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96533-27B7-3F4F-AC69-EA72A2FB5C4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1FFBA-BB70-8F45-93AE-EA87FCCD9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1FFBA-BB70-8F45-93AE-EA87FCCD9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slow replication, </a:t>
            </a:r>
            <a:r>
              <a:rPr lang="en-US" dirty="0" smtClean="0"/>
              <a:t>Grow</a:t>
            </a:r>
            <a:r>
              <a:rPr lang="en-US" baseline="0" dirty="0" smtClean="0"/>
              <a:t> out neurites, look more like neurons. </a:t>
            </a:r>
          </a:p>
          <a:p>
            <a:r>
              <a:rPr lang="en-US" baseline="0" dirty="0" smtClean="0"/>
              <a:t>Expect </a:t>
            </a:r>
            <a:r>
              <a:rPr lang="en-US" baseline="0" dirty="0" err="1" smtClean="0"/>
              <a:t>cytoskeletel</a:t>
            </a:r>
            <a:r>
              <a:rPr lang="en-US" baseline="0" dirty="0" smtClean="0"/>
              <a:t> pathways, </a:t>
            </a:r>
            <a:r>
              <a:rPr lang="en-US" baseline="0" dirty="0" err="1" smtClean="0"/>
              <a:t>Neuonal</a:t>
            </a:r>
            <a:r>
              <a:rPr lang="en-US" baseline="0" dirty="0" smtClean="0"/>
              <a:t> growth pathways to be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1FFBA-BB70-8F45-93AE-EA87FCCD9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18C8-DC85-D347-A17A-21B74423C63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0E12-6459-5941-BA83-E5F89205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degust.erc.monash.edu/degust/compare.html?code=5b2c7805ab8f8c5f2dc8c72e61b049b0#?plot=m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Analysis: SH-SY5Y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0652"/>
          </a:xfrm>
        </p:spPr>
        <p:txBody>
          <a:bodyPr/>
          <a:lstStyle/>
          <a:p>
            <a:r>
              <a:rPr lang="en-US" dirty="0" smtClean="0"/>
              <a:t>SH-SY5Y is a neuroblastoma cell line.</a:t>
            </a:r>
          </a:p>
          <a:p>
            <a:r>
              <a:rPr lang="en-US" dirty="0" smtClean="0"/>
              <a:t>They can be treated to differentiate into a ‘more neuronal’ form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of untreated and differentiated cells: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30" y="3821830"/>
            <a:ext cx="6664739" cy="264172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133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20478" cy="1325563"/>
          </a:xfrm>
        </p:spPr>
        <p:txBody>
          <a:bodyPr/>
          <a:lstStyle/>
          <a:p>
            <a:r>
              <a:rPr lang="en-US" dirty="0" smtClean="0"/>
              <a:t>SH-SY5Y Differentiation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8"/>
          <a:stretch/>
        </p:blipFill>
        <p:spPr>
          <a:xfrm>
            <a:off x="5817705" y="1497495"/>
            <a:ext cx="5820751" cy="4400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10836469" y="4561318"/>
            <a:ext cx="1914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B-III Tubulin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 rot="5400000">
            <a:off x="10903409" y="2301822"/>
            <a:ext cx="183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Bright </a:t>
            </a:r>
            <a:r>
              <a:rPr lang="en-US" sz="2800" dirty="0" err="1" smtClean="0"/>
              <a:t>Feild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27694" y="439443"/>
            <a:ext cx="2597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Undifferentiated</a:t>
            </a:r>
          </a:p>
          <a:p>
            <a:pPr algn="ctr"/>
            <a:r>
              <a:rPr lang="en-US" sz="2800" dirty="0" smtClean="0"/>
              <a:t>(NT)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625649" y="439443"/>
            <a:ext cx="2802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Differentiated</a:t>
            </a:r>
          </a:p>
          <a:p>
            <a:pPr algn="ctr"/>
            <a:r>
              <a:rPr lang="en-US" sz="2800" dirty="0" smtClean="0"/>
              <a:t>(RA-NBM treated)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45774" y="6200338"/>
            <a:ext cx="11909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effectLst/>
              </a:rPr>
              <a:t>Pezzini</a:t>
            </a:r>
            <a:r>
              <a:rPr lang="en-US" sz="1600" dirty="0" smtClean="0">
                <a:effectLst/>
              </a:rPr>
              <a:t>, F., </a:t>
            </a:r>
            <a:r>
              <a:rPr lang="mr-IN" sz="1600" dirty="0" smtClean="0">
                <a:effectLst/>
              </a:rPr>
              <a:t>…</a:t>
            </a:r>
            <a:r>
              <a:rPr lang="en-US" sz="1600" dirty="0" smtClean="0">
                <a:effectLst/>
              </a:rPr>
              <a:t> (2017). Transcriptomic Profiling Discloses Molecular and Cellular Events Related to Neuronal Differentiation in SH-SY5Y Neuroblastoma Cells. </a:t>
            </a:r>
            <a:r>
              <a:rPr lang="en-US" sz="1600" i="1" dirty="0" smtClean="0">
                <a:effectLst/>
              </a:rPr>
              <a:t>Cellular and Molecular Neurobiology</a:t>
            </a:r>
            <a:r>
              <a:rPr lang="en-US" sz="1600" dirty="0" smtClean="0">
                <a:effectLst/>
              </a:rPr>
              <a:t>, </a:t>
            </a:r>
            <a:r>
              <a:rPr lang="en-US" sz="1600" i="1" dirty="0" smtClean="0">
                <a:effectLst/>
              </a:rPr>
              <a:t>37</a:t>
            </a:r>
            <a:r>
              <a:rPr lang="en-US" sz="1600" dirty="0" smtClean="0">
                <a:effectLst/>
              </a:rPr>
              <a:t>(4), 665–682. https://</a:t>
            </a:r>
            <a:r>
              <a:rPr lang="en-US" sz="1600" dirty="0" err="1" smtClean="0">
                <a:effectLst/>
              </a:rPr>
              <a:t>doi.org</a:t>
            </a:r>
            <a:r>
              <a:rPr lang="en-US" sz="1600" dirty="0" smtClean="0">
                <a:effectLst/>
              </a:rPr>
              <a:t>/10.1007/s10571-016-0403-y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024" y="2478471"/>
            <a:ext cx="4872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Cells morphology changes:</a:t>
            </a:r>
          </a:p>
          <a:p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What pathways are involved?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49447" y="2304263"/>
            <a:ext cx="2425632" cy="1826610"/>
            <a:chOff x="6546575" y="2014330"/>
            <a:chExt cx="2991681" cy="2252870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54" t="26310" r="3011" b="40618"/>
            <a:stretch/>
          </p:blipFill>
          <p:spPr>
            <a:xfrm>
              <a:off x="6546575" y="2014330"/>
              <a:ext cx="2650436" cy="19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54" t="26310" r="3011" b="40618"/>
            <a:stretch/>
          </p:blipFill>
          <p:spPr>
            <a:xfrm>
              <a:off x="6698975" y="2166730"/>
              <a:ext cx="2650436" cy="19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54" t="26310" r="3011" b="40618"/>
            <a:stretch/>
          </p:blipFill>
          <p:spPr>
            <a:xfrm>
              <a:off x="6887820" y="2319130"/>
              <a:ext cx="2650436" cy="19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6864626" y="2304263"/>
            <a:ext cx="2396083" cy="1826610"/>
            <a:chOff x="1152939" y="2014330"/>
            <a:chExt cx="2955236" cy="2252870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" t="26103" r="51734" b="40825"/>
            <a:stretch/>
          </p:blipFill>
          <p:spPr>
            <a:xfrm>
              <a:off x="1152939" y="2014330"/>
              <a:ext cx="2650436" cy="19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" t="26103" r="51734" b="40825"/>
            <a:stretch/>
          </p:blipFill>
          <p:spPr>
            <a:xfrm>
              <a:off x="1305339" y="2166730"/>
              <a:ext cx="2650436" cy="19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" t="26103" r="51734" b="40825"/>
            <a:stretch/>
          </p:blipFill>
          <p:spPr>
            <a:xfrm>
              <a:off x="1457739" y="2319130"/>
              <a:ext cx="2650436" cy="19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6598158" y="1657041"/>
            <a:ext cx="268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3x Undifferentiated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3628" y="1623393"/>
            <a:ext cx="2345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3x Differentiated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89968" y="2720596"/>
            <a:ext cx="559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5774" y="6200338"/>
            <a:ext cx="11909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effectLst/>
              </a:rPr>
              <a:t>Pezzini</a:t>
            </a:r>
            <a:r>
              <a:rPr lang="en-US" sz="1600" dirty="0" smtClean="0">
                <a:effectLst/>
              </a:rPr>
              <a:t>, F., </a:t>
            </a:r>
            <a:r>
              <a:rPr lang="mr-IN" sz="1600" dirty="0" smtClean="0">
                <a:effectLst/>
              </a:rPr>
              <a:t>…</a:t>
            </a:r>
            <a:r>
              <a:rPr lang="en-US" sz="1600" dirty="0" smtClean="0">
                <a:effectLst/>
              </a:rPr>
              <a:t> (2017). Transcriptomic Profiling Discloses Molecular and Cellular Events Related to Neuronal Differentiation in SH-SY5Y Neuroblastoma Cells. </a:t>
            </a:r>
            <a:r>
              <a:rPr lang="en-US" sz="1600" i="1" dirty="0" smtClean="0">
                <a:effectLst/>
              </a:rPr>
              <a:t>Cellular and Molecular Neurobiology</a:t>
            </a:r>
            <a:r>
              <a:rPr lang="en-US" sz="1600" dirty="0" smtClean="0">
                <a:effectLst/>
              </a:rPr>
              <a:t>, </a:t>
            </a:r>
            <a:r>
              <a:rPr lang="en-US" sz="1600" i="1" dirty="0" smtClean="0">
                <a:effectLst/>
              </a:rPr>
              <a:t>37</a:t>
            </a:r>
            <a:r>
              <a:rPr lang="en-US" sz="1600" dirty="0" smtClean="0">
                <a:effectLst/>
              </a:rPr>
              <a:t>(4), 665–682. https://</a:t>
            </a:r>
            <a:r>
              <a:rPr lang="en-US" sz="1600" dirty="0" err="1" smtClean="0">
                <a:effectLst/>
              </a:rPr>
              <a:t>doi.org</a:t>
            </a:r>
            <a:r>
              <a:rPr lang="en-US" sz="1600" dirty="0" smtClean="0">
                <a:effectLst/>
              </a:rPr>
              <a:t>/10.1007/s10571-016-0403-y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420069"/>
            <a:ext cx="105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http://degust.erc.monash.edu/degust/compare.html?code=5b2c7805ab8f8c5f2dc8c72e61b049b0#?plot=mds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744449"/>
            <a:ext cx="12198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The 4923(!) differentially expressed genes are here, in degust: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178</Words>
  <Application>Microsoft Macintosh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Example Analysis: SH-SY5Y Differentiation</vt:lpstr>
      <vt:lpstr>SH-SY5Y Differentiation</vt:lpstr>
      <vt:lpstr>Differential Expression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Williams</dc:creator>
  <cp:lastModifiedBy>Sarah Williams</cp:lastModifiedBy>
  <cp:revision>11</cp:revision>
  <dcterms:created xsi:type="dcterms:W3CDTF">2019-08-29T05:28:42Z</dcterms:created>
  <dcterms:modified xsi:type="dcterms:W3CDTF">2019-08-29T06:56:32Z</dcterms:modified>
</cp:coreProperties>
</file>