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467" r:id="rId2"/>
    <p:sldId id="469" r:id="rId3"/>
    <p:sldId id="483" r:id="rId4"/>
    <p:sldId id="484" r:id="rId5"/>
    <p:sldId id="485" r:id="rId6"/>
    <p:sldId id="486" r:id="rId7"/>
    <p:sldId id="487" r:id="rId8"/>
    <p:sldId id="4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EEEC-AF7D-42DB-B808-C4F4CDBD8F60}" type="datetimeFigureOut">
              <a:rPr lang="en-AU" smtClean="0"/>
              <a:t>4/12/2020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8F-1D29-40A7-9D38-E9F8DDC0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62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mage option 3">
  <p:cSld name="Title slide_image option 3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635bb6bd70_1_305"/>
          <p:cNvSpPr txBox="1">
            <a:spLocks noGrp="1"/>
          </p:cNvSpPr>
          <p:nvPr>
            <p:ph type="body" idx="1"/>
          </p:nvPr>
        </p:nvSpPr>
        <p:spPr>
          <a:xfrm>
            <a:off x="379112" y="2765699"/>
            <a:ext cx="60123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635bb6bd70_1_305"/>
          <p:cNvSpPr txBox="1">
            <a:spLocks noGrp="1"/>
          </p:cNvSpPr>
          <p:nvPr>
            <p:ph type="body" idx="2"/>
          </p:nvPr>
        </p:nvSpPr>
        <p:spPr>
          <a:xfrm>
            <a:off x="370485" y="4463086"/>
            <a:ext cx="5649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635bb6bd70_1_305"/>
          <p:cNvSpPr txBox="1">
            <a:spLocks noGrp="1"/>
          </p:cNvSpPr>
          <p:nvPr>
            <p:ph type="body" idx="3"/>
          </p:nvPr>
        </p:nvSpPr>
        <p:spPr>
          <a:xfrm>
            <a:off x="378808" y="1959605"/>
            <a:ext cx="60123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CA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635bb6bd70_1_305"/>
          <p:cNvSpPr txBox="1">
            <a:spLocks noGrp="1"/>
          </p:cNvSpPr>
          <p:nvPr>
            <p:ph type="body" idx="4"/>
          </p:nvPr>
        </p:nvSpPr>
        <p:spPr>
          <a:xfrm>
            <a:off x="370183" y="4872811"/>
            <a:ext cx="564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" name="Google Shape;11;g635bb6bd70_1_3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68" y="440724"/>
            <a:ext cx="2270107" cy="66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g635bb6bd70_1_305"/>
          <p:cNvPicPr preferRelativeResize="0"/>
          <p:nvPr/>
        </p:nvPicPr>
        <p:blipFill rotWithShape="1">
          <a:blip r:embed="rId3">
            <a:alphaModFix/>
          </a:blip>
          <a:srcRect r="64111" b="6463"/>
          <a:stretch/>
        </p:blipFill>
        <p:spPr>
          <a:xfrm>
            <a:off x="8618530" y="0"/>
            <a:ext cx="3014139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5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lide copy_grey">
  <p:cSld name="Full slide copy_gre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635bb6bd70_1_3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635bb6bd70_1_383"/>
          <p:cNvSpPr/>
          <p:nvPr/>
        </p:nvSpPr>
        <p:spPr>
          <a:xfrm>
            <a:off x="219075" y="85725"/>
            <a:ext cx="2771700" cy="11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635bb6bd70_1_383"/>
          <p:cNvSpPr txBox="1">
            <a:spLocks noGrp="1"/>
          </p:cNvSpPr>
          <p:nvPr>
            <p:ph type="body" idx="1"/>
          </p:nvPr>
        </p:nvSpPr>
        <p:spPr>
          <a:xfrm>
            <a:off x="306060" y="978761"/>
            <a:ext cx="7451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635bb6bd70_1_383"/>
          <p:cNvSpPr txBox="1">
            <a:spLocks noGrp="1"/>
          </p:cNvSpPr>
          <p:nvPr>
            <p:ph type="body" idx="2"/>
          </p:nvPr>
        </p:nvSpPr>
        <p:spPr>
          <a:xfrm>
            <a:off x="306060" y="326309"/>
            <a:ext cx="7452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635bb6bd70_1_383"/>
          <p:cNvSpPr txBox="1">
            <a:spLocks noGrp="1"/>
          </p:cNvSpPr>
          <p:nvPr>
            <p:ph type="body" idx="3"/>
          </p:nvPr>
        </p:nvSpPr>
        <p:spPr>
          <a:xfrm>
            <a:off x="306060" y="1729723"/>
            <a:ext cx="10809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g635bb6bd70_1_383"/>
          <p:cNvSpPr txBox="1">
            <a:spLocks noGrp="1"/>
          </p:cNvSpPr>
          <p:nvPr>
            <p:ph type="body" idx="4"/>
          </p:nvPr>
        </p:nvSpPr>
        <p:spPr>
          <a:xfrm>
            <a:off x="300211" y="2097681"/>
            <a:ext cx="108156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1" name="Google Shape;91;g635bb6bd70_1_3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5267" y="6373900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635bb6bd70_1_383"/>
          <p:cNvSpPr/>
          <p:nvPr/>
        </p:nvSpPr>
        <p:spPr>
          <a:xfrm>
            <a:off x="0" y="6006108"/>
            <a:ext cx="12192000" cy="8709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635bb6bd70_1_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2459" y="6329169"/>
            <a:ext cx="1262004" cy="3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6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lide copy_texture option 3">
  <p:cSld name="Full slide copy_texture option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635bb6bd70_1_4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635bb6bd70_1_415"/>
          <p:cNvSpPr/>
          <p:nvPr/>
        </p:nvSpPr>
        <p:spPr>
          <a:xfrm>
            <a:off x="219075" y="85725"/>
            <a:ext cx="2771700" cy="11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635bb6bd70_1_415"/>
          <p:cNvSpPr txBox="1">
            <a:spLocks noGrp="1"/>
          </p:cNvSpPr>
          <p:nvPr>
            <p:ph type="body" idx="1"/>
          </p:nvPr>
        </p:nvSpPr>
        <p:spPr>
          <a:xfrm>
            <a:off x="306060" y="978761"/>
            <a:ext cx="7451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635bb6bd70_1_415"/>
          <p:cNvSpPr txBox="1">
            <a:spLocks noGrp="1"/>
          </p:cNvSpPr>
          <p:nvPr>
            <p:ph type="body" idx="2"/>
          </p:nvPr>
        </p:nvSpPr>
        <p:spPr>
          <a:xfrm>
            <a:off x="306060" y="326309"/>
            <a:ext cx="7452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635bb6bd70_1_415"/>
          <p:cNvSpPr txBox="1">
            <a:spLocks noGrp="1"/>
          </p:cNvSpPr>
          <p:nvPr>
            <p:ph type="body" idx="3"/>
          </p:nvPr>
        </p:nvSpPr>
        <p:spPr>
          <a:xfrm>
            <a:off x="306060" y="1729723"/>
            <a:ext cx="10809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g635bb6bd70_1_415"/>
          <p:cNvSpPr txBox="1">
            <a:spLocks noGrp="1"/>
          </p:cNvSpPr>
          <p:nvPr>
            <p:ph type="body" idx="4"/>
          </p:nvPr>
        </p:nvSpPr>
        <p:spPr>
          <a:xfrm>
            <a:off x="300211" y="2097681"/>
            <a:ext cx="108156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3" name="Google Shape;123;g635bb6bd70_1_4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5267" y="6373900"/>
            <a:ext cx="1267288" cy="36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35bb6bd70_1_4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60914" y="6404379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35bb6bd70_1_415"/>
          <p:cNvSpPr/>
          <p:nvPr/>
        </p:nvSpPr>
        <p:spPr>
          <a:xfrm rot="5400000" flipH="1">
            <a:off x="558732" y="4317900"/>
            <a:ext cx="2000400" cy="3117900"/>
          </a:xfrm>
          <a:prstGeom prst="triangle">
            <a:avLst>
              <a:gd name="adj" fmla="val 0"/>
            </a:avLst>
          </a:prstGeom>
          <a:blipFill rotWithShape="0">
            <a:blip r:embed="rId3">
              <a:alphaModFix/>
            </a:blip>
            <a:tile tx="762000" ty="-75" sx="50002" sy="50002" flip="none" algn="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635bb6bd70_1_415"/>
          <p:cNvSpPr/>
          <p:nvPr/>
        </p:nvSpPr>
        <p:spPr>
          <a:xfrm flipH="1">
            <a:off x="-3" y="4876800"/>
            <a:ext cx="1176337" cy="1990484"/>
          </a:xfrm>
          <a:custGeom>
            <a:avLst/>
            <a:gdLst/>
            <a:ahLst/>
            <a:cxnLst/>
            <a:rect l="l" t="t" r="r" b="b"/>
            <a:pathLst>
              <a:path w="1711036" h="9592694" extrusionOk="0">
                <a:moveTo>
                  <a:pt x="0" y="3742485"/>
                </a:moveTo>
                <a:lnTo>
                  <a:pt x="1691986" y="0"/>
                </a:lnTo>
                <a:lnTo>
                  <a:pt x="1711036" y="9509516"/>
                </a:lnTo>
                <a:lnTo>
                  <a:pt x="1701511" y="9592694"/>
                </a:lnTo>
                <a:lnTo>
                  <a:pt x="0" y="3742485"/>
                </a:lnTo>
                <a:close/>
              </a:path>
            </a:pathLst>
          </a:custGeom>
          <a:solidFill>
            <a:srgbClr val="006CAB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635bb6bd70_1_4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42459" y="6329169"/>
            <a:ext cx="1262004" cy="3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51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5bb6bd70_1_4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9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mage option 2">
  <p:cSld name="Title slide_image option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35bb6bd70_1_312"/>
          <p:cNvSpPr txBox="1">
            <a:spLocks noGrp="1"/>
          </p:cNvSpPr>
          <p:nvPr>
            <p:ph type="body" idx="1"/>
          </p:nvPr>
        </p:nvSpPr>
        <p:spPr>
          <a:xfrm>
            <a:off x="379112" y="2765699"/>
            <a:ext cx="60123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g635bb6bd70_1_312"/>
          <p:cNvSpPr txBox="1">
            <a:spLocks noGrp="1"/>
          </p:cNvSpPr>
          <p:nvPr>
            <p:ph type="body" idx="2"/>
          </p:nvPr>
        </p:nvSpPr>
        <p:spPr>
          <a:xfrm>
            <a:off x="370485" y="4463086"/>
            <a:ext cx="5649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g635bb6bd70_1_312"/>
          <p:cNvSpPr txBox="1">
            <a:spLocks noGrp="1"/>
          </p:cNvSpPr>
          <p:nvPr>
            <p:ph type="body" idx="3"/>
          </p:nvPr>
        </p:nvSpPr>
        <p:spPr>
          <a:xfrm>
            <a:off x="378808" y="1959605"/>
            <a:ext cx="60123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CA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635bb6bd70_1_312"/>
          <p:cNvSpPr txBox="1">
            <a:spLocks noGrp="1"/>
          </p:cNvSpPr>
          <p:nvPr>
            <p:ph type="body" idx="4"/>
          </p:nvPr>
        </p:nvSpPr>
        <p:spPr>
          <a:xfrm>
            <a:off x="370183" y="4872811"/>
            <a:ext cx="564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g635bb6bd70_1_3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68" y="440724"/>
            <a:ext cx="2270107" cy="66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635bb6bd70_1_312"/>
          <p:cNvPicPr preferRelativeResize="0"/>
          <p:nvPr/>
        </p:nvPicPr>
        <p:blipFill rotWithShape="1">
          <a:blip r:embed="rId3">
            <a:alphaModFix/>
          </a:blip>
          <a:srcRect r="64120" b="6367"/>
          <a:stretch/>
        </p:blipFill>
        <p:spPr>
          <a:xfrm>
            <a:off x="8610064" y="0"/>
            <a:ext cx="3014139" cy="6866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0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mage option 1">
  <p:cSld name="Title slide_image option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35bb6bd70_1_319"/>
          <p:cNvSpPr txBox="1">
            <a:spLocks noGrp="1"/>
          </p:cNvSpPr>
          <p:nvPr>
            <p:ph type="body" idx="1"/>
          </p:nvPr>
        </p:nvSpPr>
        <p:spPr>
          <a:xfrm>
            <a:off x="379112" y="2765699"/>
            <a:ext cx="60123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635bb6bd70_1_319"/>
          <p:cNvSpPr txBox="1">
            <a:spLocks noGrp="1"/>
          </p:cNvSpPr>
          <p:nvPr>
            <p:ph type="body" idx="2"/>
          </p:nvPr>
        </p:nvSpPr>
        <p:spPr>
          <a:xfrm>
            <a:off x="370485" y="4463086"/>
            <a:ext cx="5649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g635bb6bd70_1_319"/>
          <p:cNvSpPr txBox="1">
            <a:spLocks noGrp="1"/>
          </p:cNvSpPr>
          <p:nvPr>
            <p:ph type="body" idx="3"/>
          </p:nvPr>
        </p:nvSpPr>
        <p:spPr>
          <a:xfrm>
            <a:off x="378808" y="1959605"/>
            <a:ext cx="60123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CA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g635bb6bd70_1_319"/>
          <p:cNvSpPr txBox="1">
            <a:spLocks noGrp="1"/>
          </p:cNvSpPr>
          <p:nvPr>
            <p:ph type="body" idx="4"/>
          </p:nvPr>
        </p:nvSpPr>
        <p:spPr>
          <a:xfrm>
            <a:off x="370183" y="4872811"/>
            <a:ext cx="564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g635bb6bd70_1_3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68" y="440724"/>
            <a:ext cx="2270107" cy="66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g635bb6bd70_1_319" descr="PPT templates-1-standard-FINAL.jpg"/>
          <p:cNvPicPr preferRelativeResize="0"/>
          <p:nvPr/>
        </p:nvPicPr>
        <p:blipFill rotWithShape="1">
          <a:blip r:embed="rId3">
            <a:alphaModFix/>
          </a:blip>
          <a:srcRect l="63053" r="3242"/>
          <a:stretch/>
        </p:blipFill>
        <p:spPr>
          <a:xfrm>
            <a:off x="8542871" y="0"/>
            <a:ext cx="3081866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mage option 4">
  <p:cSld name="Title slide_image option 4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35bb6bd70_1_326"/>
          <p:cNvSpPr txBox="1">
            <a:spLocks noGrp="1"/>
          </p:cNvSpPr>
          <p:nvPr>
            <p:ph type="body" idx="1"/>
          </p:nvPr>
        </p:nvSpPr>
        <p:spPr>
          <a:xfrm>
            <a:off x="379112" y="2765699"/>
            <a:ext cx="60123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635bb6bd70_1_326"/>
          <p:cNvSpPr txBox="1">
            <a:spLocks noGrp="1"/>
          </p:cNvSpPr>
          <p:nvPr>
            <p:ph type="body" idx="2"/>
          </p:nvPr>
        </p:nvSpPr>
        <p:spPr>
          <a:xfrm>
            <a:off x="370485" y="4463086"/>
            <a:ext cx="5649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635bb6bd70_1_326"/>
          <p:cNvSpPr txBox="1">
            <a:spLocks noGrp="1"/>
          </p:cNvSpPr>
          <p:nvPr>
            <p:ph type="body" idx="3"/>
          </p:nvPr>
        </p:nvSpPr>
        <p:spPr>
          <a:xfrm>
            <a:off x="378808" y="1959605"/>
            <a:ext cx="60123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CA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635bb6bd70_1_326"/>
          <p:cNvSpPr txBox="1">
            <a:spLocks noGrp="1"/>
          </p:cNvSpPr>
          <p:nvPr>
            <p:ph type="body" idx="4"/>
          </p:nvPr>
        </p:nvSpPr>
        <p:spPr>
          <a:xfrm>
            <a:off x="370183" y="4872811"/>
            <a:ext cx="5649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" name="Google Shape;32;g635bb6bd70_1_3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668" y="440724"/>
            <a:ext cx="2270107" cy="66052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635bb6bd70_1_326"/>
          <p:cNvSpPr/>
          <p:nvPr/>
        </p:nvSpPr>
        <p:spPr>
          <a:xfrm>
            <a:off x="8652398" y="2502"/>
            <a:ext cx="2927623" cy="6884563"/>
          </a:xfrm>
          <a:custGeom>
            <a:avLst/>
            <a:gdLst/>
            <a:ahLst/>
            <a:cxnLst/>
            <a:rect l="l" t="t" r="r" b="b"/>
            <a:pathLst>
              <a:path w="2979769" h="7007189" extrusionOk="0">
                <a:moveTo>
                  <a:pt x="7969" y="6531"/>
                </a:moveTo>
                <a:cubicBezTo>
                  <a:pt x="10513" y="2334264"/>
                  <a:pt x="-2206" y="4669628"/>
                  <a:pt x="338" y="6997361"/>
                </a:cubicBezTo>
                <a:lnTo>
                  <a:pt x="804803" y="7004990"/>
                </a:lnTo>
                <a:lnTo>
                  <a:pt x="804803" y="3997234"/>
                </a:lnTo>
                <a:lnTo>
                  <a:pt x="1074790" y="6999558"/>
                </a:lnTo>
                <a:lnTo>
                  <a:pt x="1947803" y="7007189"/>
                </a:lnTo>
                <a:lnTo>
                  <a:pt x="2176403" y="4023360"/>
                </a:lnTo>
                <a:cubicBezTo>
                  <a:pt x="2178866" y="5016122"/>
                  <a:pt x="2181330" y="6008884"/>
                  <a:pt x="2183793" y="7001646"/>
                </a:cubicBezTo>
                <a:lnTo>
                  <a:pt x="2969759" y="6999737"/>
                </a:lnTo>
                <a:cubicBezTo>
                  <a:pt x="2973096" y="4674122"/>
                  <a:pt x="2976432" y="2325615"/>
                  <a:pt x="2979769" y="0"/>
                </a:cubicBezTo>
                <a:lnTo>
                  <a:pt x="1699609" y="0"/>
                </a:lnTo>
                <a:lnTo>
                  <a:pt x="1497135" y="2331720"/>
                </a:lnTo>
                <a:lnTo>
                  <a:pt x="1301192" y="6531"/>
                </a:lnTo>
                <a:lnTo>
                  <a:pt x="7969" y="65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459" t="179" r="-31878" b="-55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1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with subheadings_grey">
  <p:cSld name="Copy with subheadings_gre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35bb6bd70_1_333"/>
          <p:cNvSpPr/>
          <p:nvPr/>
        </p:nvSpPr>
        <p:spPr>
          <a:xfrm>
            <a:off x="9253537" y="0"/>
            <a:ext cx="2942507" cy="6853646"/>
          </a:xfrm>
          <a:custGeom>
            <a:avLst/>
            <a:gdLst/>
            <a:ahLst/>
            <a:cxnLst/>
            <a:rect l="l" t="t" r="r" b="b"/>
            <a:pathLst>
              <a:path w="3772445" h="6853646" extrusionOk="0">
                <a:moveTo>
                  <a:pt x="0" y="0"/>
                </a:moveTo>
                <a:lnTo>
                  <a:pt x="19050" y="69669"/>
                </a:lnTo>
                <a:lnTo>
                  <a:pt x="1482090" y="6853646"/>
                </a:lnTo>
                <a:lnTo>
                  <a:pt x="3763736" y="6844937"/>
                </a:lnTo>
                <a:lnTo>
                  <a:pt x="3772445" y="0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g635bb6bd70_1_333"/>
          <p:cNvSpPr txBox="1">
            <a:spLocks noGrp="1"/>
          </p:cNvSpPr>
          <p:nvPr>
            <p:ph type="body" idx="1"/>
          </p:nvPr>
        </p:nvSpPr>
        <p:spPr>
          <a:xfrm>
            <a:off x="306060" y="978761"/>
            <a:ext cx="7451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g635bb6bd70_1_333"/>
          <p:cNvSpPr txBox="1">
            <a:spLocks noGrp="1"/>
          </p:cNvSpPr>
          <p:nvPr>
            <p:ph type="body" idx="2"/>
          </p:nvPr>
        </p:nvSpPr>
        <p:spPr>
          <a:xfrm>
            <a:off x="306060" y="326309"/>
            <a:ext cx="7452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g635bb6bd70_1_333"/>
          <p:cNvSpPr txBox="1">
            <a:spLocks noGrp="1"/>
          </p:cNvSpPr>
          <p:nvPr>
            <p:ph type="body" idx="3"/>
          </p:nvPr>
        </p:nvSpPr>
        <p:spPr>
          <a:xfrm>
            <a:off x="306060" y="1729723"/>
            <a:ext cx="745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635bb6bd70_1_333"/>
          <p:cNvSpPr txBox="1">
            <a:spLocks noGrp="1"/>
          </p:cNvSpPr>
          <p:nvPr>
            <p:ph type="body" idx="4"/>
          </p:nvPr>
        </p:nvSpPr>
        <p:spPr>
          <a:xfrm>
            <a:off x="300211" y="2097682"/>
            <a:ext cx="74517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635bb6bd70_1_333"/>
          <p:cNvSpPr txBox="1">
            <a:spLocks noGrp="1"/>
          </p:cNvSpPr>
          <p:nvPr>
            <p:ph type="body" idx="5"/>
          </p:nvPr>
        </p:nvSpPr>
        <p:spPr>
          <a:xfrm>
            <a:off x="300211" y="4111606"/>
            <a:ext cx="745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635bb6bd70_1_333"/>
          <p:cNvSpPr txBox="1">
            <a:spLocks noGrp="1"/>
          </p:cNvSpPr>
          <p:nvPr>
            <p:ph type="body" idx="6"/>
          </p:nvPr>
        </p:nvSpPr>
        <p:spPr>
          <a:xfrm>
            <a:off x="294362" y="4513254"/>
            <a:ext cx="74517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Google Shape;42;g635bb6bd70_1_3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6246" y="6319350"/>
            <a:ext cx="1262004" cy="3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3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with subheadings_blue">
  <p:cSld name="Copy with subheadings_blu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35bb6bd70_1_342"/>
          <p:cNvSpPr/>
          <p:nvPr/>
        </p:nvSpPr>
        <p:spPr>
          <a:xfrm>
            <a:off x="9253537" y="0"/>
            <a:ext cx="2942507" cy="6853646"/>
          </a:xfrm>
          <a:custGeom>
            <a:avLst/>
            <a:gdLst/>
            <a:ahLst/>
            <a:cxnLst/>
            <a:rect l="l" t="t" r="r" b="b"/>
            <a:pathLst>
              <a:path w="3772445" h="6853646" extrusionOk="0">
                <a:moveTo>
                  <a:pt x="0" y="0"/>
                </a:moveTo>
                <a:lnTo>
                  <a:pt x="19050" y="69669"/>
                </a:lnTo>
                <a:lnTo>
                  <a:pt x="1482090" y="6853646"/>
                </a:lnTo>
                <a:lnTo>
                  <a:pt x="3763736" y="6844937"/>
                </a:lnTo>
                <a:lnTo>
                  <a:pt x="37724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D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g635bb6bd70_1_342"/>
          <p:cNvSpPr txBox="1">
            <a:spLocks noGrp="1"/>
          </p:cNvSpPr>
          <p:nvPr>
            <p:ph type="body" idx="1"/>
          </p:nvPr>
        </p:nvSpPr>
        <p:spPr>
          <a:xfrm>
            <a:off x="306060" y="978761"/>
            <a:ext cx="7451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635bb6bd70_1_342"/>
          <p:cNvSpPr txBox="1">
            <a:spLocks noGrp="1"/>
          </p:cNvSpPr>
          <p:nvPr>
            <p:ph type="body" idx="2"/>
          </p:nvPr>
        </p:nvSpPr>
        <p:spPr>
          <a:xfrm>
            <a:off x="306060" y="326309"/>
            <a:ext cx="7452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635bb6bd70_1_342"/>
          <p:cNvSpPr txBox="1">
            <a:spLocks noGrp="1"/>
          </p:cNvSpPr>
          <p:nvPr>
            <p:ph type="body" idx="3"/>
          </p:nvPr>
        </p:nvSpPr>
        <p:spPr>
          <a:xfrm>
            <a:off x="306060" y="1729723"/>
            <a:ext cx="745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635bb6bd70_1_342"/>
          <p:cNvSpPr txBox="1">
            <a:spLocks noGrp="1"/>
          </p:cNvSpPr>
          <p:nvPr>
            <p:ph type="body" idx="4"/>
          </p:nvPr>
        </p:nvSpPr>
        <p:spPr>
          <a:xfrm>
            <a:off x="300211" y="2097682"/>
            <a:ext cx="74517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g635bb6bd70_1_342"/>
          <p:cNvSpPr txBox="1">
            <a:spLocks noGrp="1"/>
          </p:cNvSpPr>
          <p:nvPr>
            <p:ph type="body" idx="5"/>
          </p:nvPr>
        </p:nvSpPr>
        <p:spPr>
          <a:xfrm>
            <a:off x="300211" y="4111606"/>
            <a:ext cx="745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g635bb6bd70_1_342"/>
          <p:cNvSpPr txBox="1">
            <a:spLocks noGrp="1"/>
          </p:cNvSpPr>
          <p:nvPr>
            <p:ph type="body" idx="6"/>
          </p:nvPr>
        </p:nvSpPr>
        <p:spPr>
          <a:xfrm>
            <a:off x="294362" y="4513254"/>
            <a:ext cx="74517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g635bb6bd70_1_3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0967" y="6298367"/>
            <a:ext cx="1267288" cy="368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with two images">
  <p:cSld name="Copy with two image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635bb6bd70_1_3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635bb6bd70_1_362"/>
          <p:cNvSpPr txBox="1">
            <a:spLocks noGrp="1"/>
          </p:cNvSpPr>
          <p:nvPr>
            <p:ph type="body" idx="1"/>
          </p:nvPr>
        </p:nvSpPr>
        <p:spPr>
          <a:xfrm>
            <a:off x="306060" y="1046138"/>
            <a:ext cx="74517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635bb6bd70_1_362"/>
          <p:cNvSpPr txBox="1">
            <a:spLocks noGrp="1"/>
          </p:cNvSpPr>
          <p:nvPr>
            <p:ph type="body" idx="2"/>
          </p:nvPr>
        </p:nvSpPr>
        <p:spPr>
          <a:xfrm>
            <a:off x="306060" y="359998"/>
            <a:ext cx="7452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g635bb6bd70_1_362"/>
          <p:cNvSpPr txBox="1">
            <a:spLocks noGrp="1"/>
          </p:cNvSpPr>
          <p:nvPr>
            <p:ph type="body" idx="3"/>
          </p:nvPr>
        </p:nvSpPr>
        <p:spPr>
          <a:xfrm>
            <a:off x="306060" y="1763411"/>
            <a:ext cx="745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635bb6bd70_1_362"/>
          <p:cNvSpPr txBox="1">
            <a:spLocks noGrp="1"/>
          </p:cNvSpPr>
          <p:nvPr>
            <p:ph type="body" idx="4"/>
          </p:nvPr>
        </p:nvSpPr>
        <p:spPr>
          <a:xfrm>
            <a:off x="300212" y="2131371"/>
            <a:ext cx="4352700" cy="3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9" name="Google Shape;69;g635bb6bd70_1_3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2459" y="6329169"/>
            <a:ext cx="1262004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635bb6bd70_1_362"/>
          <p:cNvSpPr>
            <a:spLocks noGrp="1"/>
          </p:cNvSpPr>
          <p:nvPr>
            <p:ph type="pic" idx="5"/>
          </p:nvPr>
        </p:nvSpPr>
        <p:spPr>
          <a:xfrm>
            <a:off x="7380288" y="2520000"/>
            <a:ext cx="4028100" cy="2268000"/>
          </a:xfrm>
          <a:prstGeom prst="rect">
            <a:avLst/>
          </a:prstGeom>
          <a:blipFill rotWithShape="1">
            <a:blip r:embed="rId4">
              <a:alphaModFix/>
            </a:blip>
            <a:tile tx="0" ty="0" sx="39997" sy="39997" flip="none" algn="ctr"/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g635bb6bd70_1_362"/>
          <p:cNvSpPr>
            <a:spLocks noGrp="1"/>
          </p:cNvSpPr>
          <p:nvPr>
            <p:ph type="pic" idx="6"/>
          </p:nvPr>
        </p:nvSpPr>
        <p:spPr>
          <a:xfrm>
            <a:off x="4960507" y="2519363"/>
            <a:ext cx="2281200" cy="2268900"/>
          </a:xfrm>
          <a:prstGeom prst="rect">
            <a:avLst/>
          </a:prstGeom>
          <a:blipFill rotWithShape="1">
            <a:blip r:embed="rId5">
              <a:alphaModFix/>
            </a:blip>
            <a:tile tx="0" ty="0" sx="39997" sy="39997" flip="none" algn="b"/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76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5bb6bd70_1_371"/>
          <p:cNvSpPr/>
          <p:nvPr/>
        </p:nvSpPr>
        <p:spPr>
          <a:xfrm>
            <a:off x="-19050" y="-9525"/>
            <a:ext cx="9417963" cy="6878860"/>
          </a:xfrm>
          <a:custGeom>
            <a:avLst/>
            <a:gdLst/>
            <a:ahLst/>
            <a:cxnLst/>
            <a:rect l="l" t="t" r="r" b="b"/>
            <a:pathLst>
              <a:path w="8905875" h="6896100" extrusionOk="0">
                <a:moveTo>
                  <a:pt x="9525" y="0"/>
                </a:moveTo>
                <a:lnTo>
                  <a:pt x="4724400" y="0"/>
                </a:lnTo>
                <a:lnTo>
                  <a:pt x="8905875" y="6896100"/>
                </a:lnTo>
                <a:lnTo>
                  <a:pt x="0" y="6896100"/>
                </a:lnTo>
                <a:lnTo>
                  <a:pt x="9525" y="0"/>
                </a:lnTo>
                <a:close/>
              </a:path>
            </a:pathLst>
          </a:custGeom>
          <a:solidFill>
            <a:srgbClr val="006DA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635bb6bd70_1_3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635bb6bd70_1_371"/>
          <p:cNvSpPr txBox="1">
            <a:spLocks noGrp="1"/>
          </p:cNvSpPr>
          <p:nvPr>
            <p:ph type="body" idx="1"/>
          </p:nvPr>
        </p:nvSpPr>
        <p:spPr>
          <a:xfrm>
            <a:off x="138368" y="1741593"/>
            <a:ext cx="57576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6" name="Google Shape;76;g635bb6bd70_1_3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5267" y="6373900"/>
            <a:ext cx="1267288" cy="36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635bb6bd70_1_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921" y="6319350"/>
            <a:ext cx="1262004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635bb6bd70_1_371"/>
          <p:cNvSpPr>
            <a:spLocks noGrp="1"/>
          </p:cNvSpPr>
          <p:nvPr>
            <p:ph type="pic" idx="2"/>
          </p:nvPr>
        </p:nvSpPr>
        <p:spPr>
          <a:xfrm>
            <a:off x="6091492" y="1733018"/>
            <a:ext cx="5438700" cy="3435300"/>
          </a:xfrm>
          <a:prstGeom prst="rect">
            <a:avLst/>
          </a:prstGeom>
          <a:blipFill rotWithShape="1">
            <a:blip r:embed="rId4">
              <a:alphaModFix/>
            </a:blip>
            <a:tile tx="0" ty="0" sx="99997" sy="99997" flip="none" algn="l"/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7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lide image with caption">
  <p:cSld name="Full slide imag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5bb6bd70_1_378"/>
          <p:cNvSpPr>
            <a:spLocks noGrp="1"/>
          </p:cNvSpPr>
          <p:nvPr>
            <p:ph type="pic" idx="2"/>
          </p:nvPr>
        </p:nvSpPr>
        <p:spPr>
          <a:xfrm>
            <a:off x="0" y="-8466"/>
            <a:ext cx="10371600" cy="6866400"/>
          </a:xfrm>
          <a:prstGeom prst="rect">
            <a:avLst/>
          </a:prstGeom>
          <a:blipFill rotWithShape="1">
            <a:blip r:embed="rId2">
              <a:alphaModFix/>
            </a:blip>
            <a:tile tx="0" ty="0" sx="99997" sy="99997" flip="none" algn="b"/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Google Shape;81;g635bb6bd70_1_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2867" y="6397304"/>
            <a:ext cx="1267288" cy="3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635bb6bd70_1_378"/>
          <p:cNvSpPr txBox="1">
            <a:spLocks noGrp="1"/>
          </p:cNvSpPr>
          <p:nvPr>
            <p:ph type="body" idx="1"/>
          </p:nvPr>
        </p:nvSpPr>
        <p:spPr>
          <a:xfrm>
            <a:off x="9689170" y="332573"/>
            <a:ext cx="23097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g635bb6bd70_1_3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0328" y="6329169"/>
            <a:ext cx="1262004" cy="3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329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body" idx="2"/>
          </p:nvPr>
        </p:nvSpPr>
        <p:spPr>
          <a:xfrm>
            <a:off x="594825" y="1550400"/>
            <a:ext cx="7182000" cy="154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006CAB"/>
                </a:solidFill>
              </a:rPr>
              <a:t>Calibration of modern neural networks</a:t>
            </a:r>
            <a:endParaRPr sz="30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9789CA-CA98-49C6-928A-5BA0AE18C987}"/>
              </a:ext>
            </a:extLst>
          </p:cNvPr>
          <p:cNvSpPr/>
          <p:nvPr/>
        </p:nvSpPr>
        <p:spPr>
          <a:xfrm>
            <a:off x="5567805" y="6334780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Developed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Zongyuan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Ge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Updated by Mitchell Hargreaves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>
            <a:spLocks noGrp="1"/>
          </p:cNvSpPr>
          <p:nvPr>
            <p:ph type="body" sz="quarter" idx="11"/>
          </p:nvPr>
        </p:nvSpPr>
        <p:spPr>
          <a:xfrm>
            <a:off x="914401" y="4534999"/>
            <a:ext cx="5748338" cy="46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Camera sensor identifies [Plastic bag] [50% confidence]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Other sensors identify [Pedestrian] [90% confidence]</a:t>
            </a:r>
          </a:p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51035"/>
            <a:ext cx="5748338" cy="31615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C9E86-C64D-4B8E-A250-254B7B4ED8A2}"/>
              </a:ext>
            </a:extLst>
          </p:cNvPr>
          <p:cNvSpPr txBox="1"/>
          <p:nvPr/>
        </p:nvSpPr>
        <p:spPr>
          <a:xfrm>
            <a:off x="914400" y="609600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400" dirty="0"/>
              <a:t>Making a decision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137BD-D7F5-4CA1-829B-B7D5D1CA5CD9}"/>
              </a:ext>
            </a:extLst>
          </p:cNvPr>
          <p:cNvSpPr/>
          <p:nvPr/>
        </p:nvSpPr>
        <p:spPr>
          <a:xfrm>
            <a:off x="6662738" y="1725107"/>
            <a:ext cx="6096000" cy="10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Knowing how accurate a model is may not be good enough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Knowing the model’s confidence in a prediction can help</a:t>
            </a:r>
            <a:endParaRPr lang="en-AU" sz="16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p4">
            <a:extLst>
              <a:ext uri="{FF2B5EF4-FFF2-40B4-BE49-F238E27FC236}">
                <a16:creationId xmlns:a16="http://schemas.microsoft.com/office/drawing/2014/main" id="{3A21DFC6-F1A4-4A0E-A10F-D11D6FBC46E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2568" y="363175"/>
            <a:ext cx="5266864" cy="542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53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FD3086-1604-477B-8E86-17F4147D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4657"/>
            <a:ext cx="7312206" cy="1582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714F9-24A7-404A-9016-04418C3F6ECD}"/>
              </a:ext>
            </a:extLst>
          </p:cNvPr>
          <p:cNvSpPr txBox="1"/>
          <p:nvPr/>
        </p:nvSpPr>
        <p:spPr>
          <a:xfrm>
            <a:off x="914400" y="60960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400" dirty="0"/>
              <a:t>Expected Calibration Error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E387C-1796-47BE-AFC9-A271161B8C5E}"/>
              </a:ext>
            </a:extLst>
          </p:cNvPr>
          <p:cNvSpPr/>
          <p:nvPr/>
        </p:nvSpPr>
        <p:spPr>
          <a:xfrm>
            <a:off x="8560526" y="1614478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i="1" dirty="0">
                <a:latin typeface="Cambria" panose="02040503050406030204" pitchFamily="18" charset="0"/>
                <a:ea typeface="Cambria" panose="02040503050406030204" pitchFamily="18" charset="0"/>
              </a:rPr>
              <a:t>M  = number of bins</a:t>
            </a:r>
          </a:p>
          <a:p>
            <a:pPr algn="r"/>
            <a:r>
              <a:rPr lang="en-AU" i="1" dirty="0">
                <a:latin typeface="Cambria" panose="02040503050406030204" pitchFamily="18" charset="0"/>
                <a:ea typeface="Cambria" panose="02040503050406030204" pitchFamily="18" charset="0"/>
              </a:rPr>
              <a:t>n = total number of samples</a:t>
            </a:r>
          </a:p>
          <a:p>
            <a:pPr algn="r"/>
            <a:r>
              <a:rPr lang="en-AU" i="1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AU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AU" i="1" dirty="0">
                <a:latin typeface="Cambria" panose="02040503050406030204" pitchFamily="18" charset="0"/>
                <a:ea typeface="Cambria" panose="02040503050406030204" pitchFamily="18" charset="0"/>
              </a:rPr>
              <a:t> = samples for a bin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93183-4309-40A6-A315-A54BB1346C96}"/>
              </a:ext>
            </a:extLst>
          </p:cNvPr>
          <p:cNvSpPr/>
          <p:nvPr/>
        </p:nvSpPr>
        <p:spPr>
          <a:xfrm>
            <a:off x="914400" y="4072676"/>
            <a:ext cx="7053943" cy="150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Divide up predictions into bins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ECE measures the difference between accuracy and confidence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ECE is a weighted average according to how many predictions are in each bin</a:t>
            </a:r>
          </a:p>
        </p:txBody>
      </p:sp>
    </p:spTree>
    <p:extLst>
      <p:ext uri="{BB962C8B-B14F-4D97-AF65-F5344CB8AC3E}">
        <p14:creationId xmlns:p14="http://schemas.microsoft.com/office/powerpoint/2010/main" val="15429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8;p10">
            <a:extLst>
              <a:ext uri="{FF2B5EF4-FFF2-40B4-BE49-F238E27FC236}">
                <a16:creationId xmlns:a16="http://schemas.microsoft.com/office/drawing/2014/main" id="{37577AF5-39BD-442D-B26C-067B8A58496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5403" y="643467"/>
            <a:ext cx="8441193" cy="495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43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B714F9-24A7-404A-9016-04418C3F6ECD}"/>
              </a:ext>
            </a:extLst>
          </p:cNvPr>
          <p:cNvSpPr txBox="1"/>
          <p:nvPr/>
        </p:nvSpPr>
        <p:spPr>
          <a:xfrm>
            <a:off x="914400" y="609600"/>
            <a:ext cx="301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400" dirty="0"/>
              <a:t>Temperature Scaling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D59BA-91DB-43EE-AE53-C9359389F34B}"/>
                  </a:ext>
                </a:extLst>
              </p:cNvPr>
              <p:cNvSpPr txBox="1"/>
              <p:nvPr/>
            </p:nvSpPr>
            <p:spPr>
              <a:xfrm>
                <a:off x="4528458" y="4719937"/>
                <a:ext cx="2119491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acc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)=</m:t>
                      </m:r>
                      <m:r>
                        <a:rPr kumimoji="0" lang="en-AU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𝜎</m:t>
                      </m:r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f>
                        <m:fPr>
                          <m:ctrlP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𝑧</m:t>
                          </m:r>
                        </m:num>
                        <m:den>
                          <m: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den>
                      </m:f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D59BA-91DB-43EE-AE53-C9359389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8" y="4719937"/>
                <a:ext cx="2119491" cy="732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D4D65-CE37-4754-9D0F-78DEBB47F536}"/>
                  </a:ext>
                </a:extLst>
              </p:cNvPr>
              <p:cNvSpPr txBox="1"/>
              <p:nvPr/>
            </p:nvSpPr>
            <p:spPr>
              <a:xfrm>
                <a:off x="914400" y="4598653"/>
                <a:ext cx="2601207" cy="97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𝜎</m:t>
                      </m:r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acc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)=</m:t>
                      </m:r>
                      <m:f>
                        <m:fPr>
                          <m:ctrlPr>
                            <a:rPr kumimoji="0" lang="en-AU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AU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D4D65-CE37-4754-9D0F-78DEBB47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98653"/>
                <a:ext cx="2601207" cy="974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EFA22C-4D7D-4929-8CB4-7FA68B2458B4}"/>
                  </a:ext>
                </a:extLst>
              </p:cNvPr>
              <p:cNvSpPr txBox="1"/>
              <p:nvPr/>
            </p:nvSpPr>
            <p:spPr>
              <a:xfrm>
                <a:off x="912650" y="1745616"/>
                <a:ext cx="2602957" cy="1071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r>
                            <a:rPr kumimoji="0" lang="en-AU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acc>
                      <m:r>
                        <a:rPr kumimoji="0" lang="en-AU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)=</m:t>
                      </m:r>
                      <m:f>
                        <m:fPr>
                          <m:ctrlPr>
                            <a:rPr kumimoji="0" lang="en-AU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AU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𝑧</m:t>
                              </m:r>
                              <m: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/</m:t>
                              </m:r>
                              <m: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A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AU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/</m:t>
                                  </m:r>
                                  <m:r>
                                    <a:rPr kumimoji="0" lang="en-A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EFA22C-4D7D-4929-8CB4-7FA68B24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50" y="1745616"/>
                <a:ext cx="2602957" cy="1071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1DC43E-E8CD-4447-8B32-91428E75BC26}"/>
              </a:ext>
            </a:extLst>
          </p:cNvPr>
          <p:cNvSpPr/>
          <p:nvPr/>
        </p:nvSpPr>
        <p:spPr>
          <a:xfrm>
            <a:off x="4528458" y="1284657"/>
            <a:ext cx="7489372" cy="199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Temperature Scaling is a simple post-processing technique for recalibrating networks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Rescales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input to tune confidence without affecting accuracy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It takes no extra data and very little extra code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ECE is a weighted average according to how many predictions are in each bin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FAFA57-20FC-43A7-B230-5E5DAB1B854D}"/>
              </a:ext>
            </a:extLst>
          </p:cNvPr>
          <p:cNvSpPr/>
          <p:nvPr/>
        </p:nvSpPr>
        <p:spPr>
          <a:xfrm>
            <a:off x="912650" y="3921087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using the definition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14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60;p13">
            <a:extLst>
              <a:ext uri="{FF2B5EF4-FFF2-40B4-BE49-F238E27FC236}">
                <a16:creationId xmlns:a16="http://schemas.microsoft.com/office/drawing/2014/main" id="{1F22689C-0957-4C56-B2FA-6B8BFBB30DD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3270" y="1292739"/>
            <a:ext cx="7365460" cy="4272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1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F194B7-85E1-406A-96DF-8C94ACDFB849}"/>
              </a:ext>
            </a:extLst>
          </p:cNvPr>
          <p:cNvSpPr txBox="1"/>
          <p:nvPr/>
        </p:nvSpPr>
        <p:spPr>
          <a:xfrm>
            <a:off x="914400" y="609600"/>
            <a:ext cx="1804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400" dirty="0"/>
              <a:t>Home 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Google Shape;266;p14">
            <a:extLst>
              <a:ext uri="{FF2B5EF4-FFF2-40B4-BE49-F238E27FC236}">
                <a16:creationId xmlns:a16="http://schemas.microsoft.com/office/drawing/2014/main" id="{7430ECA8-7EA3-46A4-8DAF-DDCBBA9A6A4D}"/>
              </a:ext>
            </a:extLst>
          </p:cNvPr>
          <p:cNvSpPr txBox="1">
            <a:spLocks/>
          </p:cNvSpPr>
          <p:nvPr/>
        </p:nvSpPr>
        <p:spPr>
          <a:xfrm>
            <a:off x="914400" y="1369885"/>
            <a:ext cx="10515600" cy="487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380"/>
              <a:buFont typeface="Arial"/>
              <a:buChar char="●"/>
            </a:pPr>
            <a:r>
              <a:rPr lang="en-US" sz="1600" kern="0" dirty="0"/>
              <a:t>Task 1: Build the basic elements for temperature scaling.</a:t>
            </a:r>
            <a:endParaRPr lang="en-US" sz="1050" kern="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  <a:buFont typeface="Arial"/>
              <a:buChar char="○"/>
            </a:pPr>
            <a:r>
              <a:rPr lang="en-US" sz="1600" kern="0" dirty="0"/>
              <a:t>1-1: Write “</a:t>
            </a:r>
            <a:r>
              <a:rPr lang="en-US" sz="1600" kern="0" dirty="0" err="1"/>
              <a:t>softmax</a:t>
            </a:r>
            <a:r>
              <a:rPr lang="en-US" sz="1600" kern="0" dirty="0"/>
              <a:t>” function in “scaling_utils.py”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  <a:buFont typeface="Arial"/>
              <a:buChar char="○"/>
            </a:pPr>
            <a:r>
              <a:rPr lang="en-US" sz="1600" kern="0" dirty="0"/>
              <a:t>1-2: Write “predict” function in “temperature_scaling.py”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380"/>
            </a:pPr>
            <a:endParaRPr lang="en-US" sz="1600" kern="0" dirty="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380"/>
              <a:buFont typeface="Arial"/>
              <a:buChar char="●"/>
            </a:pPr>
            <a:r>
              <a:rPr lang="en-US" sz="1600" kern="0" dirty="0"/>
              <a:t>Task 2: Use </a:t>
            </a:r>
            <a:r>
              <a:rPr lang="en-US" sz="1600" kern="0" dirty="0" err="1"/>
              <a:t>TemperatureScaling</a:t>
            </a:r>
            <a:r>
              <a:rPr lang="en-US" sz="1600" kern="0" dirty="0"/>
              <a:t> class to calibrate the model</a:t>
            </a:r>
            <a:endParaRPr lang="en-US" sz="1050" kern="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  <a:buFont typeface="Arial"/>
              <a:buChar char="○"/>
            </a:pPr>
            <a:r>
              <a:rPr lang="en-US" sz="1600" kern="0" dirty="0"/>
              <a:t>2-1: Write the code in function “model calibration” from “scaling_diagrams.py”</a:t>
            </a:r>
            <a:endParaRPr lang="en-US" sz="1050" kern="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  <a:buFont typeface="Arial"/>
              <a:buChar char="○"/>
            </a:pPr>
            <a:r>
              <a:rPr lang="en-US" sz="1600" kern="0" dirty="0"/>
              <a:t>2-2: Conduct model calibration with learnt temperature </a:t>
            </a:r>
            <a:endParaRPr lang="en-US" sz="1050" kern="0" dirty="0"/>
          </a:p>
          <a:p>
            <a:pPr marL="685800" lvl="1" indent="-99059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</a:pPr>
            <a:endParaRPr lang="en-US" sz="1600" kern="0" dirty="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380"/>
              <a:buFont typeface="Arial"/>
              <a:buChar char="●"/>
            </a:pPr>
            <a:r>
              <a:rPr lang="en-US" sz="1600" kern="0" dirty="0"/>
              <a:t>Task 3: Write ECE for model visualization</a:t>
            </a:r>
            <a:endParaRPr lang="en-US" sz="1050" kern="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040"/>
              <a:buFont typeface="Arial"/>
              <a:buChar char="○"/>
            </a:pPr>
            <a:r>
              <a:rPr lang="en-US" sz="1600" kern="0" dirty="0"/>
              <a:t>“ECE” function in “scaling_utils.py”</a:t>
            </a:r>
            <a:endParaRPr lang="en-US" sz="2380" kern="0" dirty="0"/>
          </a:p>
        </p:txBody>
      </p:sp>
    </p:spTree>
    <p:extLst>
      <p:ext uri="{BB962C8B-B14F-4D97-AF65-F5344CB8AC3E}">
        <p14:creationId xmlns:p14="http://schemas.microsoft.com/office/powerpoint/2010/main" val="3419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Image Dec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284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Cambria</vt:lpstr>
      <vt:lpstr>Cambria Math</vt:lpstr>
      <vt:lpstr>Wingdings</vt:lpstr>
      <vt:lpstr>Image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Hargreaves</dc:creator>
  <cp:lastModifiedBy>Mitchell Hargreaves</cp:lastModifiedBy>
  <cp:revision>19</cp:revision>
  <dcterms:created xsi:type="dcterms:W3CDTF">2020-12-01T11:04:06Z</dcterms:created>
  <dcterms:modified xsi:type="dcterms:W3CDTF">2020-12-03T16:05:56Z</dcterms:modified>
</cp:coreProperties>
</file>