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257" r:id="rId5"/>
    <p:sldId id="384" r:id="rId6"/>
    <p:sldId id="389" r:id="rId7"/>
    <p:sldId id="317" r:id="rId8"/>
    <p:sldId id="277" r:id="rId9"/>
    <p:sldId id="278" r:id="rId10"/>
    <p:sldId id="279" r:id="rId11"/>
    <p:sldId id="268" r:id="rId12"/>
    <p:sldId id="272" r:id="rId13"/>
    <p:sldId id="270" r:id="rId14"/>
    <p:sldId id="281" r:id="rId15"/>
    <p:sldId id="321" r:id="rId16"/>
    <p:sldId id="3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2" d="100"/>
          <a:sy n="82" d="100"/>
        </p:scale>
        <p:origin x="720"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11/2/2022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9</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Week 0</a:t>
            </a:r>
            <a:br>
              <a:rPr lang="en-US" dirty="0"/>
            </a:br>
            <a:r>
              <a:rPr lang="en-US" dirty="0"/>
              <a:t>Introduction</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Tyler Swann</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14205470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5215613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32477988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Welcome</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a:bodyPr>
          <a:lstStyle/>
          <a:p>
            <a:pPr marL="0" indent="0">
              <a:buNone/>
            </a:pPr>
            <a:r>
              <a:rPr lang="en-US" dirty="0"/>
              <a:t>Welcome to High </a:t>
            </a:r>
            <a:r>
              <a:rPr lang="en-US"/>
              <a:t>Performance Programming </a:t>
            </a:r>
            <a:endParaRPr lang="en-US" dirty="0"/>
          </a:p>
        </p:txBody>
      </p:sp>
    </p:spTree>
    <p:extLst>
      <p:ext uri="{BB962C8B-B14F-4D97-AF65-F5344CB8AC3E}">
        <p14:creationId xmlns:p14="http://schemas.microsoft.com/office/powerpoint/2010/main" val="21588865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Topic one</a:t>
            </a:r>
          </a:p>
          <a:p>
            <a:r>
              <a:rPr lang="en-US" dirty="0"/>
              <a:t>Topic two</a:t>
            </a:r>
          </a:p>
          <a:p>
            <a:r>
              <a:rPr lang="en-US" dirty="0"/>
              <a:t>Topic three</a:t>
            </a:r>
          </a:p>
          <a:p>
            <a:r>
              <a:rPr lang="en-US" dirty="0"/>
              <a:t>Topic four</a:t>
            </a:r>
          </a:p>
          <a:p>
            <a:r>
              <a:rPr lang="en-US" dirty="0"/>
              <a:t>Topic five</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Tree>
    <p:extLst>
      <p:ext uri="{BB962C8B-B14F-4D97-AF65-F5344CB8AC3E}">
        <p14:creationId xmlns:p14="http://schemas.microsoft.com/office/powerpoint/2010/main" val="23132348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Topic one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Chart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372078104"/>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Tree>
    <p:extLst>
      <p:ext uri="{BB962C8B-B14F-4D97-AF65-F5344CB8AC3E}">
        <p14:creationId xmlns:p14="http://schemas.microsoft.com/office/powerpoint/2010/main" val="37402860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24969477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3955183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29798766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26246300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{CF449EBA-2598-4A74-855D-7222D41B0849}tf33713516_win32</Template>
  <TotalTime>198</TotalTime>
  <Words>645</Words>
  <Application>Microsoft Office PowerPoint</Application>
  <PresentationFormat>Widescreen</PresentationFormat>
  <Paragraphs>137</Paragraphs>
  <Slides>13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Gill Sans MT</vt:lpstr>
      <vt:lpstr>Symbol</vt:lpstr>
      <vt:lpstr>Walbaum Display</vt:lpstr>
      <vt:lpstr>3DFloatVTI</vt:lpstr>
      <vt:lpstr>Week 0 Introduction</vt:lpstr>
      <vt:lpstr>Welcome</vt:lpstr>
      <vt:lpstr>Agenda</vt:lpstr>
      <vt:lpstr>Topic one</vt:lpstr>
      <vt:lpstr>Chart</vt:lpstr>
      <vt:lpstr>Table</vt:lpstr>
      <vt:lpstr>The way to get started is to quit talking and begin doing.</vt:lpstr>
      <vt:lpstr>Team</vt:lpstr>
      <vt:lpstr>Timeline</vt:lpstr>
      <vt:lpstr>Content </vt:lpstr>
      <vt:lpstr>Content 2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0 Introduction</dc:title>
  <dc:creator>Tyler Swann</dc:creator>
  <cp:lastModifiedBy>Tyler Swann</cp:lastModifiedBy>
  <cp:revision>1</cp:revision>
  <dcterms:created xsi:type="dcterms:W3CDTF">2022-11-02T08:10:34Z</dcterms:created>
  <dcterms:modified xsi:type="dcterms:W3CDTF">2022-11-02T11:29:01Z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