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9"/>
  </p:notesMasterIdLst>
  <p:handoutMasterIdLst>
    <p:handoutMasterId r:id="rId30"/>
  </p:handoutMasterIdLst>
  <p:sldIdLst>
    <p:sldId id="257" r:id="rId5"/>
    <p:sldId id="384" r:id="rId6"/>
    <p:sldId id="389" r:id="rId7"/>
    <p:sldId id="268" r:id="rId8"/>
    <p:sldId id="392" r:id="rId9"/>
    <p:sldId id="272" r:id="rId10"/>
    <p:sldId id="317" r:id="rId11"/>
    <p:sldId id="396" r:id="rId12"/>
    <p:sldId id="398" r:id="rId13"/>
    <p:sldId id="401" r:id="rId14"/>
    <p:sldId id="393" r:id="rId15"/>
    <p:sldId id="397" r:id="rId16"/>
    <p:sldId id="394" r:id="rId17"/>
    <p:sldId id="402" r:id="rId18"/>
    <p:sldId id="400" r:id="rId19"/>
    <p:sldId id="399" r:id="rId20"/>
    <p:sldId id="403" r:id="rId21"/>
    <p:sldId id="277" r:id="rId22"/>
    <p:sldId id="278" r:id="rId23"/>
    <p:sldId id="279" r:id="rId24"/>
    <p:sldId id="270" r:id="rId25"/>
    <p:sldId id="281" r:id="rId26"/>
    <p:sldId id="321" r:id="rId27"/>
    <p:sldId id="3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F1C00D-316F-45E4-BA02-357CE29DC032}">
          <p14:sldIdLst>
            <p14:sldId id="257"/>
            <p14:sldId id="384"/>
            <p14:sldId id="389"/>
            <p14:sldId id="268"/>
            <p14:sldId id="392"/>
            <p14:sldId id="272"/>
            <p14:sldId id="317"/>
            <p14:sldId id="396"/>
            <p14:sldId id="398"/>
            <p14:sldId id="401"/>
            <p14:sldId id="393"/>
            <p14:sldId id="397"/>
            <p14:sldId id="394"/>
            <p14:sldId id="402"/>
            <p14:sldId id="400"/>
            <p14:sldId id="399"/>
            <p14:sldId id="403"/>
            <p14:sldId id="277"/>
            <p14:sldId id="278"/>
            <p14:sldId id="279"/>
            <p14:sldId id="270"/>
            <p14:sldId id="281"/>
            <p14:sldId id="321"/>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Week 0</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Types &amp; Operators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Week 2</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Week 3</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A19EF42D-1063-48BA-8BC7-F5DC6E06E8A6}">
      <dgm:prSet phldrT="[Text]" custT="1"/>
      <dgm:spPr/>
      <dgm:t>
        <a:bodyPr/>
        <a:lstStyle/>
        <a:p>
          <a:r>
            <a:rPr lang="en-US" sz="1800" dirty="0">
              <a:latin typeface="+mn-lt"/>
            </a:rPr>
            <a:t>Week 1</a:t>
          </a:r>
        </a:p>
      </dgm:t>
    </dgm:pt>
    <dgm:pt modelId="{4322CAF5-1F09-4B64-B092-BF3B016C8039}" type="parTrans" cxnId="{185A68E1-419F-4170-BBE0-3DF8177CF76E}">
      <dgm:prSet/>
      <dgm:spPr/>
      <dgm:t>
        <a:bodyPr/>
        <a:lstStyle/>
        <a:p>
          <a:endParaRPr lang="en-AU"/>
        </a:p>
      </dgm:t>
    </dgm:pt>
    <dgm:pt modelId="{A6C1E8C9-D24E-466E-8759-0228D7934966}" type="sibTrans" cxnId="{185A68E1-419F-4170-BBE0-3DF8177CF76E}">
      <dgm:prSet/>
      <dgm:spPr/>
      <dgm:t>
        <a:bodyPr/>
        <a:lstStyle/>
        <a:p>
          <a:endParaRPr lang="en-AU"/>
        </a:p>
      </dgm:t>
    </dgm:pt>
    <dgm:pt modelId="{24AA849E-1DD6-4A0D-A6C3-AFEA481F3A1C}">
      <dgm:prSet phldrT="[Text]" custT="1"/>
      <dgm:spPr/>
      <dgm:t>
        <a:bodyPr/>
        <a:lstStyle/>
        <a:p>
          <a:r>
            <a:rPr lang="en-US" sz="1800" dirty="0">
              <a:latin typeface="+mn-lt"/>
            </a:rPr>
            <a:t>Introduction</a:t>
          </a:r>
        </a:p>
      </dgm:t>
    </dgm:pt>
    <dgm:pt modelId="{4A2F1079-4465-4AEB-AA09-1840017E1749}" type="parTrans" cxnId="{39D43BBC-F4DE-4C67-BCDB-2F4CA9FB5AF7}">
      <dgm:prSet/>
      <dgm:spPr/>
      <dgm:t>
        <a:bodyPr/>
        <a:lstStyle/>
        <a:p>
          <a:endParaRPr lang="en-AU"/>
        </a:p>
      </dgm:t>
    </dgm:pt>
    <dgm:pt modelId="{143C2D22-AD8F-4FAC-AF95-7649D83EA4A1}" type="sibTrans" cxnId="{39D43BBC-F4DE-4C67-BCDB-2F4CA9FB5AF7}">
      <dgm:prSet/>
      <dgm:spPr/>
      <dgm:t>
        <a:bodyPr/>
        <a:lstStyle/>
        <a:p>
          <a:endParaRPr lang="en-AU"/>
        </a:p>
      </dgm:t>
    </dgm:pt>
    <dgm:pt modelId="{7E9C1C2A-37B1-4209-94CA-FE88E76DA431}">
      <dgm:prSet phldrT="[Text]" custT="1"/>
      <dgm:spPr/>
      <dgm:t>
        <a:bodyPr/>
        <a:lstStyle/>
        <a:p>
          <a:pPr>
            <a:buFont typeface="Symbol" panose="05050102010706020507" pitchFamily="18" charset="2"/>
            <a:buChar char=""/>
          </a:pPr>
          <a:r>
            <a:rPr lang="en-US" sz="1800" dirty="0">
              <a:latin typeface="+mn-lt"/>
            </a:rPr>
            <a:t>Loops &amp; Conditionals</a:t>
          </a:r>
        </a:p>
      </dgm:t>
    </dgm:pt>
    <dgm:pt modelId="{9DFC3C07-7D17-434C-85A0-3EFB7E5392FE}" type="parTrans" cxnId="{E891C1FB-1185-4576-A3D6-8521E332B27B}">
      <dgm:prSet/>
      <dgm:spPr/>
      <dgm:t>
        <a:bodyPr/>
        <a:lstStyle/>
        <a:p>
          <a:endParaRPr lang="en-AU"/>
        </a:p>
      </dgm:t>
    </dgm:pt>
    <dgm:pt modelId="{BD112B39-89FF-40FC-AA8D-C4639785FDE4}" type="sibTrans" cxnId="{E891C1FB-1185-4576-A3D6-8521E332B27B}">
      <dgm:prSet/>
      <dgm:spPr/>
      <dgm:t>
        <a:bodyPr/>
        <a:lstStyle/>
        <a:p>
          <a:endParaRPr lang="en-AU"/>
        </a:p>
      </dgm:t>
    </dgm:pt>
    <dgm:pt modelId="{F24CB146-74F7-4BCC-BADB-136879BC6B42}">
      <dgm:prSet phldrT="[Text]" custT="1"/>
      <dgm:spPr/>
      <dgm:t>
        <a:bodyPr/>
        <a:lstStyle/>
        <a:p>
          <a:pPr>
            <a:buFont typeface="Symbol" panose="05050102010706020507" pitchFamily="18" charset="2"/>
            <a:buChar char=""/>
          </a:pPr>
          <a:r>
            <a:rPr lang="en-US" sz="1800" dirty="0">
              <a:latin typeface="+mn-lt"/>
            </a:rPr>
            <a:t>Pointers, References, Slices &amp; Memory</a:t>
          </a:r>
        </a:p>
      </dgm:t>
    </dgm:pt>
    <dgm:pt modelId="{457EDFA4-48C7-4953-98AD-0DF6690C133C}" type="parTrans" cxnId="{C7736897-2546-4FE1-9EEA-F615EDDD4F18}">
      <dgm:prSet/>
      <dgm:spPr/>
      <dgm:t>
        <a:bodyPr/>
        <a:lstStyle/>
        <a:p>
          <a:endParaRPr lang="en-AU"/>
        </a:p>
      </dgm:t>
    </dgm:pt>
    <dgm:pt modelId="{FCC40110-1D59-4E35-AB91-B224924779F3}" type="sibTrans" cxnId="{C7736897-2546-4FE1-9EEA-F615EDDD4F18}">
      <dgm:prSet/>
      <dgm:spPr/>
      <dgm:t>
        <a:bodyPr/>
        <a:lstStyle/>
        <a:p>
          <a:endParaRPr lang="en-AU"/>
        </a:p>
      </dgm:t>
    </dgm:pt>
    <dgm:pt modelId="{8D9E6257-287B-4521-8894-43A63A3B87E8}">
      <dgm:prSet phldrT="[Text]" custT="1"/>
      <dgm:spPr/>
      <dgm:t>
        <a:bodyPr/>
        <a:lstStyle/>
        <a:p>
          <a:pPr>
            <a:buFont typeface="Symbol" panose="05050102010706020507" pitchFamily="18" charset="2"/>
            <a:buChar char=""/>
          </a:pPr>
          <a:r>
            <a:rPr lang="en-US" sz="1800" dirty="0">
              <a:latin typeface="+mn-lt"/>
            </a:rPr>
            <a:t>Week 4</a:t>
          </a:r>
        </a:p>
      </dgm:t>
    </dgm:pt>
    <dgm:pt modelId="{3CA7553F-14B3-49DE-B2D2-FF3123CC4718}" type="parTrans" cxnId="{CB2EFB56-1005-43FF-9035-17144CD644AF}">
      <dgm:prSet/>
      <dgm:spPr/>
      <dgm:t>
        <a:bodyPr/>
        <a:lstStyle/>
        <a:p>
          <a:endParaRPr lang="en-AU"/>
        </a:p>
      </dgm:t>
    </dgm:pt>
    <dgm:pt modelId="{7D2AB1AF-A270-432F-99BD-C9605E78A8B7}" type="sibTrans" cxnId="{CB2EFB56-1005-43FF-9035-17144CD644AF}">
      <dgm:prSet/>
      <dgm:spPr/>
      <dgm:t>
        <a:bodyPr/>
        <a:lstStyle/>
        <a:p>
          <a:endParaRPr lang="en-AU"/>
        </a:p>
      </dgm:t>
    </dgm:pt>
    <dgm:pt modelId="{14CB5C3C-B10B-4AA9-A1AA-BDBC277363B7}">
      <dgm:prSet phldrT="[Text]" custT="1"/>
      <dgm:spPr/>
      <dgm:t>
        <a:bodyPr/>
        <a:lstStyle/>
        <a:p>
          <a:pPr>
            <a:buFont typeface="Symbol" panose="05050102010706020507" pitchFamily="18" charset="2"/>
            <a:buChar char=""/>
          </a:pPr>
          <a:r>
            <a:rPr lang="en-US" sz="1800" dirty="0">
              <a:latin typeface="+mn-lt"/>
            </a:rPr>
            <a:t>Functions, Overloading &amp; Scope</a:t>
          </a:r>
        </a:p>
      </dgm:t>
    </dgm:pt>
    <dgm:pt modelId="{587D74D8-6B98-426E-AB8E-F2F3C49FC61A}" type="parTrans" cxnId="{F5F846E1-F7C5-488F-B325-12C27F2437BF}">
      <dgm:prSet/>
      <dgm:spPr/>
      <dgm:t>
        <a:bodyPr/>
        <a:lstStyle/>
        <a:p>
          <a:endParaRPr lang="en-AU"/>
        </a:p>
      </dgm:t>
    </dgm:pt>
    <dgm:pt modelId="{10C95EE9-2E00-4DB0-8568-EA3F420D5F7F}" type="sibTrans" cxnId="{F5F846E1-F7C5-488F-B325-12C27F2437BF}">
      <dgm:prSet/>
      <dgm:spPr/>
      <dgm:t>
        <a:bodyPr/>
        <a:lstStyle/>
        <a:p>
          <a:endParaRPr lang="en-AU"/>
        </a:p>
      </dgm:t>
    </dgm:pt>
    <dgm:pt modelId="{A5EE210B-B9B0-4EF9-BFC1-F856C8360974}">
      <dgm:prSet phldrT="[Text]" custT="1"/>
      <dgm:spPr/>
      <dgm:t>
        <a:bodyPr/>
        <a:lstStyle/>
        <a:p>
          <a:pPr>
            <a:buFont typeface="Symbol" panose="05050102010706020507" pitchFamily="18" charset="2"/>
            <a:buChar char=""/>
          </a:pPr>
          <a:r>
            <a:rPr lang="en-US" sz="1800" dirty="0">
              <a:latin typeface="+mn-lt"/>
            </a:rPr>
            <a:t>Week 5</a:t>
          </a:r>
        </a:p>
      </dgm:t>
    </dgm:pt>
    <dgm:pt modelId="{21FAFE7D-25C9-41FB-8D13-CA8E8EFE565F}" type="parTrans" cxnId="{6E24A54F-E2AC-49B3-8E2C-867E140D7742}">
      <dgm:prSet/>
      <dgm:spPr/>
      <dgm:t>
        <a:bodyPr/>
        <a:lstStyle/>
        <a:p>
          <a:endParaRPr lang="en-AU"/>
        </a:p>
      </dgm:t>
    </dgm:pt>
    <dgm:pt modelId="{9AF318D8-CC21-4620-84C6-E058AB13A7E8}" type="sibTrans" cxnId="{6E24A54F-E2AC-49B3-8E2C-867E140D7742}">
      <dgm:prSet/>
      <dgm:spPr/>
      <dgm:t>
        <a:bodyPr/>
        <a:lstStyle/>
        <a:p>
          <a:endParaRPr lang="en-AU"/>
        </a:p>
      </dgm:t>
    </dgm:pt>
    <dgm:pt modelId="{FADC6D0B-B3EB-4AFE-B48D-722530A77C03}">
      <dgm:prSet phldrT="[Text]" custT="1"/>
      <dgm:spPr/>
      <dgm:t>
        <a:bodyPr/>
        <a:lstStyle/>
        <a:p>
          <a:pPr>
            <a:buFont typeface="Symbol" panose="05050102010706020507" pitchFamily="18" charset="2"/>
            <a:buChar char=""/>
          </a:pPr>
          <a:r>
            <a:rPr lang="en-US" sz="1800" dirty="0">
              <a:latin typeface="+mn-lt"/>
            </a:rPr>
            <a:t>Structures, Unions, Enumerations, Classes, Templates &amp; Concepts</a:t>
          </a:r>
        </a:p>
      </dgm:t>
    </dgm:pt>
    <dgm:pt modelId="{9467CB22-927A-4836-93D9-E582A91134FF}" type="parTrans" cxnId="{948E568A-AB34-4D6A-A330-C35A64F7F789}">
      <dgm:prSet/>
      <dgm:spPr/>
      <dgm:t>
        <a:bodyPr/>
        <a:lstStyle/>
        <a:p>
          <a:endParaRPr lang="en-AU"/>
        </a:p>
      </dgm:t>
    </dgm:pt>
    <dgm:pt modelId="{4C90D885-78E6-490B-972E-FEBB9F387007}" type="sibTrans" cxnId="{948E568A-AB34-4D6A-A330-C35A64F7F789}">
      <dgm:prSet/>
      <dgm:spPr/>
      <dgm:t>
        <a:bodyPr/>
        <a:lstStyle/>
        <a:p>
          <a:endParaRPr lang="en-AU"/>
        </a:p>
      </dgm:t>
    </dgm:pt>
    <dgm:pt modelId="{A45CD0F8-C3E4-4C91-9DC2-66BC91AC442A}">
      <dgm:prSet phldrT="[Text]" custT="1"/>
      <dgm:spPr/>
      <dgm:t>
        <a:bodyPr/>
        <a:lstStyle/>
        <a:p>
          <a:pPr>
            <a:buFont typeface="Symbol" panose="05050102010706020507" pitchFamily="18" charset="2"/>
            <a:buChar char=""/>
          </a:pPr>
          <a:r>
            <a:rPr lang="en-US" sz="1800" dirty="0">
              <a:latin typeface="+mn-lt"/>
            </a:rPr>
            <a:t>Week 6</a:t>
          </a:r>
        </a:p>
      </dgm:t>
    </dgm:pt>
    <dgm:pt modelId="{5111EFD4-5E8C-4D88-87E2-36C80FF7242A}" type="parTrans" cxnId="{0A72B907-E319-4DD8-B2C1-CD6ADF877394}">
      <dgm:prSet/>
      <dgm:spPr/>
      <dgm:t>
        <a:bodyPr/>
        <a:lstStyle/>
        <a:p>
          <a:endParaRPr lang="en-AU"/>
        </a:p>
      </dgm:t>
    </dgm:pt>
    <dgm:pt modelId="{8A762D43-1646-4D13-A0BA-28F58E79C7F7}" type="sibTrans" cxnId="{0A72B907-E319-4DD8-B2C1-CD6ADF877394}">
      <dgm:prSet/>
      <dgm:spPr/>
      <dgm:t>
        <a:bodyPr/>
        <a:lstStyle/>
        <a:p>
          <a:endParaRPr lang="en-AU"/>
        </a:p>
      </dgm:t>
    </dgm:pt>
    <dgm:pt modelId="{07ADEFE3-1995-4F6F-9886-1BDD16DF7EDC}">
      <dgm:prSet phldrT="[Text]" custT="1"/>
      <dgm:spPr/>
      <dgm:t>
        <a:bodyPr/>
        <a:lstStyle/>
        <a:p>
          <a:pPr>
            <a:buFont typeface="Symbol" panose="05050102010706020507" pitchFamily="18" charset="2"/>
            <a:buChar char=""/>
          </a:pPr>
          <a:r>
            <a:rPr lang="en-US" sz="1800" dirty="0">
              <a:latin typeface="+mn-lt"/>
            </a:rPr>
            <a:t>Data Structures &amp; Iterators</a:t>
          </a:r>
        </a:p>
      </dgm:t>
    </dgm:pt>
    <dgm:pt modelId="{D2898A94-9828-4136-94BE-282E71E8E7E2}" type="parTrans" cxnId="{349D6B45-C2D0-4646-BEC1-2615FEDD395A}">
      <dgm:prSet/>
      <dgm:spPr/>
      <dgm:t>
        <a:bodyPr/>
        <a:lstStyle/>
        <a:p>
          <a:endParaRPr lang="en-AU"/>
        </a:p>
      </dgm:t>
    </dgm:pt>
    <dgm:pt modelId="{BD3C6484-E443-4E94-8850-6C1630FD3656}" type="sibTrans" cxnId="{349D6B45-C2D0-4646-BEC1-2615FEDD395A}">
      <dgm:prSet/>
      <dgm:spPr/>
      <dgm:t>
        <a:bodyPr/>
        <a:lstStyle/>
        <a:p>
          <a:endParaRPr lang="en-AU"/>
        </a:p>
      </dgm:t>
    </dgm:pt>
    <dgm:pt modelId="{BB07C3F0-8FBA-489E-9AC9-5F575DC564AE}">
      <dgm:prSet phldrT="[Text]" custT="1"/>
      <dgm:spPr/>
      <dgm:t>
        <a:bodyPr/>
        <a:lstStyle/>
        <a:p>
          <a:pPr>
            <a:buFont typeface="Symbol" panose="05050102010706020507" pitchFamily="18" charset="2"/>
            <a:buChar char=""/>
          </a:pPr>
          <a:r>
            <a:rPr lang="en-US" sz="1800" dirty="0">
              <a:latin typeface="+mn-lt"/>
            </a:rPr>
            <a:t>Week 7</a:t>
          </a:r>
        </a:p>
      </dgm:t>
    </dgm:pt>
    <dgm:pt modelId="{E9759BB6-6EC9-4746-BFE0-1500BBEBDAD2}" type="parTrans" cxnId="{D312F334-2C12-4434-BFB3-759D00D1D19A}">
      <dgm:prSet/>
      <dgm:spPr/>
      <dgm:t>
        <a:bodyPr/>
        <a:lstStyle/>
        <a:p>
          <a:endParaRPr lang="en-AU"/>
        </a:p>
      </dgm:t>
    </dgm:pt>
    <dgm:pt modelId="{1238B695-8C8D-497C-A0DF-609C612FF540}" type="sibTrans" cxnId="{D312F334-2C12-4434-BFB3-759D00D1D19A}">
      <dgm:prSet/>
      <dgm:spPr/>
      <dgm:t>
        <a:bodyPr/>
        <a:lstStyle/>
        <a:p>
          <a:endParaRPr lang="en-AU"/>
        </a:p>
      </dgm:t>
    </dgm:pt>
    <dgm:pt modelId="{D7AFC17A-DC1E-4D09-AAB7-0852F7A1C940}">
      <dgm:prSet phldrT="[Text]" custT="1"/>
      <dgm:spPr/>
      <dgm:t>
        <a:bodyPr/>
        <a:lstStyle/>
        <a:p>
          <a:pPr>
            <a:buFont typeface="Symbol" panose="05050102010706020507" pitchFamily="18" charset="2"/>
            <a:buChar char=""/>
          </a:pPr>
          <a:r>
            <a:rPr lang="en-US" sz="1800" dirty="0">
              <a:latin typeface="+mn-lt"/>
            </a:rPr>
            <a:t>Algorithms, Ranges, Views &amp; Basic Parallelism</a:t>
          </a:r>
        </a:p>
      </dgm:t>
    </dgm:pt>
    <dgm:pt modelId="{9A3D62CF-F3F8-4A3A-87BD-9E372E3B88C3}" type="parTrans" cxnId="{96F63634-1B1A-4A50-B1B7-643FD07B9031}">
      <dgm:prSet/>
      <dgm:spPr/>
      <dgm:t>
        <a:bodyPr/>
        <a:lstStyle/>
        <a:p>
          <a:endParaRPr lang="en-AU"/>
        </a:p>
      </dgm:t>
    </dgm:pt>
    <dgm:pt modelId="{FE0877C5-E691-47AB-9504-860D8A48983E}" type="sibTrans" cxnId="{96F63634-1B1A-4A50-B1B7-643FD07B9031}">
      <dgm:prSet/>
      <dgm:spPr/>
      <dgm:t>
        <a:bodyPr/>
        <a:lstStyle/>
        <a:p>
          <a:endParaRPr lang="en-AU"/>
        </a:p>
      </dgm:t>
    </dgm:pt>
    <dgm:pt modelId="{8D4951BB-205C-4ECB-9324-AFEE0881B402}">
      <dgm:prSet phldrT="[Text]" custT="1"/>
      <dgm:spPr/>
      <dgm:t>
        <a:bodyPr/>
        <a:lstStyle/>
        <a:p>
          <a:pPr>
            <a:buFont typeface="Symbol" panose="05050102010706020507" pitchFamily="18" charset="2"/>
            <a:buChar char=""/>
          </a:pPr>
          <a:r>
            <a:rPr lang="en-US" sz="1800" dirty="0">
              <a:latin typeface="+mn-lt"/>
            </a:rPr>
            <a:t>Week 8</a:t>
          </a:r>
        </a:p>
      </dgm:t>
    </dgm:pt>
    <dgm:pt modelId="{6C4F09B7-8F0C-483D-BAD1-1F2CC63F1E61}" type="parTrans" cxnId="{E6C725DF-2109-45AD-AD52-641BF14D0378}">
      <dgm:prSet/>
      <dgm:spPr/>
      <dgm:t>
        <a:bodyPr/>
        <a:lstStyle/>
        <a:p>
          <a:endParaRPr lang="en-AU"/>
        </a:p>
      </dgm:t>
    </dgm:pt>
    <dgm:pt modelId="{A3DB74D8-AA1E-4A96-BB5C-9F21C4710097}" type="sibTrans" cxnId="{E6C725DF-2109-45AD-AD52-641BF14D0378}">
      <dgm:prSet/>
      <dgm:spPr/>
      <dgm:t>
        <a:bodyPr/>
        <a:lstStyle/>
        <a:p>
          <a:endParaRPr lang="en-AU"/>
        </a:p>
      </dgm:t>
    </dgm:pt>
    <dgm:pt modelId="{D6336B25-15A7-4098-82AF-8A40F5800CA6}">
      <dgm:prSet phldrT="[Text]" custT="1"/>
      <dgm:spPr/>
      <dgm:t>
        <a:bodyPr/>
        <a:lstStyle/>
        <a:p>
          <a:pPr>
            <a:buFont typeface="Symbol" panose="05050102010706020507" pitchFamily="18" charset="2"/>
            <a:buChar char=""/>
          </a:pPr>
          <a:r>
            <a:rPr lang="en-US" sz="1800">
              <a:latin typeface="+mn-lt"/>
            </a:rPr>
            <a:t>Atomics</a:t>
          </a:r>
          <a:r>
            <a:rPr lang="en-US" sz="1800" dirty="0">
              <a:latin typeface="+mn-lt"/>
            </a:rPr>
            <a:t>, Mutexes, Semaphores, Futures &amp; Threads</a:t>
          </a:r>
        </a:p>
      </dgm:t>
    </dgm:pt>
    <dgm:pt modelId="{9CB2376E-A0AF-4A27-A393-CBF363B71181}" type="parTrans" cxnId="{A339AA1B-3EDB-4FAA-B684-84C112AB9034}">
      <dgm:prSet/>
      <dgm:spPr/>
      <dgm:t>
        <a:bodyPr/>
        <a:lstStyle/>
        <a:p>
          <a:endParaRPr lang="en-AU"/>
        </a:p>
      </dgm:t>
    </dgm:pt>
    <dgm:pt modelId="{656814AC-136B-4B2A-8BE5-19AC00B4C5E9}" type="sibTrans" cxnId="{A339AA1B-3EDB-4FAA-B684-84C112AB9034}">
      <dgm:prSet/>
      <dgm:spPr/>
      <dgm:t>
        <a:bodyPr/>
        <a:lstStyle/>
        <a:p>
          <a:endParaRPr lang="en-AU"/>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9">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9">
        <dgm:presLayoutVars>
          <dgm:bulletEnabled val="1"/>
        </dgm:presLayoutVars>
      </dgm:prSet>
      <dgm:spPr/>
    </dgm:pt>
    <dgm:pt modelId="{6BA46904-CB7C-4538-BD49-D3891EF19552}" type="pres">
      <dgm:prSet presAssocID="{4259F840-24E7-476F-9F30-482E46395856}" presName="ConnectLine1" presStyleLbl="sibTrans1D1" presStyleIdx="0" presStyleCnt="9"/>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9"/>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8F3B24D3-7196-417E-B10C-AE2ECF24E731}" type="pres">
      <dgm:prSet presAssocID="{A19EF42D-1063-48BA-8BC7-F5DC6E06E8A6}" presName="composite1" presStyleCnt="0"/>
      <dgm:spPr/>
    </dgm:pt>
    <dgm:pt modelId="{27B86332-BE1D-414A-83B2-1A1CD2BC417F}" type="pres">
      <dgm:prSet presAssocID="{A19EF42D-1063-48BA-8BC7-F5DC6E06E8A6}" presName="parent1" presStyleLbl="alignNode1" presStyleIdx="1" presStyleCnt="9">
        <dgm:presLayoutVars>
          <dgm:chMax val="1"/>
          <dgm:chPref val="1"/>
          <dgm:bulletEnabled val="1"/>
        </dgm:presLayoutVars>
      </dgm:prSet>
      <dgm:spPr/>
    </dgm:pt>
    <dgm:pt modelId="{C91C196D-7E8F-4C2A-8845-784E914C2A39}" type="pres">
      <dgm:prSet presAssocID="{A19EF42D-1063-48BA-8BC7-F5DC6E06E8A6}" presName="Childtext1" presStyleLbl="revTx" presStyleIdx="1" presStyleCnt="9">
        <dgm:presLayoutVars>
          <dgm:bulletEnabled val="1"/>
        </dgm:presLayoutVars>
      </dgm:prSet>
      <dgm:spPr/>
    </dgm:pt>
    <dgm:pt modelId="{3BCAFAFC-1BBA-4D34-807E-4EE4869BF057}" type="pres">
      <dgm:prSet presAssocID="{A19EF42D-1063-48BA-8BC7-F5DC6E06E8A6}" presName="ConnectLine1" presStyleLbl="sibTrans1D1" presStyleIdx="1" presStyleCnt="9"/>
      <dgm:spPr>
        <a:noFill/>
        <a:ln w="6350" cap="flat" cmpd="sng" algn="ctr">
          <a:solidFill>
            <a:schemeClr val="accent5">
              <a:hueOff val="45001"/>
              <a:satOff val="1086"/>
              <a:lumOff val="-5245"/>
              <a:alphaOff val="0"/>
            </a:schemeClr>
          </a:solidFill>
          <a:prstDash val="dash"/>
          <a:miter lim="800000"/>
        </a:ln>
        <a:effectLst/>
      </dgm:spPr>
    </dgm:pt>
    <dgm:pt modelId="{A1F37508-3EC0-448D-850F-4582AAE6C829}" type="pres">
      <dgm:prSet presAssocID="{A19EF42D-1063-48BA-8BC7-F5DC6E06E8A6}" presName="ConnectLineEnd1" presStyleLbl="lnNode1" presStyleIdx="1" presStyleCnt="9"/>
      <dgm:spPr/>
    </dgm:pt>
    <dgm:pt modelId="{32767D8A-DC75-4B9A-8948-9BB4831D76B0}" type="pres">
      <dgm:prSet presAssocID="{A19EF42D-1063-48BA-8BC7-F5DC6E06E8A6}" presName="EmptyPane1" presStyleCnt="0"/>
      <dgm:spPr/>
    </dgm:pt>
    <dgm:pt modelId="{406237FD-27F3-439A-8416-100084EEC097}" type="pres">
      <dgm:prSet presAssocID="{A6C1E8C9-D24E-466E-8759-0228D7934966}"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2" presStyleCnt="9">
        <dgm:presLayoutVars>
          <dgm:chMax val="1"/>
          <dgm:chPref val="1"/>
          <dgm:bulletEnabled val="1"/>
        </dgm:presLayoutVars>
      </dgm:prSet>
      <dgm:spPr/>
    </dgm:pt>
    <dgm:pt modelId="{1BB5FD64-47F9-47A3-911F-535BFE17A3B9}" type="pres">
      <dgm:prSet presAssocID="{3DE6FF16-CA4D-4D34-ABEB-8BE6A40B5E52}" presName="Childtext1" presStyleLbl="revTx" presStyleIdx="2" presStyleCnt="9">
        <dgm:presLayoutVars>
          <dgm:bulletEnabled val="1"/>
        </dgm:presLayoutVars>
      </dgm:prSet>
      <dgm:spPr/>
    </dgm:pt>
    <dgm:pt modelId="{FE9B27EB-7AC7-485A-9A55-41E8118F9EAF}" type="pres">
      <dgm:prSet presAssocID="{3DE6FF16-CA4D-4D34-ABEB-8BE6A40B5E52}" presName="ConnectLine1" presStyleLbl="sibTrans1D1" presStyleIdx="2" presStyleCnt="9"/>
      <dgm:spPr>
        <a:noFill/>
        <a:ln w="6350" cap="flat" cmpd="sng" algn="ctr">
          <a:solidFill>
            <a:schemeClr val="accent5">
              <a:hueOff val="288005"/>
              <a:satOff val="6954"/>
              <a:lumOff val="-33569"/>
              <a:alphaOff val="0"/>
            </a:schemeClr>
          </a:solidFill>
          <a:prstDash val="dash"/>
          <a:miter lim="800000"/>
        </a:ln>
        <a:effectLst/>
      </dgm:spPr>
    </dgm:pt>
    <dgm:pt modelId="{46BD4721-4664-4AD0-9F11-DBE7E0B207D5}" type="pres">
      <dgm:prSet presAssocID="{3DE6FF16-CA4D-4D34-ABEB-8BE6A40B5E52}" presName="ConnectLineEnd1" presStyleLbl="lnNode1" presStyleIdx="2" presStyleCnt="9"/>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3" presStyleCnt="9">
        <dgm:presLayoutVars>
          <dgm:chMax val="1"/>
          <dgm:chPref val="1"/>
          <dgm:bulletEnabled val="1"/>
        </dgm:presLayoutVars>
      </dgm:prSet>
      <dgm:spPr/>
    </dgm:pt>
    <dgm:pt modelId="{1FA3C236-5719-4A33-A6BB-80FA85F940E3}" type="pres">
      <dgm:prSet presAssocID="{AC76BE15-3E8A-498B-91BD-CF772C26B6F1}" presName="Childtext1" presStyleLbl="revTx" presStyleIdx="3" presStyleCnt="9">
        <dgm:presLayoutVars>
          <dgm:bulletEnabled val="1"/>
        </dgm:presLayoutVars>
      </dgm:prSet>
      <dgm:spPr/>
    </dgm:pt>
    <dgm:pt modelId="{18F1C823-9ACD-4FCD-8102-F468DCE57A45}" type="pres">
      <dgm:prSet presAssocID="{AC76BE15-3E8A-498B-91BD-CF772C26B6F1}" presName="ConnectLine1" presStyleLbl="sibTrans1D1" presStyleIdx="3" presStyleCnt="9"/>
      <dgm:spPr>
        <a:noFill/>
        <a:ln w="6350" cap="flat" cmpd="sng" algn="ctr">
          <a:solidFill>
            <a:schemeClr val="accent5">
              <a:hueOff val="135002"/>
              <a:satOff val="3259"/>
              <a:lumOff val="-15735"/>
              <a:alphaOff val="0"/>
            </a:schemeClr>
          </a:solidFill>
          <a:prstDash val="dash"/>
          <a:miter lim="800000"/>
        </a:ln>
        <a:effectLst/>
      </dgm:spPr>
    </dgm:pt>
    <dgm:pt modelId="{F8AD0AB8-BBDF-4F0A-A6A0-850E289DD521}" type="pres">
      <dgm:prSet presAssocID="{AC76BE15-3E8A-498B-91BD-CF772C26B6F1}" presName="ConnectLineEnd1" presStyleLbl="lnNode1" presStyleIdx="3" presStyleCnt="9"/>
      <dgm:spPr/>
    </dgm:pt>
    <dgm:pt modelId="{11CAE2E7-2E06-450A-A729-9C2DCEF85421}" type="pres">
      <dgm:prSet presAssocID="{AC76BE15-3E8A-498B-91BD-CF772C26B6F1}" presName="EmptyPane1" presStyleCnt="0"/>
      <dgm:spPr/>
    </dgm:pt>
    <dgm:pt modelId="{B1FA4EA8-D7CC-4D99-B396-6B267D739E65}" type="pres">
      <dgm:prSet presAssocID="{662A3D6E-7238-444F-BC0B-C7A4321261DB}" presName="spaceBetweenRectangles1" presStyleCnt="0"/>
      <dgm:spPr/>
    </dgm:pt>
    <dgm:pt modelId="{371548BE-A32C-4A7A-ABA4-1E1E6EC11F2B}" type="pres">
      <dgm:prSet presAssocID="{8D9E6257-287B-4521-8894-43A63A3B87E8}" presName="composite1" presStyleCnt="0"/>
      <dgm:spPr/>
    </dgm:pt>
    <dgm:pt modelId="{5C0BE94D-3145-42B4-B0AF-106369CFF3E6}" type="pres">
      <dgm:prSet presAssocID="{8D9E6257-287B-4521-8894-43A63A3B87E8}" presName="parent1" presStyleLbl="alignNode1" presStyleIdx="4" presStyleCnt="9">
        <dgm:presLayoutVars>
          <dgm:chMax val="1"/>
          <dgm:chPref val="1"/>
          <dgm:bulletEnabled val="1"/>
        </dgm:presLayoutVars>
      </dgm:prSet>
      <dgm:spPr/>
    </dgm:pt>
    <dgm:pt modelId="{5FB1FFDC-7A23-4FEE-9196-4F3A395F7B38}" type="pres">
      <dgm:prSet presAssocID="{8D9E6257-287B-4521-8894-43A63A3B87E8}" presName="Childtext1" presStyleLbl="revTx" presStyleIdx="4" presStyleCnt="9">
        <dgm:presLayoutVars>
          <dgm:bulletEnabled val="1"/>
        </dgm:presLayoutVars>
      </dgm:prSet>
      <dgm:spPr/>
    </dgm:pt>
    <dgm:pt modelId="{D0814C70-78AB-428B-A174-20BDCEFD98D5}" type="pres">
      <dgm:prSet presAssocID="{8D9E6257-287B-4521-8894-43A63A3B87E8}" presName="ConnectLine1" presStyleLbl="sibTrans1D1" presStyleIdx="4" presStyleCnt="9"/>
      <dgm:spPr>
        <a:noFill/>
        <a:ln w="6350" cap="flat" cmpd="sng" algn="ctr">
          <a:solidFill>
            <a:schemeClr val="accent5">
              <a:hueOff val="180003"/>
              <a:satOff val="4346"/>
              <a:lumOff val="-20980"/>
              <a:alphaOff val="0"/>
            </a:schemeClr>
          </a:solidFill>
          <a:prstDash val="dash"/>
          <a:miter lim="800000"/>
        </a:ln>
        <a:effectLst/>
      </dgm:spPr>
    </dgm:pt>
    <dgm:pt modelId="{185C5B42-F7C5-4DD1-82BC-453C46484FB1}" type="pres">
      <dgm:prSet presAssocID="{8D9E6257-287B-4521-8894-43A63A3B87E8}" presName="ConnectLineEnd1" presStyleLbl="lnNode1" presStyleIdx="4" presStyleCnt="9"/>
      <dgm:spPr/>
    </dgm:pt>
    <dgm:pt modelId="{265A2017-7F05-4A7D-8B0A-0EBD43C1E213}" type="pres">
      <dgm:prSet presAssocID="{8D9E6257-287B-4521-8894-43A63A3B87E8}" presName="EmptyPane1" presStyleCnt="0"/>
      <dgm:spPr/>
    </dgm:pt>
    <dgm:pt modelId="{EBCADC78-D741-4964-B8AA-B5C30105054C}" type="pres">
      <dgm:prSet presAssocID="{7D2AB1AF-A270-432F-99BD-C9605E78A8B7}" presName="spaceBetweenRectangles1" presStyleCnt="0"/>
      <dgm:spPr/>
    </dgm:pt>
    <dgm:pt modelId="{D2C2AA95-39D9-4068-B84A-C24FFE1566E2}" type="pres">
      <dgm:prSet presAssocID="{A5EE210B-B9B0-4EF9-BFC1-F856C8360974}" presName="composite1" presStyleCnt="0"/>
      <dgm:spPr/>
    </dgm:pt>
    <dgm:pt modelId="{147D48CF-40D3-4449-8F35-A21384FD4A22}" type="pres">
      <dgm:prSet presAssocID="{A5EE210B-B9B0-4EF9-BFC1-F856C8360974}" presName="parent1" presStyleLbl="alignNode1" presStyleIdx="5" presStyleCnt="9">
        <dgm:presLayoutVars>
          <dgm:chMax val="1"/>
          <dgm:chPref val="1"/>
          <dgm:bulletEnabled val="1"/>
        </dgm:presLayoutVars>
      </dgm:prSet>
      <dgm:spPr/>
    </dgm:pt>
    <dgm:pt modelId="{644D9BF0-78AB-450F-B71E-84277637CCD5}" type="pres">
      <dgm:prSet presAssocID="{A5EE210B-B9B0-4EF9-BFC1-F856C8360974}" presName="Childtext1" presStyleLbl="revTx" presStyleIdx="5" presStyleCnt="9">
        <dgm:presLayoutVars>
          <dgm:bulletEnabled val="1"/>
        </dgm:presLayoutVars>
      </dgm:prSet>
      <dgm:spPr/>
    </dgm:pt>
    <dgm:pt modelId="{E20DED68-7345-49F8-8970-D6EB751E0532}" type="pres">
      <dgm:prSet presAssocID="{A5EE210B-B9B0-4EF9-BFC1-F856C8360974}" presName="ConnectLine1" presStyleLbl="sibTrans1D1" presStyleIdx="5" presStyleCnt="9"/>
      <dgm:spPr>
        <a:noFill/>
        <a:ln w="6350" cap="flat" cmpd="sng" algn="ctr">
          <a:solidFill>
            <a:schemeClr val="accent5">
              <a:hueOff val="225004"/>
              <a:satOff val="5432"/>
              <a:lumOff val="-26226"/>
              <a:alphaOff val="0"/>
            </a:schemeClr>
          </a:solidFill>
          <a:prstDash val="dash"/>
          <a:miter lim="800000"/>
        </a:ln>
        <a:effectLst/>
      </dgm:spPr>
    </dgm:pt>
    <dgm:pt modelId="{6BF2F906-7D76-4C26-B3A4-DBEAE192C542}" type="pres">
      <dgm:prSet presAssocID="{A5EE210B-B9B0-4EF9-BFC1-F856C8360974}" presName="ConnectLineEnd1" presStyleLbl="lnNode1" presStyleIdx="5" presStyleCnt="9"/>
      <dgm:spPr/>
    </dgm:pt>
    <dgm:pt modelId="{E21D5EA3-86DC-4A67-B239-CCF41C011623}" type="pres">
      <dgm:prSet presAssocID="{A5EE210B-B9B0-4EF9-BFC1-F856C8360974}" presName="EmptyPane1" presStyleCnt="0"/>
      <dgm:spPr/>
    </dgm:pt>
    <dgm:pt modelId="{78CABDF7-3E13-4B62-A4AC-8D9DE1D59BE0}" type="pres">
      <dgm:prSet presAssocID="{9AF318D8-CC21-4620-84C6-E058AB13A7E8}" presName="spaceBetweenRectangles1" presStyleCnt="0"/>
      <dgm:spPr/>
    </dgm:pt>
    <dgm:pt modelId="{B0C2BE59-4EEE-478C-83A4-E26EE0F88160}" type="pres">
      <dgm:prSet presAssocID="{A45CD0F8-C3E4-4C91-9DC2-66BC91AC442A}" presName="composite1" presStyleCnt="0"/>
      <dgm:spPr/>
    </dgm:pt>
    <dgm:pt modelId="{210FDE48-D0AF-4C2D-B25E-7D26A2C0D3DA}" type="pres">
      <dgm:prSet presAssocID="{A45CD0F8-C3E4-4C91-9DC2-66BC91AC442A}" presName="parent1" presStyleLbl="alignNode1" presStyleIdx="6" presStyleCnt="9">
        <dgm:presLayoutVars>
          <dgm:chMax val="1"/>
          <dgm:chPref val="1"/>
          <dgm:bulletEnabled val="1"/>
        </dgm:presLayoutVars>
      </dgm:prSet>
      <dgm:spPr/>
    </dgm:pt>
    <dgm:pt modelId="{08454928-9554-45D6-B9FA-682C952909F0}" type="pres">
      <dgm:prSet presAssocID="{A45CD0F8-C3E4-4C91-9DC2-66BC91AC442A}" presName="Childtext1" presStyleLbl="revTx" presStyleIdx="6" presStyleCnt="9">
        <dgm:presLayoutVars>
          <dgm:bulletEnabled val="1"/>
        </dgm:presLayoutVars>
      </dgm:prSet>
      <dgm:spPr/>
    </dgm:pt>
    <dgm:pt modelId="{7FF2F712-CE52-4CE6-8841-054828CE5F6C}" type="pres">
      <dgm:prSet presAssocID="{A45CD0F8-C3E4-4C91-9DC2-66BC91AC442A}" presName="ConnectLine1" presStyleLbl="sibTrans1D1" presStyleIdx="6" presStyleCnt="9"/>
      <dgm:spPr>
        <a:noFill/>
        <a:ln w="6350" cap="flat" cmpd="sng" algn="ctr">
          <a:solidFill>
            <a:schemeClr val="accent5">
              <a:hueOff val="270005"/>
              <a:satOff val="6519"/>
              <a:lumOff val="-31471"/>
              <a:alphaOff val="0"/>
            </a:schemeClr>
          </a:solidFill>
          <a:prstDash val="dash"/>
          <a:miter lim="800000"/>
        </a:ln>
        <a:effectLst/>
      </dgm:spPr>
    </dgm:pt>
    <dgm:pt modelId="{84FF87C6-0A38-49CD-9219-B26AA08197B4}" type="pres">
      <dgm:prSet presAssocID="{A45CD0F8-C3E4-4C91-9DC2-66BC91AC442A}" presName="ConnectLineEnd1" presStyleLbl="lnNode1" presStyleIdx="6" presStyleCnt="9"/>
      <dgm:spPr/>
    </dgm:pt>
    <dgm:pt modelId="{D26DFBF0-26EE-4B1F-8F29-8AD248A85559}" type="pres">
      <dgm:prSet presAssocID="{A45CD0F8-C3E4-4C91-9DC2-66BC91AC442A}" presName="EmptyPane1" presStyleCnt="0"/>
      <dgm:spPr/>
    </dgm:pt>
    <dgm:pt modelId="{0F64DFBF-A9E4-466F-A8FA-97E2A6D12331}" type="pres">
      <dgm:prSet presAssocID="{8A762D43-1646-4D13-A0BA-28F58E79C7F7}" presName="spaceBetweenRectangles1" presStyleCnt="0"/>
      <dgm:spPr/>
    </dgm:pt>
    <dgm:pt modelId="{55CB3CD2-4D18-407A-9B4B-0B2B6F5348DC}" type="pres">
      <dgm:prSet presAssocID="{BB07C3F0-8FBA-489E-9AC9-5F575DC564AE}" presName="composite1" presStyleCnt="0"/>
      <dgm:spPr/>
    </dgm:pt>
    <dgm:pt modelId="{734881DD-2C2D-4F04-84EB-9D395547685A}" type="pres">
      <dgm:prSet presAssocID="{BB07C3F0-8FBA-489E-9AC9-5F575DC564AE}" presName="parent1" presStyleLbl="alignNode1" presStyleIdx="7" presStyleCnt="9">
        <dgm:presLayoutVars>
          <dgm:chMax val="1"/>
          <dgm:chPref val="1"/>
          <dgm:bulletEnabled val="1"/>
        </dgm:presLayoutVars>
      </dgm:prSet>
      <dgm:spPr/>
    </dgm:pt>
    <dgm:pt modelId="{5EF13D3E-0646-42C9-B380-D928AD29A5C6}" type="pres">
      <dgm:prSet presAssocID="{BB07C3F0-8FBA-489E-9AC9-5F575DC564AE}" presName="Childtext1" presStyleLbl="revTx" presStyleIdx="7" presStyleCnt="9">
        <dgm:presLayoutVars>
          <dgm:bulletEnabled val="1"/>
        </dgm:presLayoutVars>
      </dgm:prSet>
      <dgm:spPr/>
    </dgm:pt>
    <dgm:pt modelId="{DC1FCDA5-5DC4-4617-8131-12222E1580BF}" type="pres">
      <dgm:prSet presAssocID="{BB07C3F0-8FBA-489E-9AC9-5F575DC564AE}" presName="ConnectLine1" presStyleLbl="sibTrans1D1" presStyleIdx="7" presStyleCnt="9"/>
      <dgm:spPr>
        <a:noFill/>
        <a:ln w="6350" cap="flat" cmpd="sng" algn="ctr">
          <a:solidFill>
            <a:schemeClr val="accent5">
              <a:hueOff val="315006"/>
              <a:satOff val="7605"/>
              <a:lumOff val="-36716"/>
              <a:alphaOff val="0"/>
            </a:schemeClr>
          </a:solidFill>
          <a:prstDash val="dash"/>
          <a:miter lim="800000"/>
        </a:ln>
        <a:effectLst/>
      </dgm:spPr>
    </dgm:pt>
    <dgm:pt modelId="{ED4A08D4-0C85-4971-9292-1512C004B22F}" type="pres">
      <dgm:prSet presAssocID="{BB07C3F0-8FBA-489E-9AC9-5F575DC564AE}" presName="ConnectLineEnd1" presStyleLbl="lnNode1" presStyleIdx="7" presStyleCnt="9"/>
      <dgm:spPr/>
    </dgm:pt>
    <dgm:pt modelId="{7DAAC685-5501-4DB9-9236-CD462EF3696B}" type="pres">
      <dgm:prSet presAssocID="{BB07C3F0-8FBA-489E-9AC9-5F575DC564AE}" presName="EmptyPane1" presStyleCnt="0"/>
      <dgm:spPr/>
    </dgm:pt>
    <dgm:pt modelId="{6CC251A8-793E-4237-AC64-9A254F2952FA}" type="pres">
      <dgm:prSet presAssocID="{1238B695-8C8D-497C-A0DF-609C612FF540}" presName="spaceBetweenRectangles1" presStyleCnt="0"/>
      <dgm:spPr/>
    </dgm:pt>
    <dgm:pt modelId="{EFDBF0CD-8D73-4119-8DAB-BC7CB3DBB681}" type="pres">
      <dgm:prSet presAssocID="{8D4951BB-205C-4ECB-9324-AFEE0881B402}" presName="composite1" presStyleCnt="0"/>
      <dgm:spPr/>
    </dgm:pt>
    <dgm:pt modelId="{06E1C765-3480-401C-B904-52500303F4BC}" type="pres">
      <dgm:prSet presAssocID="{8D4951BB-205C-4ECB-9324-AFEE0881B402}" presName="parent1" presStyleLbl="alignNode1" presStyleIdx="8" presStyleCnt="9">
        <dgm:presLayoutVars>
          <dgm:chMax val="1"/>
          <dgm:chPref val="1"/>
          <dgm:bulletEnabled val="1"/>
        </dgm:presLayoutVars>
      </dgm:prSet>
      <dgm:spPr/>
    </dgm:pt>
    <dgm:pt modelId="{50BE9C8D-597B-4562-B786-F5FD819F611C}" type="pres">
      <dgm:prSet presAssocID="{8D4951BB-205C-4ECB-9324-AFEE0881B402}" presName="Childtext1" presStyleLbl="revTx" presStyleIdx="8" presStyleCnt="9">
        <dgm:presLayoutVars>
          <dgm:bulletEnabled val="1"/>
        </dgm:presLayoutVars>
      </dgm:prSet>
      <dgm:spPr/>
    </dgm:pt>
    <dgm:pt modelId="{7A27D22C-BBCD-408E-BD85-394C4D75E19A}" type="pres">
      <dgm:prSet presAssocID="{8D4951BB-205C-4ECB-9324-AFEE0881B402}" presName="ConnectLine1" presStyleLbl="sibTrans1D1" presStyleIdx="8" presStyleCnt="9"/>
      <dgm:spPr>
        <a:noFill/>
        <a:ln w="6350" cap="flat" cmpd="sng" algn="ctr">
          <a:solidFill>
            <a:schemeClr val="accent5">
              <a:hueOff val="360006"/>
              <a:satOff val="8692"/>
              <a:lumOff val="-41961"/>
              <a:alphaOff val="0"/>
            </a:schemeClr>
          </a:solidFill>
          <a:prstDash val="dash"/>
          <a:miter lim="800000"/>
        </a:ln>
        <a:effectLst/>
      </dgm:spPr>
    </dgm:pt>
    <dgm:pt modelId="{CD3363B8-27C2-42B1-9952-B6EED9DB7795}" type="pres">
      <dgm:prSet presAssocID="{8D4951BB-205C-4ECB-9324-AFEE0881B402}" presName="ConnectLineEnd1" presStyleLbl="lnNode1" presStyleIdx="8" presStyleCnt="9"/>
      <dgm:spPr/>
    </dgm:pt>
    <dgm:pt modelId="{74E38AFE-F534-4D4D-BADA-B976D81670B9}" type="pres">
      <dgm:prSet presAssocID="{8D4951BB-205C-4ECB-9324-AFEE0881B40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0A72B907-E319-4DD8-B2C1-CD6ADF877394}" srcId="{E5B2E815-0D19-41DC-B01B-4D608769620A}" destId="{A45CD0F8-C3E4-4C91-9DC2-66BC91AC442A}" srcOrd="6" destOrd="0" parTransId="{5111EFD4-5E8C-4D88-87E2-36C80FF7242A}" sibTransId="{8A762D43-1646-4D13-A0BA-28F58E79C7F7}"/>
    <dgm:cxn modelId="{8D85CC10-7FCF-41BC-82B4-14AE60FD7B7F}" type="presOf" srcId="{7E9C1C2A-37B1-4209-94CA-FE88E76DA431}" destId="{1BB5FD64-47F9-47A3-911F-535BFE17A3B9}" srcOrd="0" destOrd="0" presId="urn:microsoft.com/office/officeart/2016/7/layout/RoundedRectangleTimeline"/>
    <dgm:cxn modelId="{92330C11-C197-4512-BDA4-8D8A69AF7D1C}" srcId="{A19EF42D-1063-48BA-8BC7-F5DC6E06E8A6}" destId="{87BF7896-20EA-4E8F-B6F4-A34EC5C9CB50}" srcOrd="0" destOrd="0" parTransId="{05E47BA5-F724-4AEE-9B5B-401F18E028E6}" sibTransId="{D63CE73E-35DE-48C3-8753-7648BC953C0D}"/>
    <dgm:cxn modelId="{9F302A17-A0BD-40B4-9855-AFE9376C2060}" type="presOf" srcId="{A19EF42D-1063-48BA-8BC7-F5DC6E06E8A6}" destId="{27B86332-BE1D-414A-83B2-1A1CD2BC417F}" srcOrd="0" destOrd="0" presId="urn:microsoft.com/office/officeart/2016/7/layout/RoundedRectangleTimeline"/>
    <dgm:cxn modelId="{A339AA1B-3EDB-4FAA-B684-84C112AB9034}" srcId="{8D4951BB-205C-4ECB-9324-AFEE0881B402}" destId="{D6336B25-15A7-4098-82AF-8A40F5800CA6}" srcOrd="0" destOrd="0" parTransId="{9CB2376E-A0AF-4A27-A393-CBF363B71181}" sibTransId="{656814AC-136B-4B2A-8BE5-19AC00B4C5E9}"/>
    <dgm:cxn modelId="{96F63634-1B1A-4A50-B1B7-643FD07B9031}" srcId="{BB07C3F0-8FBA-489E-9AC9-5F575DC564AE}" destId="{D7AFC17A-DC1E-4D09-AAB7-0852F7A1C940}" srcOrd="0" destOrd="0" parTransId="{9A3D62CF-F3F8-4A3A-87BD-9E372E3B88C3}" sibTransId="{FE0877C5-E691-47AB-9504-860D8A48983E}"/>
    <dgm:cxn modelId="{D312F334-2C12-4434-BFB3-759D00D1D19A}" srcId="{E5B2E815-0D19-41DC-B01B-4D608769620A}" destId="{BB07C3F0-8FBA-489E-9AC9-5F575DC564AE}" srcOrd="7" destOrd="0" parTransId="{E9759BB6-6EC9-4746-BFE0-1500BBEBDAD2}" sibTransId="{1238B695-8C8D-497C-A0DF-609C612FF540}"/>
    <dgm:cxn modelId="{19FB843A-6B4B-417A-B344-793A30A0CC36}" type="presOf" srcId="{87BF7896-20EA-4E8F-B6F4-A34EC5C9CB50}" destId="{C91C196D-7E8F-4C2A-8845-784E914C2A39}" srcOrd="0" destOrd="0" presId="urn:microsoft.com/office/officeart/2016/7/layout/RoundedRectangleTimeline"/>
    <dgm:cxn modelId="{E71E6C3C-91EF-4E81-A555-89967A26F1A0}" type="presOf" srcId="{F24CB146-74F7-4BCC-BADB-136879BC6B42}" destId="{1FA3C236-5719-4A33-A6BB-80FA85F940E3}" srcOrd="0" destOrd="0" presId="urn:microsoft.com/office/officeart/2016/7/layout/RoundedRectangleTimeline"/>
    <dgm:cxn modelId="{349D6B45-C2D0-4646-BEC1-2615FEDD395A}" srcId="{A45CD0F8-C3E4-4C91-9DC2-66BC91AC442A}" destId="{07ADEFE3-1995-4F6F-9886-1BDD16DF7EDC}" srcOrd="0" destOrd="0" parTransId="{D2898A94-9828-4136-94BE-282E71E8E7E2}" sibTransId="{BD3C6484-E443-4E94-8850-6C1630FD3656}"/>
    <dgm:cxn modelId="{0BC56A69-F9F4-44C3-A1BF-8F007C8C506D}" type="presOf" srcId="{FADC6D0B-B3EB-4AFE-B48D-722530A77C03}" destId="{644D9BF0-78AB-450F-B71E-84277637CCD5}" srcOrd="0" destOrd="0" presId="urn:microsoft.com/office/officeart/2016/7/layout/RoundedRectangleTimeline"/>
    <dgm:cxn modelId="{33D6404B-FF25-4739-B69B-7109CE9861A8}" type="presOf" srcId="{24AA849E-1DD6-4A0D-A6C3-AFEA481F3A1C}" destId="{45A02F84-C6CB-43F5-AEE4-3EA66C2BD25F}" srcOrd="0" destOrd="0" presId="urn:microsoft.com/office/officeart/2016/7/layout/RoundedRectangleTimeline"/>
    <dgm:cxn modelId="{5B2E544F-BFC4-4657-A4C6-C104BF73DBE2}" type="presOf" srcId="{D6336B25-15A7-4098-82AF-8A40F5800CA6}" destId="{50BE9C8D-597B-4562-B786-F5FD819F611C}" srcOrd="0" destOrd="0" presId="urn:microsoft.com/office/officeart/2016/7/layout/RoundedRectangleTimeline"/>
    <dgm:cxn modelId="{6E24A54F-E2AC-49B3-8E2C-867E140D7742}" srcId="{E5B2E815-0D19-41DC-B01B-4D608769620A}" destId="{A5EE210B-B9B0-4EF9-BFC1-F856C8360974}" srcOrd="5" destOrd="0" parTransId="{21FAFE7D-25C9-41FB-8D13-CA8E8EFE565F}" sibTransId="{9AF318D8-CC21-4620-84C6-E058AB13A7E8}"/>
    <dgm:cxn modelId="{4653A150-E557-4235-B1A1-18156274D965}" type="presOf" srcId="{4259F840-24E7-476F-9F30-482E46395856}" destId="{E088D226-49D7-4C30-90DC-CA1755D98829}" srcOrd="0" destOrd="0" presId="urn:microsoft.com/office/officeart/2016/7/layout/RoundedRectangleTimeline"/>
    <dgm:cxn modelId="{CB2EFB56-1005-43FF-9035-17144CD644AF}" srcId="{E5B2E815-0D19-41DC-B01B-4D608769620A}" destId="{8D9E6257-287B-4521-8894-43A63A3B87E8}" srcOrd="4" destOrd="0" parTransId="{3CA7553F-14B3-49DE-B2D2-FF3123CC4718}" sibTransId="{7D2AB1AF-A270-432F-99BD-C9605E78A8B7}"/>
    <dgm:cxn modelId="{140A4778-8248-44DE-B78A-23C578A77D7E}" srcId="{E5B2E815-0D19-41DC-B01B-4D608769620A}" destId="{AC76BE15-3E8A-498B-91BD-CF772C26B6F1}" srcOrd="3" destOrd="0" parTransId="{00CCB400-064A-4EF5-9806-9534D9AC69AD}" sibTransId="{662A3D6E-7238-444F-BC0B-C7A4321261DB}"/>
    <dgm:cxn modelId="{948E568A-AB34-4D6A-A330-C35A64F7F789}" srcId="{A5EE210B-B9B0-4EF9-BFC1-F856C8360974}" destId="{FADC6D0B-B3EB-4AFE-B48D-722530A77C03}" srcOrd="0" destOrd="0" parTransId="{9467CB22-927A-4836-93D9-E582A91134FF}" sibTransId="{4C90D885-78E6-490B-972E-FEBB9F387007}"/>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1E6F58F-E080-49B6-A380-4ADF91F780B0}" type="presOf" srcId="{14CB5C3C-B10B-4AA9-A1AA-BDBC277363B7}" destId="{5FB1FFDC-7A23-4FEE-9196-4F3A395F7B38}" srcOrd="0" destOrd="0" presId="urn:microsoft.com/office/officeart/2016/7/layout/RoundedRectangleTimeline"/>
    <dgm:cxn modelId="{C7736897-2546-4FE1-9EEA-F615EDDD4F18}" srcId="{AC76BE15-3E8A-498B-91BD-CF772C26B6F1}" destId="{F24CB146-74F7-4BCC-BADB-136879BC6B42}" srcOrd="0" destOrd="0" parTransId="{457EDFA4-48C7-4953-98AD-0DF6690C133C}" sibTransId="{FCC40110-1D59-4E35-AB91-B224924779F3}"/>
    <dgm:cxn modelId="{851D9297-3E4F-41FE-A4C5-DF3FAC6F57CF}" type="presOf" srcId="{D7AFC17A-DC1E-4D09-AAB7-0852F7A1C940}" destId="{5EF13D3E-0646-42C9-B380-D928AD29A5C6}" srcOrd="0" destOrd="0" presId="urn:microsoft.com/office/officeart/2016/7/layout/RoundedRectangleTimeline"/>
    <dgm:cxn modelId="{9BFD86B5-7471-4943-9078-0B7E00EC5A5F}" type="presOf" srcId="{A45CD0F8-C3E4-4C91-9DC2-66BC91AC442A}" destId="{210FDE48-D0AF-4C2D-B25E-7D26A2C0D3DA}" srcOrd="0" destOrd="0" presId="urn:microsoft.com/office/officeart/2016/7/layout/RoundedRectangleTimeline"/>
    <dgm:cxn modelId="{63049FBB-302F-4FCA-B753-CE25A637CB4E}" type="presOf" srcId="{8D9E6257-287B-4521-8894-43A63A3B87E8}" destId="{5C0BE94D-3145-42B4-B0AF-106369CFF3E6}" srcOrd="0" destOrd="0" presId="urn:microsoft.com/office/officeart/2016/7/layout/RoundedRectangleTimeline"/>
    <dgm:cxn modelId="{39D43BBC-F4DE-4C67-BCDB-2F4CA9FB5AF7}" srcId="{4259F840-24E7-476F-9F30-482E46395856}" destId="{24AA849E-1DD6-4A0D-A6C3-AFEA481F3A1C}" srcOrd="0" destOrd="0" parTransId="{4A2F1079-4465-4AEB-AA09-1840017E1749}" sibTransId="{143C2D22-AD8F-4FAC-AF95-7649D83EA4A1}"/>
    <dgm:cxn modelId="{A6A768C4-3F8A-4119-8D18-3A54D757B126}" type="presOf" srcId="{A5EE210B-B9B0-4EF9-BFC1-F856C8360974}" destId="{147D48CF-40D3-4449-8F35-A21384FD4A22}" srcOrd="0" destOrd="0" presId="urn:microsoft.com/office/officeart/2016/7/layout/RoundedRectangleTimeline"/>
    <dgm:cxn modelId="{636DE8C5-F706-4BA5-855F-85FD2239E2BE}" srcId="{E5B2E815-0D19-41DC-B01B-4D608769620A}" destId="{3DE6FF16-CA4D-4D34-ABEB-8BE6A40B5E52}" srcOrd="2" destOrd="0" parTransId="{DA9CCCCB-8206-4757-82C8-F885E9D238B5}" sibTransId="{986162A7-6F89-4679-B40E-33A17DA21B73}"/>
    <dgm:cxn modelId="{3AAE62CC-146B-4D72-8ABB-B56D25F62381}" type="presOf" srcId="{BB07C3F0-8FBA-489E-9AC9-5F575DC564AE}" destId="{734881DD-2C2D-4F04-84EB-9D395547685A}" srcOrd="0" destOrd="0" presId="urn:microsoft.com/office/officeart/2016/7/layout/RoundedRectangleTimeline"/>
    <dgm:cxn modelId="{3E057ECE-A6F6-42E6-9CD5-2181B8EE4C68}" type="presOf" srcId="{07ADEFE3-1995-4F6F-9886-1BDD16DF7EDC}" destId="{08454928-9554-45D6-B9FA-682C952909F0}" srcOrd="0" destOrd="0" presId="urn:microsoft.com/office/officeart/2016/7/layout/RoundedRectangleTimeline"/>
    <dgm:cxn modelId="{42EE41D1-3C16-4937-BB38-B076896C09A0}" srcId="{E5B2E815-0D19-41DC-B01B-4D608769620A}" destId="{4259F840-24E7-476F-9F30-482E46395856}" srcOrd="0" destOrd="0" parTransId="{FCE8068D-7E50-4749-A8D0-ADEDAC5637B3}" sibTransId="{DCC444A4-F20A-48F5-A61E-47BFFF185A57}"/>
    <dgm:cxn modelId="{E6C725DF-2109-45AD-AD52-641BF14D0378}" srcId="{E5B2E815-0D19-41DC-B01B-4D608769620A}" destId="{8D4951BB-205C-4ECB-9324-AFEE0881B402}" srcOrd="8" destOrd="0" parTransId="{6C4F09B7-8F0C-483D-BAD1-1F2CC63F1E61}" sibTransId="{A3DB74D8-AA1E-4A96-BB5C-9F21C4710097}"/>
    <dgm:cxn modelId="{F5F846E1-F7C5-488F-B325-12C27F2437BF}" srcId="{8D9E6257-287B-4521-8894-43A63A3B87E8}" destId="{14CB5C3C-B10B-4AA9-A1AA-BDBC277363B7}" srcOrd="0" destOrd="0" parTransId="{587D74D8-6B98-426E-AB8E-F2F3C49FC61A}" sibTransId="{10C95EE9-2E00-4DB0-8568-EA3F420D5F7F}"/>
    <dgm:cxn modelId="{185A68E1-419F-4170-BBE0-3DF8177CF76E}" srcId="{E5B2E815-0D19-41DC-B01B-4D608769620A}" destId="{A19EF42D-1063-48BA-8BC7-F5DC6E06E8A6}" srcOrd="1" destOrd="0" parTransId="{4322CAF5-1F09-4B64-B092-BF3B016C8039}" sibTransId="{A6C1E8C9-D24E-466E-8759-0228D7934966}"/>
    <dgm:cxn modelId="{E891C1FB-1185-4576-A3D6-8521E332B27B}" srcId="{3DE6FF16-CA4D-4D34-ABEB-8BE6A40B5E52}" destId="{7E9C1C2A-37B1-4209-94CA-FE88E76DA431}" srcOrd="0" destOrd="0" parTransId="{9DFC3C07-7D17-434C-85A0-3EFB7E5392FE}" sibTransId="{BD112B39-89FF-40FC-AA8D-C4639785FDE4}"/>
    <dgm:cxn modelId="{E97C40FE-951A-49E0-9C53-83CC0D431EC6}" type="presOf" srcId="{8D4951BB-205C-4ECB-9324-AFEE0881B402}" destId="{06E1C765-3480-401C-B904-52500303F4BC}"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11D5D9CB-0D80-4395-8F19-C66AC6C60A83}" type="presParOf" srcId="{196C9F68-3606-4282-A4C6-4485F1280B5F}" destId="{8F3B24D3-7196-417E-B10C-AE2ECF24E731}" srcOrd="2" destOrd="0" presId="urn:microsoft.com/office/officeart/2016/7/layout/RoundedRectangleTimeline"/>
    <dgm:cxn modelId="{317825CD-DAC6-49CF-87A2-794806F247CC}" type="presParOf" srcId="{8F3B24D3-7196-417E-B10C-AE2ECF24E731}" destId="{27B86332-BE1D-414A-83B2-1A1CD2BC417F}" srcOrd="0" destOrd="0" presId="urn:microsoft.com/office/officeart/2016/7/layout/RoundedRectangleTimeline"/>
    <dgm:cxn modelId="{E1A2D78D-66E2-427A-8E60-680221407B75}" type="presParOf" srcId="{8F3B24D3-7196-417E-B10C-AE2ECF24E731}" destId="{C91C196D-7E8F-4C2A-8845-784E914C2A39}" srcOrd="1" destOrd="0" presId="urn:microsoft.com/office/officeart/2016/7/layout/RoundedRectangleTimeline"/>
    <dgm:cxn modelId="{DF241C44-A511-4DF7-9FB4-3A1ED38CD62A}" type="presParOf" srcId="{8F3B24D3-7196-417E-B10C-AE2ECF24E731}" destId="{3BCAFAFC-1BBA-4D34-807E-4EE4869BF057}" srcOrd="2" destOrd="0" presId="urn:microsoft.com/office/officeart/2016/7/layout/RoundedRectangleTimeline"/>
    <dgm:cxn modelId="{05BA0F7F-7740-4D92-A427-34E7D095C22A}" type="presParOf" srcId="{8F3B24D3-7196-417E-B10C-AE2ECF24E731}" destId="{A1F37508-3EC0-448D-850F-4582AAE6C829}" srcOrd="3" destOrd="0" presId="urn:microsoft.com/office/officeart/2016/7/layout/RoundedRectangleTimeline"/>
    <dgm:cxn modelId="{8739E7C9-5F1E-41CC-9B3F-B872C39A7EE9}" type="presParOf" srcId="{8F3B24D3-7196-417E-B10C-AE2ECF24E731}" destId="{32767D8A-DC75-4B9A-8948-9BB4831D76B0}" srcOrd="4" destOrd="0" presId="urn:microsoft.com/office/officeart/2016/7/layout/RoundedRectangleTimeline"/>
    <dgm:cxn modelId="{4CE2162F-D0E9-45E8-9B84-F66F8C36B4BE}" type="presParOf" srcId="{196C9F68-3606-4282-A4C6-4485F1280B5F}" destId="{406237FD-27F3-439A-8416-100084EEC097}" srcOrd="3" destOrd="0" presId="urn:microsoft.com/office/officeart/2016/7/layout/RoundedRectangleTimeline"/>
    <dgm:cxn modelId="{43BD8313-2385-4BA0-9145-2022434D3E68}" type="presParOf" srcId="{196C9F68-3606-4282-A4C6-4485F1280B5F}" destId="{3ADEA4DF-6814-494D-9D3D-41947417052B}" srcOrd="4"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5" destOrd="0" presId="urn:microsoft.com/office/officeart/2016/7/layout/RoundedRectangleTimeline"/>
    <dgm:cxn modelId="{FDD0F37D-1C7B-48B3-AC81-ED4C6F1B5BBD}" type="presParOf" srcId="{196C9F68-3606-4282-A4C6-4485F1280B5F}" destId="{E4E0A96A-AF87-442A-A1A3-64B8F3CFC7FE}" srcOrd="6"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 modelId="{70CE2E28-D770-4EFE-AA42-E2B6CE8F74CF}" type="presParOf" srcId="{196C9F68-3606-4282-A4C6-4485F1280B5F}" destId="{B1FA4EA8-D7CC-4D99-B396-6B267D739E65}" srcOrd="7" destOrd="0" presId="urn:microsoft.com/office/officeart/2016/7/layout/RoundedRectangleTimeline"/>
    <dgm:cxn modelId="{0A74856F-C489-4CBD-9918-F0F0992FB475}" type="presParOf" srcId="{196C9F68-3606-4282-A4C6-4485F1280B5F}" destId="{371548BE-A32C-4A7A-ABA4-1E1E6EC11F2B}" srcOrd="8" destOrd="0" presId="urn:microsoft.com/office/officeart/2016/7/layout/RoundedRectangleTimeline"/>
    <dgm:cxn modelId="{18AF68A4-FA36-4DFE-ADD2-1EBCDB49DAF3}" type="presParOf" srcId="{371548BE-A32C-4A7A-ABA4-1E1E6EC11F2B}" destId="{5C0BE94D-3145-42B4-B0AF-106369CFF3E6}" srcOrd="0" destOrd="0" presId="urn:microsoft.com/office/officeart/2016/7/layout/RoundedRectangleTimeline"/>
    <dgm:cxn modelId="{FB0DEC03-2BD5-4BF5-9CEC-57176F4827C5}" type="presParOf" srcId="{371548BE-A32C-4A7A-ABA4-1E1E6EC11F2B}" destId="{5FB1FFDC-7A23-4FEE-9196-4F3A395F7B38}" srcOrd="1" destOrd="0" presId="urn:microsoft.com/office/officeart/2016/7/layout/RoundedRectangleTimeline"/>
    <dgm:cxn modelId="{E8E758DD-A547-4176-A346-9E5B3C18A123}" type="presParOf" srcId="{371548BE-A32C-4A7A-ABA4-1E1E6EC11F2B}" destId="{D0814C70-78AB-428B-A174-20BDCEFD98D5}" srcOrd="2" destOrd="0" presId="urn:microsoft.com/office/officeart/2016/7/layout/RoundedRectangleTimeline"/>
    <dgm:cxn modelId="{0350997F-F4AA-432C-AF95-76D9AC382418}" type="presParOf" srcId="{371548BE-A32C-4A7A-ABA4-1E1E6EC11F2B}" destId="{185C5B42-F7C5-4DD1-82BC-453C46484FB1}" srcOrd="3" destOrd="0" presId="urn:microsoft.com/office/officeart/2016/7/layout/RoundedRectangleTimeline"/>
    <dgm:cxn modelId="{2072C61F-7801-416A-A982-5295EB52DC92}" type="presParOf" srcId="{371548BE-A32C-4A7A-ABA4-1E1E6EC11F2B}" destId="{265A2017-7F05-4A7D-8B0A-0EBD43C1E213}" srcOrd="4" destOrd="0" presId="urn:microsoft.com/office/officeart/2016/7/layout/RoundedRectangleTimeline"/>
    <dgm:cxn modelId="{01E71A24-C396-4D3D-BA4A-E19E9DDCCD61}" type="presParOf" srcId="{196C9F68-3606-4282-A4C6-4485F1280B5F}" destId="{EBCADC78-D741-4964-B8AA-B5C30105054C}" srcOrd="9" destOrd="0" presId="urn:microsoft.com/office/officeart/2016/7/layout/RoundedRectangleTimeline"/>
    <dgm:cxn modelId="{A2179E50-B4E9-40E1-AA47-7B8E604A24C0}" type="presParOf" srcId="{196C9F68-3606-4282-A4C6-4485F1280B5F}" destId="{D2C2AA95-39D9-4068-B84A-C24FFE1566E2}" srcOrd="10" destOrd="0" presId="urn:microsoft.com/office/officeart/2016/7/layout/RoundedRectangleTimeline"/>
    <dgm:cxn modelId="{AA7AF9B6-F073-408B-B6EA-77DECBB16951}" type="presParOf" srcId="{D2C2AA95-39D9-4068-B84A-C24FFE1566E2}" destId="{147D48CF-40D3-4449-8F35-A21384FD4A22}" srcOrd="0" destOrd="0" presId="urn:microsoft.com/office/officeart/2016/7/layout/RoundedRectangleTimeline"/>
    <dgm:cxn modelId="{A7904D6C-FC2E-4DD2-976A-8C21FD4DFF1A}" type="presParOf" srcId="{D2C2AA95-39D9-4068-B84A-C24FFE1566E2}" destId="{644D9BF0-78AB-450F-B71E-84277637CCD5}" srcOrd="1" destOrd="0" presId="urn:microsoft.com/office/officeart/2016/7/layout/RoundedRectangleTimeline"/>
    <dgm:cxn modelId="{B0444E8D-96CE-4964-B147-71DBD703AD49}" type="presParOf" srcId="{D2C2AA95-39D9-4068-B84A-C24FFE1566E2}" destId="{E20DED68-7345-49F8-8970-D6EB751E0532}" srcOrd="2" destOrd="0" presId="urn:microsoft.com/office/officeart/2016/7/layout/RoundedRectangleTimeline"/>
    <dgm:cxn modelId="{8FC419C1-7A23-4F1C-AB4E-E76DD704A0F2}" type="presParOf" srcId="{D2C2AA95-39D9-4068-B84A-C24FFE1566E2}" destId="{6BF2F906-7D76-4C26-B3A4-DBEAE192C542}" srcOrd="3" destOrd="0" presId="urn:microsoft.com/office/officeart/2016/7/layout/RoundedRectangleTimeline"/>
    <dgm:cxn modelId="{252D475F-E579-45AC-88FC-F3D3E408A8DF}" type="presParOf" srcId="{D2C2AA95-39D9-4068-B84A-C24FFE1566E2}" destId="{E21D5EA3-86DC-4A67-B239-CCF41C011623}" srcOrd="4" destOrd="0" presId="urn:microsoft.com/office/officeart/2016/7/layout/RoundedRectangleTimeline"/>
    <dgm:cxn modelId="{FDE29094-6A7E-4FAC-A539-9F616AA813DE}" type="presParOf" srcId="{196C9F68-3606-4282-A4C6-4485F1280B5F}" destId="{78CABDF7-3E13-4B62-A4AC-8D9DE1D59BE0}" srcOrd="11" destOrd="0" presId="urn:microsoft.com/office/officeart/2016/7/layout/RoundedRectangleTimeline"/>
    <dgm:cxn modelId="{F0EE7551-AC48-44C3-8F38-3F15BE1221CA}" type="presParOf" srcId="{196C9F68-3606-4282-A4C6-4485F1280B5F}" destId="{B0C2BE59-4EEE-478C-83A4-E26EE0F88160}" srcOrd="12" destOrd="0" presId="urn:microsoft.com/office/officeart/2016/7/layout/RoundedRectangleTimeline"/>
    <dgm:cxn modelId="{C6F95F2A-5976-4782-A2F6-AE0F172E56B9}" type="presParOf" srcId="{B0C2BE59-4EEE-478C-83A4-E26EE0F88160}" destId="{210FDE48-D0AF-4C2D-B25E-7D26A2C0D3DA}" srcOrd="0" destOrd="0" presId="urn:microsoft.com/office/officeart/2016/7/layout/RoundedRectangleTimeline"/>
    <dgm:cxn modelId="{F762E6F0-608D-4419-8AE5-EFBAF44CAFC5}" type="presParOf" srcId="{B0C2BE59-4EEE-478C-83A4-E26EE0F88160}" destId="{08454928-9554-45D6-B9FA-682C952909F0}" srcOrd="1" destOrd="0" presId="urn:microsoft.com/office/officeart/2016/7/layout/RoundedRectangleTimeline"/>
    <dgm:cxn modelId="{57558DDF-C384-4AD5-AA48-501F15816E1D}" type="presParOf" srcId="{B0C2BE59-4EEE-478C-83A4-E26EE0F88160}" destId="{7FF2F712-CE52-4CE6-8841-054828CE5F6C}" srcOrd="2" destOrd="0" presId="urn:microsoft.com/office/officeart/2016/7/layout/RoundedRectangleTimeline"/>
    <dgm:cxn modelId="{ECB9EC42-46ED-425B-8D55-71AA3784B427}" type="presParOf" srcId="{B0C2BE59-4EEE-478C-83A4-E26EE0F88160}" destId="{84FF87C6-0A38-49CD-9219-B26AA08197B4}" srcOrd="3" destOrd="0" presId="urn:microsoft.com/office/officeart/2016/7/layout/RoundedRectangleTimeline"/>
    <dgm:cxn modelId="{C32CB3EA-CE9C-407C-BE8C-C8CB7DB39548}" type="presParOf" srcId="{B0C2BE59-4EEE-478C-83A4-E26EE0F88160}" destId="{D26DFBF0-26EE-4B1F-8F29-8AD248A85559}" srcOrd="4" destOrd="0" presId="urn:microsoft.com/office/officeart/2016/7/layout/RoundedRectangleTimeline"/>
    <dgm:cxn modelId="{C4311ECB-A07E-4A54-9C7B-BC94AD4543C9}" type="presParOf" srcId="{196C9F68-3606-4282-A4C6-4485F1280B5F}" destId="{0F64DFBF-A9E4-466F-A8FA-97E2A6D12331}" srcOrd="13" destOrd="0" presId="urn:microsoft.com/office/officeart/2016/7/layout/RoundedRectangleTimeline"/>
    <dgm:cxn modelId="{700FA166-0F47-4A40-9FC2-C8D0CCAA5605}" type="presParOf" srcId="{196C9F68-3606-4282-A4C6-4485F1280B5F}" destId="{55CB3CD2-4D18-407A-9B4B-0B2B6F5348DC}" srcOrd="14" destOrd="0" presId="urn:microsoft.com/office/officeart/2016/7/layout/RoundedRectangleTimeline"/>
    <dgm:cxn modelId="{4C076B83-ED77-4C50-B3C3-A772C36E436E}" type="presParOf" srcId="{55CB3CD2-4D18-407A-9B4B-0B2B6F5348DC}" destId="{734881DD-2C2D-4F04-84EB-9D395547685A}" srcOrd="0" destOrd="0" presId="urn:microsoft.com/office/officeart/2016/7/layout/RoundedRectangleTimeline"/>
    <dgm:cxn modelId="{8781FC48-A24A-4D44-BCBE-F224E2802460}" type="presParOf" srcId="{55CB3CD2-4D18-407A-9B4B-0B2B6F5348DC}" destId="{5EF13D3E-0646-42C9-B380-D928AD29A5C6}" srcOrd="1" destOrd="0" presId="urn:microsoft.com/office/officeart/2016/7/layout/RoundedRectangleTimeline"/>
    <dgm:cxn modelId="{8FB2E32C-708D-4358-A273-1ABD52762E3F}" type="presParOf" srcId="{55CB3CD2-4D18-407A-9B4B-0B2B6F5348DC}" destId="{DC1FCDA5-5DC4-4617-8131-12222E1580BF}" srcOrd="2" destOrd="0" presId="urn:microsoft.com/office/officeart/2016/7/layout/RoundedRectangleTimeline"/>
    <dgm:cxn modelId="{058FD24A-CEAF-47E8-840D-E28682413963}" type="presParOf" srcId="{55CB3CD2-4D18-407A-9B4B-0B2B6F5348DC}" destId="{ED4A08D4-0C85-4971-9292-1512C004B22F}" srcOrd="3" destOrd="0" presId="urn:microsoft.com/office/officeart/2016/7/layout/RoundedRectangleTimeline"/>
    <dgm:cxn modelId="{5ABBC2BD-EBDD-4637-8509-D6710C25F286}" type="presParOf" srcId="{55CB3CD2-4D18-407A-9B4B-0B2B6F5348DC}" destId="{7DAAC685-5501-4DB9-9236-CD462EF3696B}" srcOrd="4" destOrd="0" presId="urn:microsoft.com/office/officeart/2016/7/layout/RoundedRectangleTimeline"/>
    <dgm:cxn modelId="{971911F5-8DC4-4D26-9F35-9CAA93CBDED2}" type="presParOf" srcId="{196C9F68-3606-4282-A4C6-4485F1280B5F}" destId="{6CC251A8-793E-4237-AC64-9A254F2952FA}" srcOrd="15" destOrd="0" presId="urn:microsoft.com/office/officeart/2016/7/layout/RoundedRectangleTimeline"/>
    <dgm:cxn modelId="{39C5FF1C-4E11-44E7-BA7E-4628089BC093}" type="presParOf" srcId="{196C9F68-3606-4282-A4C6-4485F1280B5F}" destId="{EFDBF0CD-8D73-4119-8DAB-BC7CB3DBB681}" srcOrd="16" destOrd="0" presId="urn:microsoft.com/office/officeart/2016/7/layout/RoundedRectangleTimeline"/>
    <dgm:cxn modelId="{C9F4070C-8281-4CA5-9300-A31354709EA3}" type="presParOf" srcId="{EFDBF0CD-8D73-4119-8DAB-BC7CB3DBB681}" destId="{06E1C765-3480-401C-B904-52500303F4BC}" srcOrd="0" destOrd="0" presId="urn:microsoft.com/office/officeart/2016/7/layout/RoundedRectangleTimeline"/>
    <dgm:cxn modelId="{7CD091C5-862E-44EF-BC01-1873200505B6}" type="presParOf" srcId="{EFDBF0CD-8D73-4119-8DAB-BC7CB3DBB681}" destId="{50BE9C8D-597B-4562-B786-F5FD819F611C}" srcOrd="1" destOrd="0" presId="urn:microsoft.com/office/officeart/2016/7/layout/RoundedRectangleTimeline"/>
    <dgm:cxn modelId="{1B0E8168-E71C-490E-A2CE-D7CE28AFC528}" type="presParOf" srcId="{EFDBF0CD-8D73-4119-8DAB-BC7CB3DBB681}" destId="{7A27D22C-BBCD-408E-BD85-394C4D75E19A}" srcOrd="2" destOrd="0" presId="urn:microsoft.com/office/officeart/2016/7/layout/RoundedRectangleTimeline"/>
    <dgm:cxn modelId="{5BDD05D9-31BC-46B9-99AE-692357F38B47}" type="presParOf" srcId="{EFDBF0CD-8D73-4119-8DAB-BC7CB3DBB681}" destId="{CD3363B8-27C2-42B1-9952-B6EED9DB7795}" srcOrd="3" destOrd="0" presId="urn:microsoft.com/office/officeart/2016/7/layout/RoundedRectangleTimeline"/>
    <dgm:cxn modelId="{93B194E4-D935-4CA3-939F-2AEEC76B36E4}" type="presParOf" srcId="{EFDBF0CD-8D73-4119-8DAB-BC7CB3DBB681}" destId="{74E38AFE-F534-4D4D-BADA-B976D81670B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758409" y="1416464"/>
          <a:ext cx="397986" cy="114693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0</a:t>
          </a:r>
        </a:p>
      </dsp:txBody>
      <dsp:txXfrm rot="5400000">
        <a:off x="403364" y="1810365"/>
        <a:ext cx="1127505" cy="359130"/>
      </dsp:txXfrm>
    </dsp:sp>
    <dsp:sp modelId="{45A02F84-C6CB-43F5-AEE4-3EA66C2BD25F}">
      <dsp:nvSpPr>
        <dsp:cNvPr id="0" name=""/>
        <dsp:cNvSpPr/>
      </dsp:nvSpPr>
      <dsp:spPr>
        <a:xfrm>
          <a:off x="1624"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latin typeface="+mn-lt"/>
            </a:rPr>
            <a:t>Introduction</a:t>
          </a:r>
        </a:p>
      </dsp:txBody>
      <dsp:txXfrm>
        <a:off x="1624" y="0"/>
        <a:ext cx="1911556" cy="1392951"/>
      </dsp:txXfrm>
    </dsp:sp>
    <dsp:sp modelId="{6BA46904-CB7C-4538-BD49-D3891EF19552}">
      <dsp:nvSpPr>
        <dsp:cNvPr id="0" name=""/>
        <dsp:cNvSpPr/>
      </dsp:nvSpPr>
      <dsp:spPr>
        <a:xfrm>
          <a:off x="957402"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917604"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86332-BE1D-414A-83B2-1A1CD2BC417F}">
      <dsp:nvSpPr>
        <dsp:cNvPr id="0" name=""/>
        <dsp:cNvSpPr/>
      </dsp:nvSpPr>
      <dsp:spPr>
        <a:xfrm>
          <a:off x="1530869" y="1790937"/>
          <a:ext cx="1146933" cy="397986"/>
        </a:xfrm>
        <a:prstGeom prst="rect">
          <a:avLst/>
        </a:prstGeom>
        <a:solidFill>
          <a:schemeClr val="accent5">
            <a:hueOff val="45001"/>
            <a:satOff val="1086"/>
            <a:lumOff val="-5245"/>
            <a:alphaOff val="0"/>
          </a:schemeClr>
        </a:solidFill>
        <a:ln w="12700" cap="flat" cmpd="sng" algn="ctr">
          <a:solidFill>
            <a:schemeClr val="accent5">
              <a:hueOff val="45001"/>
              <a:satOff val="1086"/>
              <a:lumOff val="-52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1</a:t>
          </a:r>
        </a:p>
      </dsp:txBody>
      <dsp:txXfrm>
        <a:off x="1530869" y="1790937"/>
        <a:ext cx="1146933" cy="397986"/>
      </dsp:txXfrm>
    </dsp:sp>
    <dsp:sp modelId="{C91C196D-7E8F-4C2A-8845-784E914C2A39}">
      <dsp:nvSpPr>
        <dsp:cNvPr id="0" name=""/>
        <dsp:cNvSpPr/>
      </dsp:nvSpPr>
      <dsp:spPr>
        <a:xfrm>
          <a:off x="1148558"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latin typeface="+mn-lt"/>
            </a:rPr>
            <a:t>Data Types &amp; Operators</a:t>
          </a:r>
        </a:p>
      </dsp:txBody>
      <dsp:txXfrm>
        <a:off x="1148558" y="2586910"/>
        <a:ext cx="1911556" cy="1392951"/>
      </dsp:txXfrm>
    </dsp:sp>
    <dsp:sp modelId="{3BCAFAFC-1BBA-4D34-807E-4EE4869BF057}">
      <dsp:nvSpPr>
        <dsp:cNvPr id="0" name=""/>
        <dsp:cNvSpPr/>
      </dsp:nvSpPr>
      <dsp:spPr>
        <a:xfrm>
          <a:off x="2104336" y="2188924"/>
          <a:ext cx="0" cy="318388"/>
        </a:xfrm>
        <a:prstGeom prst="line">
          <a:avLst/>
        </a:prstGeom>
        <a:noFill/>
        <a:ln w="6350" cap="flat" cmpd="sng" algn="ctr">
          <a:solidFill>
            <a:schemeClr val="accent5">
              <a:hueOff val="45001"/>
              <a:satOff val="1086"/>
              <a:lumOff val="-5245"/>
              <a:alphaOff val="0"/>
            </a:schemeClr>
          </a:solidFill>
          <a:prstDash val="dash"/>
          <a:miter lim="800000"/>
        </a:ln>
        <a:effectLst/>
      </dsp:spPr>
      <dsp:style>
        <a:lnRef idx="1">
          <a:scrgbClr r="0" g="0" b="0"/>
        </a:lnRef>
        <a:fillRef idx="0">
          <a:scrgbClr r="0" g="0" b="0"/>
        </a:fillRef>
        <a:effectRef idx="0">
          <a:scrgbClr r="0" g="0" b="0"/>
        </a:effectRef>
        <a:fontRef idx="minor"/>
      </dsp:style>
    </dsp:sp>
    <dsp:sp modelId="{A1F37508-3EC0-448D-850F-4582AAE6C829}">
      <dsp:nvSpPr>
        <dsp:cNvPr id="0" name=""/>
        <dsp:cNvSpPr/>
      </dsp:nvSpPr>
      <dsp:spPr>
        <a:xfrm>
          <a:off x="2064537" y="2507313"/>
          <a:ext cx="79597" cy="79597"/>
        </a:xfrm>
        <a:prstGeom prst="ellipse">
          <a:avLst/>
        </a:prstGeom>
        <a:solidFill>
          <a:schemeClr val="accent5">
            <a:hueOff val="45001"/>
            <a:satOff val="1086"/>
            <a:lumOff val="-5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2677803" y="1790937"/>
          <a:ext cx="1146933"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2</a:t>
          </a:r>
        </a:p>
      </dsp:txBody>
      <dsp:txXfrm>
        <a:off x="2677803" y="1790937"/>
        <a:ext cx="1146933" cy="397986"/>
      </dsp:txXfrm>
    </dsp:sp>
    <dsp:sp modelId="{1BB5FD64-47F9-47A3-911F-535BFE17A3B9}">
      <dsp:nvSpPr>
        <dsp:cNvPr id="0" name=""/>
        <dsp:cNvSpPr/>
      </dsp:nvSpPr>
      <dsp:spPr>
        <a:xfrm>
          <a:off x="2295491"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Loops &amp; Conditionals</a:t>
          </a:r>
        </a:p>
      </dsp:txBody>
      <dsp:txXfrm>
        <a:off x="2295491" y="0"/>
        <a:ext cx="1911556" cy="1392951"/>
      </dsp:txXfrm>
    </dsp:sp>
    <dsp:sp modelId="{FE9B27EB-7AC7-485A-9A55-41E8118F9EAF}">
      <dsp:nvSpPr>
        <dsp:cNvPr id="0" name=""/>
        <dsp:cNvSpPr/>
      </dsp:nvSpPr>
      <dsp:spPr>
        <a:xfrm>
          <a:off x="3251270"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3211471" y="1392951"/>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a:off x="3824736" y="1790937"/>
          <a:ext cx="1146933" cy="397986"/>
        </a:xfrm>
        <a:prstGeom prst="rect">
          <a:avLst/>
        </a:prstGeom>
        <a:solidFill>
          <a:schemeClr val="accent5">
            <a:hueOff val="135002"/>
            <a:satOff val="3259"/>
            <a:lumOff val="-15735"/>
            <a:alphaOff val="0"/>
          </a:schemeClr>
        </a:solidFill>
        <a:ln w="12700" cap="flat" cmpd="sng" algn="ctr">
          <a:solidFill>
            <a:schemeClr val="accent5">
              <a:hueOff val="135002"/>
              <a:satOff val="3259"/>
              <a:lumOff val="-157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3</a:t>
          </a:r>
        </a:p>
      </dsp:txBody>
      <dsp:txXfrm>
        <a:off x="3824736" y="1790937"/>
        <a:ext cx="1146933" cy="397986"/>
      </dsp:txXfrm>
    </dsp:sp>
    <dsp:sp modelId="{1FA3C236-5719-4A33-A6BB-80FA85F940E3}">
      <dsp:nvSpPr>
        <dsp:cNvPr id="0" name=""/>
        <dsp:cNvSpPr/>
      </dsp:nvSpPr>
      <dsp:spPr>
        <a:xfrm>
          <a:off x="3442425"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Pointers, References, Slices &amp; Memory</a:t>
          </a:r>
        </a:p>
      </dsp:txBody>
      <dsp:txXfrm>
        <a:off x="3442425" y="2586910"/>
        <a:ext cx="1911556" cy="1392951"/>
      </dsp:txXfrm>
    </dsp:sp>
    <dsp:sp modelId="{18F1C823-9ACD-4FCD-8102-F468DCE57A45}">
      <dsp:nvSpPr>
        <dsp:cNvPr id="0" name=""/>
        <dsp:cNvSpPr/>
      </dsp:nvSpPr>
      <dsp:spPr>
        <a:xfrm>
          <a:off x="4398203" y="2188924"/>
          <a:ext cx="0" cy="318388"/>
        </a:xfrm>
        <a:prstGeom prst="line">
          <a:avLst/>
        </a:prstGeom>
        <a:noFill/>
        <a:ln w="6350" cap="flat" cmpd="sng" algn="ctr">
          <a:solidFill>
            <a:schemeClr val="accent5">
              <a:hueOff val="135002"/>
              <a:satOff val="3259"/>
              <a:lumOff val="-15735"/>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4358405" y="2507313"/>
          <a:ext cx="79597" cy="79597"/>
        </a:xfrm>
        <a:prstGeom prst="ellipse">
          <a:avLst/>
        </a:prstGeom>
        <a:solidFill>
          <a:schemeClr val="accent5">
            <a:hueOff val="135002"/>
            <a:satOff val="3259"/>
            <a:lumOff val="-15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BE94D-3145-42B4-B0AF-106369CFF3E6}">
      <dsp:nvSpPr>
        <dsp:cNvPr id="0" name=""/>
        <dsp:cNvSpPr/>
      </dsp:nvSpPr>
      <dsp:spPr>
        <a:xfrm>
          <a:off x="4971670" y="1790937"/>
          <a:ext cx="1146933"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4</a:t>
          </a:r>
        </a:p>
      </dsp:txBody>
      <dsp:txXfrm>
        <a:off x="4971670" y="1790937"/>
        <a:ext cx="1146933" cy="397986"/>
      </dsp:txXfrm>
    </dsp:sp>
    <dsp:sp modelId="{5FB1FFDC-7A23-4FEE-9196-4F3A395F7B38}">
      <dsp:nvSpPr>
        <dsp:cNvPr id="0" name=""/>
        <dsp:cNvSpPr/>
      </dsp:nvSpPr>
      <dsp:spPr>
        <a:xfrm>
          <a:off x="4589359"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Functions, Overloading &amp; Scope</a:t>
          </a:r>
        </a:p>
      </dsp:txBody>
      <dsp:txXfrm>
        <a:off x="4589359" y="0"/>
        <a:ext cx="1911556" cy="1392951"/>
      </dsp:txXfrm>
    </dsp:sp>
    <dsp:sp modelId="{D0814C70-78AB-428B-A174-20BDCEFD98D5}">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185C5B42-F7C5-4DD1-82BC-453C46484FB1}">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D48CF-40D3-4449-8F35-A21384FD4A22}">
      <dsp:nvSpPr>
        <dsp:cNvPr id="0" name=""/>
        <dsp:cNvSpPr/>
      </dsp:nvSpPr>
      <dsp:spPr>
        <a:xfrm>
          <a:off x="6118604" y="1790937"/>
          <a:ext cx="1146933" cy="397986"/>
        </a:xfrm>
        <a:prstGeom prst="rect">
          <a:avLst/>
        </a:prstGeom>
        <a:solidFill>
          <a:schemeClr val="accent5">
            <a:hueOff val="225004"/>
            <a:satOff val="5432"/>
            <a:lumOff val="-26226"/>
            <a:alphaOff val="0"/>
          </a:schemeClr>
        </a:solidFill>
        <a:ln w="12700" cap="flat" cmpd="sng" algn="ctr">
          <a:solidFill>
            <a:schemeClr val="accent5">
              <a:hueOff val="225004"/>
              <a:satOff val="5432"/>
              <a:lumOff val="-26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5</a:t>
          </a:r>
        </a:p>
      </dsp:txBody>
      <dsp:txXfrm>
        <a:off x="6118604" y="1790937"/>
        <a:ext cx="1146933" cy="397986"/>
      </dsp:txXfrm>
    </dsp:sp>
    <dsp:sp modelId="{644D9BF0-78AB-450F-B71E-84277637CCD5}">
      <dsp:nvSpPr>
        <dsp:cNvPr id="0" name=""/>
        <dsp:cNvSpPr/>
      </dsp:nvSpPr>
      <dsp:spPr>
        <a:xfrm>
          <a:off x="5736293"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Structures, Unions, Enumerations, Classes, Templates &amp; Concepts</a:t>
          </a:r>
        </a:p>
      </dsp:txBody>
      <dsp:txXfrm>
        <a:off x="5736293" y="2586910"/>
        <a:ext cx="1911556" cy="1392951"/>
      </dsp:txXfrm>
    </dsp:sp>
    <dsp:sp modelId="{E20DED68-7345-49F8-8970-D6EB751E0532}">
      <dsp:nvSpPr>
        <dsp:cNvPr id="0" name=""/>
        <dsp:cNvSpPr/>
      </dsp:nvSpPr>
      <dsp:spPr>
        <a:xfrm>
          <a:off x="6692071" y="2188924"/>
          <a:ext cx="0" cy="318388"/>
        </a:xfrm>
        <a:prstGeom prst="line">
          <a:avLst/>
        </a:prstGeom>
        <a:noFill/>
        <a:ln w="6350" cap="flat" cmpd="sng" algn="ctr">
          <a:solidFill>
            <a:schemeClr val="accent5">
              <a:hueOff val="225004"/>
              <a:satOff val="5432"/>
              <a:lumOff val="-26226"/>
              <a:alphaOff val="0"/>
            </a:schemeClr>
          </a:solidFill>
          <a:prstDash val="dash"/>
          <a:miter lim="800000"/>
        </a:ln>
        <a:effectLst/>
      </dsp:spPr>
      <dsp:style>
        <a:lnRef idx="1">
          <a:scrgbClr r="0" g="0" b="0"/>
        </a:lnRef>
        <a:fillRef idx="0">
          <a:scrgbClr r="0" g="0" b="0"/>
        </a:fillRef>
        <a:effectRef idx="0">
          <a:scrgbClr r="0" g="0" b="0"/>
        </a:effectRef>
        <a:fontRef idx="minor"/>
      </dsp:style>
    </dsp:sp>
    <dsp:sp modelId="{6BF2F906-7D76-4C26-B3A4-DBEAE192C542}">
      <dsp:nvSpPr>
        <dsp:cNvPr id="0" name=""/>
        <dsp:cNvSpPr/>
      </dsp:nvSpPr>
      <dsp:spPr>
        <a:xfrm>
          <a:off x="6652272" y="2507313"/>
          <a:ext cx="79597" cy="79597"/>
        </a:xfrm>
        <a:prstGeom prst="ellipse">
          <a:avLst/>
        </a:prstGeom>
        <a:solidFill>
          <a:schemeClr val="accent5">
            <a:hueOff val="225004"/>
            <a:satOff val="5432"/>
            <a:lumOff val="-262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FDE48-D0AF-4C2D-B25E-7D26A2C0D3DA}">
      <dsp:nvSpPr>
        <dsp:cNvPr id="0" name=""/>
        <dsp:cNvSpPr/>
      </dsp:nvSpPr>
      <dsp:spPr>
        <a:xfrm>
          <a:off x="7265538" y="1790937"/>
          <a:ext cx="1146933"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6</a:t>
          </a:r>
        </a:p>
      </dsp:txBody>
      <dsp:txXfrm>
        <a:off x="7265538" y="1790937"/>
        <a:ext cx="1146933" cy="397986"/>
      </dsp:txXfrm>
    </dsp:sp>
    <dsp:sp modelId="{08454928-9554-45D6-B9FA-682C952909F0}">
      <dsp:nvSpPr>
        <dsp:cNvPr id="0" name=""/>
        <dsp:cNvSpPr/>
      </dsp:nvSpPr>
      <dsp:spPr>
        <a:xfrm>
          <a:off x="6883226"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Structures &amp; Iterators</a:t>
          </a:r>
        </a:p>
      </dsp:txBody>
      <dsp:txXfrm>
        <a:off x="6883226" y="0"/>
        <a:ext cx="1911556" cy="1392951"/>
      </dsp:txXfrm>
    </dsp:sp>
    <dsp:sp modelId="{7FF2F712-CE52-4CE6-8841-054828CE5F6C}">
      <dsp:nvSpPr>
        <dsp:cNvPr id="0" name=""/>
        <dsp:cNvSpPr/>
      </dsp:nvSpPr>
      <dsp:spPr>
        <a:xfrm>
          <a:off x="7839004" y="1472548"/>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84FF87C6-0A38-49CD-9219-B26AA08197B4}">
      <dsp:nvSpPr>
        <dsp:cNvPr id="0" name=""/>
        <dsp:cNvSpPr/>
      </dsp:nvSpPr>
      <dsp:spPr>
        <a:xfrm>
          <a:off x="7799206" y="1392951"/>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881DD-2C2D-4F04-84EB-9D395547685A}">
      <dsp:nvSpPr>
        <dsp:cNvPr id="0" name=""/>
        <dsp:cNvSpPr/>
      </dsp:nvSpPr>
      <dsp:spPr>
        <a:xfrm>
          <a:off x="8412471" y="1790937"/>
          <a:ext cx="1146933" cy="397986"/>
        </a:xfrm>
        <a:prstGeom prst="rect">
          <a:avLst/>
        </a:prstGeom>
        <a:solidFill>
          <a:schemeClr val="accent5">
            <a:hueOff val="315006"/>
            <a:satOff val="7605"/>
            <a:lumOff val="-36716"/>
            <a:alphaOff val="0"/>
          </a:schemeClr>
        </a:solidFill>
        <a:ln w="12700" cap="flat" cmpd="sng" algn="ctr">
          <a:solidFill>
            <a:schemeClr val="accent5">
              <a:hueOff val="315006"/>
              <a:satOff val="7605"/>
              <a:lumOff val="-367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7</a:t>
          </a:r>
        </a:p>
      </dsp:txBody>
      <dsp:txXfrm>
        <a:off x="8412471" y="1790937"/>
        <a:ext cx="1146933" cy="397986"/>
      </dsp:txXfrm>
    </dsp:sp>
    <dsp:sp modelId="{5EF13D3E-0646-42C9-B380-D928AD29A5C6}">
      <dsp:nvSpPr>
        <dsp:cNvPr id="0" name=""/>
        <dsp:cNvSpPr/>
      </dsp:nvSpPr>
      <dsp:spPr>
        <a:xfrm>
          <a:off x="8030160" y="258691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Algorithms, Ranges, Views &amp; Basic Parallelism</a:t>
          </a:r>
        </a:p>
      </dsp:txBody>
      <dsp:txXfrm>
        <a:off x="8030160" y="2586910"/>
        <a:ext cx="1911556" cy="1392951"/>
      </dsp:txXfrm>
    </dsp:sp>
    <dsp:sp modelId="{DC1FCDA5-5DC4-4617-8131-12222E1580BF}">
      <dsp:nvSpPr>
        <dsp:cNvPr id="0" name=""/>
        <dsp:cNvSpPr/>
      </dsp:nvSpPr>
      <dsp:spPr>
        <a:xfrm>
          <a:off x="8985938" y="2188924"/>
          <a:ext cx="0" cy="318388"/>
        </a:xfrm>
        <a:prstGeom prst="line">
          <a:avLst/>
        </a:prstGeom>
        <a:noFill/>
        <a:ln w="6350" cap="flat" cmpd="sng" algn="ctr">
          <a:solidFill>
            <a:schemeClr val="accent5">
              <a:hueOff val="315006"/>
              <a:satOff val="7605"/>
              <a:lumOff val="-36716"/>
              <a:alphaOff val="0"/>
            </a:schemeClr>
          </a:solidFill>
          <a:prstDash val="dash"/>
          <a:miter lim="800000"/>
        </a:ln>
        <a:effectLst/>
      </dsp:spPr>
      <dsp:style>
        <a:lnRef idx="1">
          <a:scrgbClr r="0" g="0" b="0"/>
        </a:lnRef>
        <a:fillRef idx="0">
          <a:scrgbClr r="0" g="0" b="0"/>
        </a:fillRef>
        <a:effectRef idx="0">
          <a:scrgbClr r="0" g="0" b="0"/>
        </a:effectRef>
        <a:fontRef idx="minor"/>
      </dsp:style>
    </dsp:sp>
    <dsp:sp modelId="{ED4A08D4-0C85-4971-9292-1512C004B22F}">
      <dsp:nvSpPr>
        <dsp:cNvPr id="0" name=""/>
        <dsp:cNvSpPr/>
      </dsp:nvSpPr>
      <dsp:spPr>
        <a:xfrm>
          <a:off x="8946140" y="2507313"/>
          <a:ext cx="79597" cy="79597"/>
        </a:xfrm>
        <a:prstGeom prst="ellipse">
          <a:avLst/>
        </a:prstGeom>
        <a:solidFill>
          <a:schemeClr val="accent5">
            <a:hueOff val="315006"/>
            <a:satOff val="7605"/>
            <a:lumOff val="-36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1C765-3480-401C-B904-52500303F4BC}">
      <dsp:nvSpPr>
        <dsp:cNvPr id="0" name=""/>
        <dsp:cNvSpPr/>
      </dsp:nvSpPr>
      <dsp:spPr>
        <a:xfrm rot="5400000">
          <a:off x="9933879" y="1416464"/>
          <a:ext cx="397986" cy="1146933"/>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8</a:t>
          </a:r>
        </a:p>
      </dsp:txBody>
      <dsp:txXfrm rot="-5400000">
        <a:off x="9559406" y="1810365"/>
        <a:ext cx="1127505" cy="359130"/>
      </dsp:txXfrm>
    </dsp:sp>
    <dsp:sp modelId="{50BE9C8D-597B-4562-B786-F5FD819F611C}">
      <dsp:nvSpPr>
        <dsp:cNvPr id="0" name=""/>
        <dsp:cNvSpPr/>
      </dsp:nvSpPr>
      <dsp:spPr>
        <a:xfrm>
          <a:off x="9177094" y="0"/>
          <a:ext cx="1911556"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Atomics</a:t>
          </a:r>
          <a:r>
            <a:rPr lang="en-US" sz="1800" kern="1200" dirty="0">
              <a:latin typeface="+mn-lt"/>
            </a:rPr>
            <a:t>, Mutexes, Semaphores, Futures &amp; Threads</a:t>
          </a:r>
        </a:p>
      </dsp:txBody>
      <dsp:txXfrm>
        <a:off x="9177094" y="0"/>
        <a:ext cx="1911556" cy="1392951"/>
      </dsp:txXfrm>
    </dsp:sp>
    <dsp:sp modelId="{7A27D22C-BBCD-408E-BD85-394C4D75E19A}">
      <dsp:nvSpPr>
        <dsp:cNvPr id="0" name=""/>
        <dsp:cNvSpPr/>
      </dsp:nvSpPr>
      <dsp:spPr>
        <a:xfrm>
          <a:off x="10132872"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D3363B8-27C2-42B1-9952-B6EED9DB7795}">
      <dsp:nvSpPr>
        <dsp:cNvPr id="0" name=""/>
        <dsp:cNvSpPr/>
      </dsp:nvSpPr>
      <dsp:spPr>
        <a:xfrm>
          <a:off x="10093073"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48759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45899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764967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50025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65774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619900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878141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0412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67740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94294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54860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raw.githubusercontent.com/Homebrew/install/HEAD/install.sh)&#8220;%60"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hyperlink" Target="https://marketplace.visualstudio.com/items?itemName=GitHub.vscode-pull-request-github" TargetMode="External"/><Relationship Id="rId4" Type="http://schemas.openxmlformats.org/officeDocument/2006/relationships/hyperlink" Target="https://marketplace.visualstudio.com/items?itemName=ms-vscode-remote.vscode-remote-extensionpac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0</a:t>
            </a:r>
            <a:br>
              <a:rPr lang="en-US" dirty="0"/>
            </a:br>
            <a:r>
              <a:rPr lang="en-US" dirty="0"/>
              <a:t>Introduction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Operating System</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Windows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92500"/>
          </a:bodyPr>
          <a:lstStyle/>
          <a:p>
            <a:r>
              <a:rPr lang="en-US" dirty="0"/>
              <a:t>Developing C++ on Windows can be difficult to setup initially and often can lead to code depending on the Windows API.</a:t>
            </a:r>
          </a:p>
          <a:p>
            <a:r>
              <a:rPr lang="en-US" dirty="0"/>
              <a:t>Instead, we will be using a virtual OS called WSL.</a:t>
            </a:r>
          </a:p>
          <a:p>
            <a:r>
              <a:rPr lang="en-US" dirty="0"/>
              <a:t>WSL allows us to have a native Linux Kernel and OS alongside our Windows OS.</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Linux or MacOS Users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If you have MacOS or are using Linux yourself, you will not need WSL as your devices shell is fully equipped for what we need, so you can skip to slide 14 (Homebrew).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43121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Windows Terminal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Install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85000" lnSpcReduction="20000"/>
          </a:bodyPr>
          <a:lstStyle/>
          <a:p>
            <a:r>
              <a:rPr lang="en-US" dirty="0"/>
              <a:t>Go to the Microsoft Store.</a:t>
            </a:r>
          </a:p>
          <a:p>
            <a:r>
              <a:rPr lang="en-US" dirty="0"/>
              <a:t>Search for ‘Windows Terminal’ and click install.</a:t>
            </a:r>
          </a:p>
          <a:p>
            <a:r>
              <a:rPr lang="en-US" dirty="0"/>
              <a:t>Once install, open Windows Terminal (WT), and press `ctrl+,`.  This will open the settings.</a:t>
            </a:r>
          </a:p>
          <a:p>
            <a:r>
              <a:rPr lang="en-US" dirty="0"/>
              <a:t>On the ‘Startup Page’, there should be an option called ‘Default Terminal Application’. Select WT.</a:t>
            </a:r>
          </a:p>
          <a:p>
            <a:r>
              <a:rPr lang="en-US" dirty="0"/>
              <a:t>About</a:t>
            </a:r>
          </a:p>
          <a:p>
            <a:pPr lvl="1"/>
            <a:r>
              <a:rPr lang="en-US" dirty="0"/>
              <a:t>The Windows Terminal App makes it easier to access and use various shells and terminals on Windows</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Linux or MacOS Users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MacOS</a:t>
            </a:r>
          </a:p>
          <a:p>
            <a:pPr lvl="1"/>
            <a:r>
              <a:rPr lang="en-US" dirty="0"/>
              <a:t>Terminal App</a:t>
            </a:r>
          </a:p>
          <a:p>
            <a:r>
              <a:rPr lang="en-US" dirty="0"/>
              <a:t>Linux</a:t>
            </a:r>
          </a:p>
          <a:p>
            <a:pPr lvl="1"/>
            <a:r>
              <a:rPr lang="en-US" dirty="0"/>
              <a:t>I’d assume you know what a terminal is. If not, reach out and we will help you out.</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97802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Windows Subsystem for Linux (WSL)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About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lnSpcReduction="10000"/>
          </a:bodyPr>
          <a:lstStyle/>
          <a:p>
            <a:r>
              <a:rPr lang="en-US" dirty="0"/>
              <a:t>WSL allows us to run a native Linux Kernel alongside Windows. </a:t>
            </a:r>
          </a:p>
          <a:p>
            <a:r>
              <a:rPr lang="en-US" dirty="0"/>
              <a:t>Installing software packages and tools are vastly simpler on Linux and don’t require a large SDK (Windows SDK) and IDE like Visual Studio in order to create software.</a:t>
            </a:r>
          </a:p>
          <a:p>
            <a:r>
              <a:rPr lang="en-US" dirty="0"/>
              <a:t>Linux also has a much larger tool selection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Linux or MacOS Users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If you have MacOS or are using Linux yourself, you will not need WSL as your devices shell is fully equipped for what we need, so you can skip to the next set of software we will need.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87309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Installing WSL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WSL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62500" lnSpcReduction="20000"/>
          </a:bodyPr>
          <a:lstStyle/>
          <a:p>
            <a:r>
              <a:rPr lang="en-US" dirty="0"/>
              <a:t>Open PowerShell with Administrative Privileges and run `</a:t>
            </a:r>
            <a:r>
              <a:rPr lang="en-US" dirty="0" err="1"/>
              <a:t>wsl</a:t>
            </a:r>
            <a:r>
              <a:rPr lang="en-US" dirty="0"/>
              <a:t> –install`. This will install WSL and an instance of Ubuntu.</a:t>
            </a:r>
          </a:p>
          <a:p>
            <a:r>
              <a:rPr lang="en-US" dirty="0"/>
              <a:t>In Windows start, click the newly added Ubuntu app. </a:t>
            </a:r>
          </a:p>
          <a:p>
            <a:r>
              <a:rPr lang="en-US" dirty="0"/>
              <a:t>Follow the on-screen instructions to create a username and password. Once you are done you can close the window.</a:t>
            </a:r>
          </a:p>
          <a:p>
            <a:r>
              <a:rPr lang="en-US" dirty="0"/>
              <a:t>Open WT and press `ctrl+,` again. On the ‘Startup’ page, the first option should say ‘Default Option’, click the drop down and select ‘Ubuntu’.</a:t>
            </a:r>
          </a:p>
          <a:p>
            <a:r>
              <a:rPr lang="en-US" dirty="0"/>
              <a:t>Press `ctrl++</a:t>
            </a:r>
            <a:r>
              <a:rPr lang="en-US" dirty="0" err="1"/>
              <a:t>shift+t</a:t>
            </a:r>
            <a:r>
              <a:rPr lang="en-US" dirty="0"/>
              <a:t>` to open a new shell tab. It should now say ‘Ubuntu’ at the top of tab.</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92500"/>
          </a:bodyPr>
          <a:lstStyle/>
          <a:p>
            <a:r>
              <a:rPr lang="en-US" dirty="0"/>
              <a:t>We are now going to install the relevant software for Ubuntu. Run each of the following commands (in the ``) in sequence.</a:t>
            </a:r>
          </a:p>
          <a:p>
            <a:r>
              <a:rPr lang="en-US" dirty="0"/>
              <a:t>`</a:t>
            </a:r>
            <a:r>
              <a:rPr lang="en-US" dirty="0" err="1"/>
              <a:t>sudo</a:t>
            </a:r>
            <a:r>
              <a:rPr lang="en-US" dirty="0"/>
              <a:t> apt update`</a:t>
            </a:r>
          </a:p>
          <a:p>
            <a:r>
              <a:rPr lang="en-US" dirty="0"/>
              <a:t>`</a:t>
            </a:r>
            <a:r>
              <a:rPr lang="en-US" dirty="0" err="1"/>
              <a:t>sudo</a:t>
            </a:r>
            <a:r>
              <a:rPr lang="en-US" dirty="0"/>
              <a:t> apt upgrade -y`</a:t>
            </a:r>
          </a:p>
          <a:p>
            <a:r>
              <a:rPr lang="en-US" dirty="0"/>
              <a:t>`</a:t>
            </a:r>
            <a:r>
              <a:rPr lang="en-US" dirty="0" err="1"/>
              <a:t>sudo</a:t>
            </a:r>
            <a:r>
              <a:rPr lang="en-US" dirty="0"/>
              <a:t> apt install git curl </a:t>
            </a:r>
            <a:r>
              <a:rPr lang="en-US" dirty="0" err="1"/>
              <a:t>wget</a:t>
            </a:r>
            <a:r>
              <a:rPr lang="en-US" dirty="0"/>
              <a:t> ca-certificates build-essential`</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D35BE8C7-B67F-DA1F-E0A9-C3D86A96DECE}"/>
              </a:ext>
            </a:extLst>
          </p:cNvPr>
          <p:cNvSpPr>
            <a:spLocks noGrp="1"/>
          </p:cNvSpPr>
          <p:nvPr>
            <p:ph type="body" sz="quarter" idx="3"/>
          </p:nvPr>
        </p:nvSpPr>
        <p:spPr/>
        <p:txBody>
          <a:bodyPr/>
          <a:lstStyle/>
          <a:p>
            <a:r>
              <a:rPr lang="en-AU" dirty="0"/>
              <a:t>Ubuntu</a:t>
            </a:r>
          </a:p>
        </p:txBody>
      </p:sp>
    </p:spTree>
    <p:extLst>
      <p:ext uri="{BB962C8B-B14F-4D97-AF65-F5344CB8AC3E}">
        <p14:creationId xmlns:p14="http://schemas.microsoft.com/office/powerpoint/2010/main" val="3973718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Homebrew</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About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Autofit/>
          </a:bodyPr>
          <a:lstStyle/>
          <a:p>
            <a:r>
              <a:rPr lang="en-US" dirty="0"/>
              <a:t>Homebrew is a 3</a:t>
            </a:r>
            <a:r>
              <a:rPr lang="en-US" baseline="30000" dirty="0"/>
              <a:t>rd</a:t>
            </a:r>
            <a:r>
              <a:rPr lang="en-US" dirty="0"/>
              <a:t>-party package manager. </a:t>
            </a:r>
          </a:p>
          <a:p>
            <a:r>
              <a:rPr lang="en-US" dirty="0"/>
              <a:t>A package manager allows us to install software that we need to write C++ code as well as other utilities.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0000" lnSpcReduction="20000"/>
          </a:bodyPr>
          <a:lstStyle/>
          <a:p>
            <a:r>
              <a:rPr lang="en-US" dirty="0"/>
              <a:t>To install Homebrew, run this command: `/bin/bash -c "$(curl -</a:t>
            </a:r>
            <a:r>
              <a:rPr lang="en-US" dirty="0" err="1"/>
              <a:t>fsSL</a:t>
            </a:r>
            <a:r>
              <a:rPr lang="en-US" dirty="0"/>
              <a:t> </a:t>
            </a:r>
            <a:r>
              <a:rPr lang="en-US" dirty="0">
                <a:hlinkClick r:id="rId3"/>
              </a:rPr>
              <a:t>https://raw.githubusercontent.com/Homebrew/install/HEAD/install.sh)“`</a:t>
            </a:r>
            <a:endParaRPr lang="en-US" dirty="0"/>
          </a:p>
          <a:p>
            <a:r>
              <a:rPr lang="en-US" dirty="0"/>
              <a:t>Run the following commands to update Homebrew’s package index and install some </a:t>
            </a:r>
            <a:r>
              <a:rPr lang="en-US" dirty="0" err="1"/>
              <a:t>pacakages</a:t>
            </a:r>
            <a:r>
              <a:rPr lang="en-US" dirty="0"/>
              <a:t>.</a:t>
            </a:r>
          </a:p>
          <a:p>
            <a:r>
              <a:rPr lang="en-US" dirty="0"/>
              <a:t>`brew update`</a:t>
            </a:r>
          </a:p>
          <a:p>
            <a:r>
              <a:rPr lang="en-US" dirty="0"/>
              <a:t>`brew upgrade`</a:t>
            </a:r>
          </a:p>
          <a:p>
            <a:r>
              <a:rPr lang="en-US" dirty="0"/>
              <a:t>`brew install curl </a:t>
            </a:r>
            <a:r>
              <a:rPr lang="en-US" dirty="0" err="1"/>
              <a:t>wget</a:t>
            </a:r>
            <a:r>
              <a:rPr lang="en-US" dirty="0"/>
              <a:t> </a:t>
            </a:r>
            <a:r>
              <a:rPr lang="en-US" dirty="0" err="1"/>
              <a:t>gcc</a:t>
            </a:r>
            <a:r>
              <a:rPr lang="en-US" dirty="0"/>
              <a:t>` (note: if using WSL you will only need ‘</a:t>
            </a:r>
            <a:r>
              <a:rPr lang="en-US" dirty="0" err="1"/>
              <a:t>gcc</a:t>
            </a:r>
            <a:r>
              <a:rPr lang="en-US" dirty="0"/>
              <a:t>’)</a:t>
            </a:r>
          </a:p>
          <a:p>
            <a:pPr lvl="1"/>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D35BE8C7-B67F-DA1F-E0A9-C3D86A96DECE}"/>
              </a:ext>
            </a:extLst>
          </p:cNvPr>
          <p:cNvSpPr>
            <a:spLocks noGrp="1"/>
          </p:cNvSpPr>
          <p:nvPr>
            <p:ph type="body" sz="quarter" idx="3"/>
          </p:nvPr>
        </p:nvSpPr>
        <p:spPr/>
        <p:txBody>
          <a:bodyPr/>
          <a:lstStyle/>
          <a:p>
            <a:r>
              <a:rPr lang="en-AU" dirty="0"/>
              <a:t>Packages</a:t>
            </a:r>
          </a:p>
        </p:txBody>
      </p:sp>
    </p:spTree>
    <p:extLst>
      <p:ext uri="{BB962C8B-B14F-4D97-AF65-F5344CB8AC3E}">
        <p14:creationId xmlns:p14="http://schemas.microsoft.com/office/powerpoint/2010/main" val="1708900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Git for Linux and MacOS users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 Placeholder 7">
            <a:extLst>
              <a:ext uri="{FF2B5EF4-FFF2-40B4-BE49-F238E27FC236}">
                <a16:creationId xmlns:a16="http://schemas.microsoft.com/office/drawing/2014/main" id="{7B6D0B7C-2557-C6B9-66AB-38A5663BBC19}"/>
              </a:ext>
            </a:extLst>
          </p:cNvPr>
          <p:cNvSpPr>
            <a:spLocks noGrp="1"/>
          </p:cNvSpPr>
          <p:nvPr>
            <p:ph type="body" idx="1"/>
          </p:nvPr>
        </p:nvSpPr>
        <p:spPr/>
        <p:txBody>
          <a:bodyPr/>
          <a:lstStyle/>
          <a:p>
            <a:r>
              <a:rPr lang="en-AU" dirty="0"/>
              <a:t>Installing</a:t>
            </a:r>
          </a:p>
        </p:txBody>
      </p:sp>
      <p:sp>
        <p:nvSpPr>
          <p:cNvPr id="13" name="Content Placeholder 12">
            <a:extLst>
              <a:ext uri="{FF2B5EF4-FFF2-40B4-BE49-F238E27FC236}">
                <a16:creationId xmlns:a16="http://schemas.microsoft.com/office/drawing/2014/main" id="{9ADEC817-9A4C-5DCA-EEAE-C4C64E407C95}"/>
              </a:ext>
            </a:extLst>
          </p:cNvPr>
          <p:cNvSpPr>
            <a:spLocks noGrp="1"/>
          </p:cNvSpPr>
          <p:nvPr>
            <p:ph sz="half" idx="2"/>
          </p:nvPr>
        </p:nvSpPr>
        <p:spPr/>
        <p:txBody>
          <a:bodyPr>
            <a:normAutofit fontScale="62500" lnSpcReduction="20000"/>
          </a:bodyPr>
          <a:lstStyle/>
          <a:p>
            <a:r>
              <a:rPr lang="en-AU" dirty="0"/>
              <a:t>Now with everything else installed, we can install Git. </a:t>
            </a:r>
          </a:p>
          <a:p>
            <a:r>
              <a:rPr lang="en-AU" dirty="0"/>
              <a:t>Most Linux and MacOS systems (including WSL) come with a installation of Git. For WSL users, we installed Git earlier (slide 13).</a:t>
            </a:r>
          </a:p>
          <a:p>
            <a:r>
              <a:rPr lang="en-AU" dirty="0"/>
              <a:t>To check, open a terminal instance and run: `git --version`.</a:t>
            </a:r>
          </a:p>
          <a:p>
            <a:pPr lvl="1"/>
            <a:r>
              <a:rPr lang="en-AU" dirty="0"/>
              <a:t>Note MacOS users: If you command fails, it might prompt you if you want to install Git. Select yes and follow the on-screen instructions and ignore the steps below.</a:t>
            </a:r>
          </a:p>
          <a:p>
            <a:r>
              <a:rPr lang="en-AU" dirty="0"/>
              <a:t>If you get an output like: `git version 2.25.1`, you’re good to go. </a:t>
            </a:r>
          </a:p>
          <a:p>
            <a:r>
              <a:rPr lang="en-AU" dirty="0"/>
              <a:t>If it says it cannot find the command `git`, run: </a:t>
            </a:r>
          </a:p>
          <a:p>
            <a:pPr lvl="1"/>
            <a:r>
              <a:rPr lang="en-AU" dirty="0"/>
              <a:t>`brew install git` (MacOS) </a:t>
            </a:r>
          </a:p>
          <a:p>
            <a:pPr lvl="1"/>
            <a:r>
              <a:rPr lang="en-AU" dirty="0"/>
              <a:t>For Linux, install via your distros package manager (Reach out if you need help).</a:t>
            </a:r>
          </a:p>
        </p:txBody>
      </p:sp>
      <p:sp>
        <p:nvSpPr>
          <p:cNvPr id="15" name="Text Placeholder 14">
            <a:extLst>
              <a:ext uri="{FF2B5EF4-FFF2-40B4-BE49-F238E27FC236}">
                <a16:creationId xmlns:a16="http://schemas.microsoft.com/office/drawing/2014/main" id="{D87C775A-51E5-2B68-55D4-4AC86A4CB72C}"/>
              </a:ext>
            </a:extLst>
          </p:cNvPr>
          <p:cNvSpPr>
            <a:spLocks noGrp="1"/>
          </p:cNvSpPr>
          <p:nvPr>
            <p:ph type="body" sz="quarter" idx="3"/>
          </p:nvPr>
        </p:nvSpPr>
        <p:spPr/>
        <p:txBody>
          <a:bodyPr/>
          <a:lstStyle/>
          <a:p>
            <a:r>
              <a:rPr lang="en-AU" dirty="0"/>
              <a:t>Authenticating with GitHub</a:t>
            </a:r>
          </a:p>
        </p:txBody>
      </p:sp>
      <p:sp>
        <p:nvSpPr>
          <p:cNvPr id="17" name="Content Placeholder 16">
            <a:extLst>
              <a:ext uri="{FF2B5EF4-FFF2-40B4-BE49-F238E27FC236}">
                <a16:creationId xmlns:a16="http://schemas.microsoft.com/office/drawing/2014/main" id="{63A4DC4B-7C41-C731-9706-6F91B08AD986}"/>
              </a:ext>
            </a:extLst>
          </p:cNvPr>
          <p:cNvSpPr>
            <a:spLocks noGrp="1"/>
          </p:cNvSpPr>
          <p:nvPr>
            <p:ph sz="quarter" idx="4"/>
          </p:nvPr>
        </p:nvSpPr>
        <p:spPr/>
        <p:txBody>
          <a:bodyPr>
            <a:normAutofit fontScale="77500" lnSpcReduction="20000"/>
          </a:bodyPr>
          <a:lstStyle/>
          <a:p>
            <a:r>
              <a:rPr lang="en-AU" dirty="0"/>
              <a:t>We also need to authenticate Git with GitHub, this allows you to interact with private repositories without putting in your GitHub credentials every time.</a:t>
            </a:r>
          </a:p>
          <a:p>
            <a:r>
              <a:rPr lang="en-AU" dirty="0"/>
              <a:t>To authenticate Git, you will need your GitHub username and email.</a:t>
            </a:r>
          </a:p>
          <a:p>
            <a:r>
              <a:rPr lang="en-AU" dirty="0"/>
              <a:t>Run the following commands in the terminal, replacing the text between the quotes with your details:</a:t>
            </a:r>
          </a:p>
          <a:p>
            <a:pPr lvl="1"/>
            <a:r>
              <a:rPr lang="en-AU" dirty="0"/>
              <a:t>`git config --global user.name “&lt;</a:t>
            </a:r>
            <a:r>
              <a:rPr lang="en-AU" dirty="0" err="1"/>
              <a:t>github</a:t>
            </a:r>
            <a:r>
              <a:rPr lang="en-AU" dirty="0"/>
              <a:t>-username&gt;”</a:t>
            </a:r>
          </a:p>
          <a:p>
            <a:pPr lvl="1"/>
            <a:r>
              <a:rPr lang="en-AU" dirty="0"/>
              <a:t>`git config –global </a:t>
            </a:r>
            <a:r>
              <a:rPr lang="en-AU" dirty="0" err="1"/>
              <a:t>user.email</a:t>
            </a:r>
            <a:r>
              <a:rPr lang="en-AU" dirty="0"/>
              <a:t> “&lt;</a:t>
            </a:r>
            <a:r>
              <a:rPr lang="en-AU" dirty="0" err="1"/>
              <a:t>github</a:t>
            </a:r>
            <a:r>
              <a:rPr lang="en-AU" dirty="0"/>
              <a:t>-email&gt;”`</a:t>
            </a:r>
          </a:p>
        </p:txBody>
      </p:sp>
    </p:spTree>
    <p:extLst>
      <p:ext uri="{BB962C8B-B14F-4D97-AF65-F5344CB8AC3E}">
        <p14:creationId xmlns:p14="http://schemas.microsoft.com/office/powerpoint/2010/main" val="278075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VSCode</a:t>
            </a: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Install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D35BE8C7-B67F-DA1F-E0A9-C3D86A96DECE}"/>
              </a:ext>
            </a:extLst>
          </p:cNvPr>
          <p:cNvSpPr>
            <a:spLocks noGrp="1"/>
          </p:cNvSpPr>
          <p:nvPr>
            <p:ph type="body" sz="quarter" idx="3"/>
          </p:nvPr>
        </p:nvSpPr>
        <p:spPr/>
        <p:txBody>
          <a:bodyPr/>
          <a:lstStyle/>
          <a:p>
            <a:r>
              <a:rPr lang="en-AU" dirty="0"/>
              <a:t>Extensions</a:t>
            </a:r>
          </a:p>
        </p:txBody>
      </p:sp>
      <p:sp>
        <p:nvSpPr>
          <p:cNvPr id="8" name="Content Placeholder 7">
            <a:extLst>
              <a:ext uri="{FF2B5EF4-FFF2-40B4-BE49-F238E27FC236}">
                <a16:creationId xmlns:a16="http://schemas.microsoft.com/office/drawing/2014/main" id="{39742727-52F0-7563-E656-3A7769725FE1}"/>
              </a:ext>
            </a:extLst>
          </p:cNvPr>
          <p:cNvSpPr>
            <a:spLocks noGrp="1"/>
          </p:cNvSpPr>
          <p:nvPr>
            <p:ph sz="half" idx="2"/>
          </p:nvPr>
        </p:nvSpPr>
        <p:spPr/>
        <p:txBody>
          <a:bodyPr>
            <a:normAutofit fontScale="92500" lnSpcReduction="10000"/>
          </a:bodyPr>
          <a:lstStyle/>
          <a:p>
            <a:r>
              <a:rPr lang="en-AU" dirty="0" err="1"/>
              <a:t>VSCode</a:t>
            </a:r>
            <a:r>
              <a:rPr lang="en-AU" dirty="0"/>
              <a:t> is text editor that has a large library of extensions for developers.</a:t>
            </a:r>
          </a:p>
          <a:p>
            <a:r>
              <a:rPr lang="en-AU" dirty="0"/>
              <a:t>Install </a:t>
            </a:r>
            <a:r>
              <a:rPr lang="en-AU" dirty="0" err="1">
                <a:hlinkClick r:id="rId3"/>
              </a:rPr>
              <a:t>VSCode</a:t>
            </a:r>
            <a:r>
              <a:rPr lang="en-AU" dirty="0"/>
              <a:t> for your system.</a:t>
            </a:r>
          </a:p>
          <a:p>
            <a:r>
              <a:rPr lang="en-AU" dirty="0"/>
              <a:t>Once the extensions (see right) on the Windows side are installed, open WT (or your devices terminal app) and run `code .` (don’t forget the dot at the end). </a:t>
            </a:r>
          </a:p>
          <a:p>
            <a:r>
              <a:rPr lang="en-AU" dirty="0"/>
              <a:t>This should open </a:t>
            </a:r>
            <a:r>
              <a:rPr lang="en-AU" dirty="0" err="1"/>
              <a:t>VSCode</a:t>
            </a:r>
            <a:r>
              <a:rPr lang="en-AU" dirty="0"/>
              <a:t> in WSL.</a:t>
            </a:r>
          </a:p>
        </p:txBody>
      </p:sp>
      <p:sp>
        <p:nvSpPr>
          <p:cNvPr id="13" name="Content Placeholder 12">
            <a:extLst>
              <a:ext uri="{FF2B5EF4-FFF2-40B4-BE49-F238E27FC236}">
                <a16:creationId xmlns:a16="http://schemas.microsoft.com/office/drawing/2014/main" id="{41028C3F-4F06-F278-984E-04FEE11739F3}"/>
              </a:ext>
            </a:extLst>
          </p:cNvPr>
          <p:cNvSpPr>
            <a:spLocks noGrp="1"/>
          </p:cNvSpPr>
          <p:nvPr>
            <p:ph sz="quarter" idx="4"/>
          </p:nvPr>
        </p:nvSpPr>
        <p:spPr/>
        <p:txBody>
          <a:bodyPr>
            <a:normAutofit fontScale="70000" lnSpcReduction="20000"/>
          </a:bodyPr>
          <a:lstStyle/>
          <a:p>
            <a:pPr>
              <a:lnSpc>
                <a:spcPct val="120000"/>
              </a:lnSpc>
              <a:spcBef>
                <a:spcPts val="0"/>
              </a:spcBef>
              <a:spcAft>
                <a:spcPts val="0"/>
              </a:spcAft>
            </a:pPr>
            <a:r>
              <a:rPr lang="en-AU" dirty="0"/>
              <a:t>For this series, you will want a few extensions installed to help develop C++ code and manage projects (if on MacOS or Linux, you will only need the ‘WSL’ extensions).</a:t>
            </a:r>
          </a:p>
          <a:p>
            <a:pPr>
              <a:lnSpc>
                <a:spcPct val="120000"/>
              </a:lnSpc>
              <a:spcBef>
                <a:spcPts val="0"/>
              </a:spcBef>
              <a:spcAft>
                <a:spcPts val="0"/>
              </a:spcAft>
            </a:pPr>
            <a:r>
              <a:rPr lang="en-AU" dirty="0"/>
              <a:t>On Windows</a:t>
            </a:r>
          </a:p>
          <a:p>
            <a:pPr lvl="1">
              <a:lnSpc>
                <a:spcPct val="120000"/>
              </a:lnSpc>
              <a:spcBef>
                <a:spcPts val="0"/>
              </a:spcBef>
              <a:spcAft>
                <a:spcPts val="0"/>
              </a:spcAft>
            </a:pPr>
            <a:r>
              <a:rPr lang="en-AU" dirty="0">
                <a:hlinkClick r:id="rId4"/>
              </a:rPr>
              <a:t>Remote development</a:t>
            </a:r>
            <a:endParaRPr lang="en-AU" dirty="0"/>
          </a:p>
          <a:p>
            <a:pPr lvl="1">
              <a:lnSpc>
                <a:spcPct val="120000"/>
              </a:lnSpc>
              <a:spcBef>
                <a:spcPts val="0"/>
              </a:spcBef>
              <a:spcAft>
                <a:spcPts val="0"/>
              </a:spcAft>
            </a:pPr>
            <a:r>
              <a:rPr lang="en-AU" dirty="0"/>
              <a:t>WSL</a:t>
            </a:r>
          </a:p>
          <a:p>
            <a:pPr lvl="1">
              <a:lnSpc>
                <a:spcPct val="120000"/>
              </a:lnSpc>
              <a:spcBef>
                <a:spcPts val="0"/>
              </a:spcBef>
              <a:spcAft>
                <a:spcPts val="0"/>
              </a:spcAft>
            </a:pPr>
            <a:r>
              <a:rPr lang="en-AU" dirty="0"/>
              <a:t>Remote SSH</a:t>
            </a:r>
          </a:p>
          <a:p>
            <a:pPr>
              <a:lnSpc>
                <a:spcPct val="120000"/>
              </a:lnSpc>
              <a:spcBef>
                <a:spcPts val="0"/>
              </a:spcBef>
              <a:spcAft>
                <a:spcPts val="0"/>
              </a:spcAft>
            </a:pPr>
            <a:r>
              <a:rPr lang="en-AU" dirty="0"/>
              <a:t>On WSL</a:t>
            </a:r>
          </a:p>
          <a:p>
            <a:pPr lvl="1">
              <a:lnSpc>
                <a:spcPct val="120000"/>
              </a:lnSpc>
              <a:spcBef>
                <a:spcPts val="0"/>
              </a:spcBef>
              <a:spcAft>
                <a:spcPts val="0"/>
              </a:spcAft>
            </a:pPr>
            <a:r>
              <a:rPr lang="en-AU" dirty="0" err="1"/>
              <a:t>GitLens</a:t>
            </a:r>
            <a:endParaRPr lang="en-AU" dirty="0"/>
          </a:p>
          <a:p>
            <a:pPr lvl="1">
              <a:lnSpc>
                <a:spcPct val="120000"/>
              </a:lnSpc>
              <a:spcBef>
                <a:spcPts val="0"/>
              </a:spcBef>
              <a:spcAft>
                <a:spcPts val="0"/>
              </a:spcAft>
            </a:pPr>
            <a:r>
              <a:rPr lang="en-AU" dirty="0"/>
              <a:t>Git Graph</a:t>
            </a:r>
          </a:p>
          <a:p>
            <a:pPr lvl="1">
              <a:lnSpc>
                <a:spcPct val="120000"/>
              </a:lnSpc>
              <a:spcBef>
                <a:spcPts val="0"/>
              </a:spcBef>
              <a:spcAft>
                <a:spcPts val="0"/>
              </a:spcAft>
            </a:pPr>
            <a:r>
              <a:rPr lang="en-AU" dirty="0">
                <a:hlinkClick r:id="rId5"/>
              </a:rPr>
              <a:t>GitHub Pull Requests and Issues</a:t>
            </a:r>
            <a:endParaRPr lang="en-AU" dirty="0"/>
          </a:p>
          <a:p>
            <a:pPr lvl="1">
              <a:lnSpc>
                <a:spcPct val="120000"/>
              </a:lnSpc>
              <a:spcBef>
                <a:spcPts val="0"/>
              </a:spcBef>
              <a:spcAft>
                <a:spcPts val="0"/>
              </a:spcAft>
            </a:pPr>
            <a:r>
              <a:rPr lang="en-AU" dirty="0" err="1"/>
              <a:t>Sonarlint</a:t>
            </a:r>
            <a:endParaRPr lang="en-AU" dirty="0"/>
          </a:p>
          <a:p>
            <a:pPr lvl="1">
              <a:lnSpc>
                <a:spcPct val="120000"/>
              </a:lnSpc>
              <a:spcBef>
                <a:spcPts val="0"/>
              </a:spcBef>
              <a:spcAft>
                <a:spcPts val="0"/>
              </a:spcAft>
            </a:pPr>
            <a:r>
              <a:rPr lang="en-AU" dirty="0" err="1"/>
              <a:t>markdownlint</a:t>
            </a:r>
            <a:endParaRPr lang="en-AU" dirty="0"/>
          </a:p>
          <a:p>
            <a:pPr lvl="1">
              <a:lnSpc>
                <a:spcPct val="120000"/>
              </a:lnSpc>
              <a:spcBef>
                <a:spcPts val="0"/>
              </a:spcBef>
              <a:spcAft>
                <a:spcPts val="0"/>
              </a:spcAft>
            </a:pPr>
            <a:r>
              <a:rPr lang="en-AU" dirty="0"/>
              <a:t>Markdown All In One</a:t>
            </a:r>
          </a:p>
          <a:p>
            <a:pPr lvl="1">
              <a:lnSpc>
                <a:spcPct val="120000"/>
              </a:lnSpc>
              <a:spcBef>
                <a:spcPts val="0"/>
              </a:spcBef>
              <a:spcAft>
                <a:spcPts val="0"/>
              </a:spcAft>
            </a:pPr>
            <a:r>
              <a:rPr lang="en-AU" dirty="0"/>
              <a:t>Markdown Preview GitHub Styling</a:t>
            </a:r>
          </a:p>
        </p:txBody>
      </p:sp>
    </p:spTree>
    <p:extLst>
      <p:ext uri="{BB962C8B-B14F-4D97-AF65-F5344CB8AC3E}">
        <p14:creationId xmlns:p14="http://schemas.microsoft.com/office/powerpoint/2010/main" val="3097004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err="1"/>
              <a:t>bpt</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 Placeholder 7">
            <a:extLst>
              <a:ext uri="{FF2B5EF4-FFF2-40B4-BE49-F238E27FC236}">
                <a16:creationId xmlns:a16="http://schemas.microsoft.com/office/drawing/2014/main" id="{7B6D0B7C-2557-C6B9-66AB-38A5663BBC19}"/>
              </a:ext>
            </a:extLst>
          </p:cNvPr>
          <p:cNvSpPr>
            <a:spLocks noGrp="1"/>
          </p:cNvSpPr>
          <p:nvPr>
            <p:ph type="body" idx="1"/>
          </p:nvPr>
        </p:nvSpPr>
        <p:spPr/>
        <p:txBody>
          <a:bodyPr/>
          <a:lstStyle/>
          <a:p>
            <a:r>
              <a:rPr lang="en-AU" dirty="0"/>
              <a:t>About</a:t>
            </a:r>
          </a:p>
        </p:txBody>
      </p:sp>
      <p:sp>
        <p:nvSpPr>
          <p:cNvPr id="13" name="Content Placeholder 12">
            <a:extLst>
              <a:ext uri="{FF2B5EF4-FFF2-40B4-BE49-F238E27FC236}">
                <a16:creationId xmlns:a16="http://schemas.microsoft.com/office/drawing/2014/main" id="{9ADEC817-9A4C-5DCA-EEAE-C4C64E407C95}"/>
              </a:ext>
            </a:extLst>
          </p:cNvPr>
          <p:cNvSpPr>
            <a:spLocks noGrp="1"/>
          </p:cNvSpPr>
          <p:nvPr>
            <p:ph sz="half" idx="2"/>
          </p:nvPr>
        </p:nvSpPr>
        <p:spPr/>
        <p:txBody>
          <a:bodyPr>
            <a:normAutofit fontScale="92500"/>
          </a:bodyPr>
          <a:lstStyle/>
          <a:p>
            <a:r>
              <a:rPr lang="en-AU" dirty="0" err="1"/>
              <a:t>bpt</a:t>
            </a:r>
            <a:r>
              <a:rPr lang="en-AU" dirty="0"/>
              <a:t> is a new build and packaging tool for C++.</a:t>
            </a:r>
          </a:p>
          <a:p>
            <a:r>
              <a:rPr lang="en-AU" dirty="0"/>
              <a:t>Later in the series we will be using it to build, run, debug and unit test your C++ code.</a:t>
            </a:r>
          </a:p>
          <a:p>
            <a:r>
              <a:rPr lang="en-AU" dirty="0" err="1"/>
              <a:t>bpt</a:t>
            </a:r>
            <a:r>
              <a:rPr lang="en-AU" dirty="0"/>
              <a:t> is experimental, and so we may have issues that come up. Not to worry, you will also learn about other methods for building applications </a:t>
            </a:r>
            <a:r>
              <a:rPr lang="en-AU"/>
              <a:t>as well</a:t>
            </a:r>
            <a:r>
              <a:rPr lang="en-AU" dirty="0"/>
              <a:t>.</a:t>
            </a:r>
            <a:endParaRPr lang="en-AU"/>
          </a:p>
        </p:txBody>
      </p:sp>
      <p:sp>
        <p:nvSpPr>
          <p:cNvPr id="15" name="Text Placeholder 14">
            <a:extLst>
              <a:ext uri="{FF2B5EF4-FFF2-40B4-BE49-F238E27FC236}">
                <a16:creationId xmlns:a16="http://schemas.microsoft.com/office/drawing/2014/main" id="{D87C775A-51E5-2B68-55D4-4AC86A4CB72C}"/>
              </a:ext>
            </a:extLst>
          </p:cNvPr>
          <p:cNvSpPr>
            <a:spLocks noGrp="1"/>
          </p:cNvSpPr>
          <p:nvPr>
            <p:ph type="body" sz="quarter" idx="3"/>
          </p:nvPr>
        </p:nvSpPr>
        <p:spPr/>
        <p:txBody>
          <a:bodyPr/>
          <a:lstStyle/>
          <a:p>
            <a:r>
              <a:rPr lang="en-AU" dirty="0"/>
              <a:t>Install</a:t>
            </a:r>
          </a:p>
        </p:txBody>
      </p:sp>
      <p:sp>
        <p:nvSpPr>
          <p:cNvPr id="17" name="Content Placeholder 16">
            <a:extLst>
              <a:ext uri="{FF2B5EF4-FFF2-40B4-BE49-F238E27FC236}">
                <a16:creationId xmlns:a16="http://schemas.microsoft.com/office/drawing/2014/main" id="{63A4DC4B-7C41-C731-9706-6F91B08AD986}"/>
              </a:ext>
            </a:extLst>
          </p:cNvPr>
          <p:cNvSpPr>
            <a:spLocks noGrp="1"/>
          </p:cNvSpPr>
          <p:nvPr>
            <p:ph sz="quarter" idx="4"/>
          </p:nvPr>
        </p:nvSpPr>
        <p:spPr/>
        <p:txBody>
          <a:bodyPr/>
          <a:lstStyle/>
          <a:p>
            <a:r>
              <a:rPr lang="en-AU" dirty="0"/>
              <a:t>To install </a:t>
            </a:r>
            <a:r>
              <a:rPr lang="en-AU" dirty="0" err="1"/>
              <a:t>bpt</a:t>
            </a:r>
            <a:r>
              <a:rPr lang="en-AU" dirty="0"/>
              <a:t> is super simple. On your terminal run:</a:t>
            </a:r>
          </a:p>
          <a:p>
            <a:pPr lvl="1"/>
            <a:r>
              <a:rPr lang="en-AU" dirty="0"/>
              <a:t>`curl </a:t>
            </a:r>
            <a:r>
              <a:rPr lang="en-AU" dirty="0" err="1"/>
              <a:t>bpt.pizza</a:t>
            </a:r>
            <a:r>
              <a:rPr lang="en-AU" dirty="0"/>
              <a:t>/get/</a:t>
            </a:r>
            <a:r>
              <a:rPr lang="en-AU" dirty="0" err="1"/>
              <a:t>macos</a:t>
            </a:r>
            <a:r>
              <a:rPr lang="en-AU" dirty="0"/>
              <a:t> –Lo </a:t>
            </a:r>
            <a:r>
              <a:rPr lang="en-AU" dirty="0" err="1"/>
              <a:t>bpt</a:t>
            </a:r>
            <a:r>
              <a:rPr lang="en-AU" dirty="0"/>
              <a:t>` (MacOS)</a:t>
            </a:r>
          </a:p>
          <a:p>
            <a:pPr lvl="1"/>
            <a:r>
              <a:rPr lang="en-AU" dirty="0"/>
              <a:t>`curl </a:t>
            </a:r>
            <a:r>
              <a:rPr lang="en-AU" dirty="0" err="1"/>
              <a:t>bpt.pizza</a:t>
            </a:r>
            <a:r>
              <a:rPr lang="en-AU" dirty="0"/>
              <a:t>/get/</a:t>
            </a:r>
            <a:r>
              <a:rPr lang="en-AU" dirty="0" err="1"/>
              <a:t>linux</a:t>
            </a:r>
            <a:r>
              <a:rPr lang="en-AU" dirty="0"/>
              <a:t> –Lo </a:t>
            </a:r>
            <a:r>
              <a:rPr lang="en-AU" dirty="0" err="1"/>
              <a:t>bpt</a:t>
            </a:r>
            <a:r>
              <a:rPr lang="en-AU" dirty="0"/>
              <a:t>` (Linux)</a:t>
            </a:r>
          </a:p>
          <a:p>
            <a:r>
              <a:rPr lang="en-AU" dirty="0"/>
              <a:t>To install </a:t>
            </a:r>
            <a:r>
              <a:rPr lang="en-AU" dirty="0" err="1"/>
              <a:t>bpt</a:t>
            </a:r>
            <a:r>
              <a:rPr lang="en-AU" dirty="0"/>
              <a:t> to your PATH run:</a:t>
            </a:r>
          </a:p>
          <a:p>
            <a:pPr lvl="1"/>
            <a:r>
              <a:rPr lang="en-AU" dirty="0"/>
              <a:t>`</a:t>
            </a:r>
            <a:r>
              <a:rPr lang="en-AU" dirty="0" err="1"/>
              <a:t>chmod</a:t>
            </a:r>
            <a:r>
              <a:rPr lang="en-AU" dirty="0"/>
              <a:t> </a:t>
            </a:r>
            <a:r>
              <a:rPr lang="en-AU" dirty="0" err="1"/>
              <a:t>a+x</a:t>
            </a:r>
            <a:r>
              <a:rPr lang="en-AU" dirty="0"/>
              <a:t> </a:t>
            </a:r>
            <a:r>
              <a:rPr lang="en-AU" dirty="0" err="1"/>
              <a:t>bpt</a:t>
            </a:r>
            <a:r>
              <a:rPr lang="en-AU" dirty="0"/>
              <a:t>`</a:t>
            </a:r>
          </a:p>
          <a:p>
            <a:pPr lvl="1"/>
            <a:r>
              <a:rPr lang="en-AU" dirty="0"/>
              <a:t>`./</a:t>
            </a:r>
            <a:r>
              <a:rPr lang="en-AU" dirty="0" err="1"/>
              <a:t>bpt</a:t>
            </a:r>
            <a:r>
              <a:rPr lang="en-AU" dirty="0"/>
              <a:t> install-yourself`</a:t>
            </a:r>
          </a:p>
          <a:p>
            <a:endParaRPr lang="en-AU" dirty="0"/>
          </a:p>
        </p:txBody>
      </p:sp>
    </p:spTree>
    <p:extLst>
      <p:ext uri="{BB962C8B-B14F-4D97-AF65-F5344CB8AC3E}">
        <p14:creationId xmlns:p14="http://schemas.microsoft.com/office/powerpoint/2010/main" val="3913030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Welcome</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Welcome to High Performance Programming Team. Over the course of this workshop series you will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Introductions</a:t>
            </a:r>
          </a:p>
          <a:p>
            <a:pPr marL="342900" indent="-342900">
              <a:buFont typeface="Arial" panose="020B0604020202020204" pitchFamily="34" charset="0"/>
              <a:buChar char="•"/>
            </a:pPr>
            <a:r>
              <a:rPr lang="en-US" dirty="0"/>
              <a:t>Series overview &amp; timeline</a:t>
            </a:r>
          </a:p>
          <a:p>
            <a:pPr marL="342900" indent="-342900">
              <a:buFont typeface="Arial" panose="020B0604020202020204" pitchFamily="34" charset="0"/>
              <a:buChar char="•"/>
            </a:pPr>
            <a:r>
              <a:rPr lang="en-US" dirty="0"/>
              <a:t>This week’s meetup</a:t>
            </a:r>
          </a:p>
          <a:p>
            <a:pPr marL="342900" indent="-342900">
              <a:buFont typeface="Arial" panose="020B0604020202020204" pitchFamily="34" charset="0"/>
              <a:buChar char="•"/>
            </a:pPr>
            <a:r>
              <a:rPr lang="en-US" dirty="0"/>
              <a:t>Resources</a:t>
            </a:r>
          </a:p>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r>
              <a:rPr lang="en-US" dirty="0"/>
              <a:t>Discussion</a:t>
            </a:r>
          </a:p>
          <a:p>
            <a:pPr marL="342900" indent="-342900">
              <a:buFont typeface="Arial" panose="020B0604020202020204" pitchFamily="34" charset="0"/>
              <a:buChar char="•"/>
            </a:pP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Meeting the 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Tyler Swann</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Series Overview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What we hope to teach</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70000" lnSpcReduction="20000"/>
          </a:bodyPr>
          <a:lstStyle/>
          <a:p>
            <a:r>
              <a:rPr lang="en-US" dirty="0"/>
              <a:t> A good, foundational understanding of programming techniques.</a:t>
            </a:r>
          </a:p>
          <a:p>
            <a:r>
              <a:rPr lang="en-US" dirty="0"/>
              <a:t>Knowledge of the C++ programming language.</a:t>
            </a:r>
          </a:p>
          <a:p>
            <a:r>
              <a:rPr lang="en-US" dirty="0"/>
              <a:t>Basics of computer software architecture</a:t>
            </a:r>
          </a:p>
          <a:p>
            <a:r>
              <a:rPr lang="en-US" dirty="0"/>
              <a:t>Ownership and memory concepts</a:t>
            </a:r>
          </a:p>
          <a:p>
            <a:r>
              <a:rPr lang="en-US" dirty="0"/>
              <a:t>Generic programming techniques</a:t>
            </a:r>
          </a:p>
          <a:p>
            <a:r>
              <a:rPr lang="en-US" dirty="0"/>
              <a:t>Algorithm intuition</a:t>
            </a:r>
          </a:p>
          <a:p>
            <a:r>
              <a:rPr lang="en-US" dirty="0"/>
              <a:t>Beginners guide to parallelism primitives and techniques</a:t>
            </a:r>
          </a:p>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Technology you will use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0000" lnSpcReduction="20000"/>
          </a:bodyPr>
          <a:lstStyle/>
          <a:p>
            <a:r>
              <a:rPr lang="en-US" dirty="0"/>
              <a:t>C++</a:t>
            </a:r>
          </a:p>
          <a:p>
            <a:r>
              <a:rPr lang="en-US" dirty="0"/>
              <a:t>Markdown</a:t>
            </a:r>
          </a:p>
          <a:p>
            <a:r>
              <a:rPr lang="en-US" dirty="0"/>
              <a:t>Bash | </a:t>
            </a:r>
            <a:r>
              <a:rPr lang="en-US" dirty="0" err="1"/>
              <a:t>Powershell</a:t>
            </a:r>
            <a:r>
              <a:rPr lang="en-US" dirty="0"/>
              <a:t> | CMD</a:t>
            </a:r>
          </a:p>
          <a:p>
            <a:r>
              <a:rPr lang="en-US" dirty="0"/>
              <a:t>Git + GitHub</a:t>
            </a:r>
          </a:p>
          <a:p>
            <a:r>
              <a:rPr lang="en-US" dirty="0" err="1"/>
              <a:t>Makefiles</a:t>
            </a:r>
            <a:endParaRPr lang="en-US" dirty="0"/>
          </a:p>
          <a:p>
            <a:r>
              <a:rPr lang="en-US" dirty="0" err="1"/>
              <a:t>bpt</a:t>
            </a:r>
            <a:endParaRPr lang="en-US" dirty="0"/>
          </a:p>
          <a:p>
            <a:r>
              <a:rPr lang="en-US" dirty="0" err="1"/>
              <a:t>VSCode</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8798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53703408"/>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Week 0</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Installing Software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Git &amp; GitHub</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About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77500" lnSpcReduction="20000"/>
          </a:bodyPr>
          <a:lstStyle/>
          <a:p>
            <a:r>
              <a:rPr lang="en-US" dirty="0"/>
              <a:t>Git is a software control management (SCM) tool that helps to manage software projects and keep a record or the software's history.</a:t>
            </a:r>
          </a:p>
          <a:p>
            <a:r>
              <a:rPr lang="en-US" dirty="0"/>
              <a:t>Projects are managed using repositories, which contains information about the branches, history and contributors of a project.</a:t>
            </a:r>
          </a:p>
          <a:p>
            <a:r>
              <a:rPr lang="en-US" dirty="0"/>
              <a:t>GitHub is a website that can host remote (online) repositories. </a:t>
            </a:r>
          </a:p>
          <a:p>
            <a:r>
              <a:rPr lang="en-US" dirty="0"/>
              <a:t>You can `clone` and `fork` repositories from GitHub allowing you to use and contribute to them.</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Setup GitHub</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77500" lnSpcReduction="20000"/>
          </a:bodyPr>
          <a:lstStyle/>
          <a:p>
            <a:r>
              <a:rPr lang="en-US" dirty="0"/>
              <a:t>Create a GitHub account. Use a personal email as you will most likely want to keep your account after university.</a:t>
            </a:r>
          </a:p>
          <a:p>
            <a:r>
              <a:rPr lang="en-US" dirty="0"/>
              <a:t>We will collect your Username + Email used to add you to the MDN GitHub organization and to add you to the relevant team.</a:t>
            </a:r>
          </a:p>
          <a:p>
            <a:r>
              <a:rPr lang="en-US" dirty="0"/>
              <a:t>Keep note of your username and email as you will need it later.</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1395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HPP Repository &amp; MDN Organization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HPP Repository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normAutofit fontScale="62500" lnSpcReduction="20000"/>
          </a:bodyPr>
          <a:lstStyle/>
          <a:p>
            <a:r>
              <a:rPr lang="en-US" dirty="0"/>
              <a:t>For this series, all content will be available on a repository on GitHub called HPP.  It is highly recommended you bookmark or star this repository so you can easily access it.</a:t>
            </a:r>
          </a:p>
          <a:p>
            <a:r>
              <a:rPr lang="en-US" dirty="0"/>
              <a:t>The weekly slides (*.pptx and *.pdf formats), code examples, tasks, instructions and content are hosted here.</a:t>
            </a:r>
          </a:p>
          <a:p>
            <a:r>
              <a:rPr lang="en-US" dirty="0"/>
              <a:t>The instructions for each week will also be hosted on the repository in a read-only format. This should make copying commands and code snippets easier.</a:t>
            </a:r>
          </a:p>
          <a:p>
            <a:r>
              <a:rPr lang="en-US" dirty="0"/>
              <a:t>E.g.  All commands and instructions for installing all the software this week are in `content/week0/tasks/README.md`. It might be easier to follow along with this as apposed to the slides for this week.</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MDN Organization</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Autofit/>
          </a:bodyPr>
          <a:lstStyle/>
          <a:p>
            <a:r>
              <a:rPr lang="en-US" dirty="0"/>
              <a:t>The MDN organization hosts the projects and resources for MDN projects and members. </a:t>
            </a:r>
          </a:p>
          <a:p>
            <a:r>
              <a:rPr lang="en-US" dirty="0"/>
              <a:t>Permissions and access are managed through teams.</a:t>
            </a:r>
          </a:p>
          <a:p>
            <a:r>
              <a:rPr lang="en-US" dirty="0"/>
              <a:t>Each team has a private discussion, project board and different repository access.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1586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2024</TotalTime>
  <Words>2195</Words>
  <Application>Microsoft Office PowerPoint</Application>
  <PresentationFormat>Widescreen</PresentationFormat>
  <Paragraphs>324</Paragraphs>
  <Slides>24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Symbol</vt:lpstr>
      <vt:lpstr>Walbaum Display</vt:lpstr>
      <vt:lpstr>3DFloatVTI</vt:lpstr>
      <vt:lpstr>Week 0 Introduction</vt:lpstr>
      <vt:lpstr>Welcome</vt:lpstr>
      <vt:lpstr>Agenda</vt:lpstr>
      <vt:lpstr>Meeting the Team</vt:lpstr>
      <vt:lpstr>Series Overview </vt:lpstr>
      <vt:lpstr>Timeline</vt:lpstr>
      <vt:lpstr>Week 0</vt:lpstr>
      <vt:lpstr>Git &amp; GitHub</vt:lpstr>
      <vt:lpstr>HPP Repository &amp; MDN Organization</vt:lpstr>
      <vt:lpstr>Operating System</vt:lpstr>
      <vt:lpstr>Windows Terminal</vt:lpstr>
      <vt:lpstr>Windows Subsystem for Linux (WSL)</vt:lpstr>
      <vt:lpstr>Installing WSL</vt:lpstr>
      <vt:lpstr>Homebrew</vt:lpstr>
      <vt:lpstr>Git for Linux and MacOS users</vt:lpstr>
      <vt:lpstr>VSCode</vt:lpstr>
      <vt:lpstr>bpt</vt:lpstr>
      <vt:lpstr>Chart</vt:lpstr>
      <vt:lpstr>Table</vt:lpstr>
      <vt:lpstr>The way to get started is to quit talking and begin doing.</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Introduction</dc:title>
  <dc:creator>Tyler Swann</dc:creator>
  <cp:lastModifiedBy>Tyler Swann</cp:lastModifiedBy>
  <cp:revision>6</cp:revision>
  <dcterms:created xsi:type="dcterms:W3CDTF">2022-11-02T08:10:34Z</dcterms:created>
  <dcterms:modified xsi:type="dcterms:W3CDTF">2022-11-04T05:50:24Z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