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417" r:id="rId5"/>
    <p:sldId id="416" r:id="rId6"/>
    <p:sldId id="317" r:id="rId7"/>
    <p:sldId id="270" r:id="rId8"/>
    <p:sldId id="422" r:id="rId9"/>
    <p:sldId id="423" r:id="rId10"/>
    <p:sldId id="418" r:id="rId11"/>
    <p:sldId id="419" r:id="rId12"/>
    <p:sldId id="420" r:id="rId13"/>
    <p:sldId id="421" r:id="rId14"/>
    <p:sldId id="281" r:id="rId15"/>
    <p:sldId id="415" r:id="rId16"/>
    <p:sldId id="414" r:id="rId17"/>
    <p:sldId id="321"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Advanced Functions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D1F898AB-F1D0-4903-ACFE-F62DA2DFC8B7}">
      <dgm:prSet/>
      <dgm:spPr/>
      <dgm:t>
        <a:bodyPr/>
        <a:lstStyle/>
        <a:p>
          <a:r>
            <a:rPr lang="en-AU" dirty="0"/>
            <a:t>Functional Programming</a:t>
          </a:r>
        </a:p>
      </dgm:t>
    </dgm:pt>
    <dgm:pt modelId="{E4555998-56EB-4F6D-BBC1-AB29AFF3B6D6}" type="parTrans" cxnId="{E37D87D2-E51D-4E9E-ADE4-6EF9D3EA6B5E}">
      <dgm:prSet/>
      <dgm:spPr/>
      <dgm:t>
        <a:bodyPr/>
        <a:lstStyle/>
        <a:p>
          <a:endParaRPr lang="en-AU"/>
        </a:p>
      </dgm:t>
    </dgm:pt>
    <dgm:pt modelId="{843E238D-67A6-4D3A-932C-52CB0A032891}" type="sibTrans" cxnId="{E37D87D2-E51D-4E9E-ADE4-6EF9D3EA6B5E}">
      <dgm:prSet/>
      <dgm:spPr/>
      <dgm:t>
        <a:bodyPr/>
        <a:lstStyle/>
        <a:p>
          <a:endParaRPr lang="en-AU"/>
        </a:p>
      </dgm:t>
    </dgm:pt>
    <dgm:pt modelId="{BA1CA7C1-F26E-4486-80D3-E8F514D1AE1F}">
      <dgm:prSet/>
      <dgm:spPr/>
      <dgm:t>
        <a:bodyPr/>
        <a:lstStyle/>
        <a:p>
          <a:r>
            <a:rPr lang="en-AU" dirty="0"/>
            <a:t>Namespaces</a:t>
          </a:r>
        </a:p>
      </dgm:t>
    </dgm:pt>
    <dgm:pt modelId="{948432D5-4C7A-4AF7-B2A1-35453ED0FDA4}" type="parTrans" cxnId="{0EDEBFA4-A8B1-4239-8436-72D5DCC22BF1}">
      <dgm:prSet/>
      <dgm:spPr/>
      <dgm:t>
        <a:bodyPr/>
        <a:lstStyle/>
        <a:p>
          <a:endParaRPr lang="en-AU"/>
        </a:p>
      </dgm:t>
    </dgm:pt>
    <dgm:pt modelId="{24A2094A-8CC3-44B3-B97E-B2A3DCC62E44}" type="sibTrans" cxnId="{0EDEBFA4-A8B1-4239-8436-72D5DCC22BF1}">
      <dgm:prSet/>
      <dgm:spPr/>
      <dgm:t>
        <a:bodyPr/>
        <a:lstStyle/>
        <a:p>
          <a:endParaRPr lang="en-AU"/>
        </a:p>
      </dgm:t>
    </dgm:pt>
    <dgm:pt modelId="{02281A2F-8222-4E85-BFA3-4583F112C13C}">
      <dgm:prSet/>
      <dgm:spPr/>
      <dgm:t>
        <a:bodyPr/>
        <a:lstStyle/>
        <a:p>
          <a:r>
            <a:rPr lang="en-AU" dirty="0"/>
            <a:t>Chrono</a:t>
          </a:r>
        </a:p>
      </dgm:t>
    </dgm:pt>
    <dgm:pt modelId="{AB3B1B6A-3FD3-4926-A384-BFBC682F4CAA}" type="parTrans" cxnId="{7BEE5E89-FA17-493F-8366-F0466DE6CA71}">
      <dgm:prSet/>
      <dgm:spPr/>
      <dgm:t>
        <a:bodyPr/>
        <a:lstStyle/>
        <a:p>
          <a:endParaRPr lang="en-AU"/>
        </a:p>
      </dgm:t>
    </dgm:pt>
    <dgm:pt modelId="{7B35786E-8046-42D6-BE8E-AF2EEE20CAFA}" type="sibTrans" cxnId="{7BEE5E89-FA17-493F-8366-F0466DE6CA71}">
      <dgm:prSet/>
      <dgm:spPr/>
      <dgm:t>
        <a:bodyPr/>
        <a:lstStyle/>
        <a:p>
          <a:endParaRPr lang="en-AU"/>
        </a:p>
      </dgm:t>
    </dgm:pt>
    <dgm:pt modelId="{DF5223AA-6327-4842-9204-ABCCB95302E1}">
      <dgm:prSet/>
      <dgm:spPr/>
      <dgm:t>
        <a:bodyPr/>
        <a:lstStyle/>
        <a:p>
          <a:r>
            <a:rPr lang="en-AU" dirty="0"/>
            <a:t>Unions</a:t>
          </a:r>
        </a:p>
      </dgm:t>
    </dgm:pt>
    <dgm:pt modelId="{C0F27839-D0D4-4108-BB6A-EDD440606295}" type="parTrans" cxnId="{FF9A1EAD-46C1-45A6-8ACA-90A7588DC5A5}">
      <dgm:prSet/>
      <dgm:spPr/>
      <dgm:t>
        <a:bodyPr/>
        <a:lstStyle/>
        <a:p>
          <a:endParaRPr lang="en-AU"/>
        </a:p>
      </dgm:t>
    </dgm:pt>
    <dgm:pt modelId="{32F608CF-708F-4454-B51F-40B21D6CF0FE}" type="sibTrans" cxnId="{FF9A1EAD-46C1-45A6-8ACA-90A7588DC5A5}">
      <dgm:prSet/>
      <dgm:spPr/>
      <dgm:t>
        <a:bodyPr/>
        <a:lstStyle/>
        <a:p>
          <a:endParaRPr lang="en-AU"/>
        </a:p>
      </dgm:t>
    </dgm:pt>
    <dgm:pt modelId="{CDE8ADA4-C0EE-42FA-AF23-DE1CFDBC8C72}">
      <dgm:prSet/>
      <dgm:spPr/>
      <dgm:t>
        <a:bodyPr/>
        <a:lstStyle/>
        <a:p>
          <a:r>
            <a:rPr lang="en-AU" dirty="0"/>
            <a:t>Enumerations</a:t>
          </a:r>
        </a:p>
      </dgm:t>
    </dgm:pt>
    <dgm:pt modelId="{2AD9EFEF-CA0F-43E3-9E09-22C799270B11}" type="parTrans" cxnId="{9954F4F0-E076-4059-A602-4596EE7399F9}">
      <dgm:prSet/>
      <dgm:spPr/>
      <dgm:t>
        <a:bodyPr/>
        <a:lstStyle/>
        <a:p>
          <a:endParaRPr lang="en-AU"/>
        </a:p>
      </dgm:t>
    </dgm:pt>
    <dgm:pt modelId="{1670F3E4-649C-47B5-8EF7-95333FD6736F}" type="sibTrans" cxnId="{9954F4F0-E076-4059-A602-4596EE7399F9}">
      <dgm:prSet/>
      <dgm:spPr/>
      <dgm:t>
        <a:bodyPr/>
        <a:lstStyle/>
        <a:p>
          <a:endParaRPr lang="en-AU"/>
        </a:p>
      </dgm:t>
    </dgm:pt>
    <dgm:pt modelId="{B970EACC-20E8-4B9D-A76D-4088620CF6D1}" type="pres">
      <dgm:prSet presAssocID="{E5B2E815-0D19-41DC-B01B-4D608769620A}" presName="linear" presStyleCnt="0">
        <dgm:presLayoutVars>
          <dgm:animLvl val="lvl"/>
          <dgm:resizeHandles val="exact"/>
        </dgm:presLayoutVars>
      </dgm:prSet>
      <dgm:spPr/>
    </dgm:pt>
    <dgm:pt modelId="{85904B6A-9C4E-4F2A-B8D5-7B687F5D298A}" type="pres">
      <dgm:prSet presAssocID="{E7159AE6-0A19-4F0D-9BFA-EBB89C5A666A}" presName="parentText" presStyleLbl="node1" presStyleIdx="0" presStyleCnt="6">
        <dgm:presLayoutVars>
          <dgm:chMax val="0"/>
          <dgm:bulletEnabled val="1"/>
        </dgm:presLayoutVars>
      </dgm:prSet>
      <dgm:spPr/>
    </dgm:pt>
    <dgm:pt modelId="{CB37B1B3-88DD-4259-B14A-E3DFEEA6B349}" type="pres">
      <dgm:prSet presAssocID="{FE70CD93-4632-493B-8296-AF2C5DFB69FD}" presName="spacer" presStyleCnt="0"/>
      <dgm:spPr/>
    </dgm:pt>
    <dgm:pt modelId="{1785B670-EF99-4444-8564-EF7AD0A898A2}" type="pres">
      <dgm:prSet presAssocID="{D1F898AB-F1D0-4903-ACFE-F62DA2DFC8B7}" presName="parentText" presStyleLbl="node1" presStyleIdx="1" presStyleCnt="6">
        <dgm:presLayoutVars>
          <dgm:chMax val="0"/>
          <dgm:bulletEnabled val="1"/>
        </dgm:presLayoutVars>
      </dgm:prSet>
      <dgm:spPr/>
    </dgm:pt>
    <dgm:pt modelId="{8343C8C4-9CF1-4FDA-A43F-A6842D455D00}" type="pres">
      <dgm:prSet presAssocID="{843E238D-67A6-4D3A-932C-52CB0A032891}" presName="spacer" presStyleCnt="0"/>
      <dgm:spPr/>
    </dgm:pt>
    <dgm:pt modelId="{D9569AB2-FE03-4AC6-9F8B-23FCAC4FAD76}" type="pres">
      <dgm:prSet presAssocID="{BA1CA7C1-F26E-4486-80D3-E8F514D1AE1F}" presName="parentText" presStyleLbl="node1" presStyleIdx="2" presStyleCnt="6">
        <dgm:presLayoutVars>
          <dgm:chMax val="0"/>
          <dgm:bulletEnabled val="1"/>
        </dgm:presLayoutVars>
      </dgm:prSet>
      <dgm:spPr/>
    </dgm:pt>
    <dgm:pt modelId="{D77A88A6-E8E4-4F07-9ED7-BE619F386755}" type="pres">
      <dgm:prSet presAssocID="{24A2094A-8CC3-44B3-B97E-B2A3DCC62E44}" presName="spacer" presStyleCnt="0"/>
      <dgm:spPr/>
    </dgm:pt>
    <dgm:pt modelId="{0DF770A9-ACBD-425F-8C34-DEDCB071FFAC}" type="pres">
      <dgm:prSet presAssocID="{02281A2F-8222-4E85-BFA3-4583F112C13C}" presName="parentText" presStyleLbl="node1" presStyleIdx="3" presStyleCnt="6">
        <dgm:presLayoutVars>
          <dgm:chMax val="0"/>
          <dgm:bulletEnabled val="1"/>
        </dgm:presLayoutVars>
      </dgm:prSet>
      <dgm:spPr/>
    </dgm:pt>
    <dgm:pt modelId="{9F7C81AF-4B17-484D-9C3D-4A5062C028D0}" type="pres">
      <dgm:prSet presAssocID="{7B35786E-8046-42D6-BE8E-AF2EEE20CAFA}" presName="spacer" presStyleCnt="0"/>
      <dgm:spPr/>
    </dgm:pt>
    <dgm:pt modelId="{E1F20C32-ACE1-42B4-817A-1882516EA46A}" type="pres">
      <dgm:prSet presAssocID="{DF5223AA-6327-4842-9204-ABCCB95302E1}" presName="parentText" presStyleLbl="node1" presStyleIdx="4" presStyleCnt="6">
        <dgm:presLayoutVars>
          <dgm:chMax val="0"/>
          <dgm:bulletEnabled val="1"/>
        </dgm:presLayoutVars>
      </dgm:prSet>
      <dgm:spPr/>
    </dgm:pt>
    <dgm:pt modelId="{5877385A-EC98-496E-B0A8-20513A64FDD8}" type="pres">
      <dgm:prSet presAssocID="{32F608CF-708F-4454-B51F-40B21D6CF0FE}" presName="spacer" presStyleCnt="0"/>
      <dgm:spPr/>
    </dgm:pt>
    <dgm:pt modelId="{EA306C83-DC57-45C9-A853-972CAB47B484}" type="pres">
      <dgm:prSet presAssocID="{CDE8ADA4-C0EE-42FA-AF23-DE1CFDBC8C72}" presName="parentText" presStyleLbl="node1" presStyleIdx="5" presStyleCnt="6">
        <dgm:presLayoutVars>
          <dgm:chMax val="0"/>
          <dgm:bulletEnabled val="1"/>
        </dgm:presLayoutVars>
      </dgm:prSet>
      <dgm:spPr/>
    </dgm:pt>
  </dgm:ptLst>
  <dgm:cxnLst>
    <dgm:cxn modelId="{03DC8B25-C125-45AE-BE01-1882F1F5EBA3}" type="presOf" srcId="{E7159AE6-0A19-4F0D-9BFA-EBB89C5A666A}" destId="{85904B6A-9C4E-4F2A-B8D5-7B687F5D298A}" srcOrd="0" destOrd="0" presId="urn:microsoft.com/office/officeart/2005/8/layout/vList2"/>
    <dgm:cxn modelId="{035FFA28-C870-4F72-AB2B-EB6F19539BB1}" type="presOf" srcId="{E5B2E815-0D19-41DC-B01B-4D608769620A}" destId="{B970EACC-20E8-4B9D-A76D-4088620CF6D1}" srcOrd="0" destOrd="0" presId="urn:microsoft.com/office/officeart/2005/8/layout/vList2"/>
    <dgm:cxn modelId="{ADC18D2F-19D1-46B8-81F7-700F9DA75685}" type="presOf" srcId="{DF5223AA-6327-4842-9204-ABCCB95302E1}" destId="{E1F20C32-ACE1-42B4-817A-1882516EA46A}" srcOrd="0" destOrd="0" presId="urn:microsoft.com/office/officeart/2005/8/layout/vList2"/>
    <dgm:cxn modelId="{1254786A-FDDF-4047-9947-52A969D41302}" type="presOf" srcId="{CDE8ADA4-C0EE-42FA-AF23-DE1CFDBC8C72}" destId="{EA306C83-DC57-45C9-A853-972CAB47B484}" srcOrd="0" destOrd="0" presId="urn:microsoft.com/office/officeart/2005/8/layout/vList2"/>
    <dgm:cxn modelId="{296A3F4F-F0BF-4FBE-AD6F-48685C6F280E}" srcId="{E5B2E815-0D19-41DC-B01B-4D608769620A}" destId="{E7159AE6-0A19-4F0D-9BFA-EBB89C5A666A}" srcOrd="0" destOrd="0" parTransId="{64C0E25D-35F5-43BD-A44A-0C69A326CB2D}" sibTransId="{FE70CD93-4632-493B-8296-AF2C5DFB69FD}"/>
    <dgm:cxn modelId="{7BEE5E89-FA17-493F-8366-F0466DE6CA71}" srcId="{E5B2E815-0D19-41DC-B01B-4D608769620A}" destId="{02281A2F-8222-4E85-BFA3-4583F112C13C}" srcOrd="3" destOrd="0" parTransId="{AB3B1B6A-3FD3-4926-A384-BFBC682F4CAA}" sibTransId="{7B35786E-8046-42D6-BE8E-AF2EEE20CAFA}"/>
    <dgm:cxn modelId="{0EDEBFA4-A8B1-4239-8436-72D5DCC22BF1}" srcId="{E5B2E815-0D19-41DC-B01B-4D608769620A}" destId="{BA1CA7C1-F26E-4486-80D3-E8F514D1AE1F}" srcOrd="2" destOrd="0" parTransId="{948432D5-4C7A-4AF7-B2A1-35453ED0FDA4}" sibTransId="{24A2094A-8CC3-44B3-B97E-B2A3DCC62E44}"/>
    <dgm:cxn modelId="{9C0732A5-D4F9-44DE-A80E-82CD4B8ABFDA}" type="presOf" srcId="{D1F898AB-F1D0-4903-ACFE-F62DA2DFC8B7}" destId="{1785B670-EF99-4444-8564-EF7AD0A898A2}" srcOrd="0" destOrd="0" presId="urn:microsoft.com/office/officeart/2005/8/layout/vList2"/>
    <dgm:cxn modelId="{FF9A1EAD-46C1-45A6-8ACA-90A7588DC5A5}" srcId="{E5B2E815-0D19-41DC-B01B-4D608769620A}" destId="{DF5223AA-6327-4842-9204-ABCCB95302E1}" srcOrd="4" destOrd="0" parTransId="{C0F27839-D0D4-4108-BB6A-EDD440606295}" sibTransId="{32F608CF-708F-4454-B51F-40B21D6CF0FE}"/>
    <dgm:cxn modelId="{C236AFAE-C5A9-4A2E-BB57-7F89C8C5A67F}" type="presOf" srcId="{02281A2F-8222-4E85-BFA3-4583F112C13C}" destId="{0DF770A9-ACBD-425F-8C34-DEDCB071FFAC}" srcOrd="0" destOrd="0" presId="urn:microsoft.com/office/officeart/2005/8/layout/vList2"/>
    <dgm:cxn modelId="{7E4B53B6-DCA8-4F85-89F5-5820D7C5E6F3}" type="presOf" srcId="{BA1CA7C1-F26E-4486-80D3-E8F514D1AE1F}" destId="{D9569AB2-FE03-4AC6-9F8B-23FCAC4FAD76}" srcOrd="0" destOrd="0" presId="urn:microsoft.com/office/officeart/2005/8/layout/vList2"/>
    <dgm:cxn modelId="{E37D87D2-E51D-4E9E-ADE4-6EF9D3EA6B5E}" srcId="{E5B2E815-0D19-41DC-B01B-4D608769620A}" destId="{D1F898AB-F1D0-4903-ACFE-F62DA2DFC8B7}" srcOrd="1" destOrd="0" parTransId="{E4555998-56EB-4F6D-BBC1-AB29AFF3B6D6}" sibTransId="{843E238D-67A6-4D3A-932C-52CB0A032891}"/>
    <dgm:cxn modelId="{9954F4F0-E076-4059-A602-4596EE7399F9}" srcId="{E5B2E815-0D19-41DC-B01B-4D608769620A}" destId="{CDE8ADA4-C0EE-42FA-AF23-DE1CFDBC8C72}" srcOrd="5" destOrd="0" parTransId="{2AD9EFEF-CA0F-43E3-9E09-22C799270B11}" sibTransId="{1670F3E4-649C-47B5-8EF7-95333FD6736F}"/>
    <dgm:cxn modelId="{948C1EAE-6C6E-42F8-B074-49F21D570B23}" type="presParOf" srcId="{B970EACC-20E8-4B9D-A76D-4088620CF6D1}" destId="{85904B6A-9C4E-4F2A-B8D5-7B687F5D298A}" srcOrd="0" destOrd="0" presId="urn:microsoft.com/office/officeart/2005/8/layout/vList2"/>
    <dgm:cxn modelId="{08AF8B1B-338A-442B-8437-293F7FD210A3}" type="presParOf" srcId="{B970EACC-20E8-4B9D-A76D-4088620CF6D1}" destId="{CB37B1B3-88DD-4259-B14A-E3DFEEA6B349}" srcOrd="1" destOrd="0" presId="urn:microsoft.com/office/officeart/2005/8/layout/vList2"/>
    <dgm:cxn modelId="{8E868AE3-57A3-4F3F-B326-857BF97060D3}" type="presParOf" srcId="{B970EACC-20E8-4B9D-A76D-4088620CF6D1}" destId="{1785B670-EF99-4444-8564-EF7AD0A898A2}" srcOrd="2" destOrd="0" presId="urn:microsoft.com/office/officeart/2005/8/layout/vList2"/>
    <dgm:cxn modelId="{79387D16-9E4E-42C7-9CCC-B0C2292299FA}" type="presParOf" srcId="{B970EACC-20E8-4B9D-A76D-4088620CF6D1}" destId="{8343C8C4-9CF1-4FDA-A43F-A6842D455D00}" srcOrd="3" destOrd="0" presId="urn:microsoft.com/office/officeart/2005/8/layout/vList2"/>
    <dgm:cxn modelId="{D44343C8-2F6D-40D7-A893-D3ADE979C973}" type="presParOf" srcId="{B970EACC-20E8-4B9D-A76D-4088620CF6D1}" destId="{D9569AB2-FE03-4AC6-9F8B-23FCAC4FAD76}" srcOrd="4" destOrd="0" presId="urn:microsoft.com/office/officeart/2005/8/layout/vList2"/>
    <dgm:cxn modelId="{E519B30D-7143-4553-B005-083575A56F35}" type="presParOf" srcId="{B970EACC-20E8-4B9D-A76D-4088620CF6D1}" destId="{D77A88A6-E8E4-4F07-9ED7-BE619F386755}" srcOrd="5" destOrd="0" presId="urn:microsoft.com/office/officeart/2005/8/layout/vList2"/>
    <dgm:cxn modelId="{F91F74FF-7047-487C-A18C-AC7B3610F4F2}" type="presParOf" srcId="{B970EACC-20E8-4B9D-A76D-4088620CF6D1}" destId="{0DF770A9-ACBD-425F-8C34-DEDCB071FFAC}" srcOrd="6" destOrd="0" presId="urn:microsoft.com/office/officeart/2005/8/layout/vList2"/>
    <dgm:cxn modelId="{E1A33324-2362-447B-83BE-4786E11AB6D4}" type="presParOf" srcId="{B970EACC-20E8-4B9D-A76D-4088620CF6D1}" destId="{9F7C81AF-4B17-484D-9C3D-4A5062C028D0}" srcOrd="7" destOrd="0" presId="urn:microsoft.com/office/officeart/2005/8/layout/vList2"/>
    <dgm:cxn modelId="{4E158C01-5F61-4B9A-B15B-A27D2313CF48}" type="presParOf" srcId="{B970EACC-20E8-4B9D-A76D-4088620CF6D1}" destId="{E1F20C32-ACE1-42B4-817A-1882516EA46A}" srcOrd="8" destOrd="0" presId="urn:microsoft.com/office/officeart/2005/8/layout/vList2"/>
    <dgm:cxn modelId="{2B6DF71B-7468-4093-B53A-204FDD72BF28}" type="presParOf" srcId="{B970EACC-20E8-4B9D-A76D-4088620CF6D1}" destId="{5877385A-EC98-496E-B0A8-20513A64FDD8}" srcOrd="9" destOrd="0" presId="urn:microsoft.com/office/officeart/2005/8/layout/vList2"/>
    <dgm:cxn modelId="{D5B19945-7C63-4D51-AD23-A405E7531C01}" type="presParOf" srcId="{B970EACC-20E8-4B9D-A76D-4088620CF6D1}" destId="{EA306C83-DC57-45C9-A853-972CAB47B48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04B6A-9C4E-4F2A-B8D5-7B687F5D298A}">
      <dsp:nvSpPr>
        <dsp:cNvPr id="0" name=""/>
        <dsp:cNvSpPr/>
      </dsp:nvSpPr>
      <dsp:spPr>
        <a:xfrm>
          <a:off x="0" y="15924"/>
          <a:ext cx="6373813" cy="865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Advanced Functions</a:t>
          </a:r>
        </a:p>
      </dsp:txBody>
      <dsp:txXfrm>
        <a:off x="42265" y="58189"/>
        <a:ext cx="6289283" cy="781270"/>
      </dsp:txXfrm>
    </dsp:sp>
    <dsp:sp modelId="{1785B670-EF99-4444-8564-EF7AD0A898A2}">
      <dsp:nvSpPr>
        <dsp:cNvPr id="0" name=""/>
        <dsp:cNvSpPr/>
      </dsp:nvSpPr>
      <dsp:spPr>
        <a:xfrm>
          <a:off x="0" y="988284"/>
          <a:ext cx="6373813" cy="865800"/>
        </a:xfrm>
        <a:prstGeom prst="roundRect">
          <a:avLst/>
        </a:prstGeom>
        <a:solidFill>
          <a:schemeClr val="accent2">
            <a:hueOff val="1538576"/>
            <a:satOff val="1641"/>
            <a:lumOff val="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Functional Programming</a:t>
          </a:r>
        </a:p>
      </dsp:txBody>
      <dsp:txXfrm>
        <a:off x="42265" y="1030549"/>
        <a:ext cx="6289283" cy="781270"/>
      </dsp:txXfrm>
    </dsp:sp>
    <dsp:sp modelId="{D9569AB2-FE03-4AC6-9F8B-23FCAC4FAD76}">
      <dsp:nvSpPr>
        <dsp:cNvPr id="0" name=""/>
        <dsp:cNvSpPr/>
      </dsp:nvSpPr>
      <dsp:spPr>
        <a:xfrm>
          <a:off x="0" y="1960645"/>
          <a:ext cx="6373813" cy="865800"/>
        </a:xfrm>
        <a:prstGeom prst="roundRect">
          <a:avLst/>
        </a:prstGeom>
        <a:solidFill>
          <a:schemeClr val="accent2">
            <a:hueOff val="3077152"/>
            <a:satOff val="3282"/>
            <a:lumOff val="1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Namespaces</a:t>
          </a:r>
        </a:p>
      </dsp:txBody>
      <dsp:txXfrm>
        <a:off x="42265" y="2002910"/>
        <a:ext cx="6289283" cy="781270"/>
      </dsp:txXfrm>
    </dsp:sp>
    <dsp:sp modelId="{0DF770A9-ACBD-425F-8C34-DEDCB071FFAC}">
      <dsp:nvSpPr>
        <dsp:cNvPr id="0" name=""/>
        <dsp:cNvSpPr/>
      </dsp:nvSpPr>
      <dsp:spPr>
        <a:xfrm>
          <a:off x="0" y="2933005"/>
          <a:ext cx="6373813" cy="865800"/>
        </a:xfrm>
        <a:prstGeom prst="roundRect">
          <a:avLst/>
        </a:prstGeom>
        <a:solidFill>
          <a:schemeClr val="accent2">
            <a:hueOff val="4615728"/>
            <a:satOff val="4923"/>
            <a:lumOff val="15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Chrono</a:t>
          </a:r>
        </a:p>
      </dsp:txBody>
      <dsp:txXfrm>
        <a:off x="42265" y="2975270"/>
        <a:ext cx="6289283" cy="781270"/>
      </dsp:txXfrm>
    </dsp:sp>
    <dsp:sp modelId="{E1F20C32-ACE1-42B4-817A-1882516EA46A}">
      <dsp:nvSpPr>
        <dsp:cNvPr id="0" name=""/>
        <dsp:cNvSpPr/>
      </dsp:nvSpPr>
      <dsp:spPr>
        <a:xfrm>
          <a:off x="0" y="3905365"/>
          <a:ext cx="6373813" cy="865800"/>
        </a:xfrm>
        <a:prstGeom prst="roundRect">
          <a:avLst/>
        </a:prstGeom>
        <a:solidFill>
          <a:schemeClr val="accent2">
            <a:hueOff val="6154304"/>
            <a:satOff val="6564"/>
            <a:lumOff val="2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Unions</a:t>
          </a:r>
        </a:p>
      </dsp:txBody>
      <dsp:txXfrm>
        <a:off x="42265" y="3947630"/>
        <a:ext cx="6289283" cy="781270"/>
      </dsp:txXfrm>
    </dsp:sp>
    <dsp:sp modelId="{EA306C83-DC57-45C9-A853-972CAB47B484}">
      <dsp:nvSpPr>
        <dsp:cNvPr id="0" name=""/>
        <dsp:cNvSpPr/>
      </dsp:nvSpPr>
      <dsp:spPr>
        <a:xfrm>
          <a:off x="0" y="4877725"/>
          <a:ext cx="6373813" cy="865800"/>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AU" sz="3700" kern="1200" dirty="0"/>
            <a:t>Enumerations</a:t>
          </a:r>
        </a:p>
      </dsp:txBody>
      <dsp:txXfrm>
        <a:off x="42265" y="4919990"/>
        <a:ext cx="6289283" cy="7812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13</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95199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58648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58777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60040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98048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946975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3 - Memory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Standard Library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6260546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13</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4996415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Pointers</a:t>
            </a:r>
          </a:p>
          <a:p>
            <a:pPr marL="342900" indent="-342900">
              <a:buFont typeface="Arial" panose="020B0604020202020204" pitchFamily="34" charset="0"/>
              <a:buChar char="•"/>
            </a:pPr>
            <a:r>
              <a:rPr lang="en-US" dirty="0"/>
              <a:t>Slices</a:t>
            </a:r>
          </a:p>
          <a:p>
            <a:pPr marL="342900" indent="-342900">
              <a:buFont typeface="Arial" panose="020B0604020202020204" pitchFamily="34" charset="0"/>
              <a:buChar char="•"/>
            </a:pPr>
            <a:r>
              <a:rPr lang="en-US" dirty="0"/>
              <a:t>References</a:t>
            </a:r>
          </a:p>
          <a:p>
            <a:pPr marL="342900" indent="-342900">
              <a:buFont typeface="Arial" panose="020B0604020202020204" pitchFamily="34" charset="0"/>
              <a:buChar char="•"/>
            </a:pPr>
            <a:r>
              <a:rPr lang="en-US" dirty="0"/>
              <a:t>Dynamic Memory</a:t>
            </a:r>
          </a:p>
          <a:p>
            <a:pPr marL="342900" indent="-342900">
              <a:buFont typeface="Arial" panose="020B0604020202020204" pitchFamily="34" charset="0"/>
              <a:buChar char="•"/>
            </a:pPr>
            <a:r>
              <a:rPr lang="en-US" dirty="0"/>
              <a:t>The Standard Library</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Pointers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normAutofit fontScale="92500" lnSpcReduction="10000"/>
          </a:bodyPr>
          <a:lstStyle/>
          <a:p>
            <a:r>
              <a:rPr lang="en-US" dirty="0"/>
              <a:t>Pointers are an object that holds the numeric memory address of another object</a:t>
            </a:r>
          </a:p>
          <a:p>
            <a:r>
              <a:rPr lang="en-US" dirty="0"/>
              <a:t>To access the value pointed to, the pointer must be dereferenced</a:t>
            </a:r>
          </a:p>
          <a:p>
            <a:r>
              <a:rPr lang="en-US" dirty="0"/>
              <a:t>Because a pointer is a numeric value, you can perform any arithmetic operation on the pointer itself</a:t>
            </a:r>
          </a:p>
          <a:p>
            <a:r>
              <a:rPr lang="en-US" dirty="0"/>
              <a:t>A pointer can be made polymorphic by being a </a:t>
            </a:r>
            <a:r>
              <a:rPr lang="en-AU" sz="2000" b="0" i="1" dirty="0">
                <a:solidFill>
                  <a:srgbClr val="5AD4E6"/>
                </a:solidFill>
                <a:effectLst/>
                <a:latin typeface="Consolas" panose="020B0609020204030204" pitchFamily="49" charset="0"/>
              </a:rPr>
              <a:t>void</a:t>
            </a:r>
            <a:r>
              <a:rPr lang="en-US" dirty="0"/>
              <a:t> pointer</a:t>
            </a:r>
          </a:p>
          <a:p>
            <a:r>
              <a:rPr lang="en-US" dirty="0"/>
              <a:t>You can a pointer to a constant object or a constant pointer to an object (or both!).</a:t>
            </a:r>
          </a:p>
          <a:p>
            <a:r>
              <a:rPr lang="en-US" dirty="0"/>
              <a:t>You can also have pointer-to-pointers</a:t>
            </a:r>
          </a:p>
          <a:p>
            <a:r>
              <a:rPr lang="en-US" dirty="0"/>
              <a:t>Pointers are easily misused as they can point to nothing</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in Memory</a:t>
            </a:r>
          </a:p>
        </p:txBody>
      </p:sp>
      <p:graphicFrame>
        <p:nvGraphicFramePr>
          <p:cNvPr id="2" name="Table 2">
            <a:extLst>
              <a:ext uri="{FF2B5EF4-FFF2-40B4-BE49-F238E27FC236}">
                <a16:creationId xmlns:a16="http://schemas.microsoft.com/office/drawing/2014/main" id="{B618B1FD-3FF4-0962-D0D5-F5E8A596453E}"/>
              </a:ext>
            </a:extLst>
          </p:cNvPr>
          <p:cNvGraphicFramePr>
            <a:graphicFrameLocks noGrp="1"/>
          </p:cNvGraphicFramePr>
          <p:nvPr>
            <p:ph sz="half" idx="2"/>
            <p:extLst>
              <p:ext uri="{D42A27DB-BD31-4B8C-83A1-F6EECF244321}">
                <p14:modId xmlns:p14="http://schemas.microsoft.com/office/powerpoint/2010/main" val="2379810298"/>
              </p:ext>
            </p:extLst>
          </p:nvPr>
        </p:nvGraphicFramePr>
        <p:xfrm>
          <a:off x="885031" y="2405908"/>
          <a:ext cx="10421938" cy="3320370"/>
        </p:xfrm>
        <a:graphic>
          <a:graphicData uri="http://schemas.openxmlformats.org/drawingml/2006/table">
            <a:tbl>
              <a:tblPr firstRow="1" bandRow="1">
                <a:tableStyleId>{5C22544A-7EE6-4342-B048-85BDC9FD1C3A}</a:tableStyleId>
              </a:tblPr>
              <a:tblGrid>
                <a:gridCol w="5210969">
                  <a:extLst>
                    <a:ext uri="{9D8B030D-6E8A-4147-A177-3AD203B41FA5}">
                      <a16:colId xmlns:a16="http://schemas.microsoft.com/office/drawing/2014/main" val="1097089308"/>
                    </a:ext>
                  </a:extLst>
                </a:gridCol>
                <a:gridCol w="5210969">
                  <a:extLst>
                    <a:ext uri="{9D8B030D-6E8A-4147-A177-3AD203B41FA5}">
                      <a16:colId xmlns:a16="http://schemas.microsoft.com/office/drawing/2014/main" val="2054202683"/>
                    </a:ext>
                  </a:extLst>
                </a:gridCol>
              </a:tblGrid>
              <a:tr h="553395">
                <a:tc>
                  <a:txBody>
                    <a:bodyPr/>
                    <a:lstStyle/>
                    <a:p>
                      <a:pPr algn="ctr"/>
                      <a:r>
                        <a:rPr lang="en-AU" dirty="0"/>
                        <a:t>Address</a:t>
                      </a:r>
                    </a:p>
                  </a:txBody>
                  <a:tcPr/>
                </a:tc>
                <a:tc>
                  <a:txBody>
                    <a:bodyPr/>
                    <a:lstStyle/>
                    <a:p>
                      <a:pPr algn="ctr"/>
                      <a:r>
                        <a:rPr lang="en-AU" dirty="0"/>
                        <a:t>Value</a:t>
                      </a:r>
                    </a:p>
                  </a:txBody>
                  <a:tcPr/>
                </a:tc>
                <a:extLst>
                  <a:ext uri="{0D108BD9-81ED-4DB2-BD59-A6C34878D82A}">
                    <a16:rowId xmlns:a16="http://schemas.microsoft.com/office/drawing/2014/main" val="294308315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0x00007fff59ae6ea4</a:t>
                      </a:r>
                    </a:p>
                  </a:txBody>
                  <a:tcPr/>
                </a:tc>
                <a:tc>
                  <a:txBody>
                    <a:bodyPr/>
                    <a:lstStyle/>
                    <a:p>
                      <a:pPr algn="ctr"/>
                      <a:r>
                        <a:rPr lang="en-AU" dirty="0"/>
                        <a:t>…</a:t>
                      </a:r>
                    </a:p>
                  </a:txBody>
                  <a:tcPr/>
                </a:tc>
                <a:extLst>
                  <a:ext uri="{0D108BD9-81ED-4DB2-BD59-A6C34878D82A}">
                    <a16:rowId xmlns:a16="http://schemas.microsoft.com/office/drawing/2014/main" val="2240888659"/>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0x00000004</a:t>
                      </a:r>
                    </a:p>
                  </a:txBody>
                  <a:tcPr/>
                </a:tc>
                <a:extLst>
                  <a:ext uri="{0D108BD9-81ED-4DB2-BD59-A6C34878D82A}">
                    <a16:rowId xmlns:a16="http://schemas.microsoft.com/office/drawing/2014/main" val="8065424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0x000091f5</a:t>
                      </a:r>
                    </a:p>
                  </a:txBody>
                  <a:tcPr/>
                </a:tc>
                <a:extLst>
                  <a:ext uri="{0D108BD9-81ED-4DB2-BD59-A6C34878D82A}">
                    <a16:rowId xmlns:a16="http://schemas.microsoft.com/office/drawing/2014/main" val="1223104565"/>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0x00007fff59ae6e94</a:t>
                      </a:r>
                    </a:p>
                  </a:txBody>
                  <a:tcPr/>
                </a:tc>
                <a:extLst>
                  <a:ext uri="{0D108BD9-81ED-4DB2-BD59-A6C34878D82A}">
                    <a16:rowId xmlns:a16="http://schemas.microsoft.com/office/drawing/2014/main" val="164421536"/>
                  </a:ext>
                </a:extLst>
              </a:tr>
              <a:tr h="553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0x00007fff59ae6e90</a:t>
                      </a:r>
                    </a:p>
                  </a:txBody>
                  <a:tcPr/>
                </a:tc>
                <a:tc>
                  <a:txBody>
                    <a:bodyPr/>
                    <a:lstStyle/>
                    <a:p>
                      <a:pPr algn="ctr"/>
                      <a:r>
                        <a:rPr lang="en-AU" dirty="0"/>
                        <a:t>…</a:t>
                      </a:r>
                    </a:p>
                  </a:txBody>
                  <a:tcPr/>
                </a:tc>
                <a:extLst>
                  <a:ext uri="{0D108BD9-81ED-4DB2-BD59-A6C34878D82A}">
                    <a16:rowId xmlns:a16="http://schemas.microsoft.com/office/drawing/2014/main" val="4048162721"/>
                  </a:ext>
                </a:extLst>
              </a:tr>
            </a:tbl>
          </a:graphicData>
        </a:graphic>
      </p:graphicFrame>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3761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Pointers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81276"/>
            <a:ext cx="11090274" cy="4061650"/>
          </a:xfrm>
        </p:spPr>
        <p:txBody>
          <a:bodyPr/>
          <a:lstStyle/>
          <a:p>
            <a:r>
              <a:rPr lang="en-US" dirty="0"/>
              <a:t>Pointers are an object that holds the numeric memory address of another object</a:t>
            </a:r>
          </a:p>
          <a:p>
            <a:r>
              <a:rPr lang="en-US" dirty="0"/>
              <a:t>To access the value pointed to, the pointer must be dereferenced</a:t>
            </a:r>
          </a:p>
          <a:p>
            <a:r>
              <a:rPr lang="en-US" dirty="0"/>
              <a:t>Because a pointer is a numeric value, you can perform any arithmetic operation on the pointer itself</a:t>
            </a:r>
          </a:p>
          <a:p>
            <a:r>
              <a:rPr lang="en-US" dirty="0"/>
              <a:t>You can a pointer to a constant object or a constant pointer to an object (or both!).</a:t>
            </a:r>
          </a:p>
          <a:p>
            <a:r>
              <a:rPr lang="en-US" dirty="0"/>
              <a:t>You can also have pointer-to-pointers</a:t>
            </a:r>
          </a:p>
          <a:p>
            <a:r>
              <a:rPr lang="en-US" dirty="0"/>
              <a:t>Pointers are easily misused as they can point to nothing</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47183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Slices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199071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References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973464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Dynamic Memory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Part 3</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1786564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172</TotalTime>
  <Words>659</Words>
  <Application>Microsoft Office PowerPoint</Application>
  <PresentationFormat>Widescreen</PresentationFormat>
  <Paragraphs>135</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Gill Sans MT</vt:lpstr>
      <vt:lpstr>Walbaum Display</vt:lpstr>
      <vt:lpstr>3DFloatVTI</vt:lpstr>
      <vt:lpstr>Part 3 - Memory</vt:lpstr>
      <vt:lpstr>Agenda</vt:lpstr>
      <vt:lpstr>Pointers</vt:lpstr>
      <vt:lpstr>Pointers </vt:lpstr>
      <vt:lpstr>Pointers in Memory</vt:lpstr>
      <vt:lpstr>Pointers </vt:lpstr>
      <vt:lpstr>Slices</vt:lpstr>
      <vt:lpstr>References</vt:lpstr>
      <vt:lpstr>Dynamic Memory</vt:lpstr>
      <vt:lpstr>The Standard Library</vt:lpstr>
      <vt:lpstr>Content 2 </vt:lpstr>
      <vt:lpstr>Discussion</vt:lpstr>
      <vt:lpstr>Next Week</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3</cp:revision>
  <dcterms:created xsi:type="dcterms:W3CDTF">2022-11-08T05:35:40Z</dcterms:created>
  <dcterms:modified xsi:type="dcterms:W3CDTF">2022-11-21T09:34:20Z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