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417" r:id="rId5"/>
    <p:sldId id="321" r:id="rId6"/>
    <p:sldId id="272" r:id="rId7"/>
    <p:sldId id="419" r:id="rId8"/>
    <p:sldId id="421" r:id="rId9"/>
    <p:sldId id="418" r:id="rId10"/>
    <p:sldId id="415"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Part 1</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Data Types, Operators, Conditionals, Loops, Functions &amp; IO</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A19EF42D-1063-48BA-8BC7-F5DC6E06E8A6}">
      <dgm:prSet phldrT="[Text]" custT="1"/>
      <dgm:spPr/>
      <dgm:t>
        <a:bodyPr/>
        <a:lstStyle/>
        <a:p>
          <a:r>
            <a:rPr lang="en-US" sz="1800" dirty="0">
              <a:latin typeface="+mn-lt"/>
            </a:rPr>
            <a:t>Part 2</a:t>
          </a:r>
        </a:p>
      </dgm:t>
    </dgm:pt>
    <dgm:pt modelId="{4322CAF5-1F09-4B64-B092-BF3B016C8039}" type="parTrans" cxnId="{185A68E1-419F-4170-BBE0-3DF8177CF76E}">
      <dgm:prSet/>
      <dgm:spPr/>
      <dgm:t>
        <a:bodyPr/>
        <a:lstStyle/>
        <a:p>
          <a:endParaRPr lang="en-AU"/>
        </a:p>
      </dgm:t>
    </dgm:pt>
    <dgm:pt modelId="{A6C1E8C9-D24E-466E-8759-0228D7934966}" type="sibTrans" cxnId="{185A68E1-419F-4170-BBE0-3DF8177CF76E}">
      <dgm:prSet/>
      <dgm:spPr/>
      <dgm:t>
        <a:bodyPr/>
        <a:lstStyle/>
        <a:p>
          <a:endParaRPr lang="en-AU"/>
        </a:p>
      </dgm:t>
    </dgm:pt>
    <dgm:pt modelId="{24AA849E-1DD6-4A0D-A6C3-AFEA481F3A1C}">
      <dgm:prSet phldrT="[Text]" custT="1"/>
      <dgm:spPr/>
      <dgm:t>
        <a:bodyPr/>
        <a:lstStyle/>
        <a:p>
          <a:r>
            <a:rPr lang="en-US" sz="1800" dirty="0">
              <a:latin typeface="+mn-lt"/>
            </a:rPr>
            <a:t>Introduction</a:t>
          </a:r>
        </a:p>
      </dgm:t>
    </dgm:pt>
    <dgm:pt modelId="{4A2F1079-4465-4AEB-AA09-1840017E1749}" type="parTrans" cxnId="{39D43BBC-F4DE-4C67-BCDB-2F4CA9FB5AF7}">
      <dgm:prSet/>
      <dgm:spPr/>
      <dgm:t>
        <a:bodyPr/>
        <a:lstStyle/>
        <a:p>
          <a:endParaRPr lang="en-AU"/>
        </a:p>
      </dgm:t>
    </dgm:pt>
    <dgm:pt modelId="{143C2D22-AD8F-4FAC-AF95-7649D83EA4A1}" type="sibTrans" cxnId="{39D43BBC-F4DE-4C67-BCDB-2F4CA9FB5AF7}">
      <dgm:prSet/>
      <dgm:spPr/>
      <dgm:t>
        <a:bodyPr/>
        <a:lstStyle/>
        <a:p>
          <a:endParaRPr lang="en-AU"/>
        </a:p>
      </dgm:t>
    </dgm:pt>
    <dgm:pt modelId="{F24CB146-74F7-4BCC-BADB-136879BC6B42}">
      <dgm:prSet phldrT="[Text]" custT="1"/>
      <dgm:spPr/>
      <dgm:t>
        <a:bodyPr/>
        <a:lstStyle/>
        <a:p>
          <a:pPr>
            <a:buFont typeface="Symbol" panose="05050102010706020507" pitchFamily="18" charset="2"/>
            <a:buChar char=""/>
          </a:pPr>
          <a:r>
            <a:rPr lang="en-US" sz="1800" dirty="0">
              <a:latin typeface="+mn-lt"/>
            </a:rPr>
            <a:t>Pointers, References, Slices, Memory &amp; the Standard Library</a:t>
          </a:r>
        </a:p>
      </dgm:t>
    </dgm:pt>
    <dgm:pt modelId="{457EDFA4-48C7-4953-98AD-0DF6690C133C}" type="parTrans" cxnId="{C7736897-2546-4FE1-9EEA-F615EDDD4F18}">
      <dgm:prSet/>
      <dgm:spPr/>
      <dgm:t>
        <a:bodyPr/>
        <a:lstStyle/>
        <a:p>
          <a:endParaRPr lang="en-AU"/>
        </a:p>
      </dgm:t>
    </dgm:pt>
    <dgm:pt modelId="{FCC40110-1D59-4E35-AB91-B224924779F3}" type="sibTrans" cxnId="{C7736897-2546-4FE1-9EEA-F615EDDD4F18}">
      <dgm:prSet/>
      <dgm:spPr/>
      <dgm:t>
        <a:bodyPr/>
        <a:lstStyle/>
        <a:p>
          <a:endParaRPr lang="en-AU"/>
        </a:p>
      </dgm:t>
    </dgm:pt>
    <dgm:pt modelId="{8D9E6257-287B-4521-8894-43A63A3B87E8}">
      <dgm:prSet phldrT="[Text]" custT="1"/>
      <dgm:spPr/>
      <dgm:t>
        <a:bodyPr/>
        <a:lstStyle/>
        <a:p>
          <a:pPr>
            <a:buFont typeface="Symbol" panose="05050102010706020507" pitchFamily="18" charset="2"/>
            <a:buChar char=""/>
          </a:pPr>
          <a:r>
            <a:rPr lang="en-US" sz="1800" dirty="0">
              <a:latin typeface="+mn-lt"/>
            </a:rPr>
            <a:t>Part 5</a:t>
          </a:r>
        </a:p>
      </dgm:t>
    </dgm:pt>
    <dgm:pt modelId="{3CA7553F-14B3-49DE-B2D2-FF3123CC4718}" type="parTrans" cxnId="{CB2EFB56-1005-43FF-9035-17144CD644AF}">
      <dgm:prSet/>
      <dgm:spPr/>
      <dgm:t>
        <a:bodyPr/>
        <a:lstStyle/>
        <a:p>
          <a:endParaRPr lang="en-AU"/>
        </a:p>
      </dgm:t>
    </dgm:pt>
    <dgm:pt modelId="{7D2AB1AF-A270-432F-99BD-C9605E78A8B7}" type="sibTrans" cxnId="{CB2EFB56-1005-43FF-9035-17144CD644AF}">
      <dgm:prSet/>
      <dgm:spPr/>
      <dgm:t>
        <a:bodyPr/>
        <a:lstStyle/>
        <a:p>
          <a:endParaRPr lang="en-AU"/>
        </a:p>
      </dgm:t>
    </dgm:pt>
    <dgm:pt modelId="{14CB5C3C-B10B-4AA9-A1AA-BDBC277363B7}">
      <dgm:prSet phldrT="[Text]" custT="1"/>
      <dgm:spPr/>
      <dgm:t>
        <a:bodyPr/>
        <a:lstStyle/>
        <a:p>
          <a:pPr>
            <a:buFont typeface="Symbol" panose="05050102010706020507" pitchFamily="18" charset="2"/>
            <a:buChar char=""/>
          </a:pPr>
          <a:r>
            <a:rPr lang="en-US" sz="1800" dirty="0">
              <a:latin typeface="+mn-lt"/>
            </a:rPr>
            <a:t>Classes, Templates, Generics and Concepts</a:t>
          </a:r>
        </a:p>
      </dgm:t>
    </dgm:pt>
    <dgm:pt modelId="{587D74D8-6B98-426E-AB8E-F2F3C49FC61A}" type="parTrans" cxnId="{F5F846E1-F7C5-488F-B325-12C27F2437BF}">
      <dgm:prSet/>
      <dgm:spPr/>
      <dgm:t>
        <a:bodyPr/>
        <a:lstStyle/>
        <a:p>
          <a:endParaRPr lang="en-AU"/>
        </a:p>
      </dgm:t>
    </dgm:pt>
    <dgm:pt modelId="{10C95EE9-2E00-4DB0-8568-EA3F420D5F7F}" type="sibTrans" cxnId="{F5F846E1-F7C5-488F-B325-12C27F2437BF}">
      <dgm:prSet/>
      <dgm:spPr/>
      <dgm:t>
        <a:bodyPr/>
        <a:lstStyle/>
        <a:p>
          <a:endParaRPr lang="en-AU"/>
        </a:p>
      </dgm:t>
    </dgm:pt>
    <dgm:pt modelId="{A5EE210B-B9B0-4EF9-BFC1-F856C8360974}">
      <dgm:prSet phldrT="[Text]" custT="1"/>
      <dgm:spPr/>
      <dgm:t>
        <a:bodyPr/>
        <a:lstStyle/>
        <a:p>
          <a:pPr>
            <a:buFont typeface="Symbol" panose="05050102010706020507" pitchFamily="18" charset="2"/>
            <a:buChar char=""/>
          </a:pPr>
          <a:r>
            <a:rPr lang="en-US" sz="1800" dirty="0">
              <a:latin typeface="+mn-lt"/>
            </a:rPr>
            <a:t>Part 6</a:t>
          </a:r>
        </a:p>
      </dgm:t>
    </dgm:pt>
    <dgm:pt modelId="{21FAFE7D-25C9-41FB-8D13-CA8E8EFE565F}" type="parTrans" cxnId="{6E24A54F-E2AC-49B3-8E2C-867E140D7742}">
      <dgm:prSet/>
      <dgm:spPr/>
      <dgm:t>
        <a:bodyPr/>
        <a:lstStyle/>
        <a:p>
          <a:endParaRPr lang="en-AU"/>
        </a:p>
      </dgm:t>
    </dgm:pt>
    <dgm:pt modelId="{9AF318D8-CC21-4620-84C6-E058AB13A7E8}" type="sibTrans" cxnId="{6E24A54F-E2AC-49B3-8E2C-867E140D7742}">
      <dgm:prSet/>
      <dgm:spPr/>
      <dgm:t>
        <a:bodyPr/>
        <a:lstStyle/>
        <a:p>
          <a:endParaRPr lang="en-AU"/>
        </a:p>
      </dgm:t>
    </dgm:pt>
    <dgm:pt modelId="{FADC6D0B-B3EB-4AFE-B48D-722530A77C03}">
      <dgm:prSet phldrT="[Text]" custT="1"/>
      <dgm:spPr/>
      <dgm:t>
        <a:bodyPr/>
        <a:lstStyle/>
        <a:p>
          <a:pPr>
            <a:buFont typeface="Symbol" panose="05050102010706020507" pitchFamily="18" charset="2"/>
            <a:buChar char=""/>
          </a:pPr>
          <a:r>
            <a:rPr lang="en-US" sz="1800" dirty="0">
              <a:latin typeface="+mn-lt"/>
            </a:rPr>
            <a:t>Iterators, Data Structures, Algorithms, Ranges &amp; Views</a:t>
          </a:r>
        </a:p>
      </dgm:t>
    </dgm:pt>
    <dgm:pt modelId="{9467CB22-927A-4836-93D9-E582A91134FF}" type="parTrans" cxnId="{948E568A-AB34-4D6A-A330-C35A64F7F789}">
      <dgm:prSet/>
      <dgm:spPr/>
      <dgm:t>
        <a:bodyPr/>
        <a:lstStyle/>
        <a:p>
          <a:endParaRPr lang="en-AU"/>
        </a:p>
      </dgm:t>
    </dgm:pt>
    <dgm:pt modelId="{4C90D885-78E6-490B-972E-FEBB9F387007}" type="sibTrans" cxnId="{948E568A-AB34-4D6A-A330-C35A64F7F789}">
      <dgm:prSet/>
      <dgm:spPr/>
      <dgm:t>
        <a:bodyPr/>
        <a:lstStyle/>
        <a:p>
          <a:endParaRPr lang="en-AU"/>
        </a:p>
      </dgm:t>
    </dgm:pt>
    <dgm:pt modelId="{A45CD0F8-C3E4-4C91-9DC2-66BC91AC442A}">
      <dgm:prSet phldrT="[Text]" custT="1"/>
      <dgm:spPr/>
      <dgm:t>
        <a:bodyPr/>
        <a:lstStyle/>
        <a:p>
          <a:pPr>
            <a:buFont typeface="Symbol" panose="05050102010706020507" pitchFamily="18" charset="2"/>
            <a:buChar char=""/>
          </a:pPr>
          <a:r>
            <a:rPr lang="en-US" sz="1800" dirty="0">
              <a:latin typeface="+mn-lt"/>
            </a:rPr>
            <a:t>Part 7</a:t>
          </a:r>
        </a:p>
      </dgm:t>
    </dgm:pt>
    <dgm:pt modelId="{5111EFD4-5E8C-4D88-87E2-36C80FF7242A}" type="parTrans" cxnId="{0A72B907-E319-4DD8-B2C1-CD6ADF877394}">
      <dgm:prSet/>
      <dgm:spPr/>
      <dgm:t>
        <a:bodyPr/>
        <a:lstStyle/>
        <a:p>
          <a:endParaRPr lang="en-AU"/>
        </a:p>
      </dgm:t>
    </dgm:pt>
    <dgm:pt modelId="{8A762D43-1646-4D13-A0BA-28F58E79C7F7}" type="sibTrans" cxnId="{0A72B907-E319-4DD8-B2C1-CD6ADF877394}">
      <dgm:prSet/>
      <dgm:spPr/>
      <dgm:t>
        <a:bodyPr/>
        <a:lstStyle/>
        <a:p>
          <a:endParaRPr lang="en-AU"/>
        </a:p>
      </dgm:t>
    </dgm:pt>
    <dgm:pt modelId="{07ADEFE3-1995-4F6F-9886-1BDD16DF7EDC}">
      <dgm:prSet phldrT="[Text]" custT="1"/>
      <dgm:spPr/>
      <dgm:t>
        <a:bodyPr/>
        <a:lstStyle/>
        <a:p>
          <a:pPr>
            <a:buFont typeface="Symbol" panose="05050102010706020507" pitchFamily="18" charset="2"/>
            <a:buChar char=""/>
          </a:pPr>
          <a:r>
            <a:rPr lang="en-US" sz="1800" dirty="0">
              <a:latin typeface="+mn-lt"/>
            </a:rPr>
            <a:t>Parallel Algorithms, Atomics, Threads, Mutexes, Semaphores &amp; Async/Await</a:t>
          </a:r>
        </a:p>
      </dgm:t>
    </dgm:pt>
    <dgm:pt modelId="{D2898A94-9828-4136-94BE-282E71E8E7E2}" type="parTrans" cxnId="{349D6B45-C2D0-4646-BEC1-2615FEDD395A}">
      <dgm:prSet/>
      <dgm:spPr/>
      <dgm:t>
        <a:bodyPr/>
        <a:lstStyle/>
        <a:p>
          <a:endParaRPr lang="en-AU"/>
        </a:p>
      </dgm:t>
    </dgm:pt>
    <dgm:pt modelId="{BD3C6484-E443-4E94-8850-6C1630FD3656}" type="sibTrans" cxnId="{349D6B45-C2D0-4646-BEC1-2615FEDD395A}">
      <dgm:prSet/>
      <dgm:spPr/>
      <dgm:t>
        <a:bodyPr/>
        <a:lstStyle/>
        <a:p>
          <a:endParaRPr lang="en-AU"/>
        </a:p>
      </dgm:t>
    </dgm:pt>
    <dgm:pt modelId="{6F9CB2C7-2661-47E7-B258-65B84D26AF25}">
      <dgm:prSet phldrT="[Text]" custT="1"/>
      <dgm:spPr/>
      <dgm:t>
        <a:bodyPr/>
        <a:lstStyle/>
        <a:p>
          <a:pPr>
            <a:buFont typeface="Symbol" panose="05050102010706020507" pitchFamily="18" charset="2"/>
            <a:buChar char=""/>
          </a:pPr>
          <a:r>
            <a:rPr lang="en-US" sz="1800" dirty="0">
              <a:latin typeface="+mn-lt"/>
            </a:rPr>
            <a:t>Break</a:t>
          </a:r>
        </a:p>
      </dgm:t>
    </dgm:pt>
    <dgm:pt modelId="{523CEDF3-8E4E-45FE-8AD6-FDD6BEFA22B3}" type="parTrans" cxnId="{9BCB9021-68CC-4379-B648-56508E482B32}">
      <dgm:prSet/>
      <dgm:spPr/>
      <dgm:t>
        <a:bodyPr/>
        <a:lstStyle/>
        <a:p>
          <a:endParaRPr lang="en-AU"/>
        </a:p>
      </dgm:t>
    </dgm:pt>
    <dgm:pt modelId="{D4573A32-3B39-4CE0-966B-A8F05FB55483}" type="sibTrans" cxnId="{9BCB9021-68CC-4379-B648-56508E482B32}">
      <dgm:prSet/>
      <dgm:spPr/>
      <dgm:t>
        <a:bodyPr/>
        <a:lstStyle/>
        <a:p>
          <a:endParaRPr lang="en-AU"/>
        </a:p>
      </dgm:t>
    </dgm:pt>
    <dgm:pt modelId="{31E937A8-B399-4156-8116-D0F1E41ED6FD}">
      <dgm:prSet phldrT="[Text]" custT="1"/>
      <dgm:spPr/>
      <dgm:t>
        <a:bodyPr/>
        <a:lstStyle/>
        <a:p>
          <a:r>
            <a:rPr lang="en-US" sz="1800" dirty="0">
              <a:latin typeface="+mn-lt"/>
            </a:rPr>
            <a:t>Part 3</a:t>
          </a:r>
        </a:p>
      </dgm:t>
    </dgm:pt>
    <dgm:pt modelId="{3A1D5FE9-BACD-48DF-8E35-B2F874D52146}" type="parTrans" cxnId="{583D07ED-0E20-46CB-8074-1E0877E5029B}">
      <dgm:prSet/>
      <dgm:spPr/>
      <dgm:t>
        <a:bodyPr/>
        <a:lstStyle/>
        <a:p>
          <a:endParaRPr lang="en-AU"/>
        </a:p>
      </dgm:t>
    </dgm:pt>
    <dgm:pt modelId="{4D5EFEA4-364E-4D35-ABCF-46E6C904B89D}" type="sibTrans" cxnId="{583D07ED-0E20-46CB-8074-1E0877E5029B}">
      <dgm:prSet/>
      <dgm:spPr/>
      <dgm:t>
        <a:bodyPr/>
        <a:lstStyle/>
        <a:p>
          <a:endParaRPr lang="en-AU"/>
        </a:p>
      </dgm:t>
    </dgm:pt>
    <dgm:pt modelId="{C0EFA447-0BC5-4C6D-AC1E-1328EBE83BA1}">
      <dgm:prSet phldrT="[Text]" custT="1"/>
      <dgm:spPr/>
      <dgm:t>
        <a:bodyPr/>
        <a:lstStyle/>
        <a:p>
          <a:pPr>
            <a:buFont typeface="Symbol" panose="05050102010706020507" pitchFamily="18" charset="2"/>
            <a:buChar char=""/>
          </a:pPr>
          <a:r>
            <a:rPr lang="en-US" sz="1800" dirty="0">
              <a:latin typeface="+mn-lt"/>
            </a:rPr>
            <a:t>Part 4</a:t>
          </a:r>
        </a:p>
      </dgm:t>
    </dgm:pt>
    <dgm:pt modelId="{A1ABEE72-8C98-4029-8CBE-56A2327BA9F1}" type="parTrans" cxnId="{B94F58CE-C900-42B3-833F-07A5ECD00345}">
      <dgm:prSet/>
      <dgm:spPr/>
      <dgm:t>
        <a:bodyPr/>
        <a:lstStyle/>
        <a:p>
          <a:endParaRPr lang="en-AU"/>
        </a:p>
      </dgm:t>
    </dgm:pt>
    <dgm:pt modelId="{82656785-3667-467F-8AC6-228F821EE6C2}" type="sibTrans" cxnId="{B94F58CE-C900-42B3-833F-07A5ECD00345}">
      <dgm:prSet/>
      <dgm:spPr/>
      <dgm:t>
        <a:bodyPr/>
        <a:lstStyle/>
        <a:p>
          <a:endParaRPr lang="en-AU"/>
        </a:p>
      </dgm:t>
    </dgm:pt>
    <dgm:pt modelId="{C1314DC0-A58C-4AB4-847A-3CBA496936B2}">
      <dgm:prSet phldrT="[Text]" custT="1"/>
      <dgm:spPr/>
      <dgm:t>
        <a:bodyPr/>
        <a:lstStyle/>
        <a:p>
          <a:pPr>
            <a:buFont typeface="Symbol" panose="05050102010706020507" pitchFamily="18" charset="2"/>
            <a:buChar char=""/>
          </a:pPr>
          <a:r>
            <a:rPr lang="en-US" sz="1800" dirty="0">
              <a:latin typeface="+mn-lt"/>
            </a:rPr>
            <a:t>Functional Programming, Namespaces, Unions, Enumerations and Structures</a:t>
          </a:r>
        </a:p>
      </dgm:t>
    </dgm:pt>
    <dgm:pt modelId="{411B592C-4DFD-4672-B3BF-377431162205}" type="parTrans" cxnId="{77E6B48F-E771-4E8C-91AA-0325D31AB11C}">
      <dgm:prSet/>
      <dgm:spPr/>
      <dgm:t>
        <a:bodyPr/>
        <a:lstStyle/>
        <a:p>
          <a:endParaRPr lang="en-AU"/>
        </a:p>
      </dgm:t>
    </dgm:pt>
    <dgm:pt modelId="{1C44C4DE-E6DB-4B7E-9198-660ED430D47F}" type="sibTrans" cxnId="{77E6B48F-E771-4E8C-91AA-0325D31AB11C}">
      <dgm:prSet/>
      <dgm:spPr/>
      <dgm:t>
        <a:bodyPr/>
        <a:lstStyle/>
        <a:p>
          <a:endParaRPr lang="en-AU"/>
        </a:p>
      </dgm:t>
    </dgm:pt>
    <dgm:pt modelId="{A69D4E4C-8395-4362-95F8-650C91EFDBD6}">
      <dgm:prSet phldrT="[Text]" custT="1"/>
      <dgm:spPr/>
      <dgm:t>
        <a:bodyPr/>
        <a:lstStyle/>
        <a:p>
          <a:pPr>
            <a:buFont typeface="Symbol" panose="05050102010706020507" pitchFamily="18" charset="2"/>
            <a:buChar char=""/>
          </a:pPr>
          <a:r>
            <a:rPr lang="en-US" sz="1800" dirty="0">
              <a:latin typeface="+mn-lt"/>
            </a:rPr>
            <a:t>University and MDN Shutdown</a:t>
          </a:r>
        </a:p>
      </dgm:t>
    </dgm:pt>
    <dgm:pt modelId="{4C109772-BCF9-4E3D-AA95-6CBA17812F2F}" type="parTrans" cxnId="{ABF4FA54-F449-46FB-A1DD-8952E8945D24}">
      <dgm:prSet/>
      <dgm:spPr/>
      <dgm:t>
        <a:bodyPr/>
        <a:lstStyle/>
        <a:p>
          <a:endParaRPr lang="en-AU"/>
        </a:p>
      </dgm:t>
    </dgm:pt>
    <dgm:pt modelId="{70FD3ED7-BF8F-4452-9180-2A1CEF57D0D2}" type="sibTrans" cxnId="{ABF4FA54-F449-46FB-A1DD-8952E8945D24}">
      <dgm:prSet/>
      <dgm:spPr/>
      <dgm:t>
        <a:bodyPr/>
        <a:lstStyle/>
        <a:p>
          <a:endParaRPr lang="en-AU"/>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8">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8">
        <dgm:presLayoutVars>
          <dgm:bulletEnabled val="1"/>
        </dgm:presLayoutVars>
      </dgm:prSet>
      <dgm:spPr/>
    </dgm:pt>
    <dgm:pt modelId="{6BA46904-CB7C-4538-BD49-D3891EF19552}" type="pres">
      <dgm:prSet presAssocID="{4259F840-24E7-476F-9F30-482E46395856}" presName="ConnectLine1" presStyleLbl="sibTrans1D1" presStyleIdx="0" presStyleCnt="8"/>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8"/>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8F3B24D3-7196-417E-B10C-AE2ECF24E731}" type="pres">
      <dgm:prSet presAssocID="{A19EF42D-1063-48BA-8BC7-F5DC6E06E8A6}" presName="composite1" presStyleCnt="0"/>
      <dgm:spPr/>
    </dgm:pt>
    <dgm:pt modelId="{27B86332-BE1D-414A-83B2-1A1CD2BC417F}" type="pres">
      <dgm:prSet presAssocID="{A19EF42D-1063-48BA-8BC7-F5DC6E06E8A6}" presName="parent1" presStyleLbl="alignNode1" presStyleIdx="1" presStyleCnt="8">
        <dgm:presLayoutVars>
          <dgm:chMax val="1"/>
          <dgm:chPref val="1"/>
          <dgm:bulletEnabled val="1"/>
        </dgm:presLayoutVars>
      </dgm:prSet>
      <dgm:spPr/>
    </dgm:pt>
    <dgm:pt modelId="{C91C196D-7E8F-4C2A-8845-784E914C2A39}" type="pres">
      <dgm:prSet presAssocID="{A19EF42D-1063-48BA-8BC7-F5DC6E06E8A6}" presName="Childtext1" presStyleLbl="revTx" presStyleIdx="1" presStyleCnt="8">
        <dgm:presLayoutVars>
          <dgm:bulletEnabled val="1"/>
        </dgm:presLayoutVars>
      </dgm:prSet>
      <dgm:spPr/>
    </dgm:pt>
    <dgm:pt modelId="{3BCAFAFC-1BBA-4D34-807E-4EE4869BF057}" type="pres">
      <dgm:prSet presAssocID="{A19EF42D-1063-48BA-8BC7-F5DC6E06E8A6}" presName="ConnectLine1" presStyleLbl="sibTrans1D1" presStyleIdx="1" presStyleCnt="8"/>
      <dgm:spPr>
        <a:noFill/>
        <a:ln w="6350" cap="flat" cmpd="sng" algn="ctr">
          <a:solidFill>
            <a:schemeClr val="accent5">
              <a:hueOff val="40001"/>
              <a:satOff val="966"/>
              <a:lumOff val="-4662"/>
              <a:alphaOff val="0"/>
            </a:schemeClr>
          </a:solidFill>
          <a:prstDash val="dash"/>
          <a:miter lim="800000"/>
        </a:ln>
        <a:effectLst/>
      </dgm:spPr>
    </dgm:pt>
    <dgm:pt modelId="{A1F37508-3EC0-448D-850F-4582AAE6C829}" type="pres">
      <dgm:prSet presAssocID="{A19EF42D-1063-48BA-8BC7-F5DC6E06E8A6}" presName="ConnectLineEnd1" presStyleLbl="lnNode1" presStyleIdx="1" presStyleCnt="8"/>
      <dgm:spPr/>
    </dgm:pt>
    <dgm:pt modelId="{32767D8A-DC75-4B9A-8948-9BB4831D76B0}" type="pres">
      <dgm:prSet presAssocID="{A19EF42D-1063-48BA-8BC7-F5DC6E06E8A6}" presName="EmptyPane1" presStyleCnt="0"/>
      <dgm:spPr/>
    </dgm:pt>
    <dgm:pt modelId="{406237FD-27F3-439A-8416-100084EEC097}" type="pres">
      <dgm:prSet presAssocID="{A6C1E8C9-D24E-466E-8759-0228D7934966}" presName="spaceBetweenRectangles1" presStyleCnt="0"/>
      <dgm:spPr/>
    </dgm:pt>
    <dgm:pt modelId="{6827FAF3-9FA0-45FB-95A6-35FDE9AA22EB}" type="pres">
      <dgm:prSet presAssocID="{31E937A8-B399-4156-8116-D0F1E41ED6FD}" presName="composite1" presStyleCnt="0"/>
      <dgm:spPr/>
    </dgm:pt>
    <dgm:pt modelId="{FC8B4081-C3CE-4D1A-9763-729CBEBD966B}" type="pres">
      <dgm:prSet presAssocID="{31E937A8-B399-4156-8116-D0F1E41ED6FD}" presName="parent1" presStyleLbl="alignNode1" presStyleIdx="2" presStyleCnt="8">
        <dgm:presLayoutVars>
          <dgm:chMax val="1"/>
          <dgm:chPref val="1"/>
          <dgm:bulletEnabled val="1"/>
        </dgm:presLayoutVars>
      </dgm:prSet>
      <dgm:spPr/>
    </dgm:pt>
    <dgm:pt modelId="{8D20797D-2F58-4BA2-B609-93A598E9D73E}" type="pres">
      <dgm:prSet presAssocID="{31E937A8-B399-4156-8116-D0F1E41ED6FD}" presName="Childtext1" presStyleLbl="revTx" presStyleIdx="2" presStyleCnt="8">
        <dgm:presLayoutVars>
          <dgm:bulletEnabled val="1"/>
        </dgm:presLayoutVars>
      </dgm:prSet>
      <dgm:spPr/>
    </dgm:pt>
    <dgm:pt modelId="{880F4210-3368-4DDD-B77C-192F3EEF74FA}" type="pres">
      <dgm:prSet presAssocID="{31E937A8-B399-4156-8116-D0F1E41ED6FD}" presName="ConnectLine1" presStyleLbl="sibTrans1D1" presStyleIdx="2" presStyleCnt="8"/>
      <dgm:spPr>
        <a:noFill/>
        <a:ln w="6350" cap="flat" cmpd="sng" algn="ctr">
          <a:solidFill>
            <a:schemeClr val="accent5">
              <a:hueOff val="80001"/>
              <a:satOff val="1932"/>
              <a:lumOff val="-9325"/>
              <a:alphaOff val="0"/>
            </a:schemeClr>
          </a:solidFill>
          <a:prstDash val="dash"/>
          <a:miter lim="800000"/>
        </a:ln>
        <a:effectLst/>
      </dgm:spPr>
    </dgm:pt>
    <dgm:pt modelId="{29CC49E7-6308-47A6-80DF-C8B19CEF3735}" type="pres">
      <dgm:prSet presAssocID="{31E937A8-B399-4156-8116-D0F1E41ED6FD}" presName="ConnectLineEnd1" presStyleLbl="lnNode1" presStyleIdx="2" presStyleCnt="8"/>
      <dgm:spPr/>
    </dgm:pt>
    <dgm:pt modelId="{218DAD0E-A813-4B79-A6C1-3FC8648FB0FA}" type="pres">
      <dgm:prSet presAssocID="{31E937A8-B399-4156-8116-D0F1E41ED6FD}" presName="EmptyPane1" presStyleCnt="0"/>
      <dgm:spPr/>
    </dgm:pt>
    <dgm:pt modelId="{2171524D-47F7-4559-A1ED-5516C9AB295E}" type="pres">
      <dgm:prSet presAssocID="{4D5EFEA4-364E-4D35-ABCF-46E6C904B89D}" presName="spaceBetweenRectangles1" presStyleCnt="0"/>
      <dgm:spPr/>
    </dgm:pt>
    <dgm:pt modelId="{D7753CF9-87B3-4536-B7D8-66D5D8A3DBCE}" type="pres">
      <dgm:prSet presAssocID="{6F9CB2C7-2661-47E7-B258-65B84D26AF25}" presName="composite1" presStyleCnt="0"/>
      <dgm:spPr/>
    </dgm:pt>
    <dgm:pt modelId="{D0278E54-09A2-405F-A4A1-58763342DAD9}" type="pres">
      <dgm:prSet presAssocID="{6F9CB2C7-2661-47E7-B258-65B84D26AF25}" presName="parent1" presStyleLbl="alignNode1" presStyleIdx="3" presStyleCnt="8">
        <dgm:presLayoutVars>
          <dgm:chMax val="1"/>
          <dgm:chPref val="1"/>
          <dgm:bulletEnabled val="1"/>
        </dgm:presLayoutVars>
      </dgm:prSet>
      <dgm:spPr/>
    </dgm:pt>
    <dgm:pt modelId="{D9F54279-9FFA-4DE8-AC70-50FE93B7EBA7}" type="pres">
      <dgm:prSet presAssocID="{6F9CB2C7-2661-47E7-B258-65B84D26AF25}" presName="Childtext1" presStyleLbl="revTx" presStyleIdx="3" presStyleCnt="8">
        <dgm:presLayoutVars>
          <dgm:bulletEnabled val="1"/>
        </dgm:presLayoutVars>
      </dgm:prSet>
      <dgm:spPr/>
    </dgm:pt>
    <dgm:pt modelId="{8881EF73-85AF-4421-BACF-0F0161487705}" type="pres">
      <dgm:prSet presAssocID="{6F9CB2C7-2661-47E7-B258-65B84D26AF25}" presName="ConnectLine1" presStyleLbl="sibTrans1D1" presStyleIdx="3" presStyleCnt="8"/>
      <dgm:spPr>
        <a:noFill/>
        <a:ln w="6350" cap="flat" cmpd="sng" algn="ctr">
          <a:solidFill>
            <a:schemeClr val="accent5">
              <a:hueOff val="160003"/>
              <a:satOff val="3863"/>
              <a:lumOff val="-18649"/>
              <a:alphaOff val="0"/>
            </a:schemeClr>
          </a:solidFill>
          <a:prstDash val="dash"/>
          <a:miter lim="800000"/>
        </a:ln>
        <a:effectLst/>
      </dgm:spPr>
    </dgm:pt>
    <dgm:pt modelId="{45C53B8C-CDE1-4063-81BB-90D14C1E541C}" type="pres">
      <dgm:prSet presAssocID="{6F9CB2C7-2661-47E7-B258-65B84D26AF25}" presName="ConnectLineEnd1" presStyleLbl="lnNode1" presStyleIdx="3" presStyleCnt="8"/>
      <dgm:spPr/>
    </dgm:pt>
    <dgm:pt modelId="{4FD49E19-170B-46D2-85A1-E8CDDDF4AE51}" type="pres">
      <dgm:prSet presAssocID="{6F9CB2C7-2661-47E7-B258-65B84D26AF25}" presName="EmptyPane1" presStyleCnt="0"/>
      <dgm:spPr/>
    </dgm:pt>
    <dgm:pt modelId="{1F66EFB3-77A0-4791-A78C-A41A07624FF2}" type="pres">
      <dgm:prSet presAssocID="{D4573A32-3B39-4CE0-966B-A8F05FB55483}" presName="spaceBetweenRectangles1" presStyleCnt="0"/>
      <dgm:spPr/>
    </dgm:pt>
    <dgm:pt modelId="{83F41BEA-2BF2-4D38-BCD7-4CA1DD9520D3}" type="pres">
      <dgm:prSet presAssocID="{C0EFA447-0BC5-4C6D-AC1E-1328EBE83BA1}" presName="composite1" presStyleCnt="0"/>
      <dgm:spPr/>
    </dgm:pt>
    <dgm:pt modelId="{0DDCDB26-A46C-44A7-B46E-D8F72303E349}" type="pres">
      <dgm:prSet presAssocID="{C0EFA447-0BC5-4C6D-AC1E-1328EBE83BA1}" presName="parent1" presStyleLbl="alignNode1" presStyleIdx="4" presStyleCnt="8">
        <dgm:presLayoutVars>
          <dgm:chMax val="1"/>
          <dgm:chPref val="1"/>
          <dgm:bulletEnabled val="1"/>
        </dgm:presLayoutVars>
      </dgm:prSet>
      <dgm:spPr/>
    </dgm:pt>
    <dgm:pt modelId="{72C3BCBB-3A47-446C-806C-0D93FB0982A7}" type="pres">
      <dgm:prSet presAssocID="{C0EFA447-0BC5-4C6D-AC1E-1328EBE83BA1}" presName="Childtext1" presStyleLbl="revTx" presStyleIdx="4" presStyleCnt="8">
        <dgm:presLayoutVars>
          <dgm:bulletEnabled val="1"/>
        </dgm:presLayoutVars>
      </dgm:prSet>
      <dgm:spPr/>
    </dgm:pt>
    <dgm:pt modelId="{1EC26C0F-D52D-482D-8B83-CC3F1966641F}" type="pres">
      <dgm:prSet presAssocID="{C0EFA447-0BC5-4C6D-AC1E-1328EBE83BA1}" presName="ConnectLine1" presStyleLbl="sibTrans1D1" presStyleIdx="4" presStyleCnt="8"/>
      <dgm:spPr>
        <a:noFill/>
        <a:ln w="6350" cap="flat" cmpd="sng" algn="ctr">
          <a:solidFill>
            <a:schemeClr val="accent5">
              <a:hueOff val="205718"/>
              <a:satOff val="4967"/>
              <a:lumOff val="-23978"/>
              <a:alphaOff val="0"/>
            </a:schemeClr>
          </a:solidFill>
          <a:prstDash val="dash"/>
          <a:miter lim="800000"/>
        </a:ln>
        <a:effectLst/>
      </dgm:spPr>
    </dgm:pt>
    <dgm:pt modelId="{E1576FE9-C528-409D-8A3F-A1D9DCC1A142}" type="pres">
      <dgm:prSet presAssocID="{C0EFA447-0BC5-4C6D-AC1E-1328EBE83BA1}" presName="ConnectLineEnd1" presStyleLbl="lnNode1" presStyleIdx="4" presStyleCnt="8"/>
      <dgm:spPr/>
    </dgm:pt>
    <dgm:pt modelId="{55AC67E8-10E3-49BF-B051-3737441C02C0}" type="pres">
      <dgm:prSet presAssocID="{C0EFA447-0BC5-4C6D-AC1E-1328EBE83BA1}" presName="EmptyPane1" presStyleCnt="0"/>
      <dgm:spPr/>
    </dgm:pt>
    <dgm:pt modelId="{EBE56A75-E0D9-409D-BEB4-7812551835A1}" type="pres">
      <dgm:prSet presAssocID="{82656785-3667-467F-8AC6-228F821EE6C2}" presName="spaceBetweenRectangles1" presStyleCnt="0"/>
      <dgm:spPr/>
    </dgm:pt>
    <dgm:pt modelId="{371548BE-A32C-4A7A-ABA4-1E1E6EC11F2B}" type="pres">
      <dgm:prSet presAssocID="{8D9E6257-287B-4521-8894-43A63A3B87E8}" presName="composite1" presStyleCnt="0"/>
      <dgm:spPr/>
    </dgm:pt>
    <dgm:pt modelId="{5C0BE94D-3145-42B4-B0AF-106369CFF3E6}" type="pres">
      <dgm:prSet presAssocID="{8D9E6257-287B-4521-8894-43A63A3B87E8}" presName="parent1" presStyleLbl="alignNode1" presStyleIdx="5" presStyleCnt="8">
        <dgm:presLayoutVars>
          <dgm:chMax val="1"/>
          <dgm:chPref val="1"/>
          <dgm:bulletEnabled val="1"/>
        </dgm:presLayoutVars>
      </dgm:prSet>
      <dgm:spPr/>
    </dgm:pt>
    <dgm:pt modelId="{5FB1FFDC-7A23-4FEE-9196-4F3A395F7B38}" type="pres">
      <dgm:prSet presAssocID="{8D9E6257-287B-4521-8894-43A63A3B87E8}" presName="Childtext1" presStyleLbl="revTx" presStyleIdx="5" presStyleCnt="8">
        <dgm:presLayoutVars>
          <dgm:bulletEnabled val="1"/>
        </dgm:presLayoutVars>
      </dgm:prSet>
      <dgm:spPr/>
    </dgm:pt>
    <dgm:pt modelId="{D0814C70-78AB-428B-A174-20BDCEFD98D5}" type="pres">
      <dgm:prSet presAssocID="{8D9E6257-287B-4521-8894-43A63A3B87E8}" presName="ConnectLine1" presStyleLbl="sibTrans1D1" presStyleIdx="5" presStyleCnt="8"/>
      <dgm:spPr>
        <a:noFill/>
        <a:ln w="6350" cap="flat" cmpd="sng" algn="ctr">
          <a:solidFill>
            <a:schemeClr val="accent5">
              <a:hueOff val="200004"/>
              <a:satOff val="4829"/>
              <a:lumOff val="-23312"/>
              <a:alphaOff val="0"/>
            </a:schemeClr>
          </a:solidFill>
          <a:prstDash val="dash"/>
          <a:miter lim="800000"/>
        </a:ln>
        <a:effectLst/>
      </dgm:spPr>
    </dgm:pt>
    <dgm:pt modelId="{185C5B42-F7C5-4DD1-82BC-453C46484FB1}" type="pres">
      <dgm:prSet presAssocID="{8D9E6257-287B-4521-8894-43A63A3B87E8}" presName="ConnectLineEnd1" presStyleLbl="lnNode1" presStyleIdx="5" presStyleCnt="8"/>
      <dgm:spPr/>
    </dgm:pt>
    <dgm:pt modelId="{265A2017-7F05-4A7D-8B0A-0EBD43C1E213}" type="pres">
      <dgm:prSet presAssocID="{8D9E6257-287B-4521-8894-43A63A3B87E8}" presName="EmptyPane1" presStyleCnt="0"/>
      <dgm:spPr/>
    </dgm:pt>
    <dgm:pt modelId="{EBCADC78-D741-4964-B8AA-B5C30105054C}" type="pres">
      <dgm:prSet presAssocID="{7D2AB1AF-A270-432F-99BD-C9605E78A8B7}" presName="spaceBetweenRectangles1" presStyleCnt="0"/>
      <dgm:spPr/>
    </dgm:pt>
    <dgm:pt modelId="{D2C2AA95-39D9-4068-B84A-C24FFE1566E2}" type="pres">
      <dgm:prSet presAssocID="{A5EE210B-B9B0-4EF9-BFC1-F856C8360974}" presName="composite1" presStyleCnt="0"/>
      <dgm:spPr/>
    </dgm:pt>
    <dgm:pt modelId="{147D48CF-40D3-4449-8F35-A21384FD4A22}" type="pres">
      <dgm:prSet presAssocID="{A5EE210B-B9B0-4EF9-BFC1-F856C8360974}" presName="parent1" presStyleLbl="alignNode1" presStyleIdx="6" presStyleCnt="8">
        <dgm:presLayoutVars>
          <dgm:chMax val="1"/>
          <dgm:chPref val="1"/>
          <dgm:bulletEnabled val="1"/>
        </dgm:presLayoutVars>
      </dgm:prSet>
      <dgm:spPr/>
    </dgm:pt>
    <dgm:pt modelId="{644D9BF0-78AB-450F-B71E-84277637CCD5}" type="pres">
      <dgm:prSet presAssocID="{A5EE210B-B9B0-4EF9-BFC1-F856C8360974}" presName="Childtext1" presStyleLbl="revTx" presStyleIdx="6" presStyleCnt="8">
        <dgm:presLayoutVars>
          <dgm:bulletEnabled val="1"/>
        </dgm:presLayoutVars>
      </dgm:prSet>
      <dgm:spPr/>
    </dgm:pt>
    <dgm:pt modelId="{E20DED68-7345-49F8-8970-D6EB751E0532}" type="pres">
      <dgm:prSet presAssocID="{A5EE210B-B9B0-4EF9-BFC1-F856C8360974}" presName="ConnectLine1" presStyleLbl="sibTrans1D1" presStyleIdx="6" presStyleCnt="8"/>
      <dgm:spPr>
        <a:noFill/>
        <a:ln w="6350" cap="flat" cmpd="sng" algn="ctr">
          <a:solidFill>
            <a:schemeClr val="accent5">
              <a:hueOff val="240004"/>
              <a:satOff val="5795"/>
              <a:lumOff val="-27974"/>
              <a:alphaOff val="0"/>
            </a:schemeClr>
          </a:solidFill>
          <a:prstDash val="dash"/>
          <a:miter lim="800000"/>
        </a:ln>
        <a:effectLst/>
      </dgm:spPr>
    </dgm:pt>
    <dgm:pt modelId="{6BF2F906-7D76-4C26-B3A4-DBEAE192C542}" type="pres">
      <dgm:prSet presAssocID="{A5EE210B-B9B0-4EF9-BFC1-F856C8360974}" presName="ConnectLineEnd1" presStyleLbl="lnNode1" presStyleIdx="6" presStyleCnt="8"/>
      <dgm:spPr/>
    </dgm:pt>
    <dgm:pt modelId="{E21D5EA3-86DC-4A67-B239-CCF41C011623}" type="pres">
      <dgm:prSet presAssocID="{A5EE210B-B9B0-4EF9-BFC1-F856C8360974}" presName="EmptyPane1" presStyleCnt="0"/>
      <dgm:spPr/>
    </dgm:pt>
    <dgm:pt modelId="{78CABDF7-3E13-4B62-A4AC-8D9DE1D59BE0}" type="pres">
      <dgm:prSet presAssocID="{9AF318D8-CC21-4620-84C6-E058AB13A7E8}" presName="spaceBetweenRectangles1" presStyleCnt="0"/>
      <dgm:spPr/>
    </dgm:pt>
    <dgm:pt modelId="{B0C2BE59-4EEE-478C-83A4-E26EE0F88160}" type="pres">
      <dgm:prSet presAssocID="{A45CD0F8-C3E4-4C91-9DC2-66BC91AC442A}" presName="composite1" presStyleCnt="0"/>
      <dgm:spPr/>
    </dgm:pt>
    <dgm:pt modelId="{210FDE48-D0AF-4C2D-B25E-7D26A2C0D3DA}" type="pres">
      <dgm:prSet presAssocID="{A45CD0F8-C3E4-4C91-9DC2-66BC91AC442A}" presName="parent1" presStyleLbl="alignNode1" presStyleIdx="7" presStyleCnt="8">
        <dgm:presLayoutVars>
          <dgm:chMax val="1"/>
          <dgm:chPref val="1"/>
          <dgm:bulletEnabled val="1"/>
        </dgm:presLayoutVars>
      </dgm:prSet>
      <dgm:spPr/>
    </dgm:pt>
    <dgm:pt modelId="{08454928-9554-45D6-B9FA-682C952909F0}" type="pres">
      <dgm:prSet presAssocID="{A45CD0F8-C3E4-4C91-9DC2-66BC91AC442A}" presName="Childtext1" presStyleLbl="revTx" presStyleIdx="7" presStyleCnt="8">
        <dgm:presLayoutVars>
          <dgm:bulletEnabled val="1"/>
        </dgm:presLayoutVars>
      </dgm:prSet>
      <dgm:spPr/>
    </dgm:pt>
    <dgm:pt modelId="{7FF2F712-CE52-4CE6-8841-054828CE5F6C}" type="pres">
      <dgm:prSet presAssocID="{A45CD0F8-C3E4-4C91-9DC2-66BC91AC442A}" presName="ConnectLine1" presStyleLbl="sibTrans1D1" presStyleIdx="7" presStyleCnt="8"/>
      <dgm:spPr>
        <a:noFill/>
        <a:ln w="6350" cap="flat" cmpd="sng" algn="ctr">
          <a:solidFill>
            <a:schemeClr val="accent5">
              <a:hueOff val="280005"/>
              <a:satOff val="6760"/>
              <a:lumOff val="-32636"/>
              <a:alphaOff val="0"/>
            </a:schemeClr>
          </a:solidFill>
          <a:prstDash val="dash"/>
          <a:miter lim="800000"/>
        </a:ln>
        <a:effectLst/>
      </dgm:spPr>
    </dgm:pt>
    <dgm:pt modelId="{84FF87C6-0A38-49CD-9219-B26AA08197B4}" type="pres">
      <dgm:prSet presAssocID="{A45CD0F8-C3E4-4C91-9DC2-66BC91AC442A}" presName="ConnectLineEnd1" presStyleLbl="lnNode1" presStyleIdx="7" presStyleCnt="8"/>
      <dgm:spPr/>
    </dgm:pt>
    <dgm:pt modelId="{D26DFBF0-26EE-4B1F-8F29-8AD248A85559}" type="pres">
      <dgm:prSet presAssocID="{A45CD0F8-C3E4-4C91-9DC2-66BC91AC442A}" presName="EmptyPane1" presStyleCnt="0"/>
      <dgm:spPr/>
    </dgm:pt>
  </dgm:ptLst>
  <dgm:cxnLst>
    <dgm:cxn modelId="{0A72B907-E319-4DD8-B2C1-CD6ADF877394}" srcId="{E5B2E815-0D19-41DC-B01B-4D608769620A}" destId="{A45CD0F8-C3E4-4C91-9DC2-66BC91AC442A}" srcOrd="7" destOrd="0" parTransId="{5111EFD4-5E8C-4D88-87E2-36C80FF7242A}" sibTransId="{8A762D43-1646-4D13-A0BA-28F58E79C7F7}"/>
    <dgm:cxn modelId="{92330C11-C197-4512-BDA4-8D8A69AF7D1C}" srcId="{A19EF42D-1063-48BA-8BC7-F5DC6E06E8A6}" destId="{87BF7896-20EA-4E8F-B6F4-A34EC5C9CB50}" srcOrd="0" destOrd="0" parTransId="{05E47BA5-F724-4AEE-9B5B-401F18E028E6}" sibTransId="{D63CE73E-35DE-48C3-8753-7648BC953C0D}"/>
    <dgm:cxn modelId="{9F302A17-A0BD-40B4-9855-AFE9376C2060}" type="presOf" srcId="{A19EF42D-1063-48BA-8BC7-F5DC6E06E8A6}" destId="{27B86332-BE1D-414A-83B2-1A1CD2BC417F}" srcOrd="0" destOrd="0" presId="urn:microsoft.com/office/officeart/2016/7/layout/RoundedRectangleTimeline"/>
    <dgm:cxn modelId="{5DA1691C-8E66-433D-82A6-FC3FD0E50EB3}" type="presOf" srcId="{31E937A8-B399-4156-8116-D0F1E41ED6FD}" destId="{FC8B4081-C3CE-4D1A-9763-729CBEBD966B}" srcOrd="0" destOrd="0" presId="urn:microsoft.com/office/officeart/2016/7/layout/RoundedRectangleTimeline"/>
    <dgm:cxn modelId="{9BCB9021-68CC-4379-B648-56508E482B32}" srcId="{E5B2E815-0D19-41DC-B01B-4D608769620A}" destId="{6F9CB2C7-2661-47E7-B258-65B84D26AF25}" srcOrd="3" destOrd="0" parTransId="{523CEDF3-8E4E-45FE-8AD6-FDD6BEFA22B3}" sibTransId="{D4573A32-3B39-4CE0-966B-A8F05FB55483}"/>
    <dgm:cxn modelId="{19FB843A-6B4B-417A-B344-793A30A0CC36}" type="presOf" srcId="{87BF7896-20EA-4E8F-B6F4-A34EC5C9CB50}" destId="{C91C196D-7E8F-4C2A-8845-784E914C2A39}" srcOrd="0" destOrd="0" presId="urn:microsoft.com/office/officeart/2016/7/layout/RoundedRectangleTimeline"/>
    <dgm:cxn modelId="{8EF45064-98BD-4813-9273-FE0BBEFD3445}" type="presOf" srcId="{C0EFA447-0BC5-4C6D-AC1E-1328EBE83BA1}" destId="{0DDCDB26-A46C-44A7-B46E-D8F72303E349}" srcOrd="0" destOrd="0" presId="urn:microsoft.com/office/officeart/2016/7/layout/RoundedRectangleTimeline"/>
    <dgm:cxn modelId="{349D6B45-C2D0-4646-BEC1-2615FEDD395A}" srcId="{A45CD0F8-C3E4-4C91-9DC2-66BC91AC442A}" destId="{07ADEFE3-1995-4F6F-9886-1BDD16DF7EDC}" srcOrd="0" destOrd="0" parTransId="{D2898A94-9828-4136-94BE-282E71E8E7E2}" sibTransId="{BD3C6484-E443-4E94-8850-6C1630FD3656}"/>
    <dgm:cxn modelId="{AA355D49-BC41-4089-8474-F313137A7928}" type="presOf" srcId="{F24CB146-74F7-4BCC-BADB-136879BC6B42}" destId="{8D20797D-2F58-4BA2-B609-93A598E9D73E}" srcOrd="0" destOrd="0" presId="urn:microsoft.com/office/officeart/2016/7/layout/RoundedRectangleTimeline"/>
    <dgm:cxn modelId="{0BC56A69-F9F4-44C3-A1BF-8F007C8C506D}" type="presOf" srcId="{FADC6D0B-B3EB-4AFE-B48D-722530A77C03}" destId="{644D9BF0-78AB-450F-B71E-84277637CCD5}" srcOrd="0" destOrd="0" presId="urn:microsoft.com/office/officeart/2016/7/layout/RoundedRectangleTimeline"/>
    <dgm:cxn modelId="{33D6404B-FF25-4739-B69B-7109CE9861A8}" type="presOf" srcId="{24AA849E-1DD6-4A0D-A6C3-AFEA481F3A1C}" destId="{45A02F84-C6CB-43F5-AEE4-3EA66C2BD25F}" srcOrd="0" destOrd="0" presId="urn:microsoft.com/office/officeart/2016/7/layout/RoundedRectangleTimeline"/>
    <dgm:cxn modelId="{6E24A54F-E2AC-49B3-8E2C-867E140D7742}" srcId="{E5B2E815-0D19-41DC-B01B-4D608769620A}" destId="{A5EE210B-B9B0-4EF9-BFC1-F856C8360974}" srcOrd="6" destOrd="0" parTransId="{21FAFE7D-25C9-41FB-8D13-CA8E8EFE565F}" sibTransId="{9AF318D8-CC21-4620-84C6-E058AB13A7E8}"/>
    <dgm:cxn modelId="{4653A150-E557-4235-B1A1-18156274D965}" type="presOf" srcId="{4259F840-24E7-476F-9F30-482E46395856}" destId="{E088D226-49D7-4C30-90DC-CA1755D98829}" srcOrd="0" destOrd="0" presId="urn:microsoft.com/office/officeart/2016/7/layout/RoundedRectangleTimeline"/>
    <dgm:cxn modelId="{ABF4FA54-F449-46FB-A1DD-8952E8945D24}" srcId="{6F9CB2C7-2661-47E7-B258-65B84D26AF25}" destId="{A69D4E4C-8395-4362-95F8-650C91EFDBD6}" srcOrd="0" destOrd="0" parTransId="{4C109772-BCF9-4E3D-AA95-6CBA17812F2F}" sibTransId="{70FD3ED7-BF8F-4452-9180-2A1CEF57D0D2}"/>
    <dgm:cxn modelId="{CB2EFB56-1005-43FF-9035-17144CD644AF}" srcId="{E5B2E815-0D19-41DC-B01B-4D608769620A}" destId="{8D9E6257-287B-4521-8894-43A63A3B87E8}" srcOrd="5" destOrd="0" parTransId="{3CA7553F-14B3-49DE-B2D2-FF3123CC4718}" sibTransId="{7D2AB1AF-A270-432F-99BD-C9605E78A8B7}"/>
    <dgm:cxn modelId="{948E568A-AB34-4D6A-A330-C35A64F7F789}" srcId="{A5EE210B-B9B0-4EF9-BFC1-F856C8360974}" destId="{FADC6D0B-B3EB-4AFE-B48D-722530A77C03}" srcOrd="0" destOrd="0" parTransId="{9467CB22-927A-4836-93D9-E582A91134FF}" sibTransId="{4C90D885-78E6-490B-972E-FEBB9F387007}"/>
    <dgm:cxn modelId="{77E6B48F-E771-4E8C-91AA-0325D31AB11C}" srcId="{C0EFA447-0BC5-4C6D-AC1E-1328EBE83BA1}" destId="{C1314DC0-A58C-4AB4-847A-3CBA496936B2}" srcOrd="0" destOrd="0" parTransId="{411B592C-4DFD-4672-B3BF-377431162205}" sibTransId="{1C44C4DE-E6DB-4B7E-9198-660ED430D47F}"/>
    <dgm:cxn modelId="{C8CAF48F-322D-43C3-A68B-40DA904320AC}" type="presOf" srcId="{E5B2E815-0D19-41DC-B01B-4D608769620A}" destId="{196C9F68-3606-4282-A4C6-4485F1280B5F}" srcOrd="0" destOrd="0" presId="urn:microsoft.com/office/officeart/2016/7/layout/RoundedRectangleTimeline"/>
    <dgm:cxn modelId="{11E6F58F-E080-49B6-A380-4ADF91F780B0}" type="presOf" srcId="{14CB5C3C-B10B-4AA9-A1AA-BDBC277363B7}" destId="{5FB1FFDC-7A23-4FEE-9196-4F3A395F7B38}" srcOrd="0" destOrd="0" presId="urn:microsoft.com/office/officeart/2016/7/layout/RoundedRectangleTimeline"/>
    <dgm:cxn modelId="{C7736897-2546-4FE1-9EEA-F615EDDD4F18}" srcId="{31E937A8-B399-4156-8116-D0F1E41ED6FD}" destId="{F24CB146-74F7-4BCC-BADB-136879BC6B42}" srcOrd="0" destOrd="0" parTransId="{457EDFA4-48C7-4953-98AD-0DF6690C133C}" sibTransId="{FCC40110-1D59-4E35-AB91-B224924779F3}"/>
    <dgm:cxn modelId="{7975979E-E940-4AEA-A2DA-05056AEF3504}" type="presOf" srcId="{A69D4E4C-8395-4362-95F8-650C91EFDBD6}" destId="{D9F54279-9FFA-4DE8-AC70-50FE93B7EBA7}" srcOrd="0" destOrd="0" presId="urn:microsoft.com/office/officeart/2016/7/layout/RoundedRectangleTimeline"/>
    <dgm:cxn modelId="{02D32BAB-C241-4957-8E7E-1F93CD513D0D}" type="presOf" srcId="{6F9CB2C7-2661-47E7-B258-65B84D26AF25}" destId="{D0278E54-09A2-405F-A4A1-58763342DAD9}" srcOrd="0" destOrd="0" presId="urn:microsoft.com/office/officeart/2016/7/layout/RoundedRectangleTimeline"/>
    <dgm:cxn modelId="{92B2B2B2-5D7E-4D65-AA03-381FCEEE32D9}" type="presOf" srcId="{C1314DC0-A58C-4AB4-847A-3CBA496936B2}" destId="{72C3BCBB-3A47-446C-806C-0D93FB0982A7}" srcOrd="0" destOrd="0" presId="urn:microsoft.com/office/officeart/2016/7/layout/RoundedRectangleTimeline"/>
    <dgm:cxn modelId="{9BFD86B5-7471-4943-9078-0B7E00EC5A5F}" type="presOf" srcId="{A45CD0F8-C3E4-4C91-9DC2-66BC91AC442A}" destId="{210FDE48-D0AF-4C2D-B25E-7D26A2C0D3DA}" srcOrd="0" destOrd="0" presId="urn:microsoft.com/office/officeart/2016/7/layout/RoundedRectangleTimeline"/>
    <dgm:cxn modelId="{63049FBB-302F-4FCA-B753-CE25A637CB4E}" type="presOf" srcId="{8D9E6257-287B-4521-8894-43A63A3B87E8}" destId="{5C0BE94D-3145-42B4-B0AF-106369CFF3E6}" srcOrd="0" destOrd="0" presId="urn:microsoft.com/office/officeart/2016/7/layout/RoundedRectangleTimeline"/>
    <dgm:cxn modelId="{39D43BBC-F4DE-4C67-BCDB-2F4CA9FB5AF7}" srcId="{4259F840-24E7-476F-9F30-482E46395856}" destId="{24AA849E-1DD6-4A0D-A6C3-AFEA481F3A1C}" srcOrd="0" destOrd="0" parTransId="{4A2F1079-4465-4AEB-AA09-1840017E1749}" sibTransId="{143C2D22-AD8F-4FAC-AF95-7649D83EA4A1}"/>
    <dgm:cxn modelId="{A6A768C4-3F8A-4119-8D18-3A54D757B126}" type="presOf" srcId="{A5EE210B-B9B0-4EF9-BFC1-F856C8360974}" destId="{147D48CF-40D3-4449-8F35-A21384FD4A22}" srcOrd="0" destOrd="0" presId="urn:microsoft.com/office/officeart/2016/7/layout/RoundedRectangleTimeline"/>
    <dgm:cxn modelId="{B94F58CE-C900-42B3-833F-07A5ECD00345}" srcId="{E5B2E815-0D19-41DC-B01B-4D608769620A}" destId="{C0EFA447-0BC5-4C6D-AC1E-1328EBE83BA1}" srcOrd="4" destOrd="0" parTransId="{A1ABEE72-8C98-4029-8CBE-56A2327BA9F1}" sibTransId="{82656785-3667-467F-8AC6-228F821EE6C2}"/>
    <dgm:cxn modelId="{3E057ECE-A6F6-42E6-9CD5-2181B8EE4C68}" type="presOf" srcId="{07ADEFE3-1995-4F6F-9886-1BDD16DF7EDC}" destId="{08454928-9554-45D6-B9FA-682C952909F0}" srcOrd="0" destOrd="0" presId="urn:microsoft.com/office/officeart/2016/7/layout/RoundedRectangleTimeline"/>
    <dgm:cxn modelId="{42EE41D1-3C16-4937-BB38-B076896C09A0}" srcId="{E5B2E815-0D19-41DC-B01B-4D608769620A}" destId="{4259F840-24E7-476F-9F30-482E46395856}" srcOrd="0" destOrd="0" parTransId="{FCE8068D-7E50-4749-A8D0-ADEDAC5637B3}" sibTransId="{DCC444A4-F20A-48F5-A61E-47BFFF185A57}"/>
    <dgm:cxn modelId="{F5F846E1-F7C5-488F-B325-12C27F2437BF}" srcId="{8D9E6257-287B-4521-8894-43A63A3B87E8}" destId="{14CB5C3C-B10B-4AA9-A1AA-BDBC277363B7}" srcOrd="0" destOrd="0" parTransId="{587D74D8-6B98-426E-AB8E-F2F3C49FC61A}" sibTransId="{10C95EE9-2E00-4DB0-8568-EA3F420D5F7F}"/>
    <dgm:cxn modelId="{185A68E1-419F-4170-BBE0-3DF8177CF76E}" srcId="{E5B2E815-0D19-41DC-B01B-4D608769620A}" destId="{A19EF42D-1063-48BA-8BC7-F5DC6E06E8A6}" srcOrd="1" destOrd="0" parTransId="{4322CAF5-1F09-4B64-B092-BF3B016C8039}" sibTransId="{A6C1E8C9-D24E-466E-8759-0228D7934966}"/>
    <dgm:cxn modelId="{583D07ED-0E20-46CB-8074-1E0877E5029B}" srcId="{E5B2E815-0D19-41DC-B01B-4D608769620A}" destId="{31E937A8-B399-4156-8116-D0F1E41ED6FD}" srcOrd="2" destOrd="0" parTransId="{3A1D5FE9-BACD-48DF-8E35-B2F874D52146}" sibTransId="{4D5EFEA4-364E-4D35-ABCF-46E6C904B89D}"/>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11D5D9CB-0D80-4395-8F19-C66AC6C60A83}" type="presParOf" srcId="{196C9F68-3606-4282-A4C6-4485F1280B5F}" destId="{8F3B24D3-7196-417E-B10C-AE2ECF24E731}" srcOrd="2" destOrd="0" presId="urn:microsoft.com/office/officeart/2016/7/layout/RoundedRectangleTimeline"/>
    <dgm:cxn modelId="{317825CD-DAC6-49CF-87A2-794806F247CC}" type="presParOf" srcId="{8F3B24D3-7196-417E-B10C-AE2ECF24E731}" destId="{27B86332-BE1D-414A-83B2-1A1CD2BC417F}" srcOrd="0" destOrd="0" presId="urn:microsoft.com/office/officeart/2016/7/layout/RoundedRectangleTimeline"/>
    <dgm:cxn modelId="{E1A2D78D-66E2-427A-8E60-680221407B75}" type="presParOf" srcId="{8F3B24D3-7196-417E-B10C-AE2ECF24E731}" destId="{C91C196D-7E8F-4C2A-8845-784E914C2A39}" srcOrd="1" destOrd="0" presId="urn:microsoft.com/office/officeart/2016/7/layout/RoundedRectangleTimeline"/>
    <dgm:cxn modelId="{DF241C44-A511-4DF7-9FB4-3A1ED38CD62A}" type="presParOf" srcId="{8F3B24D3-7196-417E-B10C-AE2ECF24E731}" destId="{3BCAFAFC-1BBA-4D34-807E-4EE4869BF057}" srcOrd="2" destOrd="0" presId="urn:microsoft.com/office/officeart/2016/7/layout/RoundedRectangleTimeline"/>
    <dgm:cxn modelId="{05BA0F7F-7740-4D92-A427-34E7D095C22A}" type="presParOf" srcId="{8F3B24D3-7196-417E-B10C-AE2ECF24E731}" destId="{A1F37508-3EC0-448D-850F-4582AAE6C829}" srcOrd="3" destOrd="0" presId="urn:microsoft.com/office/officeart/2016/7/layout/RoundedRectangleTimeline"/>
    <dgm:cxn modelId="{8739E7C9-5F1E-41CC-9B3F-B872C39A7EE9}" type="presParOf" srcId="{8F3B24D3-7196-417E-B10C-AE2ECF24E731}" destId="{32767D8A-DC75-4B9A-8948-9BB4831D76B0}" srcOrd="4" destOrd="0" presId="urn:microsoft.com/office/officeart/2016/7/layout/RoundedRectangleTimeline"/>
    <dgm:cxn modelId="{4CE2162F-D0E9-45E8-9B84-F66F8C36B4BE}" type="presParOf" srcId="{196C9F68-3606-4282-A4C6-4485F1280B5F}" destId="{406237FD-27F3-439A-8416-100084EEC097}" srcOrd="3" destOrd="0" presId="urn:microsoft.com/office/officeart/2016/7/layout/RoundedRectangleTimeline"/>
    <dgm:cxn modelId="{170B5172-3920-43D3-B2CC-5316DA71DA64}" type="presParOf" srcId="{196C9F68-3606-4282-A4C6-4485F1280B5F}" destId="{6827FAF3-9FA0-45FB-95A6-35FDE9AA22EB}" srcOrd="4" destOrd="0" presId="urn:microsoft.com/office/officeart/2016/7/layout/RoundedRectangleTimeline"/>
    <dgm:cxn modelId="{91390906-F510-4A7A-84BF-9F8A223FB33A}" type="presParOf" srcId="{6827FAF3-9FA0-45FB-95A6-35FDE9AA22EB}" destId="{FC8B4081-C3CE-4D1A-9763-729CBEBD966B}" srcOrd="0" destOrd="0" presId="urn:microsoft.com/office/officeart/2016/7/layout/RoundedRectangleTimeline"/>
    <dgm:cxn modelId="{BF779367-1A46-43A3-8550-E6EFBE9445A4}" type="presParOf" srcId="{6827FAF3-9FA0-45FB-95A6-35FDE9AA22EB}" destId="{8D20797D-2F58-4BA2-B609-93A598E9D73E}" srcOrd="1" destOrd="0" presId="urn:microsoft.com/office/officeart/2016/7/layout/RoundedRectangleTimeline"/>
    <dgm:cxn modelId="{8746A70F-5AEE-49F3-8AED-D17127DBB621}" type="presParOf" srcId="{6827FAF3-9FA0-45FB-95A6-35FDE9AA22EB}" destId="{880F4210-3368-4DDD-B77C-192F3EEF74FA}" srcOrd="2" destOrd="0" presId="urn:microsoft.com/office/officeart/2016/7/layout/RoundedRectangleTimeline"/>
    <dgm:cxn modelId="{9DBB6940-3435-4E85-B8DF-B6CB12AC59F3}" type="presParOf" srcId="{6827FAF3-9FA0-45FB-95A6-35FDE9AA22EB}" destId="{29CC49E7-6308-47A6-80DF-C8B19CEF3735}" srcOrd="3" destOrd="0" presId="urn:microsoft.com/office/officeart/2016/7/layout/RoundedRectangleTimeline"/>
    <dgm:cxn modelId="{15F6AF87-D22D-479A-A1C8-E8F072E2E761}" type="presParOf" srcId="{6827FAF3-9FA0-45FB-95A6-35FDE9AA22EB}" destId="{218DAD0E-A813-4B79-A6C1-3FC8648FB0FA}" srcOrd="4" destOrd="0" presId="urn:microsoft.com/office/officeart/2016/7/layout/RoundedRectangleTimeline"/>
    <dgm:cxn modelId="{C5CD54A9-0026-4F6A-BEC8-8F1994B7504E}" type="presParOf" srcId="{196C9F68-3606-4282-A4C6-4485F1280B5F}" destId="{2171524D-47F7-4559-A1ED-5516C9AB295E}" srcOrd="5" destOrd="0" presId="urn:microsoft.com/office/officeart/2016/7/layout/RoundedRectangleTimeline"/>
    <dgm:cxn modelId="{54A75327-4E5F-4D94-BDA5-DD2DACBFD7BE}" type="presParOf" srcId="{196C9F68-3606-4282-A4C6-4485F1280B5F}" destId="{D7753CF9-87B3-4536-B7D8-66D5D8A3DBCE}" srcOrd="6" destOrd="0" presId="urn:microsoft.com/office/officeart/2016/7/layout/RoundedRectangleTimeline"/>
    <dgm:cxn modelId="{BFFEACE5-A907-49FC-A0C7-6AD2923EFA78}" type="presParOf" srcId="{D7753CF9-87B3-4536-B7D8-66D5D8A3DBCE}" destId="{D0278E54-09A2-405F-A4A1-58763342DAD9}" srcOrd="0" destOrd="0" presId="urn:microsoft.com/office/officeart/2016/7/layout/RoundedRectangleTimeline"/>
    <dgm:cxn modelId="{64C78F27-B2F3-4D5C-9434-80D1F3392651}" type="presParOf" srcId="{D7753CF9-87B3-4536-B7D8-66D5D8A3DBCE}" destId="{D9F54279-9FFA-4DE8-AC70-50FE93B7EBA7}" srcOrd="1" destOrd="0" presId="urn:microsoft.com/office/officeart/2016/7/layout/RoundedRectangleTimeline"/>
    <dgm:cxn modelId="{A68B78C1-D5B6-45F3-AAB2-122A3CB67FE7}" type="presParOf" srcId="{D7753CF9-87B3-4536-B7D8-66D5D8A3DBCE}" destId="{8881EF73-85AF-4421-BACF-0F0161487705}" srcOrd="2" destOrd="0" presId="urn:microsoft.com/office/officeart/2016/7/layout/RoundedRectangleTimeline"/>
    <dgm:cxn modelId="{39B0EEC9-F0D7-428F-9641-6E1D26AD4745}" type="presParOf" srcId="{D7753CF9-87B3-4536-B7D8-66D5D8A3DBCE}" destId="{45C53B8C-CDE1-4063-81BB-90D14C1E541C}" srcOrd="3" destOrd="0" presId="urn:microsoft.com/office/officeart/2016/7/layout/RoundedRectangleTimeline"/>
    <dgm:cxn modelId="{53FD7513-0C08-4CEC-B933-623F4FA20979}" type="presParOf" srcId="{D7753CF9-87B3-4536-B7D8-66D5D8A3DBCE}" destId="{4FD49E19-170B-46D2-85A1-E8CDDDF4AE51}" srcOrd="4" destOrd="0" presId="urn:microsoft.com/office/officeart/2016/7/layout/RoundedRectangleTimeline"/>
    <dgm:cxn modelId="{C6B595C1-B931-4D74-B6C7-09CF6F123947}" type="presParOf" srcId="{196C9F68-3606-4282-A4C6-4485F1280B5F}" destId="{1F66EFB3-77A0-4791-A78C-A41A07624FF2}" srcOrd="7" destOrd="0" presId="urn:microsoft.com/office/officeart/2016/7/layout/RoundedRectangleTimeline"/>
    <dgm:cxn modelId="{8BF1E28F-1CFB-4FEA-90DE-97515EC822B5}" type="presParOf" srcId="{196C9F68-3606-4282-A4C6-4485F1280B5F}" destId="{83F41BEA-2BF2-4D38-BCD7-4CA1DD9520D3}" srcOrd="8" destOrd="0" presId="urn:microsoft.com/office/officeart/2016/7/layout/RoundedRectangleTimeline"/>
    <dgm:cxn modelId="{4851189D-84EF-4F1E-B85D-6602F0D43F4B}" type="presParOf" srcId="{83F41BEA-2BF2-4D38-BCD7-4CA1DD9520D3}" destId="{0DDCDB26-A46C-44A7-B46E-D8F72303E349}" srcOrd="0" destOrd="0" presId="urn:microsoft.com/office/officeart/2016/7/layout/RoundedRectangleTimeline"/>
    <dgm:cxn modelId="{34B15420-31E3-4820-BC01-943D7A2308A1}" type="presParOf" srcId="{83F41BEA-2BF2-4D38-BCD7-4CA1DD9520D3}" destId="{72C3BCBB-3A47-446C-806C-0D93FB0982A7}" srcOrd="1" destOrd="0" presId="urn:microsoft.com/office/officeart/2016/7/layout/RoundedRectangleTimeline"/>
    <dgm:cxn modelId="{B4698C06-26B7-4DA4-8CE9-20B31DE85A5B}" type="presParOf" srcId="{83F41BEA-2BF2-4D38-BCD7-4CA1DD9520D3}" destId="{1EC26C0F-D52D-482D-8B83-CC3F1966641F}" srcOrd="2" destOrd="0" presId="urn:microsoft.com/office/officeart/2016/7/layout/RoundedRectangleTimeline"/>
    <dgm:cxn modelId="{260D4791-4F4B-42D1-83B5-98F45A6A3B7F}" type="presParOf" srcId="{83F41BEA-2BF2-4D38-BCD7-4CA1DD9520D3}" destId="{E1576FE9-C528-409D-8A3F-A1D9DCC1A142}" srcOrd="3" destOrd="0" presId="urn:microsoft.com/office/officeart/2016/7/layout/RoundedRectangleTimeline"/>
    <dgm:cxn modelId="{8CA42DEE-3DC5-4B46-89EF-498C9D725661}" type="presParOf" srcId="{83F41BEA-2BF2-4D38-BCD7-4CA1DD9520D3}" destId="{55AC67E8-10E3-49BF-B051-3737441C02C0}" srcOrd="4" destOrd="0" presId="urn:microsoft.com/office/officeart/2016/7/layout/RoundedRectangleTimeline"/>
    <dgm:cxn modelId="{BA4653DD-3B1A-41BB-8575-69E938817C6A}" type="presParOf" srcId="{196C9F68-3606-4282-A4C6-4485F1280B5F}" destId="{EBE56A75-E0D9-409D-BEB4-7812551835A1}" srcOrd="9" destOrd="0" presId="urn:microsoft.com/office/officeart/2016/7/layout/RoundedRectangleTimeline"/>
    <dgm:cxn modelId="{0A74856F-C489-4CBD-9918-F0F0992FB475}" type="presParOf" srcId="{196C9F68-3606-4282-A4C6-4485F1280B5F}" destId="{371548BE-A32C-4A7A-ABA4-1E1E6EC11F2B}" srcOrd="10" destOrd="0" presId="urn:microsoft.com/office/officeart/2016/7/layout/RoundedRectangleTimeline"/>
    <dgm:cxn modelId="{18AF68A4-FA36-4DFE-ADD2-1EBCDB49DAF3}" type="presParOf" srcId="{371548BE-A32C-4A7A-ABA4-1E1E6EC11F2B}" destId="{5C0BE94D-3145-42B4-B0AF-106369CFF3E6}" srcOrd="0" destOrd="0" presId="urn:microsoft.com/office/officeart/2016/7/layout/RoundedRectangleTimeline"/>
    <dgm:cxn modelId="{FB0DEC03-2BD5-4BF5-9CEC-57176F4827C5}" type="presParOf" srcId="{371548BE-A32C-4A7A-ABA4-1E1E6EC11F2B}" destId="{5FB1FFDC-7A23-4FEE-9196-4F3A395F7B38}" srcOrd="1" destOrd="0" presId="urn:microsoft.com/office/officeart/2016/7/layout/RoundedRectangleTimeline"/>
    <dgm:cxn modelId="{E8E758DD-A547-4176-A346-9E5B3C18A123}" type="presParOf" srcId="{371548BE-A32C-4A7A-ABA4-1E1E6EC11F2B}" destId="{D0814C70-78AB-428B-A174-20BDCEFD98D5}" srcOrd="2" destOrd="0" presId="urn:microsoft.com/office/officeart/2016/7/layout/RoundedRectangleTimeline"/>
    <dgm:cxn modelId="{0350997F-F4AA-432C-AF95-76D9AC382418}" type="presParOf" srcId="{371548BE-A32C-4A7A-ABA4-1E1E6EC11F2B}" destId="{185C5B42-F7C5-4DD1-82BC-453C46484FB1}" srcOrd="3" destOrd="0" presId="urn:microsoft.com/office/officeart/2016/7/layout/RoundedRectangleTimeline"/>
    <dgm:cxn modelId="{2072C61F-7801-416A-A982-5295EB52DC92}" type="presParOf" srcId="{371548BE-A32C-4A7A-ABA4-1E1E6EC11F2B}" destId="{265A2017-7F05-4A7D-8B0A-0EBD43C1E213}" srcOrd="4" destOrd="0" presId="urn:microsoft.com/office/officeart/2016/7/layout/RoundedRectangleTimeline"/>
    <dgm:cxn modelId="{01E71A24-C396-4D3D-BA4A-E19E9DDCCD61}" type="presParOf" srcId="{196C9F68-3606-4282-A4C6-4485F1280B5F}" destId="{EBCADC78-D741-4964-B8AA-B5C30105054C}" srcOrd="11" destOrd="0" presId="urn:microsoft.com/office/officeart/2016/7/layout/RoundedRectangleTimeline"/>
    <dgm:cxn modelId="{A2179E50-B4E9-40E1-AA47-7B8E604A24C0}" type="presParOf" srcId="{196C9F68-3606-4282-A4C6-4485F1280B5F}" destId="{D2C2AA95-39D9-4068-B84A-C24FFE1566E2}" srcOrd="12" destOrd="0" presId="urn:microsoft.com/office/officeart/2016/7/layout/RoundedRectangleTimeline"/>
    <dgm:cxn modelId="{AA7AF9B6-F073-408B-B6EA-77DECBB16951}" type="presParOf" srcId="{D2C2AA95-39D9-4068-B84A-C24FFE1566E2}" destId="{147D48CF-40D3-4449-8F35-A21384FD4A22}" srcOrd="0" destOrd="0" presId="urn:microsoft.com/office/officeart/2016/7/layout/RoundedRectangleTimeline"/>
    <dgm:cxn modelId="{A7904D6C-FC2E-4DD2-976A-8C21FD4DFF1A}" type="presParOf" srcId="{D2C2AA95-39D9-4068-B84A-C24FFE1566E2}" destId="{644D9BF0-78AB-450F-B71E-84277637CCD5}" srcOrd="1" destOrd="0" presId="urn:microsoft.com/office/officeart/2016/7/layout/RoundedRectangleTimeline"/>
    <dgm:cxn modelId="{B0444E8D-96CE-4964-B147-71DBD703AD49}" type="presParOf" srcId="{D2C2AA95-39D9-4068-B84A-C24FFE1566E2}" destId="{E20DED68-7345-49F8-8970-D6EB751E0532}" srcOrd="2" destOrd="0" presId="urn:microsoft.com/office/officeart/2016/7/layout/RoundedRectangleTimeline"/>
    <dgm:cxn modelId="{8FC419C1-7A23-4F1C-AB4E-E76DD704A0F2}" type="presParOf" srcId="{D2C2AA95-39D9-4068-B84A-C24FFE1566E2}" destId="{6BF2F906-7D76-4C26-B3A4-DBEAE192C542}" srcOrd="3" destOrd="0" presId="urn:microsoft.com/office/officeart/2016/7/layout/RoundedRectangleTimeline"/>
    <dgm:cxn modelId="{252D475F-E579-45AC-88FC-F3D3E408A8DF}" type="presParOf" srcId="{D2C2AA95-39D9-4068-B84A-C24FFE1566E2}" destId="{E21D5EA3-86DC-4A67-B239-CCF41C011623}" srcOrd="4" destOrd="0" presId="urn:microsoft.com/office/officeart/2016/7/layout/RoundedRectangleTimeline"/>
    <dgm:cxn modelId="{FDE29094-6A7E-4FAC-A539-9F616AA813DE}" type="presParOf" srcId="{196C9F68-3606-4282-A4C6-4485F1280B5F}" destId="{78CABDF7-3E13-4B62-A4AC-8D9DE1D59BE0}" srcOrd="13" destOrd="0" presId="urn:microsoft.com/office/officeart/2016/7/layout/RoundedRectangleTimeline"/>
    <dgm:cxn modelId="{F0EE7551-AC48-44C3-8F38-3F15BE1221CA}" type="presParOf" srcId="{196C9F68-3606-4282-A4C6-4485F1280B5F}" destId="{B0C2BE59-4EEE-478C-83A4-E26EE0F88160}" srcOrd="14" destOrd="0" presId="urn:microsoft.com/office/officeart/2016/7/layout/RoundedRectangleTimeline"/>
    <dgm:cxn modelId="{C6F95F2A-5976-4782-A2F6-AE0F172E56B9}" type="presParOf" srcId="{B0C2BE59-4EEE-478C-83A4-E26EE0F88160}" destId="{210FDE48-D0AF-4C2D-B25E-7D26A2C0D3DA}" srcOrd="0" destOrd="0" presId="urn:microsoft.com/office/officeart/2016/7/layout/RoundedRectangleTimeline"/>
    <dgm:cxn modelId="{F762E6F0-608D-4419-8AE5-EFBAF44CAFC5}" type="presParOf" srcId="{B0C2BE59-4EEE-478C-83A4-E26EE0F88160}" destId="{08454928-9554-45D6-B9FA-682C952909F0}" srcOrd="1" destOrd="0" presId="urn:microsoft.com/office/officeart/2016/7/layout/RoundedRectangleTimeline"/>
    <dgm:cxn modelId="{57558DDF-C384-4AD5-AA48-501F15816E1D}" type="presParOf" srcId="{B0C2BE59-4EEE-478C-83A4-E26EE0F88160}" destId="{7FF2F712-CE52-4CE6-8841-054828CE5F6C}" srcOrd="2" destOrd="0" presId="urn:microsoft.com/office/officeart/2016/7/layout/RoundedRectangleTimeline"/>
    <dgm:cxn modelId="{ECB9EC42-46ED-425B-8D55-71AA3784B427}" type="presParOf" srcId="{B0C2BE59-4EEE-478C-83A4-E26EE0F88160}" destId="{84FF87C6-0A38-49CD-9219-B26AA08197B4}" srcOrd="3" destOrd="0" presId="urn:microsoft.com/office/officeart/2016/7/layout/RoundedRectangleTimeline"/>
    <dgm:cxn modelId="{C32CB3EA-CE9C-407C-BE8C-C8CB7DB39548}" type="presParOf" srcId="{B0C2BE59-4EEE-478C-83A4-E26EE0F88160}" destId="{D26DFBF0-26EE-4B1F-8F29-8AD248A8555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159AE6-0A19-4F0D-9BFA-EBB89C5A666A}">
      <dgm:prSet/>
      <dgm:spPr/>
      <dgm:t>
        <a:bodyPr/>
        <a:lstStyle/>
        <a:p>
          <a:pPr>
            <a:lnSpc>
              <a:spcPct val="100000"/>
            </a:lnSpc>
          </a:pPr>
          <a:r>
            <a:rPr lang="en-AU"/>
            <a:t>Basic Syntax</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pPr>
            <a:lnSpc>
              <a:spcPct val="100000"/>
            </a:lnSpc>
          </a:pPr>
          <a:r>
            <a:rPr lang="en-AU" dirty="0"/>
            <a:t>Types, Data Value Categories and Semantics</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pPr>
            <a:lnSpc>
              <a:spcPct val="100000"/>
            </a:lnSpc>
          </a:pPr>
          <a:r>
            <a:rPr lang="en-AU"/>
            <a:t>Pointers, References and Dynamic Memory</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4B52414-3F83-4582-8DF9-A0164D00B7D1}">
      <dgm:prSet/>
      <dgm:spPr/>
      <dgm:t>
        <a:bodyPr/>
        <a:lstStyle/>
        <a:p>
          <a:pPr>
            <a:lnSpc>
              <a:spcPct val="100000"/>
            </a:lnSpc>
          </a:pPr>
          <a:r>
            <a:rPr lang="en-AU"/>
            <a:t>Structures</a:t>
          </a:r>
        </a:p>
      </dgm:t>
    </dgm:pt>
    <dgm:pt modelId="{D493DFFD-AA08-4C6A-9E8C-ECF3AEB6D97B}" type="parTrans" cxnId="{415DAF52-258C-465C-819D-8398D2160543}">
      <dgm:prSet/>
      <dgm:spPr/>
      <dgm:t>
        <a:bodyPr/>
        <a:lstStyle/>
        <a:p>
          <a:endParaRPr lang="en-AU"/>
        </a:p>
      </dgm:t>
    </dgm:pt>
    <dgm:pt modelId="{E68E8937-605C-4AF8-927E-4C231676085F}" type="sibTrans" cxnId="{415DAF52-258C-465C-819D-8398D2160543}">
      <dgm:prSet/>
      <dgm:spPr/>
      <dgm:t>
        <a:bodyPr/>
        <a:lstStyle/>
        <a:p>
          <a:endParaRPr lang="en-AU"/>
        </a:p>
      </dgm:t>
    </dgm:pt>
    <dgm:pt modelId="{27EEB3A2-E64D-4B59-866E-8E096C6600BF}">
      <dgm:prSet/>
      <dgm:spPr/>
      <dgm:t>
        <a:bodyPr/>
        <a:lstStyle/>
        <a:p>
          <a:pPr>
            <a:lnSpc>
              <a:spcPct val="100000"/>
            </a:lnSpc>
          </a:pPr>
          <a:r>
            <a:rPr lang="en-AU" dirty="0"/>
            <a:t>Basic Sequences</a:t>
          </a:r>
        </a:p>
      </dgm:t>
    </dgm:pt>
    <dgm:pt modelId="{1A2DED88-DA2A-4B87-A321-490F4E712983}" type="parTrans" cxnId="{0BA9914C-8AF8-48AB-A985-8DF397096816}">
      <dgm:prSet/>
      <dgm:spPr/>
      <dgm:t>
        <a:bodyPr/>
        <a:lstStyle/>
        <a:p>
          <a:endParaRPr lang="en-AU"/>
        </a:p>
      </dgm:t>
    </dgm:pt>
    <dgm:pt modelId="{A4549461-7C69-4823-B804-7ECE392FAB9B}" type="sibTrans" cxnId="{0BA9914C-8AF8-48AB-A985-8DF397096816}">
      <dgm:prSet/>
      <dgm:spPr/>
      <dgm:t>
        <a:bodyPr/>
        <a:lstStyle/>
        <a:p>
          <a:endParaRPr lang="en-AU"/>
        </a:p>
      </dgm:t>
    </dgm:pt>
    <dgm:pt modelId="{D7B4B934-FD66-456B-8BF8-384D99FFDB89}">
      <dgm:prSet/>
      <dgm:spPr/>
      <dgm:t>
        <a:bodyPr/>
        <a:lstStyle/>
        <a:p>
          <a:pPr>
            <a:lnSpc>
              <a:spcPct val="100000"/>
            </a:lnSpc>
          </a:pPr>
          <a:r>
            <a:rPr lang="en-AU" dirty="0"/>
            <a:t>Control Flow, Loops and Functions</a:t>
          </a:r>
        </a:p>
      </dgm:t>
    </dgm:pt>
    <dgm:pt modelId="{809BCF88-3469-436E-9462-87FFDD7F270F}" type="parTrans" cxnId="{12524170-9DC7-4F0A-ACF3-54C75689042C}">
      <dgm:prSet/>
      <dgm:spPr/>
      <dgm:t>
        <a:bodyPr/>
        <a:lstStyle/>
        <a:p>
          <a:endParaRPr lang="en-AU"/>
        </a:p>
      </dgm:t>
    </dgm:pt>
    <dgm:pt modelId="{E977D348-F404-4F3E-B8D0-FFB4628D73B8}" type="sibTrans" cxnId="{12524170-9DC7-4F0A-ACF3-54C75689042C}">
      <dgm:prSet/>
      <dgm:spPr/>
      <dgm:t>
        <a:bodyPr/>
        <a:lstStyle/>
        <a:p>
          <a:endParaRPr lang="en-AU"/>
        </a:p>
      </dgm:t>
    </dgm:pt>
    <dgm:pt modelId="{598B90A7-2C05-4C85-8602-C88CA1F1D8BA}" type="pres">
      <dgm:prSet presAssocID="{E5B2E815-0D19-41DC-B01B-4D608769620A}" presName="root" presStyleCnt="0">
        <dgm:presLayoutVars>
          <dgm:dir/>
          <dgm:resizeHandles val="exact"/>
        </dgm:presLayoutVars>
      </dgm:prSet>
      <dgm:spPr/>
    </dgm:pt>
    <dgm:pt modelId="{AFF5E7EB-8519-4AD9-83DB-4444D3FEDB29}" type="pres">
      <dgm:prSet presAssocID="{E7159AE6-0A19-4F0D-9BFA-EBB89C5A666A}" presName="compNode" presStyleCnt="0"/>
      <dgm:spPr/>
    </dgm:pt>
    <dgm:pt modelId="{596969BE-B32B-4D95-A509-4D1B51BBC4C8}" type="pres">
      <dgm:prSet presAssocID="{E7159AE6-0A19-4F0D-9BFA-EBB89C5A666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de"/>
        </a:ext>
      </dgm:extLst>
    </dgm:pt>
    <dgm:pt modelId="{2105203B-E348-4718-AB37-FAA8211BB91F}" type="pres">
      <dgm:prSet presAssocID="{E7159AE6-0A19-4F0D-9BFA-EBB89C5A666A}" presName="spaceRect" presStyleCnt="0"/>
      <dgm:spPr/>
    </dgm:pt>
    <dgm:pt modelId="{ABAC36E2-DE64-480F-8D99-711C37B2D3E9}" type="pres">
      <dgm:prSet presAssocID="{E7159AE6-0A19-4F0D-9BFA-EBB89C5A666A}" presName="textRect" presStyleLbl="revTx" presStyleIdx="0" presStyleCnt="6">
        <dgm:presLayoutVars>
          <dgm:chMax val="1"/>
          <dgm:chPref val="1"/>
        </dgm:presLayoutVars>
      </dgm:prSet>
      <dgm:spPr/>
    </dgm:pt>
    <dgm:pt modelId="{78CF6451-1594-4832-A466-6A264B7209B3}" type="pres">
      <dgm:prSet presAssocID="{FE70CD93-4632-493B-8296-AF2C5DFB69FD}" presName="sibTrans" presStyleCnt="0"/>
      <dgm:spPr/>
    </dgm:pt>
    <dgm:pt modelId="{44BD1B69-65B6-4B44-BF8E-869E39A6F501}" type="pres">
      <dgm:prSet presAssocID="{79B94552-1D5A-458A-86F5-0F5378B27D88}" presName="compNode" presStyleCnt="0"/>
      <dgm:spPr/>
    </dgm:pt>
    <dgm:pt modelId="{D31B9CA3-CB8B-440E-83FA-3A6234457964}" type="pres">
      <dgm:prSet presAssocID="{79B94552-1D5A-458A-86F5-0F5378B27D88}"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enn diagram with solid fill"/>
        </a:ext>
      </dgm:extLst>
    </dgm:pt>
    <dgm:pt modelId="{8130B398-F38C-4607-91F6-DB0E2FD23679}" type="pres">
      <dgm:prSet presAssocID="{79B94552-1D5A-458A-86F5-0F5378B27D88}" presName="spaceRect" presStyleCnt="0"/>
      <dgm:spPr/>
    </dgm:pt>
    <dgm:pt modelId="{0CE45FFD-F1ED-441E-A470-6809A2A1F891}" type="pres">
      <dgm:prSet presAssocID="{79B94552-1D5A-458A-86F5-0F5378B27D88}" presName="textRect" presStyleLbl="revTx" presStyleIdx="1" presStyleCnt="6">
        <dgm:presLayoutVars>
          <dgm:chMax val="1"/>
          <dgm:chPref val="1"/>
        </dgm:presLayoutVars>
      </dgm:prSet>
      <dgm:spPr/>
    </dgm:pt>
    <dgm:pt modelId="{BB3DDA16-390D-4189-A6B5-99A64395D009}" type="pres">
      <dgm:prSet presAssocID="{ABCEF359-CCFC-47AA-9F06-33452FC56CCA}" presName="sibTrans" presStyleCnt="0"/>
      <dgm:spPr/>
    </dgm:pt>
    <dgm:pt modelId="{C64EB73E-8ED5-4AE4-9ABA-041220C15F8F}" type="pres">
      <dgm:prSet presAssocID="{D7B4B934-FD66-456B-8BF8-384D99FFDB89}" presName="compNode" presStyleCnt="0"/>
      <dgm:spPr/>
    </dgm:pt>
    <dgm:pt modelId="{687443DC-DB30-4CB8-B646-28C3CCE98E80}" type="pres">
      <dgm:prSet presAssocID="{D7B4B934-FD66-456B-8BF8-384D99FFDB8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B48870A-57EF-4A01-819E-96B3E13E98E9}" type="pres">
      <dgm:prSet presAssocID="{D7B4B934-FD66-456B-8BF8-384D99FFDB89}" presName="spaceRect" presStyleCnt="0"/>
      <dgm:spPr/>
    </dgm:pt>
    <dgm:pt modelId="{A3E667DB-2188-41D7-A905-0DC7D911A566}" type="pres">
      <dgm:prSet presAssocID="{D7B4B934-FD66-456B-8BF8-384D99FFDB89}" presName="textRect" presStyleLbl="revTx" presStyleIdx="2" presStyleCnt="6">
        <dgm:presLayoutVars>
          <dgm:chMax val="1"/>
          <dgm:chPref val="1"/>
        </dgm:presLayoutVars>
      </dgm:prSet>
      <dgm:spPr/>
    </dgm:pt>
    <dgm:pt modelId="{E8275593-74AF-4F3D-84AD-6FFA5ED5E685}" type="pres">
      <dgm:prSet presAssocID="{E977D348-F404-4F3E-B8D0-FFB4628D73B8}" presName="sibTrans" presStyleCnt="0"/>
      <dgm:spPr/>
    </dgm:pt>
    <dgm:pt modelId="{3D8FFB42-839A-4D37-8ECA-1BA879CE1CF8}" type="pres">
      <dgm:prSet presAssocID="{981C94AE-8EB1-4574-AAAC-F76D78E2E311}" presName="compNode" presStyleCnt="0"/>
      <dgm:spPr/>
    </dgm:pt>
    <dgm:pt modelId="{93BA02DD-6E97-43F1-8F2B-211C1A98DA89}" type="pres">
      <dgm:prSet presAssocID="{981C94AE-8EB1-4574-AAAC-F76D78E2E311}"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Qr Code with solid fill"/>
        </a:ext>
      </dgm:extLst>
    </dgm:pt>
    <dgm:pt modelId="{5A5904B4-A973-41F6-819C-EB2B0E0587C2}" type="pres">
      <dgm:prSet presAssocID="{981C94AE-8EB1-4574-AAAC-F76D78E2E311}" presName="spaceRect" presStyleCnt="0"/>
      <dgm:spPr/>
    </dgm:pt>
    <dgm:pt modelId="{7BF34CBB-6061-44B6-B475-FCA3D54A43C2}" type="pres">
      <dgm:prSet presAssocID="{981C94AE-8EB1-4574-AAAC-F76D78E2E311}" presName="textRect" presStyleLbl="revTx" presStyleIdx="3" presStyleCnt="6">
        <dgm:presLayoutVars>
          <dgm:chMax val="1"/>
          <dgm:chPref val="1"/>
        </dgm:presLayoutVars>
      </dgm:prSet>
      <dgm:spPr/>
    </dgm:pt>
    <dgm:pt modelId="{53914F2B-5999-4DB1-8773-CE541A781D5D}" type="pres">
      <dgm:prSet presAssocID="{C6536976-AF16-4780-971D-9CD223FA9AE2}" presName="sibTrans" presStyleCnt="0"/>
      <dgm:spPr/>
    </dgm:pt>
    <dgm:pt modelId="{3E29AD80-E12E-4C37-ABA6-40872A08FBF8}" type="pres">
      <dgm:prSet presAssocID="{27EEB3A2-E64D-4B59-866E-8E096C6600BF}" presName="compNode" presStyleCnt="0"/>
      <dgm:spPr/>
    </dgm:pt>
    <dgm:pt modelId="{349DB069-B021-428A-83BB-768016EF133A}" type="pres">
      <dgm:prSet presAssocID="{27EEB3A2-E64D-4B59-866E-8E096C6600B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Ethernet outline"/>
        </a:ext>
      </dgm:extLst>
    </dgm:pt>
    <dgm:pt modelId="{C4F2E2CA-0BB0-4E39-B47A-FE4B759A6EEE}" type="pres">
      <dgm:prSet presAssocID="{27EEB3A2-E64D-4B59-866E-8E096C6600BF}" presName="spaceRect" presStyleCnt="0"/>
      <dgm:spPr/>
    </dgm:pt>
    <dgm:pt modelId="{36391892-B53E-4F5F-8160-E633A57E1C59}" type="pres">
      <dgm:prSet presAssocID="{27EEB3A2-E64D-4B59-866E-8E096C6600BF}" presName="textRect" presStyleLbl="revTx" presStyleIdx="4" presStyleCnt="6">
        <dgm:presLayoutVars>
          <dgm:chMax val="1"/>
          <dgm:chPref val="1"/>
        </dgm:presLayoutVars>
      </dgm:prSet>
      <dgm:spPr/>
    </dgm:pt>
    <dgm:pt modelId="{4021380C-866C-4D3D-AE71-DC7EA0972DE4}" type="pres">
      <dgm:prSet presAssocID="{A4549461-7C69-4823-B804-7ECE392FAB9B}" presName="sibTrans" presStyleCnt="0"/>
      <dgm:spPr/>
    </dgm:pt>
    <dgm:pt modelId="{CB769235-310C-4054-9567-8B246D7CA894}" type="pres">
      <dgm:prSet presAssocID="{84B52414-3F83-4582-8DF9-A0164D00B7D1}" presName="compNode" presStyleCnt="0"/>
      <dgm:spPr/>
    </dgm:pt>
    <dgm:pt modelId="{68F4E408-E8CF-4CDA-91C4-AB2904F19B9D}" type="pres">
      <dgm:prSet presAssocID="{84B52414-3F83-4582-8DF9-A0164D00B7D1}"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Blockchain with solid fill"/>
        </a:ext>
      </dgm:extLst>
    </dgm:pt>
    <dgm:pt modelId="{0D4E1D23-A027-484E-881B-205A12C6E0F8}" type="pres">
      <dgm:prSet presAssocID="{84B52414-3F83-4582-8DF9-A0164D00B7D1}" presName="spaceRect" presStyleCnt="0"/>
      <dgm:spPr/>
    </dgm:pt>
    <dgm:pt modelId="{63DCA244-5021-4CF8-9C54-DCA898A7FA7F}" type="pres">
      <dgm:prSet presAssocID="{84B52414-3F83-4582-8DF9-A0164D00B7D1}" presName="textRect" presStyleLbl="revTx" presStyleIdx="5" presStyleCnt="6">
        <dgm:presLayoutVars>
          <dgm:chMax val="1"/>
          <dgm:chPref val="1"/>
        </dgm:presLayoutVars>
      </dgm:prSet>
      <dgm:spPr/>
    </dgm:pt>
  </dgm:ptLst>
  <dgm:cxnLst>
    <dgm:cxn modelId="{65140020-7CA2-406D-8F9B-9E2349B53DD0}" type="presOf" srcId="{E7159AE6-0A19-4F0D-9BFA-EBB89C5A666A}" destId="{ABAC36E2-DE64-480F-8D99-711C37B2D3E9}" srcOrd="0" destOrd="0" presId="urn:microsoft.com/office/officeart/2018/2/layout/IconLabelList"/>
    <dgm:cxn modelId="{17CEDC43-E879-45AE-8E97-2C03A7495E4A}" srcId="{E5B2E815-0D19-41DC-B01B-4D608769620A}" destId="{981C94AE-8EB1-4574-AAAC-F76D78E2E311}" srcOrd="3" destOrd="0" parTransId="{E960941D-CD01-4959-8436-EDF8E696226C}" sibTransId="{C6536976-AF16-4780-971D-9CD223FA9AE2}"/>
    <dgm:cxn modelId="{0BA9914C-8AF8-48AB-A985-8DF397096816}" srcId="{E5B2E815-0D19-41DC-B01B-4D608769620A}" destId="{27EEB3A2-E64D-4B59-866E-8E096C6600BF}" srcOrd="4" destOrd="0" parTransId="{1A2DED88-DA2A-4B87-A321-490F4E712983}" sibTransId="{A4549461-7C69-4823-B804-7ECE392FAB9B}"/>
    <dgm:cxn modelId="{296A3F4F-F0BF-4FBE-AD6F-48685C6F280E}" srcId="{E5B2E815-0D19-41DC-B01B-4D608769620A}" destId="{E7159AE6-0A19-4F0D-9BFA-EBB89C5A666A}" srcOrd="0" destOrd="0" parTransId="{64C0E25D-35F5-43BD-A44A-0C69A326CB2D}" sibTransId="{FE70CD93-4632-493B-8296-AF2C5DFB69FD}"/>
    <dgm:cxn modelId="{12524170-9DC7-4F0A-ACF3-54C75689042C}" srcId="{E5B2E815-0D19-41DC-B01B-4D608769620A}" destId="{D7B4B934-FD66-456B-8BF8-384D99FFDB89}" srcOrd="2" destOrd="0" parTransId="{809BCF88-3469-436E-9462-87FFDD7F270F}" sibTransId="{E977D348-F404-4F3E-B8D0-FFB4628D73B8}"/>
    <dgm:cxn modelId="{415DAF52-258C-465C-819D-8398D2160543}" srcId="{E5B2E815-0D19-41DC-B01B-4D608769620A}" destId="{84B52414-3F83-4582-8DF9-A0164D00B7D1}" srcOrd="5" destOrd="0" parTransId="{D493DFFD-AA08-4C6A-9E8C-ECF3AEB6D97B}" sibTransId="{E68E8937-605C-4AF8-927E-4C231676085F}"/>
    <dgm:cxn modelId="{1BF0A68D-093D-4F5C-B725-D6A1F96ADAAE}" type="presOf" srcId="{79B94552-1D5A-458A-86F5-0F5378B27D88}" destId="{0CE45FFD-F1ED-441E-A470-6809A2A1F891}" srcOrd="0" destOrd="0" presId="urn:microsoft.com/office/officeart/2018/2/layout/IconLabelList"/>
    <dgm:cxn modelId="{5552B69B-09BC-4C15-AF09-6FB560E07C5B}" type="presOf" srcId="{D7B4B934-FD66-456B-8BF8-384D99FFDB89}" destId="{A3E667DB-2188-41D7-A905-0DC7D911A566}" srcOrd="0" destOrd="0" presId="urn:microsoft.com/office/officeart/2018/2/layout/IconLabelList"/>
    <dgm:cxn modelId="{2391AA9E-898C-43BC-BEAB-B02ADBEF6BDF}" type="presOf" srcId="{27EEB3A2-E64D-4B59-866E-8E096C6600BF}" destId="{36391892-B53E-4F5F-8160-E633A57E1C59}" srcOrd="0" destOrd="0" presId="urn:microsoft.com/office/officeart/2018/2/layout/IconLabelList"/>
    <dgm:cxn modelId="{D2C0AED8-B83D-45B5-9F96-004D2C902080}" type="presOf" srcId="{981C94AE-8EB1-4574-AAAC-F76D78E2E311}" destId="{7BF34CBB-6061-44B6-B475-FCA3D54A43C2}" srcOrd="0" destOrd="0" presId="urn:microsoft.com/office/officeart/2018/2/layout/IconLabelList"/>
    <dgm:cxn modelId="{B10AEADD-C16F-4351-AC26-587D5EA23A14}" type="presOf" srcId="{E5B2E815-0D19-41DC-B01B-4D608769620A}" destId="{598B90A7-2C05-4C85-8602-C88CA1F1D8BA}" srcOrd="0" destOrd="0" presId="urn:microsoft.com/office/officeart/2018/2/layout/IconLabelList"/>
    <dgm:cxn modelId="{C4C7DDF3-E405-471D-861C-BCC1E1763E12}" srcId="{E5B2E815-0D19-41DC-B01B-4D608769620A}" destId="{79B94552-1D5A-458A-86F5-0F5378B27D88}" srcOrd="1" destOrd="0" parTransId="{D7CC604E-DB87-454C-8338-A83F7E85C92C}" sibTransId="{ABCEF359-CCFC-47AA-9F06-33452FC56CCA}"/>
    <dgm:cxn modelId="{FB6E44FA-68FE-4254-B4F0-75D849B06D9F}" type="presOf" srcId="{84B52414-3F83-4582-8DF9-A0164D00B7D1}" destId="{63DCA244-5021-4CF8-9C54-DCA898A7FA7F}" srcOrd="0" destOrd="0" presId="urn:microsoft.com/office/officeart/2018/2/layout/IconLabelList"/>
    <dgm:cxn modelId="{7AC2473B-B739-4430-86E1-DF3CC5D3A5B8}" type="presParOf" srcId="{598B90A7-2C05-4C85-8602-C88CA1F1D8BA}" destId="{AFF5E7EB-8519-4AD9-83DB-4444D3FEDB29}" srcOrd="0" destOrd="0" presId="urn:microsoft.com/office/officeart/2018/2/layout/IconLabelList"/>
    <dgm:cxn modelId="{C7F50B8E-7CC0-422D-B3A0-D88CBCBEAD83}" type="presParOf" srcId="{AFF5E7EB-8519-4AD9-83DB-4444D3FEDB29}" destId="{596969BE-B32B-4D95-A509-4D1B51BBC4C8}" srcOrd="0" destOrd="0" presId="urn:microsoft.com/office/officeart/2018/2/layout/IconLabelList"/>
    <dgm:cxn modelId="{3DEC9B02-B506-4F0C-883D-C2A06E180D1D}" type="presParOf" srcId="{AFF5E7EB-8519-4AD9-83DB-4444D3FEDB29}" destId="{2105203B-E348-4718-AB37-FAA8211BB91F}" srcOrd="1" destOrd="0" presId="urn:microsoft.com/office/officeart/2018/2/layout/IconLabelList"/>
    <dgm:cxn modelId="{D58CAF63-2D16-454C-A254-ED084102EFAB}" type="presParOf" srcId="{AFF5E7EB-8519-4AD9-83DB-4444D3FEDB29}" destId="{ABAC36E2-DE64-480F-8D99-711C37B2D3E9}" srcOrd="2" destOrd="0" presId="urn:microsoft.com/office/officeart/2018/2/layout/IconLabelList"/>
    <dgm:cxn modelId="{39F05EE9-A39F-4391-A12E-8607FDCAFC2C}" type="presParOf" srcId="{598B90A7-2C05-4C85-8602-C88CA1F1D8BA}" destId="{78CF6451-1594-4832-A466-6A264B7209B3}" srcOrd="1" destOrd="0" presId="urn:microsoft.com/office/officeart/2018/2/layout/IconLabelList"/>
    <dgm:cxn modelId="{8BE423B0-8468-4D8E-91C4-5C3CDF43E312}" type="presParOf" srcId="{598B90A7-2C05-4C85-8602-C88CA1F1D8BA}" destId="{44BD1B69-65B6-4B44-BF8E-869E39A6F501}" srcOrd="2" destOrd="0" presId="urn:microsoft.com/office/officeart/2018/2/layout/IconLabelList"/>
    <dgm:cxn modelId="{3D806B80-2C99-461B-B44F-E8B673E1864B}" type="presParOf" srcId="{44BD1B69-65B6-4B44-BF8E-869E39A6F501}" destId="{D31B9CA3-CB8B-440E-83FA-3A6234457964}" srcOrd="0" destOrd="0" presId="urn:microsoft.com/office/officeart/2018/2/layout/IconLabelList"/>
    <dgm:cxn modelId="{23A96B98-7AD8-45F0-A482-5A01A1D433F7}" type="presParOf" srcId="{44BD1B69-65B6-4B44-BF8E-869E39A6F501}" destId="{8130B398-F38C-4607-91F6-DB0E2FD23679}" srcOrd="1" destOrd="0" presId="urn:microsoft.com/office/officeart/2018/2/layout/IconLabelList"/>
    <dgm:cxn modelId="{C6665D0E-76FF-40EB-A9D8-93EEDF305725}" type="presParOf" srcId="{44BD1B69-65B6-4B44-BF8E-869E39A6F501}" destId="{0CE45FFD-F1ED-441E-A470-6809A2A1F891}" srcOrd="2" destOrd="0" presId="urn:microsoft.com/office/officeart/2018/2/layout/IconLabelList"/>
    <dgm:cxn modelId="{57B7DAE0-1514-4F5B-AE34-D5F227EDAF81}" type="presParOf" srcId="{598B90A7-2C05-4C85-8602-C88CA1F1D8BA}" destId="{BB3DDA16-390D-4189-A6B5-99A64395D009}" srcOrd="3" destOrd="0" presId="urn:microsoft.com/office/officeart/2018/2/layout/IconLabelList"/>
    <dgm:cxn modelId="{8D578312-2F3B-4031-AD90-F3F56CF776D8}" type="presParOf" srcId="{598B90A7-2C05-4C85-8602-C88CA1F1D8BA}" destId="{C64EB73E-8ED5-4AE4-9ABA-041220C15F8F}" srcOrd="4" destOrd="0" presId="urn:microsoft.com/office/officeart/2018/2/layout/IconLabelList"/>
    <dgm:cxn modelId="{3319AE73-CA9E-47B7-9584-E9B60D08E38A}" type="presParOf" srcId="{C64EB73E-8ED5-4AE4-9ABA-041220C15F8F}" destId="{687443DC-DB30-4CB8-B646-28C3CCE98E80}" srcOrd="0" destOrd="0" presId="urn:microsoft.com/office/officeart/2018/2/layout/IconLabelList"/>
    <dgm:cxn modelId="{6BC74E44-8DB1-4DBD-B733-229F7F160023}" type="presParOf" srcId="{C64EB73E-8ED5-4AE4-9ABA-041220C15F8F}" destId="{2B48870A-57EF-4A01-819E-96B3E13E98E9}" srcOrd="1" destOrd="0" presId="urn:microsoft.com/office/officeart/2018/2/layout/IconLabelList"/>
    <dgm:cxn modelId="{D0ED21D0-4D81-4E91-8172-FC81F3DFF99B}" type="presParOf" srcId="{C64EB73E-8ED5-4AE4-9ABA-041220C15F8F}" destId="{A3E667DB-2188-41D7-A905-0DC7D911A566}" srcOrd="2" destOrd="0" presId="urn:microsoft.com/office/officeart/2018/2/layout/IconLabelList"/>
    <dgm:cxn modelId="{8ECC07B5-7349-4D27-9F3B-818D1860C557}" type="presParOf" srcId="{598B90A7-2C05-4C85-8602-C88CA1F1D8BA}" destId="{E8275593-74AF-4F3D-84AD-6FFA5ED5E685}" srcOrd="5" destOrd="0" presId="urn:microsoft.com/office/officeart/2018/2/layout/IconLabelList"/>
    <dgm:cxn modelId="{67853BBB-7A48-4103-A781-7E2534C8CC9B}" type="presParOf" srcId="{598B90A7-2C05-4C85-8602-C88CA1F1D8BA}" destId="{3D8FFB42-839A-4D37-8ECA-1BA879CE1CF8}" srcOrd="6" destOrd="0" presId="urn:microsoft.com/office/officeart/2018/2/layout/IconLabelList"/>
    <dgm:cxn modelId="{6758CD36-EB24-40F4-BE7B-9722415D720F}" type="presParOf" srcId="{3D8FFB42-839A-4D37-8ECA-1BA879CE1CF8}" destId="{93BA02DD-6E97-43F1-8F2B-211C1A98DA89}" srcOrd="0" destOrd="0" presId="urn:microsoft.com/office/officeart/2018/2/layout/IconLabelList"/>
    <dgm:cxn modelId="{52437649-1591-4FB1-8CED-6B4B89C57075}" type="presParOf" srcId="{3D8FFB42-839A-4D37-8ECA-1BA879CE1CF8}" destId="{5A5904B4-A973-41F6-819C-EB2B0E0587C2}" srcOrd="1" destOrd="0" presId="urn:microsoft.com/office/officeart/2018/2/layout/IconLabelList"/>
    <dgm:cxn modelId="{4CEF434C-39CF-4FC6-A5A7-E1336CF4D3A7}" type="presParOf" srcId="{3D8FFB42-839A-4D37-8ECA-1BA879CE1CF8}" destId="{7BF34CBB-6061-44B6-B475-FCA3D54A43C2}" srcOrd="2" destOrd="0" presId="urn:microsoft.com/office/officeart/2018/2/layout/IconLabelList"/>
    <dgm:cxn modelId="{3838A010-D0B8-4258-8E35-973106E092C5}" type="presParOf" srcId="{598B90A7-2C05-4C85-8602-C88CA1F1D8BA}" destId="{53914F2B-5999-4DB1-8773-CE541A781D5D}" srcOrd="7" destOrd="0" presId="urn:microsoft.com/office/officeart/2018/2/layout/IconLabelList"/>
    <dgm:cxn modelId="{78BE29F5-5E51-478E-8E4C-8684E1D71AB6}" type="presParOf" srcId="{598B90A7-2C05-4C85-8602-C88CA1F1D8BA}" destId="{3E29AD80-E12E-4C37-ABA6-40872A08FBF8}" srcOrd="8" destOrd="0" presId="urn:microsoft.com/office/officeart/2018/2/layout/IconLabelList"/>
    <dgm:cxn modelId="{3C949F31-0DA5-4945-B879-D1581475D2F7}" type="presParOf" srcId="{3E29AD80-E12E-4C37-ABA6-40872A08FBF8}" destId="{349DB069-B021-428A-83BB-768016EF133A}" srcOrd="0" destOrd="0" presId="urn:microsoft.com/office/officeart/2018/2/layout/IconLabelList"/>
    <dgm:cxn modelId="{7EF7A88E-E794-4955-AA98-60C038487B92}" type="presParOf" srcId="{3E29AD80-E12E-4C37-ABA6-40872A08FBF8}" destId="{C4F2E2CA-0BB0-4E39-B47A-FE4B759A6EEE}" srcOrd="1" destOrd="0" presId="urn:microsoft.com/office/officeart/2018/2/layout/IconLabelList"/>
    <dgm:cxn modelId="{0A77C3CB-F477-46C4-B524-1E2B7D64D737}" type="presParOf" srcId="{3E29AD80-E12E-4C37-ABA6-40872A08FBF8}" destId="{36391892-B53E-4F5F-8160-E633A57E1C59}" srcOrd="2" destOrd="0" presId="urn:microsoft.com/office/officeart/2018/2/layout/IconLabelList"/>
    <dgm:cxn modelId="{28BBB1F7-E1C1-4408-B1DE-D14BF8D80FD5}" type="presParOf" srcId="{598B90A7-2C05-4C85-8602-C88CA1F1D8BA}" destId="{4021380C-866C-4D3D-AE71-DC7EA0972DE4}" srcOrd="9" destOrd="0" presId="urn:microsoft.com/office/officeart/2018/2/layout/IconLabelList"/>
    <dgm:cxn modelId="{D4369EDD-AB62-48C1-93D8-61071AF88F34}" type="presParOf" srcId="{598B90A7-2C05-4C85-8602-C88CA1F1D8BA}" destId="{CB769235-310C-4054-9567-8B246D7CA894}" srcOrd="10" destOrd="0" presId="urn:microsoft.com/office/officeart/2018/2/layout/IconLabelList"/>
    <dgm:cxn modelId="{39028707-14C3-4968-9D2E-86DD32E142F6}" type="presParOf" srcId="{CB769235-310C-4054-9567-8B246D7CA894}" destId="{68F4E408-E8CF-4CDA-91C4-AB2904F19B9D}" srcOrd="0" destOrd="0" presId="urn:microsoft.com/office/officeart/2018/2/layout/IconLabelList"/>
    <dgm:cxn modelId="{DCFF2761-026A-4A70-8134-814EFC11A683}" type="presParOf" srcId="{CB769235-310C-4054-9567-8B246D7CA894}" destId="{0D4E1D23-A027-484E-881B-205A12C6E0F8}" srcOrd="1" destOrd="0" presId="urn:microsoft.com/office/officeart/2018/2/layout/IconLabelList"/>
    <dgm:cxn modelId="{9A71FF30-C041-4AEA-A172-387399ECD1DE}" type="presParOf" srcId="{CB769235-310C-4054-9567-8B246D7CA894}" destId="{63DCA244-5021-4CF8-9C54-DCA898A7FA7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B2E815-0D19-41DC-B01B-4D608769620A}"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9B94552-1D5A-458A-86F5-0F5378B27D88}">
      <dgm:prSet/>
      <dgm:spPr/>
      <dgm:t>
        <a:bodyPr/>
        <a:lstStyle/>
        <a:p>
          <a:r>
            <a:rPr lang="en-AU" dirty="0"/>
            <a:t>Generic programming through templates and concepts</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7C860815-8522-4928-B8EC-E2A5869DE818}">
      <dgm:prSet/>
      <dgm:spPr/>
      <dgm:t>
        <a:bodyPr/>
        <a:lstStyle/>
        <a:p>
          <a:r>
            <a:rPr lang="en-AU" dirty="0"/>
            <a:t>Create a game or application in order to properly apply skills and techniques</a:t>
          </a:r>
        </a:p>
      </dgm:t>
    </dgm:pt>
    <dgm:pt modelId="{1B41B821-C4F6-4E90-865A-0D0B758CCA55}" type="parTrans" cxnId="{0B0A56F7-649F-4E72-B4F0-452450158D89}">
      <dgm:prSet/>
      <dgm:spPr/>
      <dgm:t>
        <a:bodyPr/>
        <a:lstStyle/>
        <a:p>
          <a:endParaRPr lang="en-AU"/>
        </a:p>
      </dgm:t>
    </dgm:pt>
    <dgm:pt modelId="{18B5DD6B-7197-4BAE-A1B0-018805BB96BB}" type="sibTrans" cxnId="{0B0A56F7-649F-4E72-B4F0-452450158D89}">
      <dgm:prSet/>
      <dgm:spPr/>
      <dgm:t>
        <a:bodyPr/>
        <a:lstStyle/>
        <a:p>
          <a:endParaRPr lang="en-AU"/>
        </a:p>
      </dgm:t>
    </dgm:pt>
    <dgm:pt modelId="{3F00E3B5-CD28-4246-9BD4-DA30C40681B3}">
      <dgm:prSet/>
      <dgm:spPr/>
      <dgm:t>
        <a:bodyPr/>
        <a:lstStyle/>
        <a:p>
          <a:r>
            <a:rPr lang="en-AU"/>
            <a:t>Advanced type creation and polymorphic type relationships</a:t>
          </a:r>
          <a:endParaRPr lang="en-AU" dirty="0"/>
        </a:p>
      </dgm:t>
    </dgm:pt>
    <dgm:pt modelId="{BCB49699-48F3-484C-83FA-5C76342B9FF8}" type="parTrans" cxnId="{C1C4A9E4-C2F4-4382-9ADA-C5801DB9C27C}">
      <dgm:prSet/>
      <dgm:spPr/>
      <dgm:t>
        <a:bodyPr/>
        <a:lstStyle/>
        <a:p>
          <a:endParaRPr lang="en-AU"/>
        </a:p>
      </dgm:t>
    </dgm:pt>
    <dgm:pt modelId="{F6E2704C-6822-4464-BA2B-A07CB1BC9B9C}" type="sibTrans" cxnId="{C1C4A9E4-C2F4-4382-9ADA-C5801DB9C27C}">
      <dgm:prSet/>
      <dgm:spPr/>
      <dgm:t>
        <a:bodyPr/>
        <a:lstStyle/>
        <a:p>
          <a:endParaRPr lang="en-AU"/>
        </a:p>
      </dgm:t>
    </dgm:pt>
    <dgm:pt modelId="{0BB88C04-456C-4C82-B2ED-0003207F8673}">
      <dgm:prSet/>
      <dgm:spPr/>
      <dgm:t>
        <a:bodyPr/>
        <a:lstStyle/>
        <a:p>
          <a:r>
            <a:rPr lang="en-AU" dirty="0"/>
            <a:t>Lazy evaluation, parallelism and concurrency techniques</a:t>
          </a:r>
        </a:p>
      </dgm:t>
    </dgm:pt>
    <dgm:pt modelId="{67B42856-B6FB-489A-8957-BA025B72622B}" type="parTrans" cxnId="{FB0E9340-8F4D-40A2-8E49-BED5C7780B48}">
      <dgm:prSet/>
      <dgm:spPr/>
      <dgm:t>
        <a:bodyPr/>
        <a:lstStyle/>
        <a:p>
          <a:endParaRPr lang="en-AU"/>
        </a:p>
      </dgm:t>
    </dgm:pt>
    <dgm:pt modelId="{C7AC6BE3-0F5E-4D20-B2FF-DC1378EBC5C6}" type="sibTrans" cxnId="{FB0E9340-8F4D-40A2-8E49-BED5C7780B48}">
      <dgm:prSet/>
      <dgm:spPr/>
      <dgm:t>
        <a:bodyPr/>
        <a:lstStyle/>
        <a:p>
          <a:endParaRPr lang="en-AU"/>
        </a:p>
      </dgm:t>
    </dgm:pt>
    <dgm:pt modelId="{1C51BC9C-52E3-4771-A25A-76C1FFF0C046}">
      <dgm:prSet/>
      <dgm:spPr/>
      <dgm:t>
        <a:bodyPr/>
        <a:lstStyle/>
        <a:p>
          <a:r>
            <a:rPr lang="en-AU"/>
            <a:t>Algorithm intuition through generics and analysis of iteration</a:t>
          </a:r>
          <a:endParaRPr lang="en-AU" dirty="0"/>
        </a:p>
      </dgm:t>
    </dgm:pt>
    <dgm:pt modelId="{B8DC6C8E-F718-494B-8398-1D5CE1F0CDAD}" type="parTrans" cxnId="{87EB6F8F-F25A-4A1D-8B1D-E7CCA21672B8}">
      <dgm:prSet/>
      <dgm:spPr/>
      <dgm:t>
        <a:bodyPr/>
        <a:lstStyle/>
        <a:p>
          <a:endParaRPr lang="en-AU"/>
        </a:p>
      </dgm:t>
    </dgm:pt>
    <dgm:pt modelId="{5A2F3D9E-0B65-4E7B-8094-6F74BE2FF303}" type="sibTrans" cxnId="{87EB6F8F-F25A-4A1D-8B1D-E7CCA21672B8}">
      <dgm:prSet/>
      <dgm:spPr/>
      <dgm:t>
        <a:bodyPr/>
        <a:lstStyle/>
        <a:p>
          <a:endParaRPr lang="en-AU"/>
        </a:p>
      </dgm:t>
    </dgm:pt>
    <dgm:pt modelId="{A47EEF34-4974-4A5C-B554-193402A2A57A}">
      <dgm:prSet/>
      <dgm:spPr/>
      <dgm:t>
        <a:bodyPr/>
        <a:lstStyle/>
        <a:p>
          <a:r>
            <a:rPr lang="en-AU" dirty="0"/>
            <a:t>Data Structures</a:t>
          </a:r>
        </a:p>
      </dgm:t>
    </dgm:pt>
    <dgm:pt modelId="{548DC3E8-C28B-401D-9C0E-A3196EFC2CA2}" type="parTrans" cxnId="{605D7D1C-B30E-47AB-B1DE-4FB0D527A5C5}">
      <dgm:prSet/>
      <dgm:spPr/>
      <dgm:t>
        <a:bodyPr/>
        <a:lstStyle/>
        <a:p>
          <a:endParaRPr lang="en-AU"/>
        </a:p>
      </dgm:t>
    </dgm:pt>
    <dgm:pt modelId="{4A1E26F4-0C01-414A-BC70-2A14EA1B95F0}" type="sibTrans" cxnId="{605D7D1C-B30E-47AB-B1DE-4FB0D527A5C5}">
      <dgm:prSet/>
      <dgm:spPr/>
    </dgm:pt>
    <dgm:pt modelId="{1DE2CD2A-9764-4007-A990-3B445A0C2F08}" type="pres">
      <dgm:prSet presAssocID="{E5B2E815-0D19-41DC-B01B-4D608769620A}" presName="diagram" presStyleCnt="0">
        <dgm:presLayoutVars>
          <dgm:dir/>
          <dgm:resizeHandles val="exact"/>
        </dgm:presLayoutVars>
      </dgm:prSet>
      <dgm:spPr/>
    </dgm:pt>
    <dgm:pt modelId="{77844B49-6CF7-4757-BD78-735D3B5B5038}" type="pres">
      <dgm:prSet presAssocID="{0BB88C04-456C-4C82-B2ED-0003207F8673}" presName="node" presStyleLbl="node1" presStyleIdx="0" presStyleCnt="6">
        <dgm:presLayoutVars>
          <dgm:bulletEnabled val="1"/>
        </dgm:presLayoutVars>
      </dgm:prSet>
      <dgm:spPr/>
    </dgm:pt>
    <dgm:pt modelId="{2AD7E243-B0A4-49CA-9F27-4DC62345FF7D}" type="pres">
      <dgm:prSet presAssocID="{C7AC6BE3-0F5E-4D20-B2FF-DC1378EBC5C6}" presName="sibTrans" presStyleCnt="0"/>
      <dgm:spPr/>
    </dgm:pt>
    <dgm:pt modelId="{059CEC00-8C8A-4284-B1F4-8C9422635D47}" type="pres">
      <dgm:prSet presAssocID="{1C51BC9C-52E3-4771-A25A-76C1FFF0C046}" presName="node" presStyleLbl="node1" presStyleIdx="1" presStyleCnt="6">
        <dgm:presLayoutVars>
          <dgm:bulletEnabled val="1"/>
        </dgm:presLayoutVars>
      </dgm:prSet>
      <dgm:spPr/>
    </dgm:pt>
    <dgm:pt modelId="{C34BB8D5-28DD-419F-BC25-88E8A7066EB0}" type="pres">
      <dgm:prSet presAssocID="{5A2F3D9E-0B65-4E7B-8094-6F74BE2FF303}" presName="sibTrans" presStyleCnt="0"/>
      <dgm:spPr/>
    </dgm:pt>
    <dgm:pt modelId="{9B915FBE-B5AF-4C1D-8390-02D47B279635}" type="pres">
      <dgm:prSet presAssocID="{79B94552-1D5A-458A-86F5-0F5378B27D88}" presName="node" presStyleLbl="node1" presStyleIdx="2" presStyleCnt="6">
        <dgm:presLayoutVars>
          <dgm:bulletEnabled val="1"/>
        </dgm:presLayoutVars>
      </dgm:prSet>
      <dgm:spPr/>
    </dgm:pt>
    <dgm:pt modelId="{0098341D-4CAE-4B21-8203-B822BC8FAF89}" type="pres">
      <dgm:prSet presAssocID="{ABCEF359-CCFC-47AA-9F06-33452FC56CCA}" presName="sibTrans" presStyleCnt="0"/>
      <dgm:spPr/>
    </dgm:pt>
    <dgm:pt modelId="{113A6EC4-1960-4DD6-8E05-B593F4AA5B47}" type="pres">
      <dgm:prSet presAssocID="{7C860815-8522-4928-B8EC-E2A5869DE818}" presName="node" presStyleLbl="node1" presStyleIdx="3" presStyleCnt="6">
        <dgm:presLayoutVars>
          <dgm:bulletEnabled val="1"/>
        </dgm:presLayoutVars>
      </dgm:prSet>
      <dgm:spPr/>
    </dgm:pt>
    <dgm:pt modelId="{F5AA7FFC-0BA8-45C4-84D9-C9461FE1D9D4}" type="pres">
      <dgm:prSet presAssocID="{18B5DD6B-7197-4BAE-A1B0-018805BB96BB}" presName="sibTrans" presStyleCnt="0"/>
      <dgm:spPr/>
    </dgm:pt>
    <dgm:pt modelId="{A0C4DA33-997A-4CC5-8B8B-208012B06C5F}" type="pres">
      <dgm:prSet presAssocID="{A47EEF34-4974-4A5C-B554-193402A2A57A}" presName="node" presStyleLbl="node1" presStyleIdx="4" presStyleCnt="6">
        <dgm:presLayoutVars>
          <dgm:bulletEnabled val="1"/>
        </dgm:presLayoutVars>
      </dgm:prSet>
      <dgm:spPr/>
    </dgm:pt>
    <dgm:pt modelId="{BE074196-E678-43D0-A485-D76FCBE8B82B}" type="pres">
      <dgm:prSet presAssocID="{4A1E26F4-0C01-414A-BC70-2A14EA1B95F0}" presName="sibTrans" presStyleCnt="0"/>
      <dgm:spPr/>
    </dgm:pt>
    <dgm:pt modelId="{E652F394-6C22-4E96-B226-38DF3F0327FD}" type="pres">
      <dgm:prSet presAssocID="{3F00E3B5-CD28-4246-9BD4-DA30C40681B3}" presName="node" presStyleLbl="node1" presStyleIdx="5" presStyleCnt="6">
        <dgm:presLayoutVars>
          <dgm:bulletEnabled val="1"/>
        </dgm:presLayoutVars>
      </dgm:prSet>
      <dgm:spPr/>
    </dgm:pt>
  </dgm:ptLst>
  <dgm:cxnLst>
    <dgm:cxn modelId="{22B61400-AA1B-4180-A884-19473588C2FC}" type="presOf" srcId="{1C51BC9C-52E3-4771-A25A-76C1FFF0C046}" destId="{059CEC00-8C8A-4284-B1F4-8C9422635D47}" srcOrd="0" destOrd="0" presId="urn:microsoft.com/office/officeart/2005/8/layout/default"/>
    <dgm:cxn modelId="{605D7D1C-B30E-47AB-B1DE-4FB0D527A5C5}" srcId="{E5B2E815-0D19-41DC-B01B-4D608769620A}" destId="{A47EEF34-4974-4A5C-B554-193402A2A57A}" srcOrd="4" destOrd="0" parTransId="{548DC3E8-C28B-401D-9C0E-A3196EFC2CA2}" sibTransId="{4A1E26F4-0C01-414A-BC70-2A14EA1B95F0}"/>
    <dgm:cxn modelId="{6E86E91C-9E07-4EE4-91D3-D7CDE3CA3F3A}" type="presOf" srcId="{7C860815-8522-4928-B8EC-E2A5869DE818}" destId="{113A6EC4-1960-4DD6-8E05-B593F4AA5B47}" srcOrd="0" destOrd="0" presId="urn:microsoft.com/office/officeart/2005/8/layout/default"/>
    <dgm:cxn modelId="{D4672A39-76A9-4C8C-934E-18B5767AFC83}" type="presOf" srcId="{A47EEF34-4974-4A5C-B554-193402A2A57A}" destId="{A0C4DA33-997A-4CC5-8B8B-208012B06C5F}" srcOrd="0" destOrd="0" presId="urn:microsoft.com/office/officeart/2005/8/layout/default"/>
    <dgm:cxn modelId="{FB0E9340-8F4D-40A2-8E49-BED5C7780B48}" srcId="{E5B2E815-0D19-41DC-B01B-4D608769620A}" destId="{0BB88C04-456C-4C82-B2ED-0003207F8673}" srcOrd="0" destOrd="0" parTransId="{67B42856-B6FB-489A-8957-BA025B72622B}" sibTransId="{C7AC6BE3-0F5E-4D20-B2FF-DC1378EBC5C6}"/>
    <dgm:cxn modelId="{A6567954-77F3-4DC3-BA93-2286D9C16EA5}" type="presOf" srcId="{0BB88C04-456C-4C82-B2ED-0003207F8673}" destId="{77844B49-6CF7-4757-BD78-735D3B5B5038}" srcOrd="0" destOrd="0" presId="urn:microsoft.com/office/officeart/2005/8/layout/default"/>
    <dgm:cxn modelId="{87EB6F8F-F25A-4A1D-8B1D-E7CCA21672B8}" srcId="{E5B2E815-0D19-41DC-B01B-4D608769620A}" destId="{1C51BC9C-52E3-4771-A25A-76C1FFF0C046}" srcOrd="1" destOrd="0" parTransId="{B8DC6C8E-F718-494B-8398-1D5CE1F0CDAD}" sibTransId="{5A2F3D9E-0B65-4E7B-8094-6F74BE2FF303}"/>
    <dgm:cxn modelId="{D57529AF-02F4-4610-B401-A24844B9FA8E}" type="presOf" srcId="{E5B2E815-0D19-41DC-B01B-4D608769620A}" destId="{1DE2CD2A-9764-4007-A990-3B445A0C2F08}" srcOrd="0" destOrd="0" presId="urn:microsoft.com/office/officeart/2005/8/layout/default"/>
    <dgm:cxn modelId="{AF5A35B3-4F2C-4BE3-A365-C5F498B30B89}" type="presOf" srcId="{79B94552-1D5A-458A-86F5-0F5378B27D88}" destId="{9B915FBE-B5AF-4C1D-8390-02D47B279635}" srcOrd="0" destOrd="0" presId="urn:microsoft.com/office/officeart/2005/8/layout/default"/>
    <dgm:cxn modelId="{A4F54DE4-4EA0-40EF-8D07-9C6FA7B66539}" type="presOf" srcId="{3F00E3B5-CD28-4246-9BD4-DA30C40681B3}" destId="{E652F394-6C22-4E96-B226-38DF3F0327FD}" srcOrd="0" destOrd="0" presId="urn:microsoft.com/office/officeart/2005/8/layout/default"/>
    <dgm:cxn modelId="{C1C4A9E4-C2F4-4382-9ADA-C5801DB9C27C}" srcId="{E5B2E815-0D19-41DC-B01B-4D608769620A}" destId="{3F00E3B5-CD28-4246-9BD4-DA30C40681B3}" srcOrd="5" destOrd="0" parTransId="{BCB49699-48F3-484C-83FA-5C76342B9FF8}" sibTransId="{F6E2704C-6822-4464-BA2B-A07CB1BC9B9C}"/>
    <dgm:cxn modelId="{C4C7DDF3-E405-471D-861C-BCC1E1763E12}" srcId="{E5B2E815-0D19-41DC-B01B-4D608769620A}" destId="{79B94552-1D5A-458A-86F5-0F5378B27D88}" srcOrd="2" destOrd="0" parTransId="{D7CC604E-DB87-454C-8338-A83F7E85C92C}" sibTransId="{ABCEF359-CCFC-47AA-9F06-33452FC56CCA}"/>
    <dgm:cxn modelId="{0B0A56F7-649F-4E72-B4F0-452450158D89}" srcId="{E5B2E815-0D19-41DC-B01B-4D608769620A}" destId="{7C860815-8522-4928-B8EC-E2A5869DE818}" srcOrd="3" destOrd="0" parTransId="{1B41B821-C4F6-4E90-865A-0D0B758CCA55}" sibTransId="{18B5DD6B-7197-4BAE-A1B0-018805BB96BB}"/>
    <dgm:cxn modelId="{A2C1E6E0-9129-4769-9BAE-E7C018FE6E59}" type="presParOf" srcId="{1DE2CD2A-9764-4007-A990-3B445A0C2F08}" destId="{77844B49-6CF7-4757-BD78-735D3B5B5038}" srcOrd="0" destOrd="0" presId="urn:microsoft.com/office/officeart/2005/8/layout/default"/>
    <dgm:cxn modelId="{6F0853C0-867A-459C-953C-0F6DEB312192}" type="presParOf" srcId="{1DE2CD2A-9764-4007-A990-3B445A0C2F08}" destId="{2AD7E243-B0A4-49CA-9F27-4DC62345FF7D}" srcOrd="1" destOrd="0" presId="urn:microsoft.com/office/officeart/2005/8/layout/default"/>
    <dgm:cxn modelId="{BB5D5AED-0910-4FEF-89BA-9C0867AAFD82}" type="presParOf" srcId="{1DE2CD2A-9764-4007-A990-3B445A0C2F08}" destId="{059CEC00-8C8A-4284-B1F4-8C9422635D47}" srcOrd="2" destOrd="0" presId="urn:microsoft.com/office/officeart/2005/8/layout/default"/>
    <dgm:cxn modelId="{D3C82D30-B40E-4F4E-A04C-8AD6B00B310F}" type="presParOf" srcId="{1DE2CD2A-9764-4007-A990-3B445A0C2F08}" destId="{C34BB8D5-28DD-419F-BC25-88E8A7066EB0}" srcOrd="3" destOrd="0" presId="urn:microsoft.com/office/officeart/2005/8/layout/default"/>
    <dgm:cxn modelId="{7C6623D3-CFC9-4598-A5BD-5EC182CF754C}" type="presParOf" srcId="{1DE2CD2A-9764-4007-A990-3B445A0C2F08}" destId="{9B915FBE-B5AF-4C1D-8390-02D47B279635}" srcOrd="4" destOrd="0" presId="urn:microsoft.com/office/officeart/2005/8/layout/default"/>
    <dgm:cxn modelId="{7AAF1237-B566-48AB-8628-4A428361717A}" type="presParOf" srcId="{1DE2CD2A-9764-4007-A990-3B445A0C2F08}" destId="{0098341D-4CAE-4B21-8203-B822BC8FAF89}" srcOrd="5" destOrd="0" presId="urn:microsoft.com/office/officeart/2005/8/layout/default"/>
    <dgm:cxn modelId="{90D67D24-3DB2-4CA0-B96D-3A4C790F3D5E}" type="presParOf" srcId="{1DE2CD2A-9764-4007-A990-3B445A0C2F08}" destId="{113A6EC4-1960-4DD6-8E05-B593F4AA5B47}" srcOrd="6" destOrd="0" presId="urn:microsoft.com/office/officeart/2005/8/layout/default"/>
    <dgm:cxn modelId="{FAFB86BA-4C00-4C59-A188-57B03F185331}" type="presParOf" srcId="{1DE2CD2A-9764-4007-A990-3B445A0C2F08}" destId="{F5AA7FFC-0BA8-45C4-84D9-C9461FE1D9D4}" srcOrd="7" destOrd="0" presId="urn:microsoft.com/office/officeart/2005/8/layout/default"/>
    <dgm:cxn modelId="{04E4669C-5B3E-4884-A474-8581AD7F38BA}" type="presParOf" srcId="{1DE2CD2A-9764-4007-A990-3B445A0C2F08}" destId="{A0C4DA33-997A-4CC5-8B8B-208012B06C5F}" srcOrd="8" destOrd="0" presId="urn:microsoft.com/office/officeart/2005/8/layout/default"/>
    <dgm:cxn modelId="{5CBD61D3-C6C7-40DE-991C-D47095F00C9D}" type="presParOf" srcId="{1DE2CD2A-9764-4007-A990-3B445A0C2F08}" destId="{BE074196-E678-43D0-A485-D76FCBE8B82B}" srcOrd="9" destOrd="0" presId="urn:microsoft.com/office/officeart/2005/8/layout/default"/>
    <dgm:cxn modelId="{8FACA51E-A68B-48F5-A985-7F680C2EBDD5}" type="presParOf" srcId="{1DE2CD2A-9764-4007-A990-3B445A0C2F08}" destId="{E652F394-6C22-4E96-B226-38DF3F0327F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871315" y="1350669"/>
          <a:ext cx="397986" cy="1278522"/>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Part 1</a:t>
          </a:r>
        </a:p>
      </dsp:txBody>
      <dsp:txXfrm rot="5400000">
        <a:off x="450475" y="1810365"/>
        <a:ext cx="1259094" cy="359130"/>
      </dsp:txXfrm>
    </dsp:sp>
    <dsp:sp modelId="{45A02F84-C6CB-43F5-AEE4-3EA66C2BD25F}">
      <dsp:nvSpPr>
        <dsp:cNvPr id="0" name=""/>
        <dsp:cNvSpPr/>
      </dsp:nvSpPr>
      <dsp:spPr>
        <a:xfrm>
          <a:off x="4873" y="0"/>
          <a:ext cx="2130870"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latin typeface="+mn-lt"/>
            </a:rPr>
            <a:t>Introduction</a:t>
          </a:r>
        </a:p>
      </dsp:txBody>
      <dsp:txXfrm>
        <a:off x="4873" y="0"/>
        <a:ext cx="2130870" cy="1392951"/>
      </dsp:txXfrm>
    </dsp:sp>
    <dsp:sp modelId="{6BA46904-CB7C-4538-BD49-D3891EF19552}">
      <dsp:nvSpPr>
        <dsp:cNvPr id="0" name=""/>
        <dsp:cNvSpPr/>
      </dsp:nvSpPr>
      <dsp:spPr>
        <a:xfrm>
          <a:off x="1070309"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030510"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86332-BE1D-414A-83B2-1A1CD2BC417F}">
      <dsp:nvSpPr>
        <dsp:cNvPr id="0" name=""/>
        <dsp:cNvSpPr/>
      </dsp:nvSpPr>
      <dsp:spPr>
        <a:xfrm>
          <a:off x="1709570" y="1790937"/>
          <a:ext cx="1278522" cy="397986"/>
        </a:xfrm>
        <a:prstGeom prst="rect">
          <a:avLst/>
        </a:prstGeom>
        <a:solidFill>
          <a:schemeClr val="accent5">
            <a:hueOff val="51429"/>
            <a:satOff val="1242"/>
            <a:lumOff val="-5994"/>
            <a:alphaOff val="0"/>
          </a:schemeClr>
        </a:solidFill>
        <a:ln w="12700" cap="flat" cmpd="sng" algn="ctr">
          <a:solidFill>
            <a:schemeClr val="accent5">
              <a:hueOff val="51429"/>
              <a:satOff val="1242"/>
              <a:lumOff val="-59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Part 2</a:t>
          </a:r>
        </a:p>
      </dsp:txBody>
      <dsp:txXfrm>
        <a:off x="1709570" y="1790937"/>
        <a:ext cx="1278522" cy="397986"/>
      </dsp:txXfrm>
    </dsp:sp>
    <dsp:sp modelId="{C91C196D-7E8F-4C2A-8845-784E914C2A39}">
      <dsp:nvSpPr>
        <dsp:cNvPr id="0" name=""/>
        <dsp:cNvSpPr/>
      </dsp:nvSpPr>
      <dsp:spPr>
        <a:xfrm>
          <a:off x="1283396" y="2586910"/>
          <a:ext cx="2130870"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latin typeface="+mn-lt"/>
            </a:rPr>
            <a:t>Data Types, Operators, Conditionals, Loops, Functions &amp; IO</a:t>
          </a:r>
        </a:p>
      </dsp:txBody>
      <dsp:txXfrm>
        <a:off x="1283396" y="2586910"/>
        <a:ext cx="2130870" cy="1392951"/>
      </dsp:txXfrm>
    </dsp:sp>
    <dsp:sp modelId="{3BCAFAFC-1BBA-4D34-807E-4EE4869BF057}">
      <dsp:nvSpPr>
        <dsp:cNvPr id="0" name=""/>
        <dsp:cNvSpPr/>
      </dsp:nvSpPr>
      <dsp:spPr>
        <a:xfrm>
          <a:off x="2348831" y="2188924"/>
          <a:ext cx="0" cy="318388"/>
        </a:xfrm>
        <a:prstGeom prst="line">
          <a:avLst/>
        </a:prstGeom>
        <a:noFill/>
        <a:ln w="6350" cap="flat" cmpd="sng" algn="ctr">
          <a:solidFill>
            <a:schemeClr val="accent5">
              <a:hueOff val="40001"/>
              <a:satOff val="966"/>
              <a:lumOff val="-4662"/>
              <a:alphaOff val="0"/>
            </a:schemeClr>
          </a:solidFill>
          <a:prstDash val="dash"/>
          <a:miter lim="800000"/>
        </a:ln>
        <a:effectLst/>
      </dsp:spPr>
      <dsp:style>
        <a:lnRef idx="1">
          <a:scrgbClr r="0" g="0" b="0"/>
        </a:lnRef>
        <a:fillRef idx="0">
          <a:scrgbClr r="0" g="0" b="0"/>
        </a:fillRef>
        <a:effectRef idx="0">
          <a:scrgbClr r="0" g="0" b="0"/>
        </a:effectRef>
        <a:fontRef idx="minor"/>
      </dsp:style>
    </dsp:sp>
    <dsp:sp modelId="{A1F37508-3EC0-448D-850F-4582AAE6C829}">
      <dsp:nvSpPr>
        <dsp:cNvPr id="0" name=""/>
        <dsp:cNvSpPr/>
      </dsp:nvSpPr>
      <dsp:spPr>
        <a:xfrm>
          <a:off x="2309032" y="2507313"/>
          <a:ext cx="79597" cy="79597"/>
        </a:xfrm>
        <a:prstGeom prst="ellipse">
          <a:avLst/>
        </a:prstGeom>
        <a:solidFill>
          <a:schemeClr val="accent5">
            <a:hueOff val="51429"/>
            <a:satOff val="1242"/>
            <a:lumOff val="-59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B4081-C3CE-4D1A-9763-729CBEBD966B}">
      <dsp:nvSpPr>
        <dsp:cNvPr id="0" name=""/>
        <dsp:cNvSpPr/>
      </dsp:nvSpPr>
      <dsp:spPr>
        <a:xfrm>
          <a:off x="2988092" y="1790937"/>
          <a:ext cx="1278522" cy="397986"/>
        </a:xfrm>
        <a:prstGeom prst="rect">
          <a:avLst/>
        </a:prstGeom>
        <a:solidFill>
          <a:schemeClr val="accent5">
            <a:hueOff val="102859"/>
            <a:satOff val="2483"/>
            <a:lumOff val="-11989"/>
            <a:alphaOff val="0"/>
          </a:schemeClr>
        </a:solidFill>
        <a:ln w="12700" cap="flat" cmpd="sng" algn="ctr">
          <a:solidFill>
            <a:schemeClr val="accent5">
              <a:hueOff val="102859"/>
              <a:satOff val="2483"/>
              <a:lumOff val="-119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Part 3</a:t>
          </a:r>
        </a:p>
      </dsp:txBody>
      <dsp:txXfrm>
        <a:off x="2988092" y="1790937"/>
        <a:ext cx="1278522" cy="397986"/>
      </dsp:txXfrm>
    </dsp:sp>
    <dsp:sp modelId="{8D20797D-2F58-4BA2-B609-93A598E9D73E}">
      <dsp:nvSpPr>
        <dsp:cNvPr id="0" name=""/>
        <dsp:cNvSpPr/>
      </dsp:nvSpPr>
      <dsp:spPr>
        <a:xfrm>
          <a:off x="2561918" y="0"/>
          <a:ext cx="2130870"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Pointers, References, Slices, Memory &amp; the Standard Library</a:t>
          </a:r>
        </a:p>
      </dsp:txBody>
      <dsp:txXfrm>
        <a:off x="2561918" y="0"/>
        <a:ext cx="2130870" cy="1392951"/>
      </dsp:txXfrm>
    </dsp:sp>
    <dsp:sp modelId="{880F4210-3368-4DDD-B77C-192F3EEF74FA}">
      <dsp:nvSpPr>
        <dsp:cNvPr id="0" name=""/>
        <dsp:cNvSpPr/>
      </dsp:nvSpPr>
      <dsp:spPr>
        <a:xfrm>
          <a:off x="3627353" y="1472548"/>
          <a:ext cx="0" cy="318388"/>
        </a:xfrm>
        <a:prstGeom prst="line">
          <a:avLst/>
        </a:prstGeom>
        <a:noFill/>
        <a:ln w="6350" cap="flat" cmpd="sng" algn="ctr">
          <a:solidFill>
            <a:schemeClr val="accent5">
              <a:hueOff val="80001"/>
              <a:satOff val="1932"/>
              <a:lumOff val="-9325"/>
              <a:alphaOff val="0"/>
            </a:schemeClr>
          </a:solidFill>
          <a:prstDash val="dash"/>
          <a:miter lim="800000"/>
        </a:ln>
        <a:effectLst/>
      </dsp:spPr>
      <dsp:style>
        <a:lnRef idx="1">
          <a:scrgbClr r="0" g="0" b="0"/>
        </a:lnRef>
        <a:fillRef idx="0">
          <a:scrgbClr r="0" g="0" b="0"/>
        </a:fillRef>
        <a:effectRef idx="0">
          <a:scrgbClr r="0" g="0" b="0"/>
        </a:effectRef>
        <a:fontRef idx="minor"/>
      </dsp:style>
    </dsp:sp>
    <dsp:sp modelId="{29CC49E7-6308-47A6-80DF-C8B19CEF3735}">
      <dsp:nvSpPr>
        <dsp:cNvPr id="0" name=""/>
        <dsp:cNvSpPr/>
      </dsp:nvSpPr>
      <dsp:spPr>
        <a:xfrm>
          <a:off x="3587555" y="1392951"/>
          <a:ext cx="79597" cy="79597"/>
        </a:xfrm>
        <a:prstGeom prst="ellipse">
          <a:avLst/>
        </a:prstGeom>
        <a:solidFill>
          <a:schemeClr val="accent5">
            <a:hueOff val="102859"/>
            <a:satOff val="2483"/>
            <a:lumOff val="-119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278E54-09A2-405F-A4A1-58763342DAD9}">
      <dsp:nvSpPr>
        <dsp:cNvPr id="0" name=""/>
        <dsp:cNvSpPr/>
      </dsp:nvSpPr>
      <dsp:spPr>
        <a:xfrm>
          <a:off x="4266615" y="1790937"/>
          <a:ext cx="1278522" cy="397986"/>
        </a:xfrm>
        <a:prstGeom prst="rect">
          <a:avLst/>
        </a:prstGeom>
        <a:solidFill>
          <a:schemeClr val="accent5">
            <a:hueOff val="154288"/>
            <a:satOff val="3725"/>
            <a:lumOff val="-17983"/>
            <a:alphaOff val="0"/>
          </a:schemeClr>
        </a:solidFill>
        <a:ln w="12700" cap="flat" cmpd="sng" algn="ctr">
          <a:solidFill>
            <a:schemeClr val="accent5">
              <a:hueOff val="154288"/>
              <a:satOff val="3725"/>
              <a:lumOff val="-179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Break</a:t>
          </a:r>
        </a:p>
      </dsp:txBody>
      <dsp:txXfrm>
        <a:off x="4266615" y="1790937"/>
        <a:ext cx="1278522" cy="397986"/>
      </dsp:txXfrm>
    </dsp:sp>
    <dsp:sp modelId="{D9F54279-9FFA-4DE8-AC70-50FE93B7EBA7}">
      <dsp:nvSpPr>
        <dsp:cNvPr id="0" name=""/>
        <dsp:cNvSpPr/>
      </dsp:nvSpPr>
      <dsp:spPr>
        <a:xfrm>
          <a:off x="3840440" y="2586910"/>
          <a:ext cx="2130870"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University and MDN Shutdown</a:t>
          </a:r>
        </a:p>
      </dsp:txBody>
      <dsp:txXfrm>
        <a:off x="3840440" y="2586910"/>
        <a:ext cx="2130870" cy="1392951"/>
      </dsp:txXfrm>
    </dsp:sp>
    <dsp:sp modelId="{8881EF73-85AF-4421-BACF-0F0161487705}">
      <dsp:nvSpPr>
        <dsp:cNvPr id="0" name=""/>
        <dsp:cNvSpPr/>
      </dsp:nvSpPr>
      <dsp:spPr>
        <a:xfrm>
          <a:off x="4905876" y="2188924"/>
          <a:ext cx="0" cy="318388"/>
        </a:xfrm>
        <a:prstGeom prst="line">
          <a:avLst/>
        </a:prstGeom>
        <a:noFill/>
        <a:ln w="6350" cap="flat" cmpd="sng" algn="ctr">
          <a:solidFill>
            <a:schemeClr val="accent5">
              <a:hueOff val="160003"/>
              <a:satOff val="3863"/>
              <a:lumOff val="-18649"/>
              <a:alphaOff val="0"/>
            </a:schemeClr>
          </a:solidFill>
          <a:prstDash val="dash"/>
          <a:miter lim="800000"/>
        </a:ln>
        <a:effectLst/>
      </dsp:spPr>
      <dsp:style>
        <a:lnRef idx="1">
          <a:scrgbClr r="0" g="0" b="0"/>
        </a:lnRef>
        <a:fillRef idx="0">
          <a:scrgbClr r="0" g="0" b="0"/>
        </a:fillRef>
        <a:effectRef idx="0">
          <a:scrgbClr r="0" g="0" b="0"/>
        </a:effectRef>
        <a:fontRef idx="minor"/>
      </dsp:style>
    </dsp:sp>
    <dsp:sp modelId="{45C53B8C-CDE1-4063-81BB-90D14C1E541C}">
      <dsp:nvSpPr>
        <dsp:cNvPr id="0" name=""/>
        <dsp:cNvSpPr/>
      </dsp:nvSpPr>
      <dsp:spPr>
        <a:xfrm>
          <a:off x="4866077" y="2507313"/>
          <a:ext cx="79597" cy="79597"/>
        </a:xfrm>
        <a:prstGeom prst="ellipse">
          <a:avLst/>
        </a:prstGeom>
        <a:solidFill>
          <a:schemeClr val="accent5">
            <a:hueOff val="154288"/>
            <a:satOff val="3725"/>
            <a:lumOff val="-179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DCDB26-A46C-44A7-B46E-D8F72303E349}">
      <dsp:nvSpPr>
        <dsp:cNvPr id="0" name=""/>
        <dsp:cNvSpPr/>
      </dsp:nvSpPr>
      <dsp:spPr>
        <a:xfrm>
          <a:off x="5545137" y="1790937"/>
          <a:ext cx="1278522" cy="397986"/>
        </a:xfrm>
        <a:prstGeom prst="rect">
          <a:avLst/>
        </a:prstGeom>
        <a:solidFill>
          <a:schemeClr val="accent5">
            <a:hueOff val="205718"/>
            <a:satOff val="4967"/>
            <a:lumOff val="-23978"/>
            <a:alphaOff val="0"/>
          </a:schemeClr>
        </a:solidFill>
        <a:ln w="12700" cap="flat" cmpd="sng" algn="ctr">
          <a:solidFill>
            <a:schemeClr val="accent5">
              <a:hueOff val="205718"/>
              <a:satOff val="4967"/>
              <a:lumOff val="-239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Part 4</a:t>
          </a:r>
        </a:p>
      </dsp:txBody>
      <dsp:txXfrm>
        <a:off x="5545137" y="1790937"/>
        <a:ext cx="1278522" cy="397986"/>
      </dsp:txXfrm>
    </dsp:sp>
    <dsp:sp modelId="{72C3BCBB-3A47-446C-806C-0D93FB0982A7}">
      <dsp:nvSpPr>
        <dsp:cNvPr id="0" name=""/>
        <dsp:cNvSpPr/>
      </dsp:nvSpPr>
      <dsp:spPr>
        <a:xfrm>
          <a:off x="5118963" y="0"/>
          <a:ext cx="2130870"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Functional Programming, Namespaces, Unions, Enumerations and Structures</a:t>
          </a:r>
        </a:p>
      </dsp:txBody>
      <dsp:txXfrm>
        <a:off x="5118963" y="0"/>
        <a:ext cx="2130870" cy="1392951"/>
      </dsp:txXfrm>
    </dsp:sp>
    <dsp:sp modelId="{1EC26C0F-D52D-482D-8B83-CC3F1966641F}">
      <dsp:nvSpPr>
        <dsp:cNvPr id="0" name=""/>
        <dsp:cNvSpPr/>
      </dsp:nvSpPr>
      <dsp:spPr>
        <a:xfrm>
          <a:off x="6184398" y="1472548"/>
          <a:ext cx="0" cy="318388"/>
        </a:xfrm>
        <a:prstGeom prst="line">
          <a:avLst/>
        </a:prstGeom>
        <a:noFill/>
        <a:ln w="6350" cap="flat" cmpd="sng" algn="ctr">
          <a:solidFill>
            <a:schemeClr val="accent5">
              <a:hueOff val="205718"/>
              <a:satOff val="4967"/>
              <a:lumOff val="-23978"/>
              <a:alphaOff val="0"/>
            </a:schemeClr>
          </a:solidFill>
          <a:prstDash val="dash"/>
          <a:miter lim="800000"/>
        </a:ln>
        <a:effectLst/>
      </dsp:spPr>
      <dsp:style>
        <a:lnRef idx="1">
          <a:scrgbClr r="0" g="0" b="0"/>
        </a:lnRef>
        <a:fillRef idx="0">
          <a:scrgbClr r="0" g="0" b="0"/>
        </a:fillRef>
        <a:effectRef idx="0">
          <a:scrgbClr r="0" g="0" b="0"/>
        </a:effectRef>
        <a:fontRef idx="minor"/>
      </dsp:style>
    </dsp:sp>
    <dsp:sp modelId="{E1576FE9-C528-409D-8A3F-A1D9DCC1A142}">
      <dsp:nvSpPr>
        <dsp:cNvPr id="0" name=""/>
        <dsp:cNvSpPr/>
      </dsp:nvSpPr>
      <dsp:spPr>
        <a:xfrm>
          <a:off x="6144600" y="1392951"/>
          <a:ext cx="79597" cy="79597"/>
        </a:xfrm>
        <a:prstGeom prst="ellipse">
          <a:avLst/>
        </a:prstGeom>
        <a:solidFill>
          <a:schemeClr val="accent5">
            <a:hueOff val="205718"/>
            <a:satOff val="4967"/>
            <a:lumOff val="-239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BE94D-3145-42B4-B0AF-106369CFF3E6}">
      <dsp:nvSpPr>
        <dsp:cNvPr id="0" name=""/>
        <dsp:cNvSpPr/>
      </dsp:nvSpPr>
      <dsp:spPr>
        <a:xfrm>
          <a:off x="6823659" y="1790937"/>
          <a:ext cx="1278522" cy="397986"/>
        </a:xfrm>
        <a:prstGeom prst="rect">
          <a:avLst/>
        </a:prstGeom>
        <a:solidFill>
          <a:schemeClr val="accent5">
            <a:hueOff val="257147"/>
            <a:satOff val="6209"/>
            <a:lumOff val="-29972"/>
            <a:alphaOff val="0"/>
          </a:schemeClr>
        </a:solidFill>
        <a:ln w="12700" cap="flat" cmpd="sng" algn="ctr">
          <a:solidFill>
            <a:schemeClr val="accent5">
              <a:hueOff val="257147"/>
              <a:satOff val="6209"/>
              <a:lumOff val="-299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Part 5</a:t>
          </a:r>
        </a:p>
      </dsp:txBody>
      <dsp:txXfrm>
        <a:off x="6823659" y="1790937"/>
        <a:ext cx="1278522" cy="397986"/>
      </dsp:txXfrm>
    </dsp:sp>
    <dsp:sp modelId="{5FB1FFDC-7A23-4FEE-9196-4F3A395F7B38}">
      <dsp:nvSpPr>
        <dsp:cNvPr id="0" name=""/>
        <dsp:cNvSpPr/>
      </dsp:nvSpPr>
      <dsp:spPr>
        <a:xfrm>
          <a:off x="6397485" y="2586910"/>
          <a:ext cx="2130870"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Classes, Templates, Generics and Concepts</a:t>
          </a:r>
        </a:p>
      </dsp:txBody>
      <dsp:txXfrm>
        <a:off x="6397485" y="2586910"/>
        <a:ext cx="2130870" cy="1392951"/>
      </dsp:txXfrm>
    </dsp:sp>
    <dsp:sp modelId="{D0814C70-78AB-428B-A174-20BDCEFD98D5}">
      <dsp:nvSpPr>
        <dsp:cNvPr id="0" name=""/>
        <dsp:cNvSpPr/>
      </dsp:nvSpPr>
      <dsp:spPr>
        <a:xfrm>
          <a:off x="7462921" y="2188924"/>
          <a:ext cx="0" cy="318388"/>
        </a:xfrm>
        <a:prstGeom prst="line">
          <a:avLst/>
        </a:prstGeom>
        <a:noFill/>
        <a:ln w="6350" cap="flat" cmpd="sng" algn="ctr">
          <a:solidFill>
            <a:schemeClr val="accent5">
              <a:hueOff val="200004"/>
              <a:satOff val="4829"/>
              <a:lumOff val="-23312"/>
              <a:alphaOff val="0"/>
            </a:schemeClr>
          </a:solidFill>
          <a:prstDash val="dash"/>
          <a:miter lim="800000"/>
        </a:ln>
        <a:effectLst/>
      </dsp:spPr>
      <dsp:style>
        <a:lnRef idx="1">
          <a:scrgbClr r="0" g="0" b="0"/>
        </a:lnRef>
        <a:fillRef idx="0">
          <a:scrgbClr r="0" g="0" b="0"/>
        </a:fillRef>
        <a:effectRef idx="0">
          <a:scrgbClr r="0" g="0" b="0"/>
        </a:effectRef>
        <a:fontRef idx="minor"/>
      </dsp:style>
    </dsp:sp>
    <dsp:sp modelId="{185C5B42-F7C5-4DD1-82BC-453C46484FB1}">
      <dsp:nvSpPr>
        <dsp:cNvPr id="0" name=""/>
        <dsp:cNvSpPr/>
      </dsp:nvSpPr>
      <dsp:spPr>
        <a:xfrm>
          <a:off x="7423122" y="2507313"/>
          <a:ext cx="79597" cy="79597"/>
        </a:xfrm>
        <a:prstGeom prst="ellipse">
          <a:avLst/>
        </a:prstGeom>
        <a:solidFill>
          <a:schemeClr val="accent5">
            <a:hueOff val="257147"/>
            <a:satOff val="6209"/>
            <a:lumOff val="-299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D48CF-40D3-4449-8F35-A21384FD4A22}">
      <dsp:nvSpPr>
        <dsp:cNvPr id="0" name=""/>
        <dsp:cNvSpPr/>
      </dsp:nvSpPr>
      <dsp:spPr>
        <a:xfrm>
          <a:off x="8102182" y="1790937"/>
          <a:ext cx="1278522" cy="397986"/>
        </a:xfrm>
        <a:prstGeom prst="rect">
          <a:avLst/>
        </a:prstGeom>
        <a:solidFill>
          <a:schemeClr val="accent5">
            <a:hueOff val="308577"/>
            <a:satOff val="7450"/>
            <a:lumOff val="-35967"/>
            <a:alphaOff val="0"/>
          </a:schemeClr>
        </a:solidFill>
        <a:ln w="12700" cap="flat" cmpd="sng" algn="ctr">
          <a:solidFill>
            <a:schemeClr val="accent5">
              <a:hueOff val="308577"/>
              <a:satOff val="7450"/>
              <a:lumOff val="-359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Part 6</a:t>
          </a:r>
        </a:p>
      </dsp:txBody>
      <dsp:txXfrm>
        <a:off x="8102182" y="1790937"/>
        <a:ext cx="1278522" cy="397986"/>
      </dsp:txXfrm>
    </dsp:sp>
    <dsp:sp modelId="{644D9BF0-78AB-450F-B71E-84277637CCD5}">
      <dsp:nvSpPr>
        <dsp:cNvPr id="0" name=""/>
        <dsp:cNvSpPr/>
      </dsp:nvSpPr>
      <dsp:spPr>
        <a:xfrm>
          <a:off x="7676008" y="0"/>
          <a:ext cx="2130870"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Iterators, Data Structures, Algorithms, Ranges &amp; Views</a:t>
          </a:r>
        </a:p>
      </dsp:txBody>
      <dsp:txXfrm>
        <a:off x="7676008" y="0"/>
        <a:ext cx="2130870" cy="1392951"/>
      </dsp:txXfrm>
    </dsp:sp>
    <dsp:sp modelId="{E20DED68-7345-49F8-8970-D6EB751E0532}">
      <dsp:nvSpPr>
        <dsp:cNvPr id="0" name=""/>
        <dsp:cNvSpPr/>
      </dsp:nvSpPr>
      <dsp:spPr>
        <a:xfrm>
          <a:off x="8741443" y="1472548"/>
          <a:ext cx="0" cy="318388"/>
        </a:xfrm>
        <a:prstGeom prst="line">
          <a:avLst/>
        </a:prstGeom>
        <a:noFill/>
        <a:ln w="6350" cap="flat" cmpd="sng" algn="ctr">
          <a:solidFill>
            <a:schemeClr val="accent5">
              <a:hueOff val="240004"/>
              <a:satOff val="5795"/>
              <a:lumOff val="-27974"/>
              <a:alphaOff val="0"/>
            </a:schemeClr>
          </a:solidFill>
          <a:prstDash val="dash"/>
          <a:miter lim="800000"/>
        </a:ln>
        <a:effectLst/>
      </dsp:spPr>
      <dsp:style>
        <a:lnRef idx="1">
          <a:scrgbClr r="0" g="0" b="0"/>
        </a:lnRef>
        <a:fillRef idx="0">
          <a:scrgbClr r="0" g="0" b="0"/>
        </a:fillRef>
        <a:effectRef idx="0">
          <a:scrgbClr r="0" g="0" b="0"/>
        </a:effectRef>
        <a:fontRef idx="minor"/>
      </dsp:style>
    </dsp:sp>
    <dsp:sp modelId="{6BF2F906-7D76-4C26-B3A4-DBEAE192C542}">
      <dsp:nvSpPr>
        <dsp:cNvPr id="0" name=""/>
        <dsp:cNvSpPr/>
      </dsp:nvSpPr>
      <dsp:spPr>
        <a:xfrm>
          <a:off x="8701644" y="1392951"/>
          <a:ext cx="79597" cy="79597"/>
        </a:xfrm>
        <a:prstGeom prst="ellipse">
          <a:avLst/>
        </a:prstGeom>
        <a:solidFill>
          <a:schemeClr val="accent5">
            <a:hueOff val="308577"/>
            <a:satOff val="7450"/>
            <a:lumOff val="-359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0FDE48-D0AF-4C2D-B25E-7D26A2C0D3DA}">
      <dsp:nvSpPr>
        <dsp:cNvPr id="0" name=""/>
        <dsp:cNvSpPr/>
      </dsp:nvSpPr>
      <dsp:spPr>
        <a:xfrm rot="5400000">
          <a:off x="9820972" y="1350669"/>
          <a:ext cx="397986" cy="1278522"/>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Part 7</a:t>
          </a:r>
        </a:p>
      </dsp:txBody>
      <dsp:txXfrm rot="-5400000">
        <a:off x="9380704" y="1810365"/>
        <a:ext cx="1259094" cy="359130"/>
      </dsp:txXfrm>
    </dsp:sp>
    <dsp:sp modelId="{08454928-9554-45D6-B9FA-682C952909F0}">
      <dsp:nvSpPr>
        <dsp:cNvPr id="0" name=""/>
        <dsp:cNvSpPr/>
      </dsp:nvSpPr>
      <dsp:spPr>
        <a:xfrm>
          <a:off x="8954530" y="2586910"/>
          <a:ext cx="2130870"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Parallel Algorithms, Atomics, Threads, Mutexes, Semaphores &amp; Async/Await</a:t>
          </a:r>
        </a:p>
      </dsp:txBody>
      <dsp:txXfrm>
        <a:off x="8954530" y="2586910"/>
        <a:ext cx="2130870" cy="1392951"/>
      </dsp:txXfrm>
    </dsp:sp>
    <dsp:sp modelId="{7FF2F712-CE52-4CE6-8841-054828CE5F6C}">
      <dsp:nvSpPr>
        <dsp:cNvPr id="0" name=""/>
        <dsp:cNvSpPr/>
      </dsp:nvSpPr>
      <dsp:spPr>
        <a:xfrm>
          <a:off x="10019965" y="2188924"/>
          <a:ext cx="0" cy="318388"/>
        </a:xfrm>
        <a:prstGeom prst="line">
          <a:avLst/>
        </a:prstGeom>
        <a:noFill/>
        <a:ln w="6350" cap="flat" cmpd="sng" algn="ctr">
          <a:solidFill>
            <a:schemeClr val="accent5">
              <a:hueOff val="280005"/>
              <a:satOff val="6760"/>
              <a:lumOff val="-32636"/>
              <a:alphaOff val="0"/>
            </a:schemeClr>
          </a:solidFill>
          <a:prstDash val="dash"/>
          <a:miter lim="800000"/>
        </a:ln>
        <a:effectLst/>
      </dsp:spPr>
      <dsp:style>
        <a:lnRef idx="1">
          <a:scrgbClr r="0" g="0" b="0"/>
        </a:lnRef>
        <a:fillRef idx="0">
          <a:scrgbClr r="0" g="0" b="0"/>
        </a:fillRef>
        <a:effectRef idx="0">
          <a:scrgbClr r="0" g="0" b="0"/>
        </a:effectRef>
        <a:fontRef idx="minor"/>
      </dsp:style>
    </dsp:sp>
    <dsp:sp modelId="{84FF87C6-0A38-49CD-9219-B26AA08197B4}">
      <dsp:nvSpPr>
        <dsp:cNvPr id="0" name=""/>
        <dsp:cNvSpPr/>
      </dsp:nvSpPr>
      <dsp:spPr>
        <a:xfrm>
          <a:off x="9980167"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969BE-B32B-4D95-A509-4D1B51BBC4C8}">
      <dsp:nvSpPr>
        <dsp:cNvPr id="0" name=""/>
        <dsp:cNvSpPr/>
      </dsp:nvSpPr>
      <dsp:spPr>
        <a:xfrm>
          <a:off x="666906" y="77915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AC36E2-DE64-480F-8D99-711C37B2D3E9}">
      <dsp:nvSpPr>
        <dsp:cNvPr id="0" name=""/>
        <dsp:cNvSpPr/>
      </dsp:nvSpPr>
      <dsp:spPr>
        <a:xfrm>
          <a:off x="171906" y="19347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kern="1200"/>
            <a:t>Basic Syntax</a:t>
          </a:r>
        </a:p>
      </dsp:txBody>
      <dsp:txXfrm>
        <a:off x="171906" y="1934724"/>
        <a:ext cx="1800000" cy="720000"/>
      </dsp:txXfrm>
    </dsp:sp>
    <dsp:sp modelId="{D31B9CA3-CB8B-440E-83FA-3A6234457964}">
      <dsp:nvSpPr>
        <dsp:cNvPr id="0" name=""/>
        <dsp:cNvSpPr/>
      </dsp:nvSpPr>
      <dsp:spPr>
        <a:xfrm>
          <a:off x="2781906" y="779157"/>
          <a:ext cx="810000" cy="81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E45FFD-F1ED-441E-A470-6809A2A1F891}">
      <dsp:nvSpPr>
        <dsp:cNvPr id="0" name=""/>
        <dsp:cNvSpPr/>
      </dsp:nvSpPr>
      <dsp:spPr>
        <a:xfrm>
          <a:off x="2286906" y="19347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kern="1200" dirty="0"/>
            <a:t>Types, Data Value Categories and Semantics</a:t>
          </a:r>
        </a:p>
      </dsp:txBody>
      <dsp:txXfrm>
        <a:off x="2286906" y="1934724"/>
        <a:ext cx="1800000" cy="720000"/>
      </dsp:txXfrm>
    </dsp:sp>
    <dsp:sp modelId="{687443DC-DB30-4CB8-B646-28C3CCE98E80}">
      <dsp:nvSpPr>
        <dsp:cNvPr id="0" name=""/>
        <dsp:cNvSpPr/>
      </dsp:nvSpPr>
      <dsp:spPr>
        <a:xfrm>
          <a:off x="4896906" y="77915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667DB-2188-41D7-A905-0DC7D911A566}">
      <dsp:nvSpPr>
        <dsp:cNvPr id="0" name=""/>
        <dsp:cNvSpPr/>
      </dsp:nvSpPr>
      <dsp:spPr>
        <a:xfrm>
          <a:off x="4401907" y="19347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kern="1200" dirty="0"/>
            <a:t>Control Flow, Loops and Functions</a:t>
          </a:r>
        </a:p>
      </dsp:txBody>
      <dsp:txXfrm>
        <a:off x="4401907" y="1934724"/>
        <a:ext cx="1800000" cy="720000"/>
      </dsp:txXfrm>
    </dsp:sp>
    <dsp:sp modelId="{93BA02DD-6E97-43F1-8F2B-211C1A98DA89}">
      <dsp:nvSpPr>
        <dsp:cNvPr id="0" name=""/>
        <dsp:cNvSpPr/>
      </dsp:nvSpPr>
      <dsp:spPr>
        <a:xfrm>
          <a:off x="666906" y="3104725"/>
          <a:ext cx="810000" cy="81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F34CBB-6061-44B6-B475-FCA3D54A43C2}">
      <dsp:nvSpPr>
        <dsp:cNvPr id="0" name=""/>
        <dsp:cNvSpPr/>
      </dsp:nvSpPr>
      <dsp:spPr>
        <a:xfrm>
          <a:off x="171906" y="42602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kern="1200"/>
            <a:t>Pointers, References and Dynamic Memory</a:t>
          </a:r>
        </a:p>
      </dsp:txBody>
      <dsp:txXfrm>
        <a:off x="171906" y="4260292"/>
        <a:ext cx="1800000" cy="720000"/>
      </dsp:txXfrm>
    </dsp:sp>
    <dsp:sp modelId="{349DB069-B021-428A-83BB-768016EF133A}">
      <dsp:nvSpPr>
        <dsp:cNvPr id="0" name=""/>
        <dsp:cNvSpPr/>
      </dsp:nvSpPr>
      <dsp:spPr>
        <a:xfrm>
          <a:off x="2781906" y="310472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391892-B53E-4F5F-8160-E633A57E1C59}">
      <dsp:nvSpPr>
        <dsp:cNvPr id="0" name=""/>
        <dsp:cNvSpPr/>
      </dsp:nvSpPr>
      <dsp:spPr>
        <a:xfrm>
          <a:off x="2286906" y="42602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kern="1200" dirty="0"/>
            <a:t>Basic Sequences</a:t>
          </a:r>
        </a:p>
      </dsp:txBody>
      <dsp:txXfrm>
        <a:off x="2286906" y="4260292"/>
        <a:ext cx="1800000" cy="720000"/>
      </dsp:txXfrm>
    </dsp:sp>
    <dsp:sp modelId="{68F4E408-E8CF-4CDA-91C4-AB2904F19B9D}">
      <dsp:nvSpPr>
        <dsp:cNvPr id="0" name=""/>
        <dsp:cNvSpPr/>
      </dsp:nvSpPr>
      <dsp:spPr>
        <a:xfrm>
          <a:off x="4896906" y="3104725"/>
          <a:ext cx="810000" cy="810000"/>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DCA244-5021-4CF8-9C54-DCA898A7FA7F}">
      <dsp:nvSpPr>
        <dsp:cNvPr id="0" name=""/>
        <dsp:cNvSpPr/>
      </dsp:nvSpPr>
      <dsp:spPr>
        <a:xfrm>
          <a:off x="4401907" y="42602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kern="1200"/>
            <a:t>Structures</a:t>
          </a:r>
        </a:p>
      </dsp:txBody>
      <dsp:txXfrm>
        <a:off x="4401907" y="426029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44B49-6CF7-4757-BD78-735D3B5B5038}">
      <dsp:nvSpPr>
        <dsp:cNvPr id="0" name=""/>
        <dsp:cNvSpPr/>
      </dsp:nvSpPr>
      <dsp:spPr>
        <a:xfrm>
          <a:off x="1277981" y="812"/>
          <a:ext cx="2666973" cy="1600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dirty="0"/>
            <a:t>Lazy evaluation, parallelism and concurrency techniques</a:t>
          </a:r>
        </a:p>
      </dsp:txBody>
      <dsp:txXfrm>
        <a:off x="1277981" y="812"/>
        <a:ext cx="2666973" cy="1600183"/>
      </dsp:txXfrm>
    </dsp:sp>
    <dsp:sp modelId="{059CEC00-8C8A-4284-B1F4-8C9422635D47}">
      <dsp:nvSpPr>
        <dsp:cNvPr id="0" name=""/>
        <dsp:cNvSpPr/>
      </dsp:nvSpPr>
      <dsp:spPr>
        <a:xfrm>
          <a:off x="4211651" y="812"/>
          <a:ext cx="2666973" cy="1600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a:t>Algorithm intuition through generics and analysis of iteration</a:t>
          </a:r>
          <a:endParaRPr lang="en-AU" sz="2300" kern="1200" dirty="0"/>
        </a:p>
      </dsp:txBody>
      <dsp:txXfrm>
        <a:off x="4211651" y="812"/>
        <a:ext cx="2666973" cy="1600183"/>
      </dsp:txXfrm>
    </dsp:sp>
    <dsp:sp modelId="{9B915FBE-B5AF-4C1D-8390-02D47B279635}">
      <dsp:nvSpPr>
        <dsp:cNvPr id="0" name=""/>
        <dsp:cNvSpPr/>
      </dsp:nvSpPr>
      <dsp:spPr>
        <a:xfrm>
          <a:off x="7145321" y="812"/>
          <a:ext cx="2666973" cy="1600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dirty="0"/>
            <a:t>Generic programming through templates and concepts</a:t>
          </a:r>
        </a:p>
      </dsp:txBody>
      <dsp:txXfrm>
        <a:off x="7145321" y="812"/>
        <a:ext cx="2666973" cy="1600183"/>
      </dsp:txXfrm>
    </dsp:sp>
    <dsp:sp modelId="{113A6EC4-1960-4DD6-8E05-B593F4AA5B47}">
      <dsp:nvSpPr>
        <dsp:cNvPr id="0" name=""/>
        <dsp:cNvSpPr/>
      </dsp:nvSpPr>
      <dsp:spPr>
        <a:xfrm>
          <a:off x="1277981" y="1867693"/>
          <a:ext cx="2666973" cy="16001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dirty="0"/>
            <a:t>Create a game or application in order to properly apply skills and techniques</a:t>
          </a:r>
        </a:p>
      </dsp:txBody>
      <dsp:txXfrm>
        <a:off x="1277981" y="1867693"/>
        <a:ext cx="2666973" cy="1600183"/>
      </dsp:txXfrm>
    </dsp:sp>
    <dsp:sp modelId="{A0C4DA33-997A-4CC5-8B8B-208012B06C5F}">
      <dsp:nvSpPr>
        <dsp:cNvPr id="0" name=""/>
        <dsp:cNvSpPr/>
      </dsp:nvSpPr>
      <dsp:spPr>
        <a:xfrm>
          <a:off x="4211651" y="1867693"/>
          <a:ext cx="2666973" cy="16001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dirty="0"/>
            <a:t>Data Structures</a:t>
          </a:r>
        </a:p>
      </dsp:txBody>
      <dsp:txXfrm>
        <a:off x="4211651" y="1867693"/>
        <a:ext cx="2666973" cy="1600183"/>
      </dsp:txXfrm>
    </dsp:sp>
    <dsp:sp modelId="{E652F394-6C22-4E96-B226-38DF3F0327FD}">
      <dsp:nvSpPr>
        <dsp:cNvPr id="0" name=""/>
        <dsp:cNvSpPr/>
      </dsp:nvSpPr>
      <dsp:spPr>
        <a:xfrm>
          <a:off x="7145321" y="1867693"/>
          <a:ext cx="2666973" cy="1600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a:t>Advanced type creation and polymorphic type relationships</a:t>
          </a:r>
          <a:endParaRPr lang="en-AU" sz="2300" kern="1200" dirty="0"/>
        </a:p>
      </dsp:txBody>
      <dsp:txXfrm>
        <a:off x="7145321" y="1867693"/>
        <a:ext cx="2666973" cy="1600183"/>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4</a:t>
            </a:fld>
            <a:endParaRPr lang="en-US"/>
          </a:p>
        </p:txBody>
      </p:sp>
    </p:spTree>
    <p:extLst>
      <p:ext uri="{BB962C8B-B14F-4D97-AF65-F5344CB8AC3E}">
        <p14:creationId xmlns:p14="http://schemas.microsoft.com/office/powerpoint/2010/main" val="3073944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5</a:t>
            </a:fld>
            <a:endParaRPr lang="en-US"/>
          </a:p>
        </p:txBody>
      </p:sp>
    </p:spTree>
    <p:extLst>
      <p:ext uri="{BB962C8B-B14F-4D97-AF65-F5344CB8AC3E}">
        <p14:creationId xmlns:p14="http://schemas.microsoft.com/office/powerpoint/2010/main" val="95811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860746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High Performance Programming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Presented </a:t>
            </a:r>
            <a:r>
              <a:rPr lang="en-US"/>
              <a:t>by:  Tyler </a:t>
            </a:r>
            <a:r>
              <a:rPr lang="en-US" dirty="0"/>
              <a:t>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1158406"/>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Purpose</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50863" y="2065238"/>
            <a:ext cx="5437187" cy="4185965"/>
          </a:xfrm>
        </p:spPr>
        <p:txBody>
          <a:bodyPr vert="horz" wrap="square" lIns="0" tIns="0" rIns="0" bIns="0" rtlCol="0">
            <a:normAutofit fontScale="77500" lnSpcReduction="20000"/>
          </a:bodyPr>
          <a:lstStyle/>
          <a:p>
            <a:pPr marL="342900" indent="-342900">
              <a:lnSpc>
                <a:spcPct val="100000"/>
              </a:lnSpc>
              <a:buFont typeface="Arial" panose="020B0604020202020204" pitchFamily="34" charset="0"/>
              <a:buChar char="•"/>
            </a:pPr>
            <a:r>
              <a:rPr lang="en-US" sz="2400" kern="1200" dirty="0" err="1">
                <a:latin typeface="+mn-lt"/>
                <a:ea typeface="+mn-ea"/>
                <a:cs typeface="+mn-cs"/>
              </a:rPr>
              <a:t>DeepNeuron’s</a:t>
            </a:r>
            <a:r>
              <a:rPr lang="en-US" sz="2400" kern="1200" dirty="0">
                <a:latin typeface="+mn-lt"/>
                <a:ea typeface="+mn-ea"/>
                <a:cs typeface="+mn-cs"/>
              </a:rPr>
              <a:t> High Performance Programming series is a course aimed teaching the C++ programming language with a focus on building safe, reliable, fast and scalable software.</a:t>
            </a:r>
          </a:p>
          <a:p>
            <a:pPr marL="342900" indent="-342900">
              <a:lnSpc>
                <a:spcPct val="100000"/>
              </a:lnSpc>
              <a:buFont typeface="Arial" panose="020B0604020202020204" pitchFamily="34" charset="0"/>
              <a:buChar char="•"/>
            </a:pPr>
            <a:r>
              <a:rPr lang="en-US" sz="2400" kern="1200" dirty="0">
                <a:latin typeface="+mn-lt"/>
                <a:ea typeface="+mn-ea"/>
                <a:cs typeface="+mn-cs"/>
              </a:rPr>
              <a:t>Throughout the series we look at modern C++ techniques and features introduced as recently as 2020.</a:t>
            </a:r>
          </a:p>
          <a:p>
            <a:pPr marL="342900" indent="-342900">
              <a:lnSpc>
                <a:spcPct val="100000"/>
              </a:lnSpc>
              <a:buFont typeface="Arial" panose="020B0604020202020204" pitchFamily="34" charset="0"/>
              <a:buChar char="•"/>
            </a:pPr>
            <a:r>
              <a:rPr lang="en-US" sz="2400" dirty="0"/>
              <a:t>The focus of the series is to build up algorithm intuition to allow complexity through composability.</a:t>
            </a:r>
          </a:p>
          <a:p>
            <a:pPr marL="342900" indent="-342900">
              <a:lnSpc>
                <a:spcPct val="100000"/>
              </a:lnSpc>
              <a:buFont typeface="Arial" panose="020B0604020202020204" pitchFamily="34" charset="0"/>
              <a:buChar char="•"/>
            </a:pPr>
            <a:r>
              <a:rPr lang="en-US" sz="2400" dirty="0"/>
              <a:t>This is also a heavy focus on creating generic code and customization through constraints.</a:t>
            </a:r>
          </a:p>
          <a:p>
            <a:pPr marL="342900" indent="-342900">
              <a:lnSpc>
                <a:spcPct val="100000"/>
              </a:lnSpc>
              <a:buFont typeface="Arial" panose="020B0604020202020204" pitchFamily="34" charset="0"/>
              <a:buChar char="•"/>
            </a:pPr>
            <a:r>
              <a:rPr lang="en-US" sz="2400" dirty="0"/>
              <a:t>The final objective was to learn about parallelism and concurrency primitives in order to effectively utilize compute resources in a declarative manner.</a:t>
            </a:r>
            <a:endParaRPr lang="en-US" sz="2400" kern="1200" dirty="0">
              <a:latin typeface="+mn-lt"/>
              <a:ea typeface="+mn-ea"/>
              <a:cs typeface="+mn-cs"/>
            </a:endParaRP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46084" r="22916" b="-1"/>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35" name="Group 34">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36" name="Freeform: Shape 35">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9" name="Oval 38">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MDN High Performance Programming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37770390"/>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1520825"/>
            <a:ext cx="4535487" cy="3779838"/>
          </a:xfrm>
        </p:spPr>
        <p:txBody>
          <a:bodyPr anchor="ctr">
            <a:normAutofit/>
          </a:bodyPr>
          <a:lstStyle/>
          <a:p>
            <a:r>
              <a:rPr lang="en-US" sz="6400"/>
              <a:t>Progress</a:t>
            </a:r>
          </a:p>
        </p:txBody>
      </p:sp>
      <p:grpSp>
        <p:nvGrpSpPr>
          <p:cNvPr id="14" name="Group 13">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5" name="Freeform: Shape 14">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8" name="Oval 17">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Freeform: Shape 21">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4" name="Oval 23">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4</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656186257"/>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434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50800"/>
            <a:ext cx="7308850" cy="986400"/>
          </a:xfrm>
        </p:spPr>
        <p:txBody>
          <a:bodyPr wrap="square" anchor="ctr">
            <a:normAutofit/>
          </a:bodyPr>
          <a:lstStyle/>
          <a:p>
            <a:r>
              <a:rPr lang="en-US" dirty="0"/>
              <a:t>Up and Coming for HPP</a:t>
            </a:r>
          </a:p>
        </p:txBody>
      </p:sp>
      <p:sp>
        <p:nvSpPr>
          <p:cNvPr id="14" name="Rectangle 13">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674650352"/>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048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Looking to the Future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716834"/>
            <a:ext cx="11097550" cy="4226092"/>
          </a:xfrm>
        </p:spPr>
        <p:txBody>
          <a:bodyPr>
            <a:normAutofit fontScale="92500"/>
          </a:bodyPr>
          <a:lstStyle/>
          <a:p>
            <a:pPr marL="342900" indent="-342900">
              <a:lnSpc>
                <a:spcPct val="100000"/>
              </a:lnSpc>
              <a:buFont typeface="Arial" panose="020B0604020202020204" pitchFamily="34" charset="0"/>
              <a:buChar char="•"/>
            </a:pPr>
            <a:r>
              <a:rPr lang="en-US" sz="2400" dirty="0"/>
              <a:t>One of the side purposes this series was to test the viability of a programming centric series from </a:t>
            </a:r>
            <a:r>
              <a:rPr lang="en-US" sz="2400" dirty="0" err="1"/>
              <a:t>DeepNeuron</a:t>
            </a:r>
            <a:r>
              <a:rPr lang="en-US" sz="2400" dirty="0"/>
              <a:t> and to see if this or something like this could serve a continued role in </a:t>
            </a:r>
            <a:r>
              <a:rPr lang="en-US" sz="2400" dirty="0" err="1"/>
              <a:t>DeepNeuron’s</a:t>
            </a:r>
            <a:r>
              <a:rPr lang="en-US" sz="2400" dirty="0"/>
              <a:t>.</a:t>
            </a:r>
          </a:p>
          <a:p>
            <a:pPr marL="342900" indent="-342900">
              <a:lnSpc>
                <a:spcPct val="100000"/>
              </a:lnSpc>
              <a:buFont typeface="Arial" panose="020B0604020202020204" pitchFamily="34" charset="0"/>
              <a:buChar char="•"/>
            </a:pPr>
            <a:r>
              <a:rPr lang="en-US" dirty="0"/>
              <a:t>I also tested new methods and tools for teaching and general utility within </a:t>
            </a:r>
            <a:r>
              <a:rPr lang="en-US" dirty="0" err="1"/>
              <a:t>DeepNeuron</a:t>
            </a:r>
            <a:r>
              <a:rPr lang="en-US" dirty="0"/>
              <a:t> that could aid in the delivery of content for both new recruits and in project transitions as well as storing and contributing to </a:t>
            </a:r>
            <a:r>
              <a:rPr lang="en-US" dirty="0" err="1"/>
              <a:t>DeepNeuron’s</a:t>
            </a:r>
            <a:r>
              <a:rPr lang="en-US" dirty="0"/>
              <a:t> collective knowledge and works, respectively.</a:t>
            </a:r>
          </a:p>
          <a:p>
            <a:pPr marL="342900" indent="-342900">
              <a:lnSpc>
                <a:spcPct val="100000"/>
              </a:lnSpc>
              <a:buFont typeface="Arial" panose="020B0604020202020204" pitchFamily="34" charset="0"/>
              <a:buChar char="•"/>
            </a:pPr>
            <a:r>
              <a:rPr lang="en-US" sz="2400" dirty="0"/>
              <a:t>Th</a:t>
            </a:r>
            <a:r>
              <a:rPr lang="en-US" dirty="0"/>
              <a:t>e hopeful outcome from this series is for more; C++ or other, programming language centric workshops, series and course to be utilized by </a:t>
            </a:r>
            <a:r>
              <a:rPr lang="en-US" dirty="0" err="1"/>
              <a:t>DeepNeuron</a:t>
            </a:r>
            <a:r>
              <a:rPr lang="en-US" dirty="0"/>
              <a:t> to so that members can explore new paradigms, deepen our programming vocabulary and offer new outreach opportunities for </a:t>
            </a:r>
            <a:r>
              <a:rPr lang="en-US" dirty="0" err="1"/>
              <a:t>DeepNeuron</a:t>
            </a:r>
            <a:r>
              <a:rPr lang="en-US" dirty="0"/>
              <a:t> to the broader; Monash University or other, community.</a:t>
            </a:r>
            <a:endParaRPr lang="en-US" sz="2400" dirty="0"/>
          </a:p>
          <a:p>
            <a:pPr marL="342900" indent="-342900">
              <a:lnSpc>
                <a:spcPct val="100000"/>
              </a:lnSpc>
              <a:buFont typeface="Arial" panose="020B0604020202020204" pitchFamily="34" charset="0"/>
              <a:buChar char="•"/>
            </a:pPr>
            <a:endParaRPr lang="en-US" sz="2400" kern="1200" dirty="0">
              <a:latin typeface="+mn-lt"/>
              <a:ea typeface="+mn-ea"/>
              <a:cs typeface="+mn-cs"/>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31215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728145" y="2875561"/>
            <a:ext cx="3565524" cy="890977"/>
          </a:xfrm>
        </p:spPr>
        <p:txBody>
          <a:bodyPr/>
          <a:lstStyle/>
          <a:p>
            <a:r>
              <a:rPr lang="en-US" dirty="0"/>
              <a:t>Questions?</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 For Your Time &amp; Attention</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endParaRPr lang="en-US" dirty="0"/>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230</TotalTime>
  <Words>472</Words>
  <Application>Microsoft Office PowerPoint</Application>
  <PresentationFormat>Widescreen</PresentationFormat>
  <Paragraphs>67</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Symbol</vt:lpstr>
      <vt:lpstr>Walbaum Display</vt:lpstr>
      <vt:lpstr>3DFloatVTI</vt:lpstr>
      <vt:lpstr>High Performance Programming</vt:lpstr>
      <vt:lpstr>Purpose</vt:lpstr>
      <vt:lpstr>Timeline</vt:lpstr>
      <vt:lpstr>Progress</vt:lpstr>
      <vt:lpstr>Up and Coming for HPP</vt:lpstr>
      <vt:lpstr>Looking to the Future </vt:lpstr>
      <vt:lpstr>Questions?</vt:lpstr>
      <vt:lpstr>Thank You For Your Time &amp;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15</cp:revision>
  <dcterms:created xsi:type="dcterms:W3CDTF">2022-11-08T05:35:40Z</dcterms:created>
  <dcterms:modified xsi:type="dcterms:W3CDTF">2023-01-03T12:50:10Z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