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1"/>
  </p:notesMasterIdLst>
  <p:handoutMasterIdLst>
    <p:handoutMasterId r:id="rId32"/>
  </p:handoutMasterIdLst>
  <p:sldIdLst>
    <p:sldId id="417" r:id="rId5"/>
    <p:sldId id="416" r:id="rId6"/>
    <p:sldId id="317" r:id="rId7"/>
    <p:sldId id="418" r:id="rId8"/>
    <p:sldId id="459" r:id="rId9"/>
    <p:sldId id="460" r:id="rId10"/>
    <p:sldId id="278" r:id="rId11"/>
    <p:sldId id="461" r:id="rId12"/>
    <p:sldId id="462" r:id="rId13"/>
    <p:sldId id="463" r:id="rId14"/>
    <p:sldId id="464" r:id="rId15"/>
    <p:sldId id="465" r:id="rId16"/>
    <p:sldId id="466" r:id="rId17"/>
    <p:sldId id="467" r:id="rId18"/>
    <p:sldId id="468" r:id="rId19"/>
    <p:sldId id="469" r:id="rId20"/>
    <p:sldId id="470" r:id="rId21"/>
    <p:sldId id="415" r:id="rId22"/>
    <p:sldId id="414" r:id="rId23"/>
    <p:sldId id="391" r:id="rId24"/>
    <p:sldId id="458" r:id="rId25"/>
    <p:sldId id="384" r:id="rId26"/>
    <p:sldId id="272" r:id="rId27"/>
    <p:sldId id="270" r:id="rId28"/>
    <p:sldId id="281" r:id="rId29"/>
    <p:sldId id="32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AAD26A-EB90-46C6-9A2C-2D412E8DFE2B}" v="2" dt="2022-11-08T05:37:00.5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2" d="100"/>
          <a:sy n="82" d="100"/>
        </p:scale>
        <p:origin x="72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ler Swann" userId="cc7dbe85ea523306" providerId="LiveId" clId="{16AAD26A-EB90-46C6-9A2C-2D412E8DFE2B}"/>
    <pc:docChg chg="undo custSel modSld">
      <pc:chgData name="Tyler Swann" userId="cc7dbe85ea523306" providerId="LiveId" clId="{16AAD26A-EB90-46C6-9A2C-2D412E8DFE2B}" dt="2022-11-08T05:39:15.082" v="49"/>
      <pc:docMkLst>
        <pc:docMk/>
      </pc:docMkLst>
      <pc:sldChg chg="modTransition">
        <pc:chgData name="Tyler Swann" userId="cc7dbe85ea523306" providerId="LiveId" clId="{16AAD26A-EB90-46C6-9A2C-2D412E8DFE2B}" dt="2022-11-08T05:37:00.555" v="2"/>
        <pc:sldMkLst>
          <pc:docMk/>
          <pc:sldMk cId="752814286" sldId="257"/>
        </pc:sldMkLst>
      </pc:sldChg>
      <pc:sldChg chg="modSp mod modTransition">
        <pc:chgData name="Tyler Swann" userId="cc7dbe85ea523306" providerId="LiveId" clId="{16AAD26A-EB90-46C6-9A2C-2D412E8DFE2B}" dt="2022-11-08T05:38:57.116" v="44"/>
        <pc:sldMkLst>
          <pc:docMk/>
          <pc:sldMk cId="2979876663" sldId="268"/>
        </pc:sldMkLst>
        <pc:spChg chg="mod">
          <ac:chgData name="Tyler Swann" userId="cc7dbe85ea523306" providerId="LiveId" clId="{16AAD26A-EB90-46C6-9A2C-2D412E8DFE2B}" dt="2022-11-08T05:38:57.116" v="44"/>
          <ac:spMkLst>
            <pc:docMk/>
            <pc:sldMk cId="2979876663" sldId="268"/>
            <ac:spMk id="8" creationId="{6375D7F3-165A-439B-8D1D-6553B68C2886}"/>
          </ac:spMkLst>
        </pc:spChg>
      </pc:sldChg>
      <pc:sldChg chg="modSp mod modTransition">
        <pc:chgData name="Tyler Swann" userId="cc7dbe85ea523306" providerId="LiveId" clId="{16AAD26A-EB90-46C6-9A2C-2D412E8DFE2B}" dt="2022-11-08T05:39:04.835" v="46"/>
        <pc:sldMkLst>
          <pc:docMk/>
          <pc:sldMk cId="3891345585" sldId="270"/>
        </pc:sldMkLst>
        <pc:spChg chg="mod">
          <ac:chgData name="Tyler Swann" userId="cc7dbe85ea523306" providerId="LiveId" clId="{16AAD26A-EB90-46C6-9A2C-2D412E8DFE2B}" dt="2022-11-08T05:39:04.835" v="46"/>
          <ac:spMkLst>
            <pc:docMk/>
            <pc:sldMk cId="3891345585" sldId="270"/>
            <ac:spMk id="5" creationId="{06A3302E-502D-4151-81C9-5FD6AF9596D6}"/>
          </ac:spMkLst>
        </pc:spChg>
      </pc:sldChg>
      <pc:sldChg chg="modSp mod modTransition">
        <pc:chgData name="Tyler Swann" userId="cc7dbe85ea523306" providerId="LiveId" clId="{16AAD26A-EB90-46C6-9A2C-2D412E8DFE2B}" dt="2022-11-08T05:39:00.226" v="45"/>
        <pc:sldMkLst>
          <pc:docMk/>
          <pc:sldMk cId="2624630061" sldId="272"/>
        </pc:sldMkLst>
        <pc:spChg chg="mod">
          <ac:chgData name="Tyler Swann" userId="cc7dbe85ea523306" providerId="LiveId" clId="{16AAD26A-EB90-46C6-9A2C-2D412E8DFE2B}" dt="2022-11-08T05:39:00.226" v="45"/>
          <ac:spMkLst>
            <pc:docMk/>
            <pc:sldMk cId="2624630061" sldId="272"/>
            <ac:spMk id="7" creationId="{920A7C57-D6C5-4BA0-AB3C-41D4E3436B0E}"/>
          </ac:spMkLst>
        </pc:spChg>
      </pc:sldChg>
      <pc:sldChg chg="modSp mod modTransition">
        <pc:chgData name="Tyler Swann" userId="cc7dbe85ea523306" providerId="LiveId" clId="{16AAD26A-EB90-46C6-9A2C-2D412E8DFE2B}" dt="2022-11-08T05:38:49.460" v="42"/>
        <pc:sldMkLst>
          <pc:docMk/>
          <pc:sldMk cId="3740286033" sldId="277"/>
        </pc:sldMkLst>
        <pc:spChg chg="mod">
          <ac:chgData name="Tyler Swann" userId="cc7dbe85ea523306" providerId="LiveId" clId="{16AAD26A-EB90-46C6-9A2C-2D412E8DFE2B}" dt="2022-11-08T05:38:49.460" v="42"/>
          <ac:spMkLst>
            <pc:docMk/>
            <pc:sldMk cId="3740286033" sldId="277"/>
            <ac:spMk id="5" creationId="{AFD183D7-B16E-4A9D-BC4B-D1EC347BF97E}"/>
          </ac:spMkLst>
        </pc:spChg>
      </pc:sldChg>
      <pc:sldChg chg="modSp mod modTransition">
        <pc:chgData name="Tyler Swann" userId="cc7dbe85ea523306" providerId="LiveId" clId="{16AAD26A-EB90-46C6-9A2C-2D412E8DFE2B}" dt="2022-11-08T05:38:52.788" v="43"/>
        <pc:sldMkLst>
          <pc:docMk/>
          <pc:sldMk cId="2496947791" sldId="278"/>
        </pc:sldMkLst>
        <pc:spChg chg="mod">
          <ac:chgData name="Tyler Swann" userId="cc7dbe85ea523306" providerId="LiveId" clId="{16AAD26A-EB90-46C6-9A2C-2D412E8DFE2B}" dt="2022-11-08T05:38:52.788" v="43"/>
          <ac:spMkLst>
            <pc:docMk/>
            <pc:sldMk cId="2496947791" sldId="278"/>
            <ac:spMk id="15" creationId="{CD05A243-8080-4F6D-8538-65CDDF891BA6}"/>
          </ac:spMkLst>
        </pc:spChg>
      </pc:sldChg>
      <pc:sldChg chg="modTransition">
        <pc:chgData name="Tyler Swann" userId="cc7dbe85ea523306" providerId="LiveId" clId="{16AAD26A-EB90-46C6-9A2C-2D412E8DFE2B}" dt="2022-11-08T05:37:00.555" v="2"/>
        <pc:sldMkLst>
          <pc:docMk/>
          <pc:sldMk cId="395518310" sldId="279"/>
        </pc:sldMkLst>
      </pc:sldChg>
      <pc:sldChg chg="modSp mod modTransition">
        <pc:chgData name="Tyler Swann" userId="cc7dbe85ea523306" providerId="LiveId" clId="{16AAD26A-EB90-46C6-9A2C-2D412E8DFE2B}" dt="2022-11-08T05:39:08.995" v="47"/>
        <pc:sldMkLst>
          <pc:docMk/>
          <pc:sldMk cId="1420547054" sldId="281"/>
        </pc:sldMkLst>
        <pc:spChg chg="mod">
          <ac:chgData name="Tyler Swann" userId="cc7dbe85ea523306" providerId="LiveId" clId="{16AAD26A-EB90-46C6-9A2C-2D412E8DFE2B}" dt="2022-11-08T05:39:08.995" v="47"/>
          <ac:spMkLst>
            <pc:docMk/>
            <pc:sldMk cId="1420547054" sldId="281"/>
            <ac:spMk id="15" creationId="{65A6DC02-681E-4AF7-AC6E-57CDDB2FBA28}"/>
          </ac:spMkLst>
        </pc:spChg>
      </pc:sldChg>
      <pc:sldChg chg="modSp mod modTransition">
        <pc:chgData name="Tyler Swann" userId="cc7dbe85ea523306" providerId="LiveId" clId="{16AAD26A-EB90-46C6-9A2C-2D412E8DFE2B}" dt="2022-11-08T05:38:38.500" v="41"/>
        <pc:sldMkLst>
          <pc:docMk/>
          <pc:sldMk cId="560021826" sldId="317"/>
        </pc:sldMkLst>
        <pc:spChg chg="mod">
          <ac:chgData name="Tyler Swann" userId="cc7dbe85ea523306" providerId="LiveId" clId="{16AAD26A-EB90-46C6-9A2C-2D412E8DFE2B}" dt="2022-11-08T05:38:38.500" v="41"/>
          <ac:spMkLst>
            <pc:docMk/>
            <pc:sldMk cId="560021826" sldId="317"/>
            <ac:spMk id="3" creationId="{7F7F653B-90B5-4F47-A33F-93DCB2EF68C2}"/>
          </ac:spMkLst>
        </pc:spChg>
      </pc:sldChg>
      <pc:sldChg chg="modSp mod modTransition">
        <pc:chgData name="Tyler Swann" userId="cc7dbe85ea523306" providerId="LiveId" clId="{16AAD26A-EB90-46C6-9A2C-2D412E8DFE2B}" dt="2022-11-08T05:39:11.757" v="48"/>
        <pc:sldMkLst>
          <pc:docMk/>
          <pc:sldMk cId="3521561301" sldId="321"/>
        </pc:sldMkLst>
        <pc:spChg chg="mod">
          <ac:chgData name="Tyler Swann" userId="cc7dbe85ea523306" providerId="LiveId" clId="{16AAD26A-EB90-46C6-9A2C-2D412E8DFE2B}" dt="2022-11-08T05:39:11.757" v="48"/>
          <ac:spMkLst>
            <pc:docMk/>
            <pc:sldMk cId="3521561301" sldId="321"/>
            <ac:spMk id="5" creationId="{06A3302E-502D-4151-81C9-5FD6AF9596D6}"/>
          </ac:spMkLst>
        </pc:spChg>
      </pc:sldChg>
      <pc:sldChg chg="modSp mod modTransition">
        <pc:chgData name="Tyler Swann" userId="cc7dbe85ea523306" providerId="LiveId" clId="{16AAD26A-EB90-46C6-9A2C-2D412E8DFE2B}" dt="2022-11-08T05:38:32.021" v="40"/>
        <pc:sldMkLst>
          <pc:docMk/>
          <pc:sldMk cId="2158886557" sldId="384"/>
        </pc:sldMkLst>
        <pc:spChg chg="mod">
          <ac:chgData name="Tyler Swann" userId="cc7dbe85ea523306" providerId="LiveId" clId="{16AAD26A-EB90-46C6-9A2C-2D412E8DFE2B}" dt="2022-11-08T05:38:32.021" v="40"/>
          <ac:spMkLst>
            <pc:docMk/>
            <pc:sldMk cId="2158886557" sldId="384"/>
            <ac:spMk id="5" creationId="{06A3302E-502D-4151-81C9-5FD6AF9596D6}"/>
          </ac:spMkLst>
        </pc:spChg>
        <pc:spChg chg="mod">
          <ac:chgData name="Tyler Swann" userId="cc7dbe85ea523306" providerId="LiveId" clId="{16AAD26A-EB90-46C6-9A2C-2D412E8DFE2B}" dt="2022-11-08T05:36:55.627" v="1" actId="27636"/>
          <ac:spMkLst>
            <pc:docMk/>
            <pc:sldMk cId="2158886557" sldId="384"/>
            <ac:spMk id="12" creationId="{E5127060-CDBF-435F-9009-A5451CCE305D}"/>
          </ac:spMkLst>
        </pc:spChg>
      </pc:sldChg>
      <pc:sldChg chg="modSp mod modTransition">
        <pc:chgData name="Tyler Swann" userId="cc7dbe85ea523306" providerId="LiveId" clId="{16AAD26A-EB90-46C6-9A2C-2D412E8DFE2B}" dt="2022-11-08T05:38:21.476" v="39" actId="20577"/>
        <pc:sldMkLst>
          <pc:docMk/>
          <pc:sldMk cId="2313234867" sldId="389"/>
        </pc:sldMkLst>
        <pc:spChg chg="mod">
          <ac:chgData name="Tyler Swann" userId="cc7dbe85ea523306" providerId="LiveId" clId="{16AAD26A-EB90-46C6-9A2C-2D412E8DFE2B}" dt="2022-11-08T05:38:21.476" v="39" actId="20577"/>
          <ac:spMkLst>
            <pc:docMk/>
            <pc:sldMk cId="2313234867" sldId="389"/>
            <ac:spMk id="14" creationId="{B01DF4D0-78BC-4C8C-9570-26F0B225433A}"/>
          </ac:spMkLst>
        </pc:spChg>
      </pc:sldChg>
      <pc:sldChg chg="modSp mod modTransition">
        <pc:chgData name="Tyler Swann" userId="cc7dbe85ea523306" providerId="LiveId" clId="{16AAD26A-EB90-46C6-9A2C-2D412E8DFE2B}" dt="2022-11-08T05:39:15.082" v="49"/>
        <pc:sldMkLst>
          <pc:docMk/>
          <pc:sldMk cId="3247798845" sldId="391"/>
        </pc:sldMkLst>
        <pc:spChg chg="mod">
          <ac:chgData name="Tyler Swann" userId="cc7dbe85ea523306" providerId="LiveId" clId="{16AAD26A-EB90-46C6-9A2C-2D412E8DFE2B}" dt="2022-11-08T05:39:15.082" v="49"/>
          <ac:spMkLst>
            <pc:docMk/>
            <pc:sldMk cId="3247798845" sldId="391"/>
            <ac:spMk id="5" creationId="{0B37A3FF-ED32-4C4A-A21F-848A3BF6F89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7159AE6-0A19-4F0D-9BFA-EBB89C5A666A}">
      <dgm:prSet/>
      <dgm:spPr/>
      <dgm:t>
        <a:bodyPr/>
        <a:lstStyle/>
        <a:p>
          <a:r>
            <a:rPr lang="en-AU" dirty="0"/>
            <a:t>Iterators</a:t>
          </a:r>
        </a:p>
      </dgm:t>
    </dgm:pt>
    <dgm:pt modelId="{64C0E25D-35F5-43BD-A44A-0C69A326CB2D}" type="parTrans" cxnId="{296A3F4F-F0BF-4FBE-AD6F-48685C6F280E}">
      <dgm:prSet/>
      <dgm:spPr/>
      <dgm:t>
        <a:bodyPr/>
        <a:lstStyle/>
        <a:p>
          <a:endParaRPr lang="en-AU"/>
        </a:p>
      </dgm:t>
    </dgm:pt>
    <dgm:pt modelId="{FE70CD93-4632-493B-8296-AF2C5DFB69FD}" type="sibTrans" cxnId="{296A3F4F-F0BF-4FBE-AD6F-48685C6F280E}">
      <dgm:prSet/>
      <dgm:spPr/>
      <dgm:t>
        <a:bodyPr/>
        <a:lstStyle/>
        <a:p>
          <a:endParaRPr lang="en-AU"/>
        </a:p>
      </dgm:t>
    </dgm:pt>
    <dgm:pt modelId="{8A6BE036-6A3F-44A7-8605-1FD9A8835744}">
      <dgm:prSet/>
      <dgm:spPr/>
      <dgm:t>
        <a:bodyPr/>
        <a:lstStyle/>
        <a:p>
          <a:r>
            <a:rPr lang="en-AU" dirty="0"/>
            <a:t>Algorithms</a:t>
          </a:r>
        </a:p>
      </dgm:t>
    </dgm:pt>
    <dgm:pt modelId="{33D3AD89-F6DC-4847-B333-248B41B645FC}" type="parTrans" cxnId="{C2BA888B-55E0-414F-85DB-118297B86AB1}">
      <dgm:prSet/>
      <dgm:spPr/>
      <dgm:t>
        <a:bodyPr/>
        <a:lstStyle/>
        <a:p>
          <a:endParaRPr lang="en-AU"/>
        </a:p>
      </dgm:t>
    </dgm:pt>
    <dgm:pt modelId="{8D67C591-D7BA-43D0-A708-6BFD1B9B1810}" type="sibTrans" cxnId="{C2BA888B-55E0-414F-85DB-118297B86AB1}">
      <dgm:prSet/>
      <dgm:spPr/>
      <dgm:t>
        <a:bodyPr/>
        <a:lstStyle/>
        <a:p>
          <a:endParaRPr lang="en-AU"/>
        </a:p>
      </dgm:t>
    </dgm:pt>
    <dgm:pt modelId="{DEF27B33-6D08-44AC-970F-1EFCDD2220B3}">
      <dgm:prSet/>
      <dgm:spPr/>
      <dgm:t>
        <a:bodyPr/>
        <a:lstStyle/>
        <a:p>
          <a:r>
            <a:rPr lang="en-AU" dirty="0"/>
            <a:t>Ranges</a:t>
          </a:r>
        </a:p>
      </dgm:t>
    </dgm:pt>
    <dgm:pt modelId="{3B1D3440-89D6-458F-A6A1-F2E38989D22A}" type="parTrans" cxnId="{BAD3FD50-3005-48CD-A74C-A10F769540A2}">
      <dgm:prSet/>
      <dgm:spPr/>
      <dgm:t>
        <a:bodyPr/>
        <a:lstStyle/>
        <a:p>
          <a:endParaRPr lang="en-AU"/>
        </a:p>
      </dgm:t>
    </dgm:pt>
    <dgm:pt modelId="{FD96D45A-A752-4D05-AD4E-04CEE4D6EAB0}" type="sibTrans" cxnId="{BAD3FD50-3005-48CD-A74C-A10F769540A2}">
      <dgm:prSet/>
      <dgm:spPr/>
      <dgm:t>
        <a:bodyPr/>
        <a:lstStyle/>
        <a:p>
          <a:endParaRPr lang="en-AU"/>
        </a:p>
      </dgm:t>
    </dgm:pt>
    <dgm:pt modelId="{EAB65011-EEA8-4B60-B4BA-3D160D30A789}">
      <dgm:prSet/>
      <dgm:spPr/>
      <dgm:t>
        <a:bodyPr/>
        <a:lstStyle/>
        <a:p>
          <a:r>
            <a:rPr lang="en-AU" dirty="0"/>
            <a:t>Data Structures</a:t>
          </a:r>
        </a:p>
      </dgm:t>
    </dgm:pt>
    <dgm:pt modelId="{93125E65-212B-44EF-B786-957B5587A713}" type="parTrans" cxnId="{BD4FCF3E-44F9-4EF9-B4DD-7F5A89D1A873}">
      <dgm:prSet/>
      <dgm:spPr/>
      <dgm:t>
        <a:bodyPr/>
        <a:lstStyle/>
        <a:p>
          <a:endParaRPr lang="en-AU"/>
        </a:p>
      </dgm:t>
    </dgm:pt>
    <dgm:pt modelId="{DEB99B4E-B667-4B19-99DD-31BC8B4E9AA6}" type="sibTrans" cxnId="{BD4FCF3E-44F9-4EF9-B4DD-7F5A89D1A873}">
      <dgm:prSet/>
      <dgm:spPr/>
      <dgm:t>
        <a:bodyPr/>
        <a:lstStyle/>
        <a:p>
          <a:endParaRPr lang="en-AU"/>
        </a:p>
      </dgm:t>
    </dgm:pt>
    <dgm:pt modelId="{F7BFA2F6-D22F-4060-9AAD-F13C8ECE4A8F}">
      <dgm:prSet/>
      <dgm:spPr/>
      <dgm:t>
        <a:bodyPr/>
        <a:lstStyle/>
        <a:p>
          <a:r>
            <a:rPr lang="en-AU" dirty="0"/>
            <a:t>Views</a:t>
          </a:r>
        </a:p>
      </dgm:t>
    </dgm:pt>
    <dgm:pt modelId="{D2F7F488-DE30-4C36-88BF-7D3F69E3BFEA}" type="parTrans" cxnId="{34ED645E-7372-4B5E-B88E-5999BED404B9}">
      <dgm:prSet/>
      <dgm:spPr/>
      <dgm:t>
        <a:bodyPr/>
        <a:lstStyle/>
        <a:p>
          <a:endParaRPr lang="en-AU"/>
        </a:p>
      </dgm:t>
    </dgm:pt>
    <dgm:pt modelId="{EF8523B2-DDC1-4D24-A0FE-DB49AFF19D55}" type="sibTrans" cxnId="{34ED645E-7372-4B5E-B88E-5999BED404B9}">
      <dgm:prSet/>
      <dgm:spPr/>
      <dgm:t>
        <a:bodyPr/>
        <a:lstStyle/>
        <a:p>
          <a:endParaRPr lang="en-AU"/>
        </a:p>
      </dgm:t>
    </dgm:pt>
    <dgm:pt modelId="{9A3F48CD-4E1B-4143-994E-D7F1AD43CDEE}" type="pres">
      <dgm:prSet presAssocID="{E5B2E815-0D19-41DC-B01B-4D608769620A}" presName="hierChild1" presStyleCnt="0">
        <dgm:presLayoutVars>
          <dgm:chPref val="1"/>
          <dgm:dir/>
          <dgm:animOne val="branch"/>
          <dgm:animLvl val="lvl"/>
          <dgm:resizeHandles/>
        </dgm:presLayoutVars>
      </dgm:prSet>
      <dgm:spPr/>
    </dgm:pt>
    <dgm:pt modelId="{AE2970C2-3F15-4F23-A3C9-41AA7C58325B}" type="pres">
      <dgm:prSet presAssocID="{E7159AE6-0A19-4F0D-9BFA-EBB89C5A666A}" presName="hierRoot1" presStyleCnt="0"/>
      <dgm:spPr/>
    </dgm:pt>
    <dgm:pt modelId="{AEC783E0-0728-4A4C-95D7-ABC2CEA7D4A0}" type="pres">
      <dgm:prSet presAssocID="{E7159AE6-0A19-4F0D-9BFA-EBB89C5A666A}" presName="composite" presStyleCnt="0"/>
      <dgm:spPr/>
    </dgm:pt>
    <dgm:pt modelId="{242F089C-5665-433D-B88A-4C132F5D4C22}" type="pres">
      <dgm:prSet presAssocID="{E7159AE6-0A19-4F0D-9BFA-EBB89C5A666A}" presName="background" presStyleLbl="node0" presStyleIdx="0" presStyleCnt="5"/>
      <dgm:spPr/>
    </dgm:pt>
    <dgm:pt modelId="{DBCCBAC7-4C85-4ECA-85C2-0C7B026E23AD}" type="pres">
      <dgm:prSet presAssocID="{E7159AE6-0A19-4F0D-9BFA-EBB89C5A666A}" presName="text" presStyleLbl="fgAcc0" presStyleIdx="0" presStyleCnt="5">
        <dgm:presLayoutVars>
          <dgm:chPref val="3"/>
        </dgm:presLayoutVars>
      </dgm:prSet>
      <dgm:spPr/>
    </dgm:pt>
    <dgm:pt modelId="{939A0FBD-3420-42B0-B043-FA8617E60F6D}" type="pres">
      <dgm:prSet presAssocID="{E7159AE6-0A19-4F0D-9BFA-EBB89C5A666A}" presName="hierChild2" presStyleCnt="0"/>
      <dgm:spPr/>
    </dgm:pt>
    <dgm:pt modelId="{D161FDBE-F1F2-4099-8DFD-20ECB87BE193}" type="pres">
      <dgm:prSet presAssocID="{EAB65011-EEA8-4B60-B4BA-3D160D30A789}" presName="hierRoot1" presStyleCnt="0"/>
      <dgm:spPr/>
    </dgm:pt>
    <dgm:pt modelId="{A9B7383A-D558-4732-BE1A-C952BC299EE1}" type="pres">
      <dgm:prSet presAssocID="{EAB65011-EEA8-4B60-B4BA-3D160D30A789}" presName="composite" presStyleCnt="0"/>
      <dgm:spPr/>
    </dgm:pt>
    <dgm:pt modelId="{5095B938-BAE8-425E-AFFE-FA414827B9E7}" type="pres">
      <dgm:prSet presAssocID="{EAB65011-EEA8-4B60-B4BA-3D160D30A789}" presName="background" presStyleLbl="node0" presStyleIdx="1" presStyleCnt="5"/>
      <dgm:spPr/>
    </dgm:pt>
    <dgm:pt modelId="{B0F0C62D-4056-4C41-8283-B2A3CC6113C4}" type="pres">
      <dgm:prSet presAssocID="{EAB65011-EEA8-4B60-B4BA-3D160D30A789}" presName="text" presStyleLbl="fgAcc0" presStyleIdx="1" presStyleCnt="5">
        <dgm:presLayoutVars>
          <dgm:chPref val="3"/>
        </dgm:presLayoutVars>
      </dgm:prSet>
      <dgm:spPr/>
    </dgm:pt>
    <dgm:pt modelId="{43D347B0-83C3-4DDC-9CB8-43D916599AA6}" type="pres">
      <dgm:prSet presAssocID="{EAB65011-EEA8-4B60-B4BA-3D160D30A789}" presName="hierChild2" presStyleCnt="0"/>
      <dgm:spPr/>
    </dgm:pt>
    <dgm:pt modelId="{7B17AC54-8D49-4C91-A521-B2628765D992}" type="pres">
      <dgm:prSet presAssocID="{8A6BE036-6A3F-44A7-8605-1FD9A8835744}" presName="hierRoot1" presStyleCnt="0"/>
      <dgm:spPr/>
    </dgm:pt>
    <dgm:pt modelId="{297DB963-AAA3-4BBE-A47F-3B8340410E3D}" type="pres">
      <dgm:prSet presAssocID="{8A6BE036-6A3F-44A7-8605-1FD9A8835744}" presName="composite" presStyleCnt="0"/>
      <dgm:spPr/>
    </dgm:pt>
    <dgm:pt modelId="{8BAD2091-D728-4903-A9E5-6BD4C3773DA2}" type="pres">
      <dgm:prSet presAssocID="{8A6BE036-6A3F-44A7-8605-1FD9A8835744}" presName="background" presStyleLbl="node0" presStyleIdx="2" presStyleCnt="5"/>
      <dgm:spPr/>
    </dgm:pt>
    <dgm:pt modelId="{5EAF6B80-B2AD-48F0-9C7F-5C24A1D67743}" type="pres">
      <dgm:prSet presAssocID="{8A6BE036-6A3F-44A7-8605-1FD9A8835744}" presName="text" presStyleLbl="fgAcc0" presStyleIdx="2" presStyleCnt="5">
        <dgm:presLayoutVars>
          <dgm:chPref val="3"/>
        </dgm:presLayoutVars>
      </dgm:prSet>
      <dgm:spPr/>
    </dgm:pt>
    <dgm:pt modelId="{634B2245-EBBF-4882-AF09-FEBFB318ECC6}" type="pres">
      <dgm:prSet presAssocID="{8A6BE036-6A3F-44A7-8605-1FD9A8835744}" presName="hierChild2" presStyleCnt="0"/>
      <dgm:spPr/>
    </dgm:pt>
    <dgm:pt modelId="{8A56BE14-4BDC-4346-9725-83E0B16AEEE7}" type="pres">
      <dgm:prSet presAssocID="{DEF27B33-6D08-44AC-970F-1EFCDD2220B3}" presName="hierRoot1" presStyleCnt="0"/>
      <dgm:spPr/>
    </dgm:pt>
    <dgm:pt modelId="{84794E06-7047-400C-A079-AFD4E27F5D39}" type="pres">
      <dgm:prSet presAssocID="{DEF27B33-6D08-44AC-970F-1EFCDD2220B3}" presName="composite" presStyleCnt="0"/>
      <dgm:spPr/>
    </dgm:pt>
    <dgm:pt modelId="{F923A18F-CA98-4A3D-BC2B-D26020B44830}" type="pres">
      <dgm:prSet presAssocID="{DEF27B33-6D08-44AC-970F-1EFCDD2220B3}" presName="background" presStyleLbl="node0" presStyleIdx="3" presStyleCnt="5"/>
      <dgm:spPr/>
    </dgm:pt>
    <dgm:pt modelId="{703A387C-B50C-4F3A-A848-48240780F47D}" type="pres">
      <dgm:prSet presAssocID="{DEF27B33-6D08-44AC-970F-1EFCDD2220B3}" presName="text" presStyleLbl="fgAcc0" presStyleIdx="3" presStyleCnt="5">
        <dgm:presLayoutVars>
          <dgm:chPref val="3"/>
        </dgm:presLayoutVars>
      </dgm:prSet>
      <dgm:spPr/>
    </dgm:pt>
    <dgm:pt modelId="{F35EE2DB-B0A1-4D13-881D-87973D40CA42}" type="pres">
      <dgm:prSet presAssocID="{DEF27B33-6D08-44AC-970F-1EFCDD2220B3}" presName="hierChild2" presStyleCnt="0"/>
      <dgm:spPr/>
    </dgm:pt>
    <dgm:pt modelId="{9856812A-2630-4BCB-9B56-048B9325BF67}" type="pres">
      <dgm:prSet presAssocID="{F7BFA2F6-D22F-4060-9AAD-F13C8ECE4A8F}" presName="hierRoot1" presStyleCnt="0"/>
      <dgm:spPr/>
    </dgm:pt>
    <dgm:pt modelId="{6CAD5314-3783-48DE-8F28-50B153D77606}" type="pres">
      <dgm:prSet presAssocID="{F7BFA2F6-D22F-4060-9AAD-F13C8ECE4A8F}" presName="composite" presStyleCnt="0"/>
      <dgm:spPr/>
    </dgm:pt>
    <dgm:pt modelId="{59D51FCA-82A9-4C0F-A5AE-45DA28B40F18}" type="pres">
      <dgm:prSet presAssocID="{F7BFA2F6-D22F-4060-9AAD-F13C8ECE4A8F}" presName="background" presStyleLbl="node0" presStyleIdx="4" presStyleCnt="5"/>
      <dgm:spPr/>
    </dgm:pt>
    <dgm:pt modelId="{B4EC5DB2-DF1D-45AC-8E40-5DBA179D6790}" type="pres">
      <dgm:prSet presAssocID="{F7BFA2F6-D22F-4060-9AAD-F13C8ECE4A8F}" presName="text" presStyleLbl="fgAcc0" presStyleIdx="4" presStyleCnt="5">
        <dgm:presLayoutVars>
          <dgm:chPref val="3"/>
        </dgm:presLayoutVars>
      </dgm:prSet>
      <dgm:spPr/>
    </dgm:pt>
    <dgm:pt modelId="{C2299CF4-91FA-44B6-BA16-03006FA19005}" type="pres">
      <dgm:prSet presAssocID="{F7BFA2F6-D22F-4060-9AAD-F13C8ECE4A8F}" presName="hierChild2" presStyleCnt="0"/>
      <dgm:spPr/>
    </dgm:pt>
  </dgm:ptLst>
  <dgm:cxnLst>
    <dgm:cxn modelId="{DA48B60B-0FEC-4BE5-829F-74927298181C}" type="presOf" srcId="{8A6BE036-6A3F-44A7-8605-1FD9A8835744}" destId="{5EAF6B80-B2AD-48F0-9C7F-5C24A1D67743}" srcOrd="0" destOrd="0" presId="urn:microsoft.com/office/officeart/2005/8/layout/hierarchy1"/>
    <dgm:cxn modelId="{E93A5B13-61B5-437B-82D3-C61DB0D0FA89}" type="presOf" srcId="{E7159AE6-0A19-4F0D-9BFA-EBB89C5A666A}" destId="{DBCCBAC7-4C85-4ECA-85C2-0C7B026E23AD}" srcOrd="0" destOrd="0" presId="urn:microsoft.com/office/officeart/2005/8/layout/hierarchy1"/>
    <dgm:cxn modelId="{7BB27018-622B-475A-AB1C-8EE7C28271AF}" type="presOf" srcId="{E5B2E815-0D19-41DC-B01B-4D608769620A}" destId="{9A3F48CD-4E1B-4143-994E-D7F1AD43CDEE}" srcOrd="0" destOrd="0" presId="urn:microsoft.com/office/officeart/2005/8/layout/hierarchy1"/>
    <dgm:cxn modelId="{DD12C021-1738-4519-88AF-606B78A072BD}" type="presOf" srcId="{F7BFA2F6-D22F-4060-9AAD-F13C8ECE4A8F}" destId="{B4EC5DB2-DF1D-45AC-8E40-5DBA179D6790}" srcOrd="0" destOrd="0" presId="urn:microsoft.com/office/officeart/2005/8/layout/hierarchy1"/>
    <dgm:cxn modelId="{FA3C472B-BC63-4B08-A0E6-6E55B9F899F6}" type="presOf" srcId="{EAB65011-EEA8-4B60-B4BA-3D160D30A789}" destId="{B0F0C62D-4056-4C41-8283-B2A3CC6113C4}" srcOrd="0" destOrd="0" presId="urn:microsoft.com/office/officeart/2005/8/layout/hierarchy1"/>
    <dgm:cxn modelId="{BD4FCF3E-44F9-4EF9-B4DD-7F5A89D1A873}" srcId="{E5B2E815-0D19-41DC-B01B-4D608769620A}" destId="{EAB65011-EEA8-4B60-B4BA-3D160D30A789}" srcOrd="1" destOrd="0" parTransId="{93125E65-212B-44EF-B786-957B5587A713}" sibTransId="{DEB99B4E-B667-4B19-99DD-31BC8B4E9AA6}"/>
    <dgm:cxn modelId="{34ED645E-7372-4B5E-B88E-5999BED404B9}" srcId="{E5B2E815-0D19-41DC-B01B-4D608769620A}" destId="{F7BFA2F6-D22F-4060-9AAD-F13C8ECE4A8F}" srcOrd="4" destOrd="0" parTransId="{D2F7F488-DE30-4C36-88BF-7D3F69E3BFEA}" sibTransId="{EF8523B2-DDC1-4D24-A0FE-DB49AFF19D55}"/>
    <dgm:cxn modelId="{296A3F4F-F0BF-4FBE-AD6F-48685C6F280E}" srcId="{E5B2E815-0D19-41DC-B01B-4D608769620A}" destId="{E7159AE6-0A19-4F0D-9BFA-EBB89C5A666A}" srcOrd="0" destOrd="0" parTransId="{64C0E25D-35F5-43BD-A44A-0C69A326CB2D}" sibTransId="{FE70CD93-4632-493B-8296-AF2C5DFB69FD}"/>
    <dgm:cxn modelId="{BAD3FD50-3005-48CD-A74C-A10F769540A2}" srcId="{E5B2E815-0D19-41DC-B01B-4D608769620A}" destId="{DEF27B33-6D08-44AC-970F-1EFCDD2220B3}" srcOrd="3" destOrd="0" parTransId="{3B1D3440-89D6-458F-A6A1-F2E38989D22A}" sibTransId="{FD96D45A-A752-4D05-AD4E-04CEE4D6EAB0}"/>
    <dgm:cxn modelId="{C2BA888B-55E0-414F-85DB-118297B86AB1}" srcId="{E5B2E815-0D19-41DC-B01B-4D608769620A}" destId="{8A6BE036-6A3F-44A7-8605-1FD9A8835744}" srcOrd="2" destOrd="0" parTransId="{33D3AD89-F6DC-4847-B333-248B41B645FC}" sibTransId="{8D67C591-D7BA-43D0-A708-6BFD1B9B1810}"/>
    <dgm:cxn modelId="{0965D68D-F661-48C2-83AE-E7C81C2B3012}" type="presOf" srcId="{DEF27B33-6D08-44AC-970F-1EFCDD2220B3}" destId="{703A387C-B50C-4F3A-A848-48240780F47D}" srcOrd="0" destOrd="0" presId="urn:microsoft.com/office/officeart/2005/8/layout/hierarchy1"/>
    <dgm:cxn modelId="{11E366FC-A62E-4036-ACBC-1CA05CEEEEFD}" type="presParOf" srcId="{9A3F48CD-4E1B-4143-994E-D7F1AD43CDEE}" destId="{AE2970C2-3F15-4F23-A3C9-41AA7C58325B}" srcOrd="0" destOrd="0" presId="urn:microsoft.com/office/officeart/2005/8/layout/hierarchy1"/>
    <dgm:cxn modelId="{0BA971D3-1E8D-421D-8AA5-F6A02C72304E}" type="presParOf" srcId="{AE2970C2-3F15-4F23-A3C9-41AA7C58325B}" destId="{AEC783E0-0728-4A4C-95D7-ABC2CEA7D4A0}" srcOrd="0" destOrd="0" presId="urn:microsoft.com/office/officeart/2005/8/layout/hierarchy1"/>
    <dgm:cxn modelId="{AD445922-9123-412B-A1C2-577609B64821}" type="presParOf" srcId="{AEC783E0-0728-4A4C-95D7-ABC2CEA7D4A0}" destId="{242F089C-5665-433D-B88A-4C132F5D4C22}" srcOrd="0" destOrd="0" presId="urn:microsoft.com/office/officeart/2005/8/layout/hierarchy1"/>
    <dgm:cxn modelId="{BD89FEB9-B8EE-455F-9D77-9DF9AC617329}" type="presParOf" srcId="{AEC783E0-0728-4A4C-95D7-ABC2CEA7D4A0}" destId="{DBCCBAC7-4C85-4ECA-85C2-0C7B026E23AD}" srcOrd="1" destOrd="0" presId="urn:microsoft.com/office/officeart/2005/8/layout/hierarchy1"/>
    <dgm:cxn modelId="{5285491D-04DA-402C-8EDB-69310D954402}" type="presParOf" srcId="{AE2970C2-3F15-4F23-A3C9-41AA7C58325B}" destId="{939A0FBD-3420-42B0-B043-FA8617E60F6D}" srcOrd="1" destOrd="0" presId="urn:microsoft.com/office/officeart/2005/8/layout/hierarchy1"/>
    <dgm:cxn modelId="{BEE20F70-305E-4781-891C-5F08768DA4DA}" type="presParOf" srcId="{9A3F48CD-4E1B-4143-994E-D7F1AD43CDEE}" destId="{D161FDBE-F1F2-4099-8DFD-20ECB87BE193}" srcOrd="1" destOrd="0" presId="urn:microsoft.com/office/officeart/2005/8/layout/hierarchy1"/>
    <dgm:cxn modelId="{8876D195-81B7-42D0-AE30-0F37AE098900}" type="presParOf" srcId="{D161FDBE-F1F2-4099-8DFD-20ECB87BE193}" destId="{A9B7383A-D558-4732-BE1A-C952BC299EE1}" srcOrd="0" destOrd="0" presId="urn:microsoft.com/office/officeart/2005/8/layout/hierarchy1"/>
    <dgm:cxn modelId="{854C08EB-47E1-4024-AD81-4352315C7C9A}" type="presParOf" srcId="{A9B7383A-D558-4732-BE1A-C952BC299EE1}" destId="{5095B938-BAE8-425E-AFFE-FA414827B9E7}" srcOrd="0" destOrd="0" presId="urn:microsoft.com/office/officeart/2005/8/layout/hierarchy1"/>
    <dgm:cxn modelId="{F5BC242A-D8D5-44E1-BAD2-B8E35B23EA48}" type="presParOf" srcId="{A9B7383A-D558-4732-BE1A-C952BC299EE1}" destId="{B0F0C62D-4056-4C41-8283-B2A3CC6113C4}" srcOrd="1" destOrd="0" presId="urn:microsoft.com/office/officeart/2005/8/layout/hierarchy1"/>
    <dgm:cxn modelId="{9C5492C6-B02B-4453-8DC3-E35D8A615725}" type="presParOf" srcId="{D161FDBE-F1F2-4099-8DFD-20ECB87BE193}" destId="{43D347B0-83C3-4DDC-9CB8-43D916599AA6}" srcOrd="1" destOrd="0" presId="urn:microsoft.com/office/officeart/2005/8/layout/hierarchy1"/>
    <dgm:cxn modelId="{00D1A4BC-7EA9-40BD-9289-AF227E288DD2}" type="presParOf" srcId="{9A3F48CD-4E1B-4143-994E-D7F1AD43CDEE}" destId="{7B17AC54-8D49-4C91-A521-B2628765D992}" srcOrd="2" destOrd="0" presId="urn:microsoft.com/office/officeart/2005/8/layout/hierarchy1"/>
    <dgm:cxn modelId="{59DDA19D-516E-479B-A747-0FF427DA03F1}" type="presParOf" srcId="{7B17AC54-8D49-4C91-A521-B2628765D992}" destId="{297DB963-AAA3-4BBE-A47F-3B8340410E3D}" srcOrd="0" destOrd="0" presId="urn:microsoft.com/office/officeart/2005/8/layout/hierarchy1"/>
    <dgm:cxn modelId="{94ECBB36-7053-417E-AEC3-95B2A4F890F6}" type="presParOf" srcId="{297DB963-AAA3-4BBE-A47F-3B8340410E3D}" destId="{8BAD2091-D728-4903-A9E5-6BD4C3773DA2}" srcOrd="0" destOrd="0" presId="urn:microsoft.com/office/officeart/2005/8/layout/hierarchy1"/>
    <dgm:cxn modelId="{1C3F1526-5748-468E-ACC8-F70B4B02B1C0}" type="presParOf" srcId="{297DB963-AAA3-4BBE-A47F-3B8340410E3D}" destId="{5EAF6B80-B2AD-48F0-9C7F-5C24A1D67743}" srcOrd="1" destOrd="0" presId="urn:microsoft.com/office/officeart/2005/8/layout/hierarchy1"/>
    <dgm:cxn modelId="{3C649B2D-5B6E-48D8-97BC-1BC22564C019}" type="presParOf" srcId="{7B17AC54-8D49-4C91-A521-B2628765D992}" destId="{634B2245-EBBF-4882-AF09-FEBFB318ECC6}" srcOrd="1" destOrd="0" presId="urn:microsoft.com/office/officeart/2005/8/layout/hierarchy1"/>
    <dgm:cxn modelId="{E3901812-0C93-4903-A160-70B8F68A0565}" type="presParOf" srcId="{9A3F48CD-4E1B-4143-994E-D7F1AD43CDEE}" destId="{8A56BE14-4BDC-4346-9725-83E0B16AEEE7}" srcOrd="3" destOrd="0" presId="urn:microsoft.com/office/officeart/2005/8/layout/hierarchy1"/>
    <dgm:cxn modelId="{9412AAE3-1F3F-43FB-8484-B9E298FC81C7}" type="presParOf" srcId="{8A56BE14-4BDC-4346-9725-83E0B16AEEE7}" destId="{84794E06-7047-400C-A079-AFD4E27F5D39}" srcOrd="0" destOrd="0" presId="urn:microsoft.com/office/officeart/2005/8/layout/hierarchy1"/>
    <dgm:cxn modelId="{AD5173EF-646C-4260-A638-03F0B6389A67}" type="presParOf" srcId="{84794E06-7047-400C-A079-AFD4E27F5D39}" destId="{F923A18F-CA98-4A3D-BC2B-D26020B44830}" srcOrd="0" destOrd="0" presId="urn:microsoft.com/office/officeart/2005/8/layout/hierarchy1"/>
    <dgm:cxn modelId="{527AFE8B-5385-49DF-A983-51698F01EA5F}" type="presParOf" srcId="{84794E06-7047-400C-A079-AFD4E27F5D39}" destId="{703A387C-B50C-4F3A-A848-48240780F47D}" srcOrd="1" destOrd="0" presId="urn:microsoft.com/office/officeart/2005/8/layout/hierarchy1"/>
    <dgm:cxn modelId="{1924945E-5457-4A91-A2D0-7B4F0D6A6D09}" type="presParOf" srcId="{8A56BE14-4BDC-4346-9725-83E0B16AEEE7}" destId="{F35EE2DB-B0A1-4D13-881D-87973D40CA42}" srcOrd="1" destOrd="0" presId="urn:microsoft.com/office/officeart/2005/8/layout/hierarchy1"/>
    <dgm:cxn modelId="{39DA6868-F9FA-40D7-8A36-2C4AC6F2B1C9}" type="presParOf" srcId="{9A3F48CD-4E1B-4143-994E-D7F1AD43CDEE}" destId="{9856812A-2630-4BCB-9B56-048B9325BF67}" srcOrd="4" destOrd="0" presId="urn:microsoft.com/office/officeart/2005/8/layout/hierarchy1"/>
    <dgm:cxn modelId="{B4E58C9A-208F-4ED5-8DEC-EA13713E6236}" type="presParOf" srcId="{9856812A-2630-4BCB-9B56-048B9325BF67}" destId="{6CAD5314-3783-48DE-8F28-50B153D77606}" srcOrd="0" destOrd="0" presId="urn:microsoft.com/office/officeart/2005/8/layout/hierarchy1"/>
    <dgm:cxn modelId="{8E5F9EC9-BD37-431D-97AB-358D3E76E144}" type="presParOf" srcId="{6CAD5314-3783-48DE-8F28-50B153D77606}" destId="{59D51FCA-82A9-4C0F-A5AE-45DA28B40F18}" srcOrd="0" destOrd="0" presId="urn:microsoft.com/office/officeart/2005/8/layout/hierarchy1"/>
    <dgm:cxn modelId="{5D732550-F703-4BC5-B8D2-F97BB3F7FDF2}" type="presParOf" srcId="{6CAD5314-3783-48DE-8F28-50B153D77606}" destId="{B4EC5DB2-DF1D-45AC-8E40-5DBA179D6790}" srcOrd="1" destOrd="0" presId="urn:microsoft.com/office/officeart/2005/8/layout/hierarchy1"/>
    <dgm:cxn modelId="{F30BC21C-2F9A-43ED-8347-ED2CC52CB000}" type="presParOf" srcId="{9856812A-2630-4BCB-9B56-048B9325BF67}" destId="{C2299CF4-91FA-44B6-BA16-03006FA1900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2F089C-5665-433D-B88A-4C132F5D4C22}">
      <dsp:nvSpPr>
        <dsp:cNvPr id="0" name=""/>
        <dsp:cNvSpPr/>
      </dsp:nvSpPr>
      <dsp:spPr>
        <a:xfrm>
          <a:off x="3790" y="1050399"/>
          <a:ext cx="1847115" cy="11729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CCBAC7-4C85-4ECA-85C2-0C7B026E23AD}">
      <dsp:nvSpPr>
        <dsp:cNvPr id="0" name=""/>
        <dsp:cNvSpPr/>
      </dsp:nvSpPr>
      <dsp:spPr>
        <a:xfrm>
          <a:off x="209025" y="1245372"/>
          <a:ext cx="1847115" cy="11729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AU" sz="2700" kern="1200" dirty="0"/>
            <a:t>Iterators</a:t>
          </a:r>
        </a:p>
      </dsp:txBody>
      <dsp:txXfrm>
        <a:off x="243379" y="1279726"/>
        <a:ext cx="1778407" cy="1104210"/>
      </dsp:txXfrm>
    </dsp:sp>
    <dsp:sp modelId="{5095B938-BAE8-425E-AFFE-FA414827B9E7}">
      <dsp:nvSpPr>
        <dsp:cNvPr id="0" name=""/>
        <dsp:cNvSpPr/>
      </dsp:nvSpPr>
      <dsp:spPr>
        <a:xfrm>
          <a:off x="2261376" y="1050399"/>
          <a:ext cx="1847115" cy="11729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F0C62D-4056-4C41-8283-B2A3CC6113C4}">
      <dsp:nvSpPr>
        <dsp:cNvPr id="0" name=""/>
        <dsp:cNvSpPr/>
      </dsp:nvSpPr>
      <dsp:spPr>
        <a:xfrm>
          <a:off x="2466611" y="1245372"/>
          <a:ext cx="1847115" cy="11729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AU" sz="2700" kern="1200" dirty="0"/>
            <a:t>Data Structures</a:t>
          </a:r>
        </a:p>
      </dsp:txBody>
      <dsp:txXfrm>
        <a:off x="2500965" y="1279726"/>
        <a:ext cx="1778407" cy="1104210"/>
      </dsp:txXfrm>
    </dsp:sp>
    <dsp:sp modelId="{8BAD2091-D728-4903-A9E5-6BD4C3773DA2}">
      <dsp:nvSpPr>
        <dsp:cNvPr id="0" name=""/>
        <dsp:cNvSpPr/>
      </dsp:nvSpPr>
      <dsp:spPr>
        <a:xfrm>
          <a:off x="4518962" y="1050399"/>
          <a:ext cx="1847115" cy="11729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AF6B80-B2AD-48F0-9C7F-5C24A1D67743}">
      <dsp:nvSpPr>
        <dsp:cNvPr id="0" name=""/>
        <dsp:cNvSpPr/>
      </dsp:nvSpPr>
      <dsp:spPr>
        <a:xfrm>
          <a:off x="4724197" y="1245372"/>
          <a:ext cx="1847115" cy="11729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AU" sz="2700" kern="1200" dirty="0"/>
            <a:t>Algorithms</a:t>
          </a:r>
        </a:p>
      </dsp:txBody>
      <dsp:txXfrm>
        <a:off x="4758551" y="1279726"/>
        <a:ext cx="1778407" cy="1104210"/>
      </dsp:txXfrm>
    </dsp:sp>
    <dsp:sp modelId="{F923A18F-CA98-4A3D-BC2B-D26020B44830}">
      <dsp:nvSpPr>
        <dsp:cNvPr id="0" name=""/>
        <dsp:cNvSpPr/>
      </dsp:nvSpPr>
      <dsp:spPr>
        <a:xfrm>
          <a:off x="6776548" y="1050399"/>
          <a:ext cx="1847115" cy="11729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3A387C-B50C-4F3A-A848-48240780F47D}">
      <dsp:nvSpPr>
        <dsp:cNvPr id="0" name=""/>
        <dsp:cNvSpPr/>
      </dsp:nvSpPr>
      <dsp:spPr>
        <a:xfrm>
          <a:off x="6981783" y="1245372"/>
          <a:ext cx="1847115" cy="11729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AU" sz="2700" kern="1200" dirty="0"/>
            <a:t>Ranges</a:t>
          </a:r>
        </a:p>
      </dsp:txBody>
      <dsp:txXfrm>
        <a:off x="7016137" y="1279726"/>
        <a:ext cx="1778407" cy="1104210"/>
      </dsp:txXfrm>
    </dsp:sp>
    <dsp:sp modelId="{59D51FCA-82A9-4C0F-A5AE-45DA28B40F18}">
      <dsp:nvSpPr>
        <dsp:cNvPr id="0" name=""/>
        <dsp:cNvSpPr/>
      </dsp:nvSpPr>
      <dsp:spPr>
        <a:xfrm>
          <a:off x="9034134" y="1050399"/>
          <a:ext cx="1847115" cy="11729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EC5DB2-DF1D-45AC-8E40-5DBA179D6790}">
      <dsp:nvSpPr>
        <dsp:cNvPr id="0" name=""/>
        <dsp:cNvSpPr/>
      </dsp:nvSpPr>
      <dsp:spPr>
        <a:xfrm>
          <a:off x="9239369" y="1245372"/>
          <a:ext cx="1847115" cy="11729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AU" sz="2700" kern="1200" dirty="0"/>
            <a:t>Views</a:t>
          </a:r>
        </a:p>
      </dsp:txBody>
      <dsp:txXfrm>
        <a:off x="9273723" y="1279726"/>
        <a:ext cx="1778407" cy="11042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1/9/2023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3323254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736956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1617755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4119700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2662798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3239362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19</a:t>
            </a:fld>
            <a:endParaRPr lang="en-US"/>
          </a:p>
        </p:txBody>
      </p:sp>
    </p:spTree>
    <p:extLst>
      <p:ext uri="{BB962C8B-B14F-4D97-AF65-F5344CB8AC3E}">
        <p14:creationId xmlns:p14="http://schemas.microsoft.com/office/powerpoint/2010/main" val="27201491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1055015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23</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24</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26</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961254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57892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912101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55770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1326454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332967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2800652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github.com/MonashDeepNeuron/HPP" TargetMode="External"/><Relationship Id="rId1" Type="http://schemas.openxmlformats.org/officeDocument/2006/relationships/slideLayout" Target="../slideLayouts/slideLayout12.xml"/><Relationship Id="rId4" Type="http://schemas.openxmlformats.org/officeDocument/2006/relationships/image" Target="../media/image7.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Part 5 - Classes</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Tyler Swann</a:t>
            </a:r>
          </a:p>
        </p:txBody>
      </p:sp>
    </p:spTree>
    <p:extLst>
      <p:ext uri="{BB962C8B-B14F-4D97-AF65-F5344CB8AC3E}">
        <p14:creationId xmlns:p14="http://schemas.microsoft.com/office/powerpoint/2010/main" val="1797170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654374"/>
          </a:xfrm>
        </p:spPr>
        <p:txBody>
          <a:bodyPr>
            <a:normAutofit/>
          </a:bodyPr>
          <a:lstStyle/>
          <a:p>
            <a:r>
              <a:rPr lang="en-US" sz="4000" dirty="0"/>
              <a:t>Point Example – Constructors and Destructors</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a:extLst>
              <a:ext uri="{FF2B5EF4-FFF2-40B4-BE49-F238E27FC236}">
                <a16:creationId xmlns:a16="http://schemas.microsoft.com/office/drawing/2014/main" id="{52AF4F5D-59B4-66E6-0915-6C8692E724D7}"/>
              </a:ext>
            </a:extLst>
          </p:cNvPr>
          <p:cNvSpPr txBox="1"/>
          <p:nvPr/>
        </p:nvSpPr>
        <p:spPr>
          <a:xfrm>
            <a:off x="476954" y="1203649"/>
            <a:ext cx="5394793" cy="4893647"/>
          </a:xfrm>
          <a:prstGeom prst="rect">
            <a:avLst/>
          </a:prstGeom>
          <a:noFill/>
        </p:spPr>
        <p:txBody>
          <a:bodyPr wrap="square" rtlCol="0">
            <a:spAutoFit/>
          </a:bodyPr>
          <a:lstStyle/>
          <a:p>
            <a:r>
              <a:rPr lang="en-AU" sz="1300" b="0" i="1" dirty="0">
                <a:solidFill>
                  <a:srgbClr val="5AD4E6"/>
                </a:solidFill>
                <a:effectLst/>
                <a:latin typeface="Consolas" panose="020B0609020204030204" pitchFamily="49" charset="0"/>
              </a:rPr>
              <a:t>class</a:t>
            </a:r>
            <a:r>
              <a:rPr lang="en-AU" sz="1300" b="0" dirty="0">
                <a:solidFill>
                  <a:srgbClr val="F7F1FF"/>
                </a:solidFill>
                <a:effectLst/>
                <a:latin typeface="Consolas" panose="020B0609020204030204" pitchFamily="49" charset="0"/>
              </a:rPr>
              <a:t> </a:t>
            </a:r>
            <a:r>
              <a:rPr lang="en-AU" sz="1300" b="0" dirty="0">
                <a:solidFill>
                  <a:srgbClr val="5AD4E6"/>
                </a:solidFill>
                <a:effectLst/>
                <a:latin typeface="Consolas" panose="020B0609020204030204" pitchFamily="49" charset="0"/>
              </a:rPr>
              <a:t>Point</a:t>
            </a:r>
            <a:endParaRPr lang="en-AU" sz="1300" b="0" dirty="0">
              <a:solidFill>
                <a:srgbClr val="F7F1FF"/>
              </a:solidFill>
              <a:effectLst/>
              <a:latin typeface="Consolas" panose="020B0609020204030204" pitchFamily="49" charset="0"/>
            </a:endParaRPr>
          </a:p>
          <a:p>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i="1" dirty="0">
                <a:solidFill>
                  <a:srgbClr val="FC618D"/>
                </a:solidFill>
                <a:effectLst/>
                <a:latin typeface="Consolas" panose="020B0609020204030204" pitchFamily="49" charset="0"/>
              </a:rPr>
              <a:t>public</a:t>
            </a:r>
            <a:r>
              <a:rPr lang="en-AU" sz="1300" b="0" i="1"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i="1" dirty="0">
                <a:solidFill>
                  <a:srgbClr val="69676C"/>
                </a:solidFill>
                <a:effectLst/>
                <a:latin typeface="Consolas" panose="020B0609020204030204" pitchFamily="49" charset="0"/>
              </a:rPr>
              <a:t>    /// Default Constructor</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i="1" dirty="0" err="1">
                <a:solidFill>
                  <a:srgbClr val="FC618D"/>
                </a:solidFill>
                <a:effectLst/>
                <a:latin typeface="Consolas" panose="020B0609020204030204" pitchFamily="49" charset="0"/>
              </a:rPr>
              <a:t>constexpr</a:t>
            </a:r>
            <a:r>
              <a:rPr lang="en-AU" sz="1300" b="0" i="1" dirty="0">
                <a:solidFill>
                  <a:srgbClr val="FC618D"/>
                </a:solidFill>
                <a:effectLst/>
                <a:latin typeface="Consolas" panose="020B0609020204030204" pitchFamily="49" charset="0"/>
              </a:rPr>
              <a:t> </a:t>
            </a:r>
            <a:r>
              <a:rPr lang="en-AU" sz="1300" b="0" dirty="0">
                <a:solidFill>
                  <a:srgbClr val="7BD88F"/>
                </a:solidFill>
                <a:effectLst/>
                <a:latin typeface="Consolas" panose="020B0609020204030204" pitchFamily="49" charset="0"/>
              </a:rPr>
              <a:t>Point</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err="1">
                <a:solidFill>
                  <a:srgbClr val="FC618D"/>
                </a:solidFill>
                <a:effectLst/>
                <a:latin typeface="Consolas" panose="020B0609020204030204" pitchFamily="49" charset="0"/>
              </a:rPr>
              <a:t>noexcept</a:t>
            </a:r>
            <a:r>
              <a:rPr lang="en-AU" sz="1300" b="0" i="1" dirty="0">
                <a:solidFill>
                  <a:srgbClr val="FC618D"/>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default</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i="1" dirty="0">
                <a:solidFill>
                  <a:srgbClr val="69676C"/>
                </a:solidFill>
                <a:effectLst/>
                <a:latin typeface="Consolas" panose="020B0609020204030204" pitchFamily="49" charset="0"/>
              </a:rPr>
              <a:t>    /// Explicit Constructor for initialising `x` and `y`</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i="1" dirty="0">
                <a:solidFill>
                  <a:srgbClr val="FC618D"/>
                </a:solidFill>
                <a:effectLst/>
                <a:latin typeface="Consolas" panose="020B0609020204030204" pitchFamily="49" charset="0"/>
              </a:rPr>
              <a:t>explicit</a:t>
            </a:r>
            <a:r>
              <a:rPr lang="en-AU" sz="1300" b="0" dirty="0">
                <a:solidFill>
                  <a:srgbClr val="F7F1FF"/>
                </a:solidFill>
                <a:effectLst/>
                <a:latin typeface="Consolas" panose="020B0609020204030204" pitchFamily="49" charset="0"/>
              </a:rPr>
              <a:t> </a:t>
            </a:r>
            <a:r>
              <a:rPr lang="en-AU" sz="1300" b="0" i="1" dirty="0" err="1">
                <a:solidFill>
                  <a:srgbClr val="FC618D"/>
                </a:solidFill>
                <a:effectLst/>
                <a:latin typeface="Consolas" panose="020B0609020204030204" pitchFamily="49" charset="0"/>
              </a:rPr>
              <a:t>constexpr</a:t>
            </a:r>
            <a:r>
              <a:rPr lang="en-AU" sz="1300" i="1" dirty="0">
                <a:solidFill>
                  <a:srgbClr val="F7F1FF"/>
                </a:solidFill>
                <a:latin typeface="Consolas" panose="020B0609020204030204" pitchFamily="49" charset="0"/>
              </a:rPr>
              <a:t> </a:t>
            </a:r>
            <a:r>
              <a:rPr lang="en-AU" sz="1300" b="0" dirty="0">
                <a:solidFill>
                  <a:srgbClr val="7BD88F"/>
                </a:solidFill>
                <a:effectLst/>
                <a:latin typeface="Consolas" panose="020B0609020204030204" pitchFamily="49" charset="0"/>
              </a:rPr>
              <a:t>Point</a:t>
            </a:r>
            <a:r>
              <a:rPr lang="en-AU" sz="1300" b="0" dirty="0">
                <a:solidFill>
                  <a:srgbClr val="8B888F"/>
                </a:solidFill>
                <a:effectLst/>
                <a:latin typeface="Consolas" panose="020B0609020204030204" pitchFamily="49" charset="0"/>
              </a:rPr>
              <a:t>(</a:t>
            </a:r>
            <a:r>
              <a:rPr lang="en-AU" sz="1300" b="0" i="1" dirty="0">
                <a:solidFill>
                  <a:srgbClr val="5AD4E6"/>
                </a:solidFill>
                <a:effectLst/>
                <a:latin typeface="Consolas" panose="020B0609020204030204" pitchFamily="49" charset="0"/>
              </a:rPr>
              <a:t>int</a:t>
            </a:r>
            <a:r>
              <a:rPr lang="en-AU" sz="1300" b="0" dirty="0">
                <a:solidFill>
                  <a:srgbClr val="F7F1FF"/>
                </a:solidFill>
                <a:effectLst/>
                <a:latin typeface="Consolas" panose="020B0609020204030204" pitchFamily="49" charset="0"/>
              </a:rPr>
              <a:t> </a:t>
            </a:r>
            <a:r>
              <a:rPr lang="en-AU" sz="1300" b="0" i="1" dirty="0">
                <a:solidFill>
                  <a:srgbClr val="FD9353"/>
                </a:solidFill>
                <a:effectLst/>
                <a:latin typeface="Consolas" panose="020B0609020204030204" pitchFamily="49" charset="0"/>
              </a:rPr>
              <a:t>x</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int</a:t>
            </a:r>
            <a:r>
              <a:rPr lang="en-AU" sz="1300" b="0" dirty="0">
                <a:solidFill>
                  <a:srgbClr val="F7F1FF"/>
                </a:solidFill>
                <a:effectLst/>
                <a:latin typeface="Consolas" panose="020B0609020204030204" pitchFamily="49" charset="0"/>
              </a:rPr>
              <a:t> </a:t>
            </a:r>
            <a:r>
              <a:rPr lang="en-AU" sz="1300" b="0" i="1" dirty="0">
                <a:solidFill>
                  <a:srgbClr val="FD9353"/>
                </a:solidFill>
                <a:effectLst/>
                <a:latin typeface="Consolas" panose="020B0609020204030204" pitchFamily="49" charset="0"/>
              </a:rPr>
              <a:t>y</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err="1">
                <a:solidFill>
                  <a:srgbClr val="FC618D"/>
                </a:solidFill>
                <a:effectLst/>
                <a:latin typeface="Consolas" panose="020B0609020204030204" pitchFamily="49" charset="0"/>
              </a:rPr>
              <a:t>noexcept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x</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x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y</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y </a:t>
            </a:r>
            <a:r>
              <a:rPr lang="en-AU" sz="1300" b="0" dirty="0">
                <a:solidFill>
                  <a:srgbClr val="8B888F"/>
                </a:solidFill>
                <a:effectLst/>
                <a:latin typeface="Consolas" panose="020B0609020204030204" pitchFamily="49" charset="0"/>
              </a:rPr>
              <a:t>}</a:t>
            </a:r>
            <a:r>
              <a:rPr lang="en-AU" sz="1300" dirty="0">
                <a:solidFill>
                  <a:srgbClr val="F7F1FF"/>
                </a:solidFill>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i="1" dirty="0">
                <a:solidFill>
                  <a:srgbClr val="69676C"/>
                </a:solidFill>
                <a:effectLst/>
                <a:latin typeface="Consolas" panose="020B0609020204030204" pitchFamily="49" charset="0"/>
              </a:rPr>
              <a:t>    /// Copy Constructor</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i="1" dirty="0" err="1">
                <a:solidFill>
                  <a:srgbClr val="FC618D"/>
                </a:solidFill>
                <a:effectLst/>
                <a:latin typeface="Consolas" panose="020B0609020204030204" pitchFamily="49" charset="0"/>
              </a:rPr>
              <a:t>constexpr</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Point</a:t>
            </a:r>
            <a:r>
              <a:rPr lang="en-AU" sz="1300" b="0" dirty="0">
                <a:solidFill>
                  <a:srgbClr val="8B888F"/>
                </a:solidFill>
                <a:effectLst/>
                <a:latin typeface="Consolas" panose="020B0609020204030204" pitchFamily="49" charset="0"/>
              </a:rPr>
              <a:t>(</a:t>
            </a:r>
            <a:r>
              <a:rPr lang="en-AU" sz="1300" b="0" i="1" dirty="0">
                <a:solidFill>
                  <a:srgbClr val="FC618D"/>
                </a:solidFill>
                <a:effectLst/>
                <a:latin typeface="Consolas" panose="020B0609020204030204" pitchFamily="49" charset="0"/>
              </a:rPr>
              <a:t>const</a:t>
            </a:r>
            <a:r>
              <a:rPr lang="en-AU" sz="1300" b="0" dirty="0">
                <a:solidFill>
                  <a:srgbClr val="F7F1FF"/>
                </a:solidFill>
                <a:effectLst/>
                <a:latin typeface="Consolas" panose="020B0609020204030204" pitchFamily="49" charset="0"/>
              </a:rPr>
              <a:t> </a:t>
            </a:r>
            <a:r>
              <a:rPr lang="en-AU" sz="1300" b="0" dirty="0">
                <a:solidFill>
                  <a:srgbClr val="5AD4E6"/>
                </a:solidFill>
                <a:effectLst/>
                <a:latin typeface="Consolas" panose="020B0609020204030204" pitchFamily="49" charset="0"/>
              </a:rPr>
              <a:t>Point</a:t>
            </a:r>
            <a:r>
              <a:rPr lang="en-AU" sz="1300" b="0" i="1" dirty="0">
                <a:solidFill>
                  <a:srgbClr val="FC618D"/>
                </a:solidFill>
                <a:effectLst/>
                <a:latin typeface="Consolas" panose="020B0609020204030204" pitchFamily="49" charset="0"/>
              </a:rPr>
              <a:t>&amp;</a:t>
            </a:r>
            <a:r>
              <a:rPr lang="en-AU" sz="1300" b="0" dirty="0">
                <a:solidFill>
                  <a:srgbClr val="F7F1FF"/>
                </a:solidFill>
                <a:effectLst/>
                <a:latin typeface="Consolas" panose="020B0609020204030204" pitchFamily="49" charset="0"/>
              </a:rPr>
              <a:t> </a:t>
            </a:r>
            <a:r>
              <a:rPr lang="en-AU" sz="1300" b="0" i="1" dirty="0">
                <a:solidFill>
                  <a:srgbClr val="FD9353"/>
                </a:solidFill>
                <a:effectLst/>
                <a:latin typeface="Consolas" panose="020B0609020204030204" pitchFamily="49" charset="0"/>
              </a:rPr>
              <a:t>p</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err="1">
                <a:solidFill>
                  <a:srgbClr val="FC618D"/>
                </a:solidFill>
                <a:effectLst/>
                <a:latin typeface="Consolas" panose="020B0609020204030204" pitchFamily="49" charset="0"/>
              </a:rPr>
              <a:t>noexcept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x</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x</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y</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y</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dirty="0">
                <a:solidFill>
                  <a:srgbClr val="F7F1FF"/>
                </a:solidFill>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i="1" dirty="0">
                <a:solidFill>
                  <a:srgbClr val="69676C"/>
                </a:solidFill>
                <a:effectLst/>
                <a:latin typeface="Consolas" panose="020B0609020204030204" pitchFamily="49" charset="0"/>
              </a:rPr>
              <a:t>    /// Move Constructor</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i="1" dirty="0" err="1">
                <a:solidFill>
                  <a:srgbClr val="FC618D"/>
                </a:solidFill>
                <a:effectLst/>
                <a:latin typeface="Consolas" panose="020B0609020204030204" pitchFamily="49" charset="0"/>
              </a:rPr>
              <a:t>constexpr</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Point</a:t>
            </a:r>
            <a:r>
              <a:rPr lang="en-AU" sz="1300" b="0" dirty="0">
                <a:solidFill>
                  <a:srgbClr val="8B888F"/>
                </a:solidFill>
                <a:effectLst/>
                <a:latin typeface="Consolas" panose="020B0609020204030204" pitchFamily="49" charset="0"/>
              </a:rPr>
              <a:t>(</a:t>
            </a:r>
            <a:r>
              <a:rPr lang="en-AU" sz="1300" b="0" dirty="0">
                <a:solidFill>
                  <a:srgbClr val="5AD4E6"/>
                </a:solidFill>
                <a:effectLst/>
                <a:latin typeface="Consolas" panose="020B0609020204030204" pitchFamily="49" charset="0"/>
              </a:rPr>
              <a:t>Point</a:t>
            </a:r>
            <a:r>
              <a:rPr lang="en-AU" sz="1300" b="0" i="1" dirty="0">
                <a:solidFill>
                  <a:srgbClr val="FC618D"/>
                </a:solidFill>
                <a:effectLst/>
                <a:latin typeface="Consolas" panose="020B0609020204030204" pitchFamily="49" charset="0"/>
              </a:rPr>
              <a:t>&amp;&amp;</a:t>
            </a:r>
            <a:r>
              <a:rPr lang="en-AU" sz="1300" b="0" dirty="0">
                <a:solidFill>
                  <a:srgbClr val="F7F1FF"/>
                </a:solidFill>
                <a:effectLst/>
                <a:latin typeface="Consolas" panose="020B0609020204030204" pitchFamily="49" charset="0"/>
              </a:rPr>
              <a:t> </a:t>
            </a:r>
            <a:r>
              <a:rPr lang="en-AU" sz="1300" b="0" i="1" dirty="0">
                <a:solidFill>
                  <a:srgbClr val="FD9353"/>
                </a:solidFill>
                <a:effectLst/>
                <a:latin typeface="Consolas" panose="020B0609020204030204" pitchFamily="49" charset="0"/>
              </a:rPr>
              <a:t>p</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err="1">
                <a:solidFill>
                  <a:srgbClr val="FC618D"/>
                </a:solidFill>
                <a:effectLst/>
                <a:latin typeface="Consolas" panose="020B0609020204030204" pitchFamily="49" charset="0"/>
              </a:rPr>
              <a:t>noexcept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x</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7BD88F"/>
                </a:solidFill>
                <a:effectLst/>
                <a:latin typeface="Consolas" panose="020B0609020204030204" pitchFamily="49" charset="0"/>
              </a:rPr>
              <a:t>move</a:t>
            </a:r>
            <a:r>
              <a:rPr lang="en-AU" sz="1300" b="0" dirty="0">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x</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y</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7BD88F"/>
                </a:solidFill>
                <a:effectLst/>
                <a:latin typeface="Consolas" panose="020B0609020204030204" pitchFamily="49" charset="0"/>
              </a:rPr>
              <a:t>move</a:t>
            </a:r>
            <a:r>
              <a:rPr lang="en-AU" sz="1300" b="0" dirty="0">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y</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p>
          <a:p>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x</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int</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y</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int</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p>
          <a:p>
            <a:endParaRPr lang="en-AU" sz="1300" dirty="0">
              <a:solidFill>
                <a:srgbClr val="8B888F"/>
              </a:solidFill>
              <a:latin typeface="Consolas" panose="020B0609020204030204" pitchFamily="49" charset="0"/>
            </a:endParaRPr>
          </a:p>
          <a:p>
            <a:r>
              <a:rPr lang="en-AU" sz="1300" dirty="0">
                <a:solidFill>
                  <a:srgbClr val="8B888F"/>
                </a:solidFill>
                <a:latin typeface="Consolas" panose="020B0609020204030204" pitchFamily="49" charset="0"/>
              </a:rPr>
              <a:t>    /// ...</a:t>
            </a:r>
            <a:endParaRPr lang="en-AU" sz="1300" dirty="0"/>
          </a:p>
        </p:txBody>
      </p:sp>
      <p:sp>
        <p:nvSpPr>
          <p:cNvPr id="3" name="TextBox 2">
            <a:extLst>
              <a:ext uri="{FF2B5EF4-FFF2-40B4-BE49-F238E27FC236}">
                <a16:creationId xmlns:a16="http://schemas.microsoft.com/office/drawing/2014/main" id="{6CDA1FEB-3600-2080-CB29-53083A867618}"/>
              </a:ext>
            </a:extLst>
          </p:cNvPr>
          <p:cNvSpPr txBox="1"/>
          <p:nvPr/>
        </p:nvSpPr>
        <p:spPr>
          <a:xfrm>
            <a:off x="6096000" y="1184988"/>
            <a:ext cx="5800531" cy="5493812"/>
          </a:xfrm>
          <a:prstGeom prst="rect">
            <a:avLst/>
          </a:prstGeom>
          <a:noFill/>
        </p:spPr>
        <p:txBody>
          <a:bodyPr wrap="square">
            <a:spAutoFit/>
          </a:bodyPr>
          <a:lstStyle/>
          <a:p>
            <a:r>
              <a:rPr lang="en-AU" sz="1300" dirty="0">
                <a:solidFill>
                  <a:srgbClr val="8B888F"/>
                </a:solidFill>
                <a:latin typeface="Consolas" panose="020B0609020204030204" pitchFamily="49" charset="0"/>
              </a:rPr>
              <a:t>/// ...</a:t>
            </a:r>
            <a:endParaRPr lang="en-AU" sz="1300" b="0" i="1" dirty="0">
              <a:solidFill>
                <a:srgbClr val="FC618D"/>
              </a:solidFill>
              <a:effectLst/>
              <a:latin typeface="Consolas" panose="020B0609020204030204" pitchFamily="49" charset="0"/>
            </a:endParaRPr>
          </a:p>
          <a:p>
            <a:endParaRPr lang="en-AU" sz="1300" b="0" i="1" dirty="0">
              <a:solidFill>
                <a:srgbClr val="FC618D"/>
              </a:solidFill>
              <a:effectLst/>
              <a:latin typeface="Consolas" panose="020B0609020204030204" pitchFamily="49" charset="0"/>
            </a:endParaRPr>
          </a:p>
          <a:p>
            <a:r>
              <a:rPr lang="en-AU" sz="1300" b="0" i="1" dirty="0" err="1">
                <a:solidFill>
                  <a:srgbClr val="FC618D"/>
                </a:solidFill>
                <a:effectLst/>
                <a:latin typeface="Consolas" panose="020B0609020204030204" pitchFamily="49" charset="0"/>
              </a:rPr>
              <a:t>constexpr</a:t>
            </a:r>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auto </a:t>
            </a:r>
            <a:r>
              <a:rPr lang="en-AU" sz="1300" b="0" dirty="0">
                <a:solidFill>
                  <a:srgbClr val="FC618D"/>
                </a:solidFill>
                <a:effectLst/>
                <a:latin typeface="Consolas" panose="020B0609020204030204" pitchFamily="49" charset="0"/>
              </a:rPr>
              <a:t>operator=</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i="1" dirty="0">
                <a:solidFill>
                  <a:srgbClr val="FC618D"/>
                </a:solidFill>
                <a:effectLst/>
                <a:latin typeface="Consolas" panose="020B0609020204030204" pitchFamily="49" charset="0"/>
              </a:rPr>
              <a:t>const</a:t>
            </a:r>
            <a:r>
              <a:rPr lang="en-AU" sz="1300" b="0" dirty="0">
                <a:solidFill>
                  <a:srgbClr val="F7F1FF"/>
                </a:solidFill>
                <a:effectLst/>
                <a:latin typeface="Consolas" panose="020B0609020204030204" pitchFamily="49" charset="0"/>
              </a:rPr>
              <a:t> </a:t>
            </a:r>
            <a:r>
              <a:rPr lang="en-AU" sz="1300" b="0" dirty="0">
                <a:solidFill>
                  <a:srgbClr val="5AD4E6"/>
                </a:solidFill>
                <a:effectLst/>
                <a:latin typeface="Consolas" panose="020B0609020204030204" pitchFamily="49" charset="0"/>
              </a:rPr>
              <a:t>Point</a:t>
            </a:r>
            <a:r>
              <a:rPr lang="en-AU" sz="1300" b="0" i="1" dirty="0">
                <a:solidFill>
                  <a:srgbClr val="FC618D"/>
                </a:solidFill>
                <a:effectLst/>
                <a:latin typeface="Consolas" panose="020B0609020204030204" pitchFamily="49" charset="0"/>
              </a:rPr>
              <a:t>&amp;</a:t>
            </a:r>
            <a:r>
              <a:rPr lang="en-AU" sz="1300" b="0" dirty="0">
                <a:solidFill>
                  <a:srgbClr val="F7F1FF"/>
                </a:solidFill>
                <a:effectLst/>
                <a:latin typeface="Consolas" panose="020B0609020204030204" pitchFamily="49" charset="0"/>
              </a:rPr>
              <a:t> </a:t>
            </a:r>
            <a:r>
              <a:rPr lang="en-AU" sz="1300" b="0" i="1" dirty="0">
                <a:solidFill>
                  <a:srgbClr val="FD9353"/>
                </a:solidFill>
                <a:effectLst/>
                <a:latin typeface="Consolas" panose="020B0609020204030204" pitchFamily="49" charset="0"/>
              </a:rPr>
              <a:t>p</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err="1">
                <a:solidFill>
                  <a:srgbClr val="FC618D"/>
                </a:solidFill>
                <a:effectLst/>
                <a:latin typeface="Consolas" panose="020B0609020204030204" pitchFamily="49" charset="0"/>
              </a:rPr>
              <a:t>noexcept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-&gt;</a:t>
            </a:r>
            <a:r>
              <a:rPr lang="en-AU" sz="1300" b="0" dirty="0">
                <a:solidFill>
                  <a:srgbClr val="F7F1FF"/>
                </a:solidFill>
                <a:effectLst/>
                <a:latin typeface="Consolas" panose="020B0609020204030204" pitchFamily="49" charset="0"/>
              </a:rPr>
              <a:t> </a:t>
            </a:r>
            <a:r>
              <a:rPr lang="en-AU" sz="1300" b="0" dirty="0">
                <a:solidFill>
                  <a:srgbClr val="5AD4E6"/>
                </a:solidFill>
                <a:effectLst/>
                <a:latin typeface="Consolas" panose="020B0609020204030204" pitchFamily="49" charset="0"/>
              </a:rPr>
              <a:t>Point</a:t>
            </a:r>
            <a:r>
              <a:rPr lang="en-AU" sz="1300" b="0" dirty="0">
                <a:solidFill>
                  <a:srgbClr val="FC618D"/>
                </a:solidFill>
                <a:effectLst/>
                <a:latin typeface="Consolas" panose="020B0609020204030204" pitchFamily="49" charset="0"/>
              </a:rPr>
              <a:t>&amp;</a:t>
            </a:r>
            <a:endParaRPr lang="en-AU" sz="1300" b="0" dirty="0">
              <a:solidFill>
                <a:srgbClr val="F7F1FF"/>
              </a:solidFill>
              <a:effectLst/>
              <a:latin typeface="Consolas" panose="020B0609020204030204" pitchFamily="49" charset="0"/>
            </a:endParaRPr>
          </a:p>
          <a:p>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if</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i="1" dirty="0">
                <a:solidFill>
                  <a:srgbClr val="FD9353"/>
                </a:solidFill>
                <a:effectLst/>
                <a:latin typeface="Consolas" panose="020B0609020204030204" pitchFamily="49" charset="0"/>
              </a:rPr>
              <a:t>p</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i="1" dirty="0">
                <a:solidFill>
                  <a:srgbClr val="BAB6C0"/>
                </a:solidFill>
                <a:effectLst/>
                <a:latin typeface="Consolas" panose="020B0609020204030204" pitchFamily="49" charset="0"/>
              </a:rPr>
              <a:t>this</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x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err="1">
                <a:solidFill>
                  <a:srgbClr val="FD9353"/>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x</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y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err="1">
                <a:solidFill>
                  <a:srgbClr val="FD9353"/>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y</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return</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i="1" dirty="0">
                <a:solidFill>
                  <a:srgbClr val="BAB6C0"/>
                </a:solidFill>
                <a:effectLst/>
                <a:latin typeface="Consolas" panose="020B0609020204030204" pitchFamily="49" charset="0"/>
              </a:rPr>
              <a:t>this</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i="1" dirty="0" err="1">
                <a:solidFill>
                  <a:srgbClr val="FC618D"/>
                </a:solidFill>
                <a:effectLst/>
                <a:latin typeface="Consolas" panose="020B0609020204030204" pitchFamily="49" charset="0"/>
              </a:rPr>
              <a:t>constexpr</a:t>
            </a:r>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auto </a:t>
            </a:r>
            <a:r>
              <a:rPr lang="en-AU" sz="1300" b="0" dirty="0">
                <a:solidFill>
                  <a:srgbClr val="FC618D"/>
                </a:solidFill>
                <a:effectLst/>
                <a:latin typeface="Consolas" panose="020B0609020204030204" pitchFamily="49" charset="0"/>
              </a:rPr>
              <a:t>operator=</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5AD4E6"/>
                </a:solidFill>
                <a:effectLst/>
                <a:latin typeface="Consolas" panose="020B0609020204030204" pitchFamily="49" charset="0"/>
              </a:rPr>
              <a:t>Point</a:t>
            </a:r>
            <a:r>
              <a:rPr lang="en-AU" sz="1300" b="0" i="1" dirty="0">
                <a:solidFill>
                  <a:srgbClr val="FC618D"/>
                </a:solidFill>
                <a:effectLst/>
                <a:latin typeface="Consolas" panose="020B0609020204030204" pitchFamily="49" charset="0"/>
              </a:rPr>
              <a:t>&amp;&amp;</a:t>
            </a:r>
            <a:r>
              <a:rPr lang="en-AU" sz="1300" b="0" dirty="0">
                <a:solidFill>
                  <a:srgbClr val="F7F1FF"/>
                </a:solidFill>
                <a:effectLst/>
                <a:latin typeface="Consolas" panose="020B0609020204030204" pitchFamily="49" charset="0"/>
              </a:rPr>
              <a:t> </a:t>
            </a:r>
            <a:r>
              <a:rPr lang="en-AU" sz="1300" b="0" i="1" dirty="0">
                <a:solidFill>
                  <a:srgbClr val="FD9353"/>
                </a:solidFill>
                <a:effectLst/>
                <a:latin typeface="Consolas" panose="020B0609020204030204" pitchFamily="49" charset="0"/>
              </a:rPr>
              <a:t>p</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err="1">
                <a:solidFill>
                  <a:srgbClr val="FC618D"/>
                </a:solidFill>
                <a:effectLst/>
                <a:latin typeface="Consolas" panose="020B0609020204030204" pitchFamily="49" charset="0"/>
              </a:rPr>
              <a:t>noexcept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-&gt;</a:t>
            </a:r>
            <a:r>
              <a:rPr lang="en-AU" sz="1300" b="0" dirty="0">
                <a:solidFill>
                  <a:srgbClr val="F7F1FF"/>
                </a:solidFill>
                <a:effectLst/>
                <a:latin typeface="Consolas" panose="020B0609020204030204" pitchFamily="49" charset="0"/>
              </a:rPr>
              <a:t> </a:t>
            </a:r>
            <a:r>
              <a:rPr lang="en-AU" sz="1300" b="0" dirty="0">
                <a:solidFill>
                  <a:srgbClr val="5AD4E6"/>
                </a:solidFill>
                <a:effectLst/>
                <a:latin typeface="Consolas" panose="020B0609020204030204" pitchFamily="49" charset="0"/>
              </a:rPr>
              <a:t>Point</a:t>
            </a:r>
            <a:r>
              <a:rPr lang="en-AU" sz="1300" b="0" dirty="0">
                <a:solidFill>
                  <a:srgbClr val="FC618D"/>
                </a:solidFill>
                <a:effectLst/>
                <a:latin typeface="Consolas" panose="020B0609020204030204" pitchFamily="49" charset="0"/>
              </a:rPr>
              <a:t>&amp;</a:t>
            </a:r>
            <a:endParaRPr lang="en-AU" sz="1300" b="0" dirty="0">
              <a:solidFill>
                <a:srgbClr val="F7F1FF"/>
              </a:solidFill>
              <a:effectLst/>
              <a:latin typeface="Consolas" panose="020B0609020204030204" pitchFamily="49" charset="0"/>
            </a:endParaRPr>
          </a:p>
          <a:p>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if</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i="1" dirty="0">
                <a:solidFill>
                  <a:srgbClr val="FD9353"/>
                </a:solidFill>
                <a:effectLst/>
                <a:latin typeface="Consolas" panose="020B0609020204030204" pitchFamily="49" charset="0"/>
              </a:rPr>
              <a:t>p</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i="1" dirty="0">
                <a:solidFill>
                  <a:srgbClr val="BAB6C0"/>
                </a:solidFill>
                <a:effectLst/>
                <a:latin typeface="Consolas" panose="020B0609020204030204" pitchFamily="49" charset="0"/>
              </a:rPr>
              <a:t>this</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x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std</a:t>
            </a:r>
            <a:r>
              <a:rPr lang="en-AU" sz="1300" b="0" dirty="0">
                <a:solidFill>
                  <a:srgbClr val="8B888F"/>
                </a:solidFill>
                <a:effectLst/>
                <a:latin typeface="Consolas" panose="020B0609020204030204" pitchFamily="49" charset="0"/>
              </a:rPr>
              <a:t>::</a:t>
            </a:r>
            <a:r>
              <a:rPr lang="en-AU" sz="1300" b="0" dirty="0">
                <a:solidFill>
                  <a:srgbClr val="7BD88F"/>
                </a:solidFill>
                <a:effectLst/>
                <a:latin typeface="Consolas" panose="020B0609020204030204" pitchFamily="49" charset="0"/>
              </a:rPr>
              <a:t>move</a:t>
            </a:r>
            <a:r>
              <a:rPr lang="en-AU" sz="1300" b="0" dirty="0">
                <a:solidFill>
                  <a:srgbClr val="8B888F"/>
                </a:solidFill>
                <a:effectLst/>
                <a:latin typeface="Consolas" panose="020B0609020204030204" pitchFamily="49" charset="0"/>
              </a:rPr>
              <a:t>(</a:t>
            </a:r>
            <a:r>
              <a:rPr lang="en-AU" sz="1300" b="0" i="1" dirty="0" err="1">
                <a:solidFill>
                  <a:srgbClr val="FD9353"/>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x</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y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std</a:t>
            </a:r>
            <a:r>
              <a:rPr lang="en-AU" sz="1300" b="0" dirty="0">
                <a:solidFill>
                  <a:srgbClr val="8B888F"/>
                </a:solidFill>
                <a:effectLst/>
                <a:latin typeface="Consolas" panose="020B0609020204030204" pitchFamily="49" charset="0"/>
              </a:rPr>
              <a:t>::</a:t>
            </a:r>
            <a:r>
              <a:rPr lang="en-AU" sz="1300" b="0" dirty="0">
                <a:solidFill>
                  <a:srgbClr val="7BD88F"/>
                </a:solidFill>
                <a:effectLst/>
                <a:latin typeface="Consolas" panose="020B0609020204030204" pitchFamily="49" charset="0"/>
              </a:rPr>
              <a:t>move</a:t>
            </a:r>
            <a:r>
              <a:rPr lang="en-AU" sz="1300" b="0" dirty="0">
                <a:solidFill>
                  <a:srgbClr val="8B888F"/>
                </a:solidFill>
                <a:effectLst/>
                <a:latin typeface="Consolas" panose="020B0609020204030204" pitchFamily="49" charset="0"/>
              </a:rPr>
              <a:t>(</a:t>
            </a:r>
            <a:r>
              <a:rPr lang="en-AU" sz="1300" b="0" i="1" dirty="0" err="1">
                <a:solidFill>
                  <a:srgbClr val="FD9353"/>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y</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return</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i="1" dirty="0">
                <a:solidFill>
                  <a:srgbClr val="BAB6C0"/>
                </a:solidFill>
                <a:effectLst/>
                <a:latin typeface="Consolas" panose="020B0609020204030204" pitchFamily="49" charset="0"/>
              </a:rPr>
              <a:t>this</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8B888F"/>
                </a:solidFill>
                <a:effectLst/>
                <a:latin typeface="Consolas" panose="020B0609020204030204" pitchFamily="49" charset="0"/>
              </a:rPr>
              <a:t>}</a:t>
            </a:r>
          </a:p>
          <a:p>
            <a:endParaRPr lang="en-AU" sz="1300" dirty="0">
              <a:solidFill>
                <a:srgbClr val="8B888F"/>
              </a:solidFill>
              <a:latin typeface="Consolas" panose="020B0609020204030204" pitchFamily="49" charset="0"/>
            </a:endParaRPr>
          </a:p>
          <a:p>
            <a:r>
              <a:rPr lang="en-AU" sz="1300" b="0" i="1" dirty="0" err="1">
                <a:solidFill>
                  <a:srgbClr val="FC618D"/>
                </a:solidFill>
                <a:effectLst/>
                <a:latin typeface="Consolas" panose="020B0609020204030204" pitchFamily="49" charset="0"/>
              </a:rPr>
              <a:t>constexpr</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7BD88F"/>
                </a:solidFill>
                <a:effectLst/>
                <a:latin typeface="Consolas" panose="020B0609020204030204" pitchFamily="49" charset="0"/>
              </a:rPr>
              <a:t>Point</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err="1">
                <a:solidFill>
                  <a:srgbClr val="FC618D"/>
                </a:solidFill>
                <a:effectLst/>
                <a:latin typeface="Consolas" panose="020B0609020204030204" pitchFamily="49" charset="0"/>
              </a:rPr>
              <a:t>noexcept</a:t>
            </a:r>
            <a:r>
              <a:rPr lang="en-AU" sz="1300" i="1" dirty="0">
                <a:solidFill>
                  <a:srgbClr val="F7F1FF"/>
                </a:solidFill>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default</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endParaRPr lang="en-AU" sz="1300" b="0" dirty="0">
              <a:solidFill>
                <a:srgbClr val="8B888F"/>
              </a:solidFill>
              <a:effectLst/>
              <a:latin typeface="Consolas" panose="020B0609020204030204" pitchFamily="49" charset="0"/>
            </a:endParaRPr>
          </a:p>
          <a:p>
            <a:r>
              <a:rPr lang="en-AU" sz="1300" dirty="0">
                <a:solidFill>
                  <a:srgbClr val="8B888F"/>
                </a:solidFill>
                <a:latin typeface="Consolas" panose="020B0609020204030204" pitchFamily="49" charset="0"/>
              </a:rPr>
              <a:t>/// ... Implementation details</a:t>
            </a:r>
          </a:p>
          <a:p>
            <a:endParaRPr lang="en-AU" sz="1300" dirty="0">
              <a:solidFill>
                <a:srgbClr val="8B888F"/>
              </a:solidFill>
              <a:latin typeface="Consolas" panose="020B0609020204030204" pitchFamily="49" charset="0"/>
            </a:endParaRPr>
          </a:p>
          <a:p>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28579526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Copies and Moves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51518"/>
            <a:ext cx="5545137" cy="4657207"/>
          </a:xfrm>
        </p:spPr>
        <p:txBody>
          <a:bodyPr>
            <a:normAutofit lnSpcReduction="10000"/>
          </a:bodyPr>
          <a:lstStyle/>
          <a:p>
            <a:r>
              <a:rPr lang="en-US" sz="1400" dirty="0"/>
              <a:t>Certain constructors create different semantics based on their arguments. These are called copy and move semantics.</a:t>
            </a:r>
          </a:p>
          <a:p>
            <a:r>
              <a:rPr lang="en-US" sz="1400" dirty="0"/>
              <a:t>A class imposes copy semantics when a constant reference can be taken from it allowing another instance of a class to access the underlying data without modifying the existing one.</a:t>
            </a:r>
          </a:p>
          <a:p>
            <a:r>
              <a:rPr lang="en-US" sz="1400" dirty="0"/>
              <a:t>A class imposes move semantics when a </a:t>
            </a:r>
            <a:r>
              <a:rPr lang="en-US" sz="1400" dirty="0" err="1"/>
              <a:t>rvalue</a:t>
            </a:r>
            <a:r>
              <a:rPr lang="en-US" sz="1400" dirty="0"/>
              <a:t> reference can be taken from it ie. it is a temporary value and ownership of the data can be taken.</a:t>
            </a:r>
          </a:p>
          <a:p>
            <a:r>
              <a:rPr lang="en-US" sz="1400" dirty="0"/>
              <a:t>Moves don’t actually move any data, instead the term ‘move’ refers to moving or transfer of ownership. After a move, that data will remain in the same memory space but now has a new owner. </a:t>
            </a:r>
          </a:p>
          <a:p>
            <a:r>
              <a:rPr lang="en-US" sz="1400" dirty="0"/>
              <a:t>The old owner can still be used to copy of take ownership of new data</a:t>
            </a:r>
          </a:p>
          <a:p>
            <a:r>
              <a:rPr lang="en-US" sz="1400" dirty="0"/>
              <a:t>Moves occur when a value is newly constructed and assigned to a variable or when using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7BD88F"/>
                </a:solidFill>
                <a:effectLst/>
                <a:latin typeface="Consolas" panose="020B0609020204030204" pitchFamily="49" charset="0"/>
              </a:rPr>
              <a:t>move</a:t>
            </a:r>
            <a:r>
              <a:rPr lang="en-AU" sz="1400" b="0" dirty="0">
                <a:solidFill>
                  <a:srgbClr val="8B888F"/>
                </a:solidFill>
                <a:effectLst/>
                <a:latin typeface="Consolas" panose="020B0609020204030204" pitchFamily="49" charset="0"/>
              </a:rPr>
              <a:t>()</a:t>
            </a:r>
            <a:r>
              <a:rPr lang="en-US" sz="1400" dirty="0"/>
              <a:t> to manufacture a </a:t>
            </a:r>
            <a:r>
              <a:rPr lang="en-US" sz="1400" dirty="0" err="1"/>
              <a:t>rvalue</a:t>
            </a:r>
            <a:r>
              <a:rPr lang="en-US" sz="1400" dirty="0"/>
              <a:t> reference.</a:t>
            </a:r>
          </a:p>
          <a:p>
            <a:r>
              <a:rPr lang="en-US" sz="1400" dirty="0"/>
              <a:t>Copy and move assignments are achieved using the same semantics (parameter types) on an overloaded </a:t>
            </a:r>
            <a:r>
              <a:rPr lang="en-AU" sz="1400" b="0" dirty="0">
                <a:solidFill>
                  <a:srgbClr val="FC618D"/>
                </a:solidFill>
                <a:effectLst/>
                <a:latin typeface="Consolas" panose="020B0609020204030204" pitchFamily="49" charset="0"/>
              </a:rPr>
              <a:t>=</a:t>
            </a:r>
            <a:r>
              <a:rPr lang="en-US" sz="1400" dirty="0"/>
              <a:t> operator.</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80C2FCC9-21F0-FDF3-3B31-EB77B0E5E0B0}"/>
              </a:ext>
            </a:extLst>
          </p:cNvPr>
          <p:cNvSpPr txBox="1"/>
          <p:nvPr/>
        </p:nvSpPr>
        <p:spPr>
          <a:xfrm>
            <a:off x="6242179" y="1596587"/>
            <a:ext cx="5406233" cy="5047536"/>
          </a:xfrm>
          <a:prstGeom prst="rect">
            <a:avLst/>
          </a:prstGeom>
          <a:noFill/>
        </p:spPr>
        <p:txBody>
          <a:bodyPr wrap="square" rtlCol="0">
            <a:spAutoFit/>
          </a:bodyPr>
          <a:lstStyle/>
          <a:p>
            <a:r>
              <a:rPr lang="en-US" sz="1400" b="0" i="1" dirty="0">
                <a:solidFill>
                  <a:srgbClr val="5AD4E6"/>
                </a:solidFill>
                <a:effectLst/>
                <a:latin typeface="Consolas" panose="020B0609020204030204" pitchFamily="49" charset="0"/>
              </a:rPr>
              <a:t>auto</a:t>
            </a:r>
            <a:r>
              <a:rPr lang="en-US" sz="1400" b="0" dirty="0">
                <a:solidFill>
                  <a:srgbClr val="F7F1FF"/>
                </a:solidFill>
                <a:effectLst/>
                <a:latin typeface="Consolas" panose="020B0609020204030204" pitchFamily="49" charset="0"/>
              </a:rPr>
              <a:t> </a:t>
            </a:r>
            <a:r>
              <a:rPr lang="en-US" sz="1400" b="0" dirty="0">
                <a:solidFill>
                  <a:srgbClr val="7BD88F"/>
                </a:solidFill>
                <a:effectLst/>
                <a:latin typeface="Consolas" panose="020B0609020204030204" pitchFamily="49" charset="0"/>
              </a:rPr>
              <a:t>main</a:t>
            </a:r>
            <a:r>
              <a:rPr lang="en-US" sz="1400" b="0" dirty="0">
                <a:solidFill>
                  <a:srgbClr val="8B888F"/>
                </a:solidFill>
                <a:effectLst/>
                <a:latin typeface="Consolas" panose="020B0609020204030204" pitchFamily="49" charset="0"/>
              </a:rPr>
              <a:t>()</a:t>
            </a:r>
            <a:r>
              <a:rPr lang="en-US" sz="1400" b="0" dirty="0">
                <a:solidFill>
                  <a:srgbClr val="F7F1FF"/>
                </a:solidFill>
                <a:effectLst/>
                <a:latin typeface="Consolas" panose="020B0609020204030204" pitchFamily="49" charset="0"/>
              </a:rPr>
              <a:t> </a:t>
            </a:r>
            <a:r>
              <a:rPr lang="en-US" sz="1400" b="0" dirty="0">
                <a:solidFill>
                  <a:srgbClr val="8B888F"/>
                </a:solidFill>
                <a:effectLst/>
                <a:latin typeface="Consolas" panose="020B0609020204030204" pitchFamily="49" charset="0"/>
              </a:rPr>
              <a:t>-&gt;</a:t>
            </a:r>
            <a:r>
              <a:rPr lang="en-US" sz="1400" b="0" dirty="0">
                <a:solidFill>
                  <a:srgbClr val="F7F1FF"/>
                </a:solidFill>
                <a:effectLst/>
                <a:latin typeface="Consolas" panose="020B0609020204030204" pitchFamily="49" charset="0"/>
              </a:rPr>
              <a:t> </a:t>
            </a:r>
            <a:r>
              <a:rPr lang="en-US" sz="1400" b="0" i="1" dirty="0">
                <a:solidFill>
                  <a:srgbClr val="5AD4E6"/>
                </a:solidFill>
                <a:effectLst/>
                <a:latin typeface="Consolas" panose="020B0609020204030204" pitchFamily="49" charset="0"/>
              </a:rPr>
              <a:t>int</a:t>
            </a:r>
            <a:endParaRPr lang="en-US" sz="1400" b="0" dirty="0">
              <a:solidFill>
                <a:srgbClr val="F7F1FF"/>
              </a:solidFill>
              <a:effectLst/>
              <a:latin typeface="Consolas" panose="020B0609020204030204" pitchFamily="49" charset="0"/>
            </a:endParaRPr>
          </a:p>
          <a:p>
            <a:r>
              <a:rPr lang="en-US" sz="1400" b="0" dirty="0">
                <a:solidFill>
                  <a:srgbClr val="8B888F"/>
                </a:solidFill>
                <a:effectLst/>
                <a:latin typeface="Consolas" panose="020B0609020204030204" pitchFamily="49" charset="0"/>
              </a:rPr>
              <a:t>{</a:t>
            </a:r>
            <a:endParaRPr lang="en-US" sz="1400" b="0" dirty="0">
              <a:solidFill>
                <a:srgbClr val="F7F1FF"/>
              </a:solidFill>
              <a:effectLst/>
              <a:latin typeface="Consolas" panose="020B0609020204030204" pitchFamily="49" charset="0"/>
            </a:endParaRPr>
          </a:p>
          <a:p>
            <a:r>
              <a:rPr lang="en-US" sz="1400" b="0" i="1" dirty="0">
                <a:solidFill>
                  <a:srgbClr val="69676C"/>
                </a:solidFill>
                <a:effectLst/>
                <a:latin typeface="Consolas" panose="020B0609020204030204" pitchFamily="49" charset="0"/>
              </a:rPr>
              <a:t>    /// Default Constructor</a:t>
            </a:r>
            <a:endParaRPr lang="en-US" sz="1400" b="0" dirty="0">
              <a:solidFill>
                <a:srgbClr val="F7F1FF"/>
              </a:solidFill>
              <a:effectLst/>
              <a:latin typeface="Consolas" panose="020B0609020204030204" pitchFamily="49" charset="0"/>
            </a:endParaRPr>
          </a:p>
          <a:p>
            <a:r>
              <a:rPr lang="en-US" sz="1400" b="0" dirty="0">
                <a:solidFill>
                  <a:srgbClr val="F7F1FF"/>
                </a:solidFill>
                <a:effectLst/>
                <a:latin typeface="Consolas" panose="020B0609020204030204" pitchFamily="49" charset="0"/>
              </a:rPr>
              <a:t>    </a:t>
            </a:r>
            <a:r>
              <a:rPr lang="en-AU" sz="1400" b="0" dirty="0">
                <a:solidFill>
                  <a:srgbClr val="5AD4E6"/>
                </a:solidFill>
                <a:effectLst/>
                <a:latin typeface="Consolas" panose="020B0609020204030204" pitchFamily="49" charset="0"/>
              </a:rPr>
              <a:t>A</a:t>
            </a:r>
            <a:r>
              <a:rPr lang="en-US" sz="1400" b="0" dirty="0">
                <a:solidFill>
                  <a:srgbClr val="F7F1FF"/>
                </a:solidFill>
                <a:effectLst/>
                <a:latin typeface="Consolas" panose="020B0609020204030204" pitchFamily="49" charset="0"/>
              </a:rPr>
              <a:t> </a:t>
            </a:r>
            <a:r>
              <a:rPr lang="en-US" sz="1400" b="0" dirty="0">
                <a:solidFill>
                  <a:srgbClr val="7BD88F"/>
                </a:solidFill>
                <a:effectLst/>
                <a:latin typeface="Consolas" panose="020B0609020204030204" pitchFamily="49" charset="0"/>
              </a:rPr>
              <a:t>a1</a:t>
            </a:r>
            <a:r>
              <a:rPr lang="en-US" sz="1400" b="0" dirty="0">
                <a:solidFill>
                  <a:srgbClr val="8B888F"/>
                </a:solidFill>
                <a:effectLst/>
                <a:latin typeface="Consolas" panose="020B0609020204030204" pitchFamily="49" charset="0"/>
              </a:rPr>
              <a:t>();</a:t>
            </a:r>
            <a:endParaRPr lang="en-US" sz="1400" b="0" dirty="0">
              <a:solidFill>
                <a:srgbClr val="F7F1FF"/>
              </a:solidFill>
              <a:effectLst/>
              <a:latin typeface="Consolas" panose="020B0609020204030204" pitchFamily="49" charset="0"/>
            </a:endParaRPr>
          </a:p>
          <a:p>
            <a:br>
              <a:rPr lang="en-US" sz="1400" b="0" dirty="0">
                <a:solidFill>
                  <a:srgbClr val="F7F1FF"/>
                </a:solidFill>
                <a:effectLst/>
                <a:latin typeface="Consolas" panose="020B0609020204030204" pitchFamily="49" charset="0"/>
              </a:rPr>
            </a:br>
            <a:r>
              <a:rPr lang="en-US" sz="1400" b="0" i="1" dirty="0">
                <a:solidFill>
                  <a:srgbClr val="69676C"/>
                </a:solidFill>
                <a:effectLst/>
                <a:latin typeface="Consolas" panose="020B0609020204030204" pitchFamily="49" charset="0"/>
              </a:rPr>
              <a:t>    /// Copy constructor, copies `a1` data to `a2`</a:t>
            </a:r>
            <a:endParaRPr lang="en-US" sz="1400" b="0" dirty="0">
              <a:solidFill>
                <a:srgbClr val="F7F1FF"/>
              </a:solidFill>
              <a:effectLst/>
              <a:latin typeface="Consolas" panose="020B0609020204030204" pitchFamily="49" charset="0"/>
            </a:endParaRPr>
          </a:p>
          <a:p>
            <a:r>
              <a:rPr lang="en-US" sz="1400" b="0" dirty="0">
                <a:solidFill>
                  <a:srgbClr val="F7F1FF"/>
                </a:solidFill>
                <a:effectLst/>
                <a:latin typeface="Consolas" panose="020B0609020204030204" pitchFamily="49" charset="0"/>
              </a:rPr>
              <a:t>    </a:t>
            </a:r>
            <a:r>
              <a:rPr lang="en-AU" sz="1400" b="0" dirty="0">
                <a:solidFill>
                  <a:srgbClr val="5AD4E6"/>
                </a:solidFill>
                <a:effectLst/>
                <a:latin typeface="Consolas" panose="020B0609020204030204" pitchFamily="49" charset="0"/>
              </a:rPr>
              <a:t>A</a:t>
            </a:r>
            <a:r>
              <a:rPr lang="en-US" sz="1400" b="0" dirty="0">
                <a:solidFill>
                  <a:srgbClr val="F7F1FF"/>
                </a:solidFill>
                <a:effectLst/>
                <a:latin typeface="Consolas" panose="020B0609020204030204" pitchFamily="49" charset="0"/>
              </a:rPr>
              <a:t> </a:t>
            </a:r>
            <a:r>
              <a:rPr lang="en-US" sz="1400" b="0" dirty="0">
                <a:solidFill>
                  <a:srgbClr val="7BD88F"/>
                </a:solidFill>
                <a:effectLst/>
                <a:latin typeface="Consolas" panose="020B0609020204030204" pitchFamily="49" charset="0"/>
              </a:rPr>
              <a:t>a2</a:t>
            </a:r>
            <a:r>
              <a:rPr lang="en-US" sz="1400" b="0" dirty="0">
                <a:solidFill>
                  <a:srgbClr val="8B888F"/>
                </a:solidFill>
                <a:effectLst/>
                <a:latin typeface="Consolas" panose="020B0609020204030204" pitchFamily="49" charset="0"/>
              </a:rPr>
              <a:t>(</a:t>
            </a:r>
            <a:r>
              <a:rPr lang="en-US" sz="1400" b="0" dirty="0">
                <a:solidFill>
                  <a:srgbClr val="F7F1FF"/>
                </a:solidFill>
                <a:effectLst/>
                <a:latin typeface="Consolas" panose="020B0609020204030204" pitchFamily="49" charset="0"/>
              </a:rPr>
              <a:t>a1</a:t>
            </a:r>
            <a:r>
              <a:rPr lang="en-US" sz="1400" b="0" dirty="0">
                <a:solidFill>
                  <a:srgbClr val="8B888F"/>
                </a:solidFill>
                <a:effectLst/>
                <a:latin typeface="Consolas" panose="020B0609020204030204" pitchFamily="49" charset="0"/>
              </a:rPr>
              <a:t>);</a:t>
            </a:r>
            <a:endParaRPr lang="en-US" sz="1400" b="0" dirty="0">
              <a:solidFill>
                <a:srgbClr val="F7F1FF"/>
              </a:solidFill>
              <a:effectLst/>
              <a:latin typeface="Consolas" panose="020B0609020204030204" pitchFamily="49" charset="0"/>
            </a:endParaRPr>
          </a:p>
          <a:p>
            <a:br>
              <a:rPr lang="en-US" sz="1400" b="0" dirty="0">
                <a:solidFill>
                  <a:srgbClr val="F7F1FF"/>
                </a:solidFill>
                <a:effectLst/>
                <a:latin typeface="Consolas" panose="020B0609020204030204" pitchFamily="49" charset="0"/>
              </a:rPr>
            </a:br>
            <a:r>
              <a:rPr lang="en-US" sz="1400" b="0" i="1" dirty="0">
                <a:solidFill>
                  <a:srgbClr val="69676C"/>
                </a:solidFill>
                <a:effectLst/>
                <a:latin typeface="Consolas" panose="020B0609020204030204" pitchFamily="49" charset="0"/>
              </a:rPr>
              <a:t>    /// Move constructor, transfers ownership of `a1` resources to `a3`</a:t>
            </a:r>
            <a:endParaRPr lang="en-US" sz="1400" b="0" dirty="0">
              <a:solidFill>
                <a:srgbClr val="F7F1FF"/>
              </a:solidFill>
              <a:effectLst/>
              <a:latin typeface="Consolas" panose="020B0609020204030204" pitchFamily="49" charset="0"/>
            </a:endParaRPr>
          </a:p>
          <a:p>
            <a:r>
              <a:rPr lang="en-US" sz="1400" b="0" dirty="0">
                <a:solidFill>
                  <a:srgbClr val="F7F1FF"/>
                </a:solidFill>
                <a:effectLst/>
                <a:latin typeface="Consolas" panose="020B0609020204030204" pitchFamily="49" charset="0"/>
              </a:rPr>
              <a:t>    </a:t>
            </a:r>
            <a:r>
              <a:rPr lang="en-AU" sz="1400" b="0" dirty="0">
                <a:solidFill>
                  <a:srgbClr val="5AD4E6"/>
                </a:solidFill>
                <a:effectLst/>
                <a:latin typeface="Consolas" panose="020B0609020204030204" pitchFamily="49" charset="0"/>
              </a:rPr>
              <a:t>A</a:t>
            </a:r>
            <a:r>
              <a:rPr lang="en-US" sz="1400" b="0" dirty="0">
                <a:solidFill>
                  <a:srgbClr val="F7F1FF"/>
                </a:solidFill>
                <a:effectLst/>
                <a:latin typeface="Consolas" panose="020B0609020204030204" pitchFamily="49" charset="0"/>
              </a:rPr>
              <a:t> </a:t>
            </a:r>
            <a:r>
              <a:rPr lang="en-US" sz="1400" b="0" dirty="0">
                <a:solidFill>
                  <a:srgbClr val="7BD88F"/>
                </a:solidFill>
                <a:effectLst/>
                <a:latin typeface="Consolas" panose="020B0609020204030204" pitchFamily="49" charset="0"/>
              </a:rPr>
              <a:t>a3</a:t>
            </a:r>
            <a:r>
              <a:rPr lang="en-US" sz="1400" b="0" dirty="0">
                <a:solidFill>
                  <a:srgbClr val="8B888F"/>
                </a:solidFill>
                <a:effectLst/>
                <a:latin typeface="Consolas" panose="020B0609020204030204" pitchFamily="49" charset="0"/>
              </a:rPr>
              <a:t>(</a:t>
            </a:r>
            <a:r>
              <a:rPr lang="en-US" sz="1400" b="0" dirty="0">
                <a:solidFill>
                  <a:srgbClr val="7BD88F"/>
                </a:solidFill>
                <a:effectLst/>
                <a:latin typeface="Consolas" panose="020B0609020204030204" pitchFamily="49" charset="0"/>
              </a:rPr>
              <a:t>std</a:t>
            </a:r>
            <a:r>
              <a:rPr lang="en-US" sz="1400" b="0" dirty="0">
                <a:solidFill>
                  <a:srgbClr val="8B888F"/>
                </a:solidFill>
                <a:effectLst/>
                <a:latin typeface="Consolas" panose="020B0609020204030204" pitchFamily="49" charset="0"/>
              </a:rPr>
              <a:t>::</a:t>
            </a:r>
            <a:r>
              <a:rPr lang="en-US" sz="1400" b="0" dirty="0">
                <a:solidFill>
                  <a:srgbClr val="7BD88F"/>
                </a:solidFill>
                <a:effectLst/>
                <a:latin typeface="Consolas" panose="020B0609020204030204" pitchFamily="49" charset="0"/>
              </a:rPr>
              <a:t>move</a:t>
            </a:r>
            <a:r>
              <a:rPr lang="en-US" sz="1400" b="0" dirty="0">
                <a:solidFill>
                  <a:srgbClr val="8B888F"/>
                </a:solidFill>
                <a:effectLst/>
                <a:latin typeface="Consolas" panose="020B0609020204030204" pitchFamily="49" charset="0"/>
              </a:rPr>
              <a:t>(</a:t>
            </a:r>
            <a:r>
              <a:rPr lang="en-US" sz="1400" b="0" dirty="0">
                <a:solidFill>
                  <a:srgbClr val="F7F1FF"/>
                </a:solidFill>
                <a:effectLst/>
                <a:latin typeface="Consolas" panose="020B0609020204030204" pitchFamily="49" charset="0"/>
              </a:rPr>
              <a:t>a1</a:t>
            </a:r>
            <a:r>
              <a:rPr lang="en-US" sz="1400" b="0" dirty="0">
                <a:solidFill>
                  <a:srgbClr val="8B888F"/>
                </a:solidFill>
                <a:effectLst/>
                <a:latin typeface="Consolas" panose="020B0609020204030204" pitchFamily="49" charset="0"/>
              </a:rPr>
              <a:t>));</a:t>
            </a:r>
            <a:endParaRPr lang="en-US" sz="1400" b="0" dirty="0">
              <a:solidFill>
                <a:srgbClr val="F7F1FF"/>
              </a:solidFill>
              <a:effectLst/>
              <a:latin typeface="Consolas" panose="020B0609020204030204" pitchFamily="49" charset="0"/>
            </a:endParaRPr>
          </a:p>
          <a:p>
            <a:br>
              <a:rPr lang="en-US" sz="1400" b="0" dirty="0">
                <a:solidFill>
                  <a:srgbClr val="F7F1FF"/>
                </a:solidFill>
                <a:effectLst/>
                <a:latin typeface="Consolas" panose="020B0609020204030204" pitchFamily="49" charset="0"/>
              </a:rPr>
            </a:br>
            <a:r>
              <a:rPr lang="en-US" sz="1400" b="0" i="1" dirty="0">
                <a:solidFill>
                  <a:srgbClr val="69676C"/>
                </a:solidFill>
                <a:effectLst/>
                <a:latin typeface="Consolas" panose="020B0609020204030204" pitchFamily="49" charset="0"/>
              </a:rPr>
              <a:t>    /// Move assignment, transfers temp. A() to `a1`</a:t>
            </a:r>
            <a:endParaRPr lang="en-US" sz="1400" b="0" dirty="0">
              <a:solidFill>
                <a:srgbClr val="F7F1FF"/>
              </a:solidFill>
              <a:effectLst/>
              <a:latin typeface="Consolas" panose="020B0609020204030204" pitchFamily="49" charset="0"/>
            </a:endParaRPr>
          </a:p>
          <a:p>
            <a:r>
              <a:rPr lang="en-US" sz="1400" b="0" dirty="0">
                <a:solidFill>
                  <a:srgbClr val="F7F1FF"/>
                </a:solidFill>
                <a:effectLst/>
                <a:latin typeface="Consolas" panose="020B0609020204030204" pitchFamily="49" charset="0"/>
              </a:rPr>
              <a:t>    </a:t>
            </a:r>
            <a:r>
              <a:rPr lang="en-US" sz="1400" b="0" i="1" dirty="0">
                <a:solidFill>
                  <a:srgbClr val="5AD4E6"/>
                </a:solidFill>
                <a:effectLst/>
                <a:latin typeface="Consolas" panose="020B0609020204030204" pitchFamily="49" charset="0"/>
              </a:rPr>
              <a:t>auto</a:t>
            </a:r>
            <a:r>
              <a:rPr lang="en-US" sz="1400" b="0" dirty="0">
                <a:solidFill>
                  <a:srgbClr val="F7F1FF"/>
                </a:solidFill>
                <a:effectLst/>
                <a:latin typeface="Consolas" panose="020B0609020204030204" pitchFamily="49" charset="0"/>
              </a:rPr>
              <a:t> a4 </a:t>
            </a:r>
            <a:r>
              <a:rPr lang="en-US" sz="1400" b="0" dirty="0">
                <a:solidFill>
                  <a:srgbClr val="FC618D"/>
                </a:solidFill>
                <a:effectLst/>
                <a:latin typeface="Consolas" panose="020B0609020204030204" pitchFamily="49" charset="0"/>
              </a:rPr>
              <a:t>=</a:t>
            </a:r>
            <a:r>
              <a:rPr lang="en-US" sz="1400" b="0" dirty="0">
                <a:solidFill>
                  <a:srgbClr val="F7F1FF"/>
                </a:solidFill>
                <a:effectLst/>
                <a:latin typeface="Consolas" panose="020B0609020204030204" pitchFamily="49" charset="0"/>
              </a:rPr>
              <a:t> </a:t>
            </a:r>
            <a:r>
              <a:rPr lang="en-US" sz="1400" b="0" dirty="0">
                <a:solidFill>
                  <a:srgbClr val="7BD88F"/>
                </a:solidFill>
                <a:effectLst/>
                <a:latin typeface="Consolas" panose="020B0609020204030204" pitchFamily="49" charset="0"/>
              </a:rPr>
              <a:t>A</a:t>
            </a:r>
            <a:r>
              <a:rPr lang="en-US" sz="1400" b="0" dirty="0">
                <a:solidFill>
                  <a:srgbClr val="8B888F"/>
                </a:solidFill>
                <a:effectLst/>
                <a:latin typeface="Consolas" panose="020B0609020204030204" pitchFamily="49" charset="0"/>
              </a:rPr>
              <a:t>();</a:t>
            </a:r>
            <a:endParaRPr lang="en-US" sz="1400" b="0" dirty="0">
              <a:solidFill>
                <a:srgbClr val="F7F1FF"/>
              </a:solidFill>
              <a:effectLst/>
              <a:latin typeface="Consolas" panose="020B0609020204030204" pitchFamily="49" charset="0"/>
            </a:endParaRPr>
          </a:p>
          <a:p>
            <a:br>
              <a:rPr lang="en-US" sz="1400" b="0" dirty="0">
                <a:solidFill>
                  <a:srgbClr val="F7F1FF"/>
                </a:solidFill>
                <a:effectLst/>
                <a:latin typeface="Consolas" panose="020B0609020204030204" pitchFamily="49" charset="0"/>
              </a:rPr>
            </a:br>
            <a:r>
              <a:rPr lang="en-US" sz="1400" b="0" i="1" dirty="0">
                <a:solidFill>
                  <a:srgbClr val="69676C"/>
                </a:solidFill>
                <a:effectLst/>
                <a:latin typeface="Consolas" panose="020B0609020204030204" pitchFamily="49" charset="0"/>
              </a:rPr>
              <a:t>    /// Copy assignment, copies `a4` data to `a5`</a:t>
            </a:r>
            <a:endParaRPr lang="en-US" sz="1400" b="0" dirty="0">
              <a:solidFill>
                <a:srgbClr val="F7F1FF"/>
              </a:solidFill>
              <a:effectLst/>
              <a:latin typeface="Consolas" panose="020B0609020204030204" pitchFamily="49" charset="0"/>
            </a:endParaRPr>
          </a:p>
          <a:p>
            <a:r>
              <a:rPr lang="en-US" sz="1400" b="0" dirty="0">
                <a:solidFill>
                  <a:srgbClr val="F7F1FF"/>
                </a:solidFill>
                <a:effectLst/>
                <a:latin typeface="Consolas" panose="020B0609020204030204" pitchFamily="49" charset="0"/>
              </a:rPr>
              <a:t>    </a:t>
            </a:r>
            <a:r>
              <a:rPr lang="en-US" sz="1400" b="0" i="1" dirty="0">
                <a:solidFill>
                  <a:srgbClr val="5AD4E6"/>
                </a:solidFill>
                <a:effectLst/>
                <a:latin typeface="Consolas" panose="020B0609020204030204" pitchFamily="49" charset="0"/>
              </a:rPr>
              <a:t>auto</a:t>
            </a:r>
            <a:r>
              <a:rPr lang="en-US" sz="1400" b="0" dirty="0">
                <a:solidFill>
                  <a:srgbClr val="F7F1FF"/>
                </a:solidFill>
                <a:effectLst/>
                <a:latin typeface="Consolas" panose="020B0609020204030204" pitchFamily="49" charset="0"/>
              </a:rPr>
              <a:t> a5 </a:t>
            </a:r>
            <a:r>
              <a:rPr lang="en-US" sz="1400" b="0" dirty="0">
                <a:solidFill>
                  <a:srgbClr val="FC618D"/>
                </a:solidFill>
                <a:effectLst/>
                <a:latin typeface="Consolas" panose="020B0609020204030204" pitchFamily="49" charset="0"/>
              </a:rPr>
              <a:t>=</a:t>
            </a:r>
            <a:r>
              <a:rPr lang="en-US" sz="1400" b="0" dirty="0">
                <a:solidFill>
                  <a:srgbClr val="F7F1FF"/>
                </a:solidFill>
                <a:effectLst/>
                <a:latin typeface="Consolas" panose="020B0609020204030204" pitchFamily="49" charset="0"/>
              </a:rPr>
              <a:t> a4</a:t>
            </a:r>
            <a:r>
              <a:rPr lang="en-US" sz="1400" b="0" dirty="0">
                <a:solidFill>
                  <a:srgbClr val="8B888F"/>
                </a:solidFill>
                <a:effectLst/>
                <a:latin typeface="Consolas" panose="020B0609020204030204" pitchFamily="49" charset="0"/>
              </a:rPr>
              <a:t>;</a:t>
            </a:r>
            <a:endParaRPr lang="en-US" sz="1400" b="0" dirty="0">
              <a:solidFill>
                <a:srgbClr val="F7F1FF"/>
              </a:solidFill>
              <a:effectLst/>
              <a:latin typeface="Consolas" panose="020B0609020204030204" pitchFamily="49" charset="0"/>
            </a:endParaRPr>
          </a:p>
          <a:p>
            <a:r>
              <a:rPr lang="en-US" sz="1400" b="0" dirty="0">
                <a:solidFill>
                  <a:srgbClr val="F7F1FF"/>
                </a:solidFill>
                <a:effectLst/>
                <a:latin typeface="Consolas" panose="020B0609020204030204" pitchFamily="49" charset="0"/>
              </a:rPr>
              <a:t>    </a:t>
            </a:r>
          </a:p>
          <a:p>
            <a:r>
              <a:rPr lang="en-US" sz="1400" b="0" i="1" dirty="0">
                <a:solidFill>
                  <a:srgbClr val="69676C"/>
                </a:solidFill>
                <a:effectLst/>
                <a:latin typeface="Consolas" panose="020B0609020204030204" pitchFamily="49" charset="0"/>
              </a:rPr>
              <a:t>    /// Move, transfers `a4` data to `a6`</a:t>
            </a:r>
            <a:endParaRPr lang="en-US" sz="1400" b="0" dirty="0">
              <a:solidFill>
                <a:srgbClr val="F7F1FF"/>
              </a:solidFill>
              <a:effectLst/>
              <a:latin typeface="Consolas" panose="020B0609020204030204" pitchFamily="49" charset="0"/>
            </a:endParaRPr>
          </a:p>
          <a:p>
            <a:r>
              <a:rPr lang="en-US" sz="1400" b="0" dirty="0">
                <a:solidFill>
                  <a:srgbClr val="F7F1FF"/>
                </a:solidFill>
                <a:effectLst/>
                <a:latin typeface="Consolas" panose="020B0609020204030204" pitchFamily="49" charset="0"/>
              </a:rPr>
              <a:t>    </a:t>
            </a:r>
            <a:r>
              <a:rPr lang="en-US" sz="1400" b="0" i="1" dirty="0">
                <a:solidFill>
                  <a:srgbClr val="5AD4E6"/>
                </a:solidFill>
                <a:effectLst/>
                <a:latin typeface="Consolas" panose="020B0609020204030204" pitchFamily="49" charset="0"/>
              </a:rPr>
              <a:t>auto</a:t>
            </a:r>
            <a:r>
              <a:rPr lang="en-US" sz="1400" b="0" dirty="0">
                <a:solidFill>
                  <a:srgbClr val="F7F1FF"/>
                </a:solidFill>
                <a:effectLst/>
                <a:latin typeface="Consolas" panose="020B0609020204030204" pitchFamily="49" charset="0"/>
              </a:rPr>
              <a:t> a6 </a:t>
            </a:r>
            <a:r>
              <a:rPr lang="en-US" sz="1400" b="0" dirty="0">
                <a:solidFill>
                  <a:srgbClr val="FC618D"/>
                </a:solidFill>
                <a:effectLst/>
                <a:latin typeface="Consolas" panose="020B0609020204030204" pitchFamily="49" charset="0"/>
              </a:rPr>
              <a:t>=</a:t>
            </a:r>
            <a:r>
              <a:rPr lang="en-US" sz="1400" b="0" dirty="0">
                <a:solidFill>
                  <a:srgbClr val="F7F1FF"/>
                </a:solidFill>
                <a:effectLst/>
                <a:latin typeface="Consolas" panose="020B0609020204030204" pitchFamily="49" charset="0"/>
              </a:rPr>
              <a:t> </a:t>
            </a:r>
            <a:r>
              <a:rPr lang="en-US" sz="1400" b="0" dirty="0">
                <a:solidFill>
                  <a:srgbClr val="7BD88F"/>
                </a:solidFill>
                <a:effectLst/>
                <a:latin typeface="Consolas" panose="020B0609020204030204" pitchFamily="49" charset="0"/>
              </a:rPr>
              <a:t>std</a:t>
            </a:r>
            <a:r>
              <a:rPr lang="en-US" sz="1400" b="0" dirty="0">
                <a:solidFill>
                  <a:srgbClr val="8B888F"/>
                </a:solidFill>
                <a:effectLst/>
                <a:latin typeface="Consolas" panose="020B0609020204030204" pitchFamily="49" charset="0"/>
              </a:rPr>
              <a:t>::</a:t>
            </a:r>
            <a:r>
              <a:rPr lang="en-US" sz="1400" b="0" dirty="0">
                <a:solidFill>
                  <a:srgbClr val="7BD88F"/>
                </a:solidFill>
                <a:effectLst/>
                <a:latin typeface="Consolas" panose="020B0609020204030204" pitchFamily="49" charset="0"/>
              </a:rPr>
              <a:t>move</a:t>
            </a:r>
            <a:r>
              <a:rPr lang="en-US" sz="1400" b="0" dirty="0">
                <a:solidFill>
                  <a:srgbClr val="8B888F"/>
                </a:solidFill>
                <a:effectLst/>
                <a:latin typeface="Consolas" panose="020B0609020204030204" pitchFamily="49" charset="0"/>
              </a:rPr>
              <a:t>(</a:t>
            </a:r>
            <a:r>
              <a:rPr lang="en-US" sz="1400" b="0" dirty="0">
                <a:solidFill>
                  <a:srgbClr val="F7F1FF"/>
                </a:solidFill>
                <a:effectLst/>
                <a:latin typeface="Consolas" panose="020B0609020204030204" pitchFamily="49" charset="0"/>
              </a:rPr>
              <a:t>a4</a:t>
            </a:r>
            <a:r>
              <a:rPr lang="en-US" sz="1400" b="0" dirty="0">
                <a:solidFill>
                  <a:srgbClr val="8B888F"/>
                </a:solidFill>
                <a:effectLst/>
                <a:latin typeface="Consolas" panose="020B0609020204030204" pitchFamily="49" charset="0"/>
              </a:rPr>
              <a:t>);</a:t>
            </a:r>
            <a:endParaRPr lang="en-US" sz="1400" b="0" dirty="0">
              <a:solidFill>
                <a:srgbClr val="F7F1FF"/>
              </a:solidFill>
              <a:effectLst/>
              <a:latin typeface="Consolas" panose="020B0609020204030204" pitchFamily="49" charset="0"/>
            </a:endParaRPr>
          </a:p>
          <a:p>
            <a:br>
              <a:rPr lang="en-US" sz="1400" b="0" dirty="0">
                <a:solidFill>
                  <a:srgbClr val="F7F1FF"/>
                </a:solidFill>
                <a:effectLst/>
                <a:latin typeface="Consolas" panose="020B0609020204030204" pitchFamily="49" charset="0"/>
              </a:rPr>
            </a:br>
            <a:r>
              <a:rPr lang="en-US" sz="1400" b="0" dirty="0">
                <a:solidFill>
                  <a:srgbClr val="F7F1FF"/>
                </a:solidFill>
                <a:effectLst/>
                <a:latin typeface="Consolas" panose="020B0609020204030204" pitchFamily="49" charset="0"/>
              </a:rPr>
              <a:t>    </a:t>
            </a:r>
            <a:r>
              <a:rPr lang="en-US" sz="1400" b="0" dirty="0">
                <a:solidFill>
                  <a:srgbClr val="FC618D"/>
                </a:solidFill>
                <a:effectLst/>
                <a:latin typeface="Consolas" panose="020B0609020204030204" pitchFamily="49" charset="0"/>
              </a:rPr>
              <a:t>return</a:t>
            </a:r>
            <a:r>
              <a:rPr lang="en-US" sz="1400" b="0" dirty="0">
                <a:solidFill>
                  <a:srgbClr val="F7F1FF"/>
                </a:solidFill>
                <a:effectLst/>
                <a:latin typeface="Consolas" panose="020B0609020204030204" pitchFamily="49" charset="0"/>
              </a:rPr>
              <a:t> </a:t>
            </a:r>
            <a:r>
              <a:rPr lang="en-US" sz="1400" b="0" dirty="0">
                <a:solidFill>
                  <a:srgbClr val="948AE3"/>
                </a:solidFill>
                <a:effectLst/>
                <a:latin typeface="Consolas" panose="020B0609020204030204" pitchFamily="49" charset="0"/>
              </a:rPr>
              <a:t>0</a:t>
            </a:r>
            <a:r>
              <a:rPr lang="en-US" sz="1400" b="0" dirty="0">
                <a:solidFill>
                  <a:srgbClr val="8B888F"/>
                </a:solidFill>
                <a:effectLst/>
                <a:latin typeface="Consolas" panose="020B0609020204030204" pitchFamily="49" charset="0"/>
              </a:rPr>
              <a:t>;</a:t>
            </a:r>
            <a:endParaRPr lang="en-US" sz="1400" b="0" dirty="0">
              <a:solidFill>
                <a:srgbClr val="F7F1FF"/>
              </a:solidFill>
              <a:effectLst/>
              <a:latin typeface="Consolas" panose="020B0609020204030204" pitchFamily="49" charset="0"/>
            </a:endParaRPr>
          </a:p>
          <a:p>
            <a:r>
              <a:rPr lang="en-US" sz="1400" b="0" dirty="0">
                <a:solidFill>
                  <a:srgbClr val="8B888F"/>
                </a:solidFill>
                <a:effectLst/>
                <a:latin typeface="Consolas" panose="020B0609020204030204" pitchFamily="49" charset="0"/>
              </a:rPr>
              <a:t>}</a:t>
            </a:r>
            <a:endParaRPr lang="en-US" sz="14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15974262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Members and Methods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51518"/>
            <a:ext cx="11090274" cy="4657207"/>
          </a:xfrm>
        </p:spPr>
        <p:txBody>
          <a:bodyPr>
            <a:normAutofit fontScale="92500" lnSpcReduction="10000"/>
          </a:bodyPr>
          <a:lstStyle/>
          <a:p>
            <a:r>
              <a:rPr lang="en-US" sz="2000" dirty="0"/>
              <a:t>You can define variables and functions with classes just like normal scopes. These members will be bound to an instance of the class and a classes methods (functions) are able to access all parts of the class even if it is </a:t>
            </a:r>
            <a:r>
              <a:rPr lang="en-US" sz="1800" b="0" i="1" dirty="0">
                <a:solidFill>
                  <a:srgbClr val="FC618D"/>
                </a:solidFill>
                <a:effectLst/>
                <a:latin typeface="Consolas" panose="020B0609020204030204" pitchFamily="49" charset="0"/>
              </a:rPr>
              <a:t>private</a:t>
            </a:r>
            <a:r>
              <a:rPr lang="en-US" sz="2000" dirty="0"/>
              <a:t> or </a:t>
            </a:r>
            <a:r>
              <a:rPr lang="en-US" sz="1800" b="0" i="1" dirty="0">
                <a:solidFill>
                  <a:srgbClr val="FC618D"/>
                </a:solidFill>
                <a:effectLst/>
                <a:latin typeface="Consolas" panose="020B0609020204030204" pitchFamily="49" charset="0"/>
              </a:rPr>
              <a:t>protected</a:t>
            </a:r>
            <a:r>
              <a:rPr lang="en-US" sz="2000" dirty="0"/>
              <a:t>. This allows for us to make stateful changes to a class without manually interacting with the underlying data.</a:t>
            </a:r>
          </a:p>
          <a:p>
            <a:r>
              <a:rPr lang="en-US" sz="2000" dirty="0"/>
              <a:t>The normal rules of overloading apply for methods.  We can even overload operators for classes to extend their functionality.</a:t>
            </a:r>
          </a:p>
          <a:p>
            <a:r>
              <a:rPr lang="en-US" sz="2000" dirty="0"/>
              <a:t>All methods are implicitly given a pointer called </a:t>
            </a:r>
            <a:r>
              <a:rPr lang="en-AU" sz="1600" b="0" i="1" dirty="0">
                <a:solidFill>
                  <a:srgbClr val="BAB6C0"/>
                </a:solidFill>
                <a:effectLst/>
                <a:latin typeface="Consolas" panose="020B0609020204030204" pitchFamily="49" charset="0"/>
              </a:rPr>
              <a:t>this</a:t>
            </a:r>
            <a:r>
              <a:rPr lang="en-US" sz="2000" dirty="0"/>
              <a:t> which is the pointer to the current instance of a class in memory. This can be accessed as if it was a regular pointer to a class.</a:t>
            </a:r>
          </a:p>
          <a:p>
            <a:r>
              <a:rPr lang="en-US" sz="2000" dirty="0"/>
              <a:t>Methods and other types can be declared as a </a:t>
            </a:r>
            <a:r>
              <a:rPr lang="en-AU" sz="1800" b="0" i="1" dirty="0">
                <a:solidFill>
                  <a:srgbClr val="FC618D"/>
                </a:solidFill>
                <a:effectLst/>
                <a:latin typeface="Consolas" panose="020B0609020204030204" pitchFamily="49" charset="0"/>
              </a:rPr>
              <a:t>friend</a:t>
            </a:r>
            <a:r>
              <a:rPr lang="en-US" sz="2000" dirty="0"/>
              <a:t>, allowing access to even </a:t>
            </a:r>
            <a:r>
              <a:rPr lang="en-US" sz="1800" b="0" i="1" dirty="0">
                <a:solidFill>
                  <a:srgbClr val="FC618D"/>
                </a:solidFill>
                <a:effectLst/>
                <a:latin typeface="Consolas" panose="020B0609020204030204" pitchFamily="49" charset="0"/>
              </a:rPr>
              <a:t>private</a:t>
            </a:r>
            <a:r>
              <a:rPr lang="en-US" sz="2000" dirty="0"/>
              <a:t> or </a:t>
            </a:r>
            <a:r>
              <a:rPr lang="en-US" sz="1800" b="0" i="1" dirty="0">
                <a:solidFill>
                  <a:srgbClr val="FC618D"/>
                </a:solidFill>
                <a:effectLst/>
                <a:latin typeface="Consolas" panose="020B0609020204030204" pitchFamily="49" charset="0"/>
              </a:rPr>
              <a:t>protected</a:t>
            </a:r>
            <a:r>
              <a:rPr lang="en-US" sz="2000" dirty="0"/>
              <a:t> members of the class without needed to expose the classes internals.</a:t>
            </a:r>
          </a:p>
          <a:p>
            <a:r>
              <a:rPr lang="en-US" sz="2000" dirty="0"/>
              <a:t>Friendship is not transitive nor inherited. A friend of a friend is not your friend and your friends children are not your friends.</a:t>
            </a:r>
          </a:p>
          <a:p>
            <a:endParaRPr lang="en-US" sz="2000"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21140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654374"/>
          </a:xfrm>
        </p:spPr>
        <p:txBody>
          <a:bodyPr>
            <a:normAutofit/>
          </a:bodyPr>
          <a:lstStyle/>
          <a:p>
            <a:r>
              <a:rPr lang="en-US" sz="4000" dirty="0"/>
              <a:t>Point Example – Members and Methods</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a:extLst>
              <a:ext uri="{FF2B5EF4-FFF2-40B4-BE49-F238E27FC236}">
                <a16:creationId xmlns:a16="http://schemas.microsoft.com/office/drawing/2014/main" id="{52AF4F5D-59B4-66E6-0915-6C8692E724D7}"/>
              </a:ext>
            </a:extLst>
          </p:cNvPr>
          <p:cNvSpPr txBox="1"/>
          <p:nvPr/>
        </p:nvSpPr>
        <p:spPr>
          <a:xfrm>
            <a:off x="558138" y="1213455"/>
            <a:ext cx="11090275" cy="5570756"/>
          </a:xfrm>
          <a:prstGeom prst="rect">
            <a:avLst/>
          </a:prstGeom>
          <a:noFill/>
        </p:spPr>
        <p:txBody>
          <a:bodyPr wrap="square" rtlCol="0">
            <a:spAutoFit/>
          </a:bodyPr>
          <a:lstStyle/>
          <a:p>
            <a:r>
              <a:rPr lang="en-AU" sz="1300" b="0" i="1" dirty="0">
                <a:solidFill>
                  <a:srgbClr val="5AD4E6"/>
                </a:solidFill>
                <a:effectLst/>
                <a:latin typeface="Consolas" panose="020B0609020204030204" pitchFamily="49" charset="0"/>
              </a:rPr>
              <a:t>class</a:t>
            </a:r>
            <a:r>
              <a:rPr lang="en-AU" sz="1300" b="0" dirty="0">
                <a:solidFill>
                  <a:srgbClr val="F7F1FF"/>
                </a:solidFill>
                <a:effectLst/>
                <a:latin typeface="Consolas" panose="020B0609020204030204" pitchFamily="49" charset="0"/>
              </a:rPr>
              <a:t> </a:t>
            </a:r>
            <a:r>
              <a:rPr lang="en-AU" sz="1300" b="0" dirty="0">
                <a:solidFill>
                  <a:srgbClr val="5AD4E6"/>
                </a:solidFill>
                <a:effectLst/>
                <a:latin typeface="Consolas" panose="020B0609020204030204" pitchFamily="49" charset="0"/>
              </a:rPr>
              <a:t>Point</a:t>
            </a:r>
            <a:endParaRPr lang="en-AU" sz="1300" b="0" dirty="0">
              <a:solidFill>
                <a:srgbClr val="F7F1FF"/>
              </a:solidFill>
              <a:effectLst/>
              <a:latin typeface="Consolas" panose="020B0609020204030204" pitchFamily="49" charset="0"/>
            </a:endParaRPr>
          </a:p>
          <a:p>
            <a:r>
              <a:rPr lang="en-AU" sz="1300" b="0" dirty="0">
                <a:solidFill>
                  <a:srgbClr val="8B888F"/>
                </a:solidFill>
                <a:effectLst/>
                <a:latin typeface="Consolas" panose="020B0609020204030204" pitchFamily="49" charset="0"/>
              </a:rPr>
              <a:t>{</a:t>
            </a:r>
          </a:p>
          <a:p>
            <a:r>
              <a:rPr lang="en-AU" sz="1300" dirty="0">
                <a:solidFill>
                  <a:srgbClr val="8B888F"/>
                </a:solidFill>
                <a:latin typeface="Consolas" panose="020B0609020204030204" pitchFamily="49" charset="0"/>
              </a:rPr>
              <a:t>    /// ... Constructor &amp; Destructor Implementations</a:t>
            </a:r>
            <a:br>
              <a:rPr lang="en-AU" sz="1300" b="0" dirty="0">
                <a:solidFill>
                  <a:srgbClr val="F7F1FF"/>
                </a:solidFill>
                <a:effectLst/>
                <a:latin typeface="Consolas" panose="020B0609020204030204" pitchFamily="49" charset="0"/>
              </a:rPr>
            </a:br>
            <a:r>
              <a:rPr lang="en-AU" sz="1300" b="0" dirty="0">
                <a:solidFill>
                  <a:srgbClr val="F7F1FF"/>
                </a:solidFill>
                <a:effectLst/>
                <a:latin typeface="Consolas" panose="020B0609020204030204" pitchFamily="49" charset="0"/>
              </a:rPr>
              <a:t>     </a:t>
            </a:r>
          </a:p>
          <a:p>
            <a:r>
              <a:rPr lang="en-AU" sz="1300" b="0" i="1" dirty="0">
                <a:solidFill>
                  <a:srgbClr val="FC618D"/>
                </a:solidFill>
                <a:effectLst/>
                <a:latin typeface="Consolas" panose="020B0609020204030204" pitchFamily="49" charset="0"/>
              </a:rPr>
              <a:t>    </a:t>
            </a:r>
            <a:r>
              <a:rPr lang="en-AU" sz="1300" b="0" i="1" dirty="0" err="1">
                <a:solidFill>
                  <a:srgbClr val="FC618D"/>
                </a:solidFill>
                <a:effectLst/>
                <a:latin typeface="Consolas" panose="020B0609020204030204" pitchFamily="49" charset="0"/>
              </a:rPr>
              <a:t>constexpr</a:t>
            </a:r>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auto</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operator+</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i="1" dirty="0">
                <a:solidFill>
                  <a:srgbClr val="FC618D"/>
                </a:solidFill>
                <a:effectLst/>
                <a:latin typeface="Consolas" panose="020B0609020204030204" pitchFamily="49" charset="0"/>
              </a:rPr>
              <a:t>const</a:t>
            </a:r>
            <a:r>
              <a:rPr lang="en-AU" sz="1300" b="0" dirty="0">
                <a:solidFill>
                  <a:srgbClr val="F7F1FF"/>
                </a:solidFill>
                <a:effectLst/>
                <a:latin typeface="Consolas" panose="020B0609020204030204" pitchFamily="49" charset="0"/>
              </a:rPr>
              <a:t> </a:t>
            </a:r>
            <a:r>
              <a:rPr lang="en-AU" sz="1300" b="0" dirty="0">
                <a:solidFill>
                  <a:srgbClr val="5AD4E6"/>
                </a:solidFill>
                <a:effectLst/>
                <a:latin typeface="Consolas" panose="020B0609020204030204" pitchFamily="49" charset="0"/>
              </a:rPr>
              <a:t>Point</a:t>
            </a:r>
            <a:r>
              <a:rPr lang="en-AU" sz="1300" b="0" i="1" dirty="0">
                <a:solidFill>
                  <a:srgbClr val="FC618D"/>
                </a:solidFill>
                <a:effectLst/>
                <a:latin typeface="Consolas" panose="020B0609020204030204" pitchFamily="49" charset="0"/>
              </a:rPr>
              <a:t>&amp;</a:t>
            </a:r>
            <a:r>
              <a:rPr lang="en-AU" sz="1300" b="0" dirty="0">
                <a:solidFill>
                  <a:srgbClr val="F7F1FF"/>
                </a:solidFill>
                <a:effectLst/>
                <a:latin typeface="Consolas" panose="020B0609020204030204" pitchFamily="49" charset="0"/>
              </a:rPr>
              <a:t> </a:t>
            </a:r>
            <a:r>
              <a:rPr lang="en-AU" sz="1300" b="0" i="1" dirty="0">
                <a:solidFill>
                  <a:srgbClr val="FD9353"/>
                </a:solidFill>
                <a:effectLst/>
                <a:latin typeface="Consolas" panose="020B0609020204030204" pitchFamily="49" charset="0"/>
              </a:rPr>
              <a:t>p</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kern="1200" dirty="0" err="1">
                <a:solidFill>
                  <a:srgbClr val="FC618D"/>
                </a:solidFill>
                <a:effectLst/>
                <a:latin typeface="Consolas" panose="020B0609020204030204" pitchFamily="49" charset="0"/>
                <a:ea typeface="+mn-ea"/>
                <a:cs typeface="+mn-cs"/>
              </a:rPr>
              <a:t>noexcept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-&gt;</a:t>
            </a:r>
            <a:r>
              <a:rPr lang="en-AU" sz="1300" b="0" dirty="0">
                <a:solidFill>
                  <a:srgbClr val="F7F1FF"/>
                </a:solidFill>
                <a:effectLst/>
                <a:latin typeface="Consolas" panose="020B0609020204030204" pitchFamily="49" charset="0"/>
              </a:rPr>
              <a:t> </a:t>
            </a:r>
            <a:r>
              <a:rPr lang="en-AU" sz="1300" b="0" dirty="0">
                <a:solidFill>
                  <a:srgbClr val="5AD4E6"/>
                </a:solidFill>
                <a:effectLst/>
                <a:latin typeface="Consolas" panose="020B0609020204030204" pitchFamily="49" charset="0"/>
              </a:rPr>
              <a:t>Point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return</a:t>
            </a:r>
            <a:r>
              <a:rPr lang="en-AU" sz="1300" b="0" dirty="0">
                <a:solidFill>
                  <a:srgbClr val="F7F1FF"/>
                </a:solidFill>
                <a:effectLst/>
                <a:latin typeface="Consolas" panose="020B0609020204030204" pitchFamily="49" charset="0"/>
              </a:rPr>
              <a:t> </a:t>
            </a:r>
            <a:r>
              <a:rPr lang="en-AU" sz="1300" b="0" dirty="0">
                <a:solidFill>
                  <a:srgbClr val="5AD4E6"/>
                </a:solidFill>
                <a:effectLst/>
                <a:latin typeface="Consolas" panose="020B0609020204030204" pitchFamily="49" charset="0"/>
              </a:rPr>
              <a:t>Point</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x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err="1">
                <a:solidFill>
                  <a:srgbClr val="FD9353"/>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x</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y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err="1">
                <a:solidFill>
                  <a:srgbClr val="FD9353"/>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y</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dirty="0">
                <a:solidFill>
                  <a:srgbClr val="F7F1FF"/>
                </a:solidFill>
                <a:effectLst/>
                <a:latin typeface="Consolas" panose="020B0609020204030204" pitchFamily="49" charset="0"/>
              </a:rPr>
              <a:t>    </a:t>
            </a:r>
            <a:r>
              <a:rPr lang="en-AU" sz="1300" b="0" i="1" dirty="0" err="1">
                <a:solidFill>
                  <a:srgbClr val="FC618D"/>
                </a:solidFill>
                <a:effectLst/>
                <a:latin typeface="Consolas" panose="020B0609020204030204" pitchFamily="49" charset="0"/>
              </a:rPr>
              <a:t>constexpr</a:t>
            </a:r>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auto </a:t>
            </a:r>
            <a:r>
              <a:rPr lang="en-AU" sz="1300" b="0" dirty="0">
                <a:solidFill>
                  <a:srgbClr val="FC618D"/>
                </a:solidFill>
                <a:effectLst/>
                <a:latin typeface="Consolas" panose="020B0609020204030204" pitchFamily="49" charset="0"/>
              </a:rPr>
              <a:t>operator-</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i="1" dirty="0">
                <a:solidFill>
                  <a:srgbClr val="FC618D"/>
                </a:solidFill>
                <a:effectLst/>
                <a:latin typeface="Consolas" panose="020B0609020204030204" pitchFamily="49" charset="0"/>
              </a:rPr>
              <a:t>const</a:t>
            </a:r>
            <a:r>
              <a:rPr lang="en-AU" sz="1300" b="0" dirty="0">
                <a:solidFill>
                  <a:srgbClr val="F7F1FF"/>
                </a:solidFill>
                <a:effectLst/>
                <a:latin typeface="Consolas" panose="020B0609020204030204" pitchFamily="49" charset="0"/>
              </a:rPr>
              <a:t> </a:t>
            </a:r>
            <a:r>
              <a:rPr lang="en-AU" sz="1300" b="0" dirty="0">
                <a:solidFill>
                  <a:srgbClr val="5AD4E6"/>
                </a:solidFill>
                <a:effectLst/>
                <a:latin typeface="Consolas" panose="020B0609020204030204" pitchFamily="49" charset="0"/>
              </a:rPr>
              <a:t>Point</a:t>
            </a:r>
            <a:r>
              <a:rPr lang="en-AU" sz="1300" b="0" i="1" dirty="0">
                <a:solidFill>
                  <a:srgbClr val="FC618D"/>
                </a:solidFill>
                <a:effectLst/>
                <a:latin typeface="Consolas" panose="020B0609020204030204" pitchFamily="49" charset="0"/>
              </a:rPr>
              <a:t>&amp;</a:t>
            </a:r>
            <a:r>
              <a:rPr lang="en-AU" sz="1300" b="0" dirty="0">
                <a:solidFill>
                  <a:srgbClr val="F7F1FF"/>
                </a:solidFill>
                <a:effectLst/>
                <a:latin typeface="Consolas" panose="020B0609020204030204" pitchFamily="49" charset="0"/>
              </a:rPr>
              <a:t> </a:t>
            </a:r>
            <a:r>
              <a:rPr lang="en-AU" sz="1300" b="0" i="1" dirty="0">
                <a:solidFill>
                  <a:srgbClr val="FD9353"/>
                </a:solidFill>
                <a:effectLst/>
                <a:latin typeface="Consolas" panose="020B0609020204030204" pitchFamily="49" charset="0"/>
              </a:rPr>
              <a:t>p</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kern="1200" dirty="0" err="1">
                <a:solidFill>
                  <a:srgbClr val="FC618D"/>
                </a:solidFill>
                <a:effectLst/>
                <a:latin typeface="Consolas" panose="020B0609020204030204" pitchFamily="49" charset="0"/>
                <a:ea typeface="+mn-ea"/>
                <a:cs typeface="+mn-cs"/>
              </a:rPr>
              <a:t>noexcept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-&gt;</a:t>
            </a:r>
            <a:r>
              <a:rPr lang="en-AU" sz="1300" b="0" dirty="0">
                <a:solidFill>
                  <a:srgbClr val="F7F1FF"/>
                </a:solidFill>
                <a:effectLst/>
                <a:latin typeface="Consolas" panose="020B0609020204030204" pitchFamily="49" charset="0"/>
              </a:rPr>
              <a:t> </a:t>
            </a:r>
            <a:r>
              <a:rPr lang="en-AU" sz="1300" b="0" dirty="0">
                <a:solidFill>
                  <a:srgbClr val="5AD4E6"/>
                </a:solidFill>
                <a:effectLst/>
                <a:latin typeface="Consolas" panose="020B0609020204030204" pitchFamily="49" charset="0"/>
              </a:rPr>
              <a:t>Point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return</a:t>
            </a:r>
            <a:r>
              <a:rPr lang="en-AU" sz="1300" b="0" dirty="0">
                <a:solidFill>
                  <a:srgbClr val="F7F1FF"/>
                </a:solidFill>
                <a:effectLst/>
                <a:latin typeface="Consolas" panose="020B0609020204030204" pitchFamily="49" charset="0"/>
              </a:rPr>
              <a:t> </a:t>
            </a:r>
            <a:r>
              <a:rPr lang="en-AU" sz="1300" b="0" dirty="0">
                <a:solidFill>
                  <a:srgbClr val="5AD4E6"/>
                </a:solidFill>
                <a:effectLst/>
                <a:latin typeface="Consolas" panose="020B0609020204030204" pitchFamily="49" charset="0"/>
              </a:rPr>
              <a:t>Point</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x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err="1">
                <a:solidFill>
                  <a:srgbClr val="FD9353"/>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x</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y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err="1">
                <a:solidFill>
                  <a:srgbClr val="FD9353"/>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y</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dirty="0">
                <a:solidFill>
                  <a:srgbClr val="F7F1FF"/>
                </a:solidFill>
                <a:effectLst/>
                <a:latin typeface="Consolas" panose="020B0609020204030204" pitchFamily="49" charset="0"/>
              </a:rPr>
              <a:t>    </a:t>
            </a:r>
            <a:r>
              <a:rPr lang="en-AU" sz="1300" b="0" i="1" dirty="0" err="1">
                <a:solidFill>
                  <a:srgbClr val="FC618D"/>
                </a:solidFill>
                <a:effectLst/>
                <a:latin typeface="Consolas" panose="020B0609020204030204" pitchFamily="49" charset="0"/>
              </a:rPr>
              <a:t>constexpr</a:t>
            </a:r>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auto</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operator==</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i="1" dirty="0">
                <a:solidFill>
                  <a:srgbClr val="FC618D"/>
                </a:solidFill>
                <a:effectLst/>
                <a:latin typeface="Consolas" panose="020B0609020204030204" pitchFamily="49" charset="0"/>
              </a:rPr>
              <a:t>const</a:t>
            </a:r>
            <a:r>
              <a:rPr lang="en-AU" sz="1300" b="0" dirty="0">
                <a:solidFill>
                  <a:srgbClr val="F7F1FF"/>
                </a:solidFill>
                <a:effectLst/>
                <a:latin typeface="Consolas" panose="020B0609020204030204" pitchFamily="49" charset="0"/>
              </a:rPr>
              <a:t> </a:t>
            </a:r>
            <a:r>
              <a:rPr lang="en-AU" sz="1300" b="0" dirty="0">
                <a:solidFill>
                  <a:srgbClr val="5AD4E6"/>
                </a:solidFill>
                <a:effectLst/>
                <a:latin typeface="Consolas" panose="020B0609020204030204" pitchFamily="49" charset="0"/>
              </a:rPr>
              <a:t>Point</a:t>
            </a:r>
            <a:r>
              <a:rPr lang="en-AU" sz="1300" b="0" i="1" dirty="0">
                <a:solidFill>
                  <a:srgbClr val="FC618D"/>
                </a:solidFill>
                <a:effectLst/>
                <a:latin typeface="Consolas" panose="020B0609020204030204" pitchFamily="49" charset="0"/>
              </a:rPr>
              <a:t>&amp;</a:t>
            </a:r>
            <a:r>
              <a:rPr lang="en-AU" sz="1300" b="0" dirty="0">
                <a:solidFill>
                  <a:srgbClr val="F7F1FF"/>
                </a:solidFill>
                <a:effectLst/>
                <a:latin typeface="Consolas" panose="020B0609020204030204" pitchFamily="49" charset="0"/>
              </a:rPr>
              <a:t> </a:t>
            </a:r>
            <a:r>
              <a:rPr lang="en-AU" sz="1300" b="0" i="1" dirty="0">
                <a:solidFill>
                  <a:srgbClr val="FD9353"/>
                </a:solidFill>
                <a:effectLst/>
                <a:latin typeface="Consolas" panose="020B0609020204030204" pitchFamily="49" charset="0"/>
              </a:rPr>
              <a:t>p</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err="1">
                <a:solidFill>
                  <a:srgbClr val="FC618D"/>
                </a:solidFill>
                <a:effectLst/>
                <a:latin typeface="Consolas" panose="020B0609020204030204" pitchFamily="49" charset="0"/>
              </a:rPr>
              <a:t>noexcept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-&gt;</a:t>
            </a:r>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bool</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return</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x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err="1">
                <a:solidFill>
                  <a:srgbClr val="FD9353"/>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x</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&amp;&amp;</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y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err="1">
                <a:solidFill>
                  <a:srgbClr val="FD9353"/>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y</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dirty="0">
                <a:solidFill>
                  <a:srgbClr val="F7F1FF"/>
                </a:solidFill>
                <a:effectLst/>
                <a:latin typeface="Consolas" panose="020B0609020204030204" pitchFamily="49" charset="0"/>
              </a:rPr>
              <a:t>    </a:t>
            </a:r>
            <a:r>
              <a:rPr lang="en-AU" sz="1300" b="0" i="1" dirty="0" err="1">
                <a:solidFill>
                  <a:srgbClr val="FC618D"/>
                </a:solidFill>
                <a:effectLst/>
                <a:latin typeface="Consolas" panose="020B0609020204030204" pitchFamily="49" charset="0"/>
              </a:rPr>
              <a:t>constexpr</a:t>
            </a:r>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auto </a:t>
            </a:r>
            <a:r>
              <a:rPr lang="en-AU" sz="1300" b="0" dirty="0">
                <a:solidFill>
                  <a:srgbClr val="FC618D"/>
                </a:solidFill>
                <a:effectLst/>
                <a:latin typeface="Consolas" panose="020B0609020204030204" pitchFamily="49" charset="0"/>
              </a:rPr>
              <a:t>operator!=</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i="1" dirty="0">
                <a:solidFill>
                  <a:srgbClr val="FC618D"/>
                </a:solidFill>
                <a:effectLst/>
                <a:latin typeface="Consolas" panose="020B0609020204030204" pitchFamily="49" charset="0"/>
              </a:rPr>
              <a:t>const</a:t>
            </a:r>
            <a:r>
              <a:rPr lang="en-AU" sz="1300" b="0" dirty="0">
                <a:solidFill>
                  <a:srgbClr val="F7F1FF"/>
                </a:solidFill>
                <a:effectLst/>
                <a:latin typeface="Consolas" panose="020B0609020204030204" pitchFamily="49" charset="0"/>
              </a:rPr>
              <a:t> </a:t>
            </a:r>
            <a:r>
              <a:rPr lang="en-AU" sz="1300" b="0" dirty="0">
                <a:solidFill>
                  <a:srgbClr val="5AD4E6"/>
                </a:solidFill>
                <a:effectLst/>
                <a:latin typeface="Consolas" panose="020B0609020204030204" pitchFamily="49" charset="0"/>
              </a:rPr>
              <a:t>Point</a:t>
            </a:r>
            <a:r>
              <a:rPr lang="en-AU" sz="1300" b="0" i="1" dirty="0">
                <a:solidFill>
                  <a:srgbClr val="FC618D"/>
                </a:solidFill>
                <a:effectLst/>
                <a:latin typeface="Consolas" panose="020B0609020204030204" pitchFamily="49" charset="0"/>
              </a:rPr>
              <a:t>&amp;</a:t>
            </a:r>
            <a:r>
              <a:rPr lang="en-AU" sz="1300" b="0" dirty="0">
                <a:solidFill>
                  <a:srgbClr val="F7F1FF"/>
                </a:solidFill>
                <a:effectLst/>
                <a:latin typeface="Consolas" panose="020B0609020204030204" pitchFamily="49" charset="0"/>
              </a:rPr>
              <a:t> </a:t>
            </a:r>
            <a:r>
              <a:rPr lang="en-AU" sz="1300" b="0" i="1" dirty="0">
                <a:solidFill>
                  <a:srgbClr val="FD9353"/>
                </a:solidFill>
                <a:effectLst/>
                <a:latin typeface="Consolas" panose="020B0609020204030204" pitchFamily="49" charset="0"/>
              </a:rPr>
              <a:t>p</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err="1">
                <a:solidFill>
                  <a:srgbClr val="FC618D"/>
                </a:solidFill>
                <a:effectLst/>
                <a:latin typeface="Consolas" panose="020B0609020204030204" pitchFamily="49" charset="0"/>
              </a:rPr>
              <a:t>noexcept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-&gt;</a:t>
            </a:r>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bool</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return</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8B888F"/>
                </a:solidFill>
                <a:effectLst/>
                <a:latin typeface="Consolas" panose="020B0609020204030204" pitchFamily="49" charset="0"/>
              </a:rPr>
              <a:t>(</a:t>
            </a:r>
            <a:r>
              <a:rPr lang="en-AU" sz="1300" b="0" dirty="0">
                <a:solidFill>
                  <a:srgbClr val="FC618D"/>
                </a:solidFill>
                <a:effectLst/>
                <a:latin typeface="Consolas" panose="020B0609020204030204" pitchFamily="49" charset="0"/>
              </a:rPr>
              <a:t>*</a:t>
            </a:r>
            <a:r>
              <a:rPr lang="en-AU" sz="1300" b="0" i="1" dirty="0">
                <a:solidFill>
                  <a:srgbClr val="BAB6C0"/>
                </a:solidFill>
                <a:effectLst/>
                <a:latin typeface="Consolas" panose="020B0609020204030204" pitchFamily="49" charset="0"/>
              </a:rPr>
              <a:t>this</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a:solidFill>
                  <a:srgbClr val="FD9353"/>
                </a:solidFill>
                <a:effectLst/>
                <a:latin typeface="Consolas" panose="020B0609020204030204" pitchFamily="49" charset="0"/>
              </a:rPr>
              <a:t>p</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dirty="0">
                <a:solidFill>
                  <a:srgbClr val="F7F1FF"/>
                </a:solidFill>
                <a:effectLst/>
                <a:latin typeface="Consolas" panose="020B0609020204030204" pitchFamily="49" charset="0"/>
              </a:rPr>
              <a:t>    </a:t>
            </a:r>
            <a:r>
              <a:rPr lang="en-AU" sz="1300" b="0" i="1" dirty="0">
                <a:solidFill>
                  <a:srgbClr val="FC618D"/>
                </a:solidFill>
                <a:effectLst/>
                <a:latin typeface="Consolas" panose="020B0609020204030204" pitchFamily="49" charset="0"/>
              </a:rPr>
              <a:t>friend</a:t>
            </a:r>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auto </a:t>
            </a:r>
            <a:r>
              <a:rPr lang="en-AU" sz="1300" b="0" dirty="0">
                <a:solidFill>
                  <a:srgbClr val="FC618D"/>
                </a:solidFill>
                <a:effectLst/>
                <a:latin typeface="Consolas" panose="020B0609020204030204" pitchFamily="49" charset="0"/>
              </a:rPr>
              <a:t>operator&lt;&lt;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err="1">
                <a:solidFill>
                  <a:srgbClr val="5AD4E6"/>
                </a:solidFill>
                <a:effectLst/>
                <a:latin typeface="Consolas" panose="020B0609020204030204" pitchFamily="49" charset="0"/>
              </a:rPr>
              <a:t>ostream</a:t>
            </a:r>
            <a:r>
              <a:rPr lang="en-AU" sz="1300" b="0" i="1" dirty="0">
                <a:solidFill>
                  <a:srgbClr val="FC618D"/>
                </a:solidFill>
                <a:effectLst/>
                <a:latin typeface="Consolas" panose="020B0609020204030204" pitchFamily="49" charset="0"/>
              </a:rPr>
              <a:t>&amp;</a:t>
            </a:r>
            <a:r>
              <a:rPr lang="en-AU" sz="1300" b="0" dirty="0">
                <a:solidFill>
                  <a:srgbClr val="F7F1FF"/>
                </a:solidFill>
                <a:effectLst/>
                <a:latin typeface="Consolas" panose="020B0609020204030204" pitchFamily="49" charset="0"/>
              </a:rPr>
              <a:t> </a:t>
            </a:r>
            <a:r>
              <a:rPr lang="en-AU" sz="1300" b="0" i="1" dirty="0" err="1">
                <a:solidFill>
                  <a:srgbClr val="FD9353"/>
                </a:solidFill>
                <a:effectLst/>
                <a:latin typeface="Consolas" panose="020B0609020204030204" pitchFamily="49" charset="0"/>
              </a:rPr>
              <a:t>os</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i="1" dirty="0">
                <a:solidFill>
                  <a:srgbClr val="FC618D"/>
                </a:solidFill>
                <a:effectLst/>
                <a:latin typeface="Consolas" panose="020B0609020204030204" pitchFamily="49" charset="0"/>
              </a:rPr>
              <a:t>const</a:t>
            </a:r>
            <a:r>
              <a:rPr lang="en-AU" sz="1300" b="0" dirty="0">
                <a:solidFill>
                  <a:srgbClr val="F7F1FF"/>
                </a:solidFill>
                <a:effectLst/>
                <a:latin typeface="Consolas" panose="020B0609020204030204" pitchFamily="49" charset="0"/>
              </a:rPr>
              <a:t> </a:t>
            </a:r>
            <a:r>
              <a:rPr lang="en-AU" sz="1300" b="0" dirty="0">
                <a:solidFill>
                  <a:srgbClr val="5AD4E6"/>
                </a:solidFill>
                <a:effectLst/>
                <a:latin typeface="Consolas" panose="020B0609020204030204" pitchFamily="49" charset="0"/>
              </a:rPr>
              <a:t>Point</a:t>
            </a:r>
            <a:r>
              <a:rPr lang="en-AU" sz="1300" b="0" i="1" dirty="0">
                <a:solidFill>
                  <a:srgbClr val="FC618D"/>
                </a:solidFill>
                <a:effectLst/>
                <a:latin typeface="Consolas" panose="020B0609020204030204" pitchFamily="49" charset="0"/>
              </a:rPr>
              <a:t>&amp;</a:t>
            </a:r>
            <a:r>
              <a:rPr lang="en-AU" sz="1300" b="0" dirty="0">
                <a:solidFill>
                  <a:srgbClr val="F7F1FF"/>
                </a:solidFill>
                <a:effectLst/>
                <a:latin typeface="Consolas" panose="020B0609020204030204" pitchFamily="49" charset="0"/>
              </a:rPr>
              <a:t> </a:t>
            </a:r>
            <a:r>
              <a:rPr lang="en-AU" sz="1300" b="0" i="1" dirty="0">
                <a:solidFill>
                  <a:srgbClr val="FD9353"/>
                </a:solidFill>
                <a:effectLst/>
                <a:latin typeface="Consolas" panose="020B0609020204030204" pitchFamily="49" charset="0"/>
              </a:rPr>
              <a:t>p</a:t>
            </a:r>
            <a:r>
              <a:rPr lang="en-AU" sz="1300" b="0" dirty="0">
                <a:solidFill>
                  <a:srgbClr val="8B888F"/>
                </a:solidFill>
                <a:effectLst/>
                <a:latin typeface="Consolas" panose="020B0609020204030204" pitchFamily="49" charset="0"/>
              </a:rPr>
              <a:t>)</a:t>
            </a:r>
            <a:r>
              <a:rPr lang="en-AU" sz="1300" dirty="0">
                <a:solidFill>
                  <a:srgbClr val="F7F1FF"/>
                </a:solidFill>
                <a:latin typeface="Consolas" panose="020B0609020204030204" pitchFamily="49" charset="0"/>
              </a:rPr>
              <a:t> </a:t>
            </a:r>
            <a:r>
              <a:rPr lang="en-AU" sz="1300" b="0" i="1" kern="1200" dirty="0" err="1">
                <a:solidFill>
                  <a:srgbClr val="FC618D"/>
                </a:solidFill>
                <a:effectLst/>
                <a:latin typeface="Consolas" panose="020B0609020204030204" pitchFamily="49" charset="0"/>
                <a:ea typeface="+mn-ea"/>
                <a:cs typeface="+mn-cs"/>
              </a:rPr>
              <a:t>noexcept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-&gt;</a:t>
            </a:r>
            <a:r>
              <a:rPr lang="en-AU" sz="1300" b="0" dirty="0">
                <a:solidFill>
                  <a:srgbClr val="F7F1FF"/>
                </a:solidFill>
                <a:effectLst/>
                <a:latin typeface="Consolas" panose="020B0609020204030204" pitchFamily="49" charset="0"/>
              </a:rPr>
              <a:t> std::</a:t>
            </a:r>
            <a:r>
              <a:rPr lang="en-AU" sz="1300" b="0" dirty="0" err="1">
                <a:solidFill>
                  <a:srgbClr val="5AD4E6"/>
                </a:solidFill>
                <a:effectLst/>
                <a:latin typeface="Consolas" panose="020B0609020204030204" pitchFamily="49" charset="0"/>
              </a:rPr>
              <a:t>ostream</a:t>
            </a:r>
            <a:r>
              <a:rPr lang="en-AU" sz="1300" b="0" dirty="0">
                <a:solidFill>
                  <a:srgbClr val="FC618D"/>
                </a:solidFill>
                <a:effectLst/>
                <a:latin typeface="Consolas" panose="020B0609020204030204" pitchFamily="49" charset="0"/>
              </a:rPr>
              <a:t>&amp;</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p>
          <a:p>
            <a:r>
              <a:rPr lang="en-AU" sz="1300" b="0" dirty="0">
                <a:solidFill>
                  <a:srgbClr val="F7F1FF"/>
                </a:solidFill>
                <a:effectLst/>
                <a:latin typeface="Consolas" panose="020B0609020204030204" pitchFamily="49" charset="0"/>
              </a:rPr>
              <a:t>        </a:t>
            </a:r>
            <a:r>
              <a:rPr lang="en-AU" sz="1300" b="0" i="1" dirty="0" err="1">
                <a:solidFill>
                  <a:srgbClr val="FD9353"/>
                </a:solidFill>
                <a:effectLst/>
                <a:latin typeface="Consolas" panose="020B0609020204030204" pitchFamily="49" charset="0"/>
              </a:rPr>
              <a:t>os</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CE566"/>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i="1" dirty="0" err="1">
                <a:solidFill>
                  <a:srgbClr val="FD9353"/>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x</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CE566"/>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i="1" dirty="0" err="1">
                <a:solidFill>
                  <a:srgbClr val="FD9353"/>
                </a:solidFill>
                <a:effectLst/>
                <a:latin typeface="Consolas" panose="020B0609020204030204" pitchFamily="49" charset="0"/>
              </a:rPr>
              <a:t>p</a:t>
            </a:r>
            <a:r>
              <a:rPr lang="en-AU" sz="1300" b="0" dirty="0" err="1">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y</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a:solidFill>
                  <a:srgbClr val="FCE566"/>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return</a:t>
            </a:r>
            <a:r>
              <a:rPr lang="en-AU" sz="1300" b="0" dirty="0">
                <a:solidFill>
                  <a:srgbClr val="F7F1FF"/>
                </a:solidFill>
                <a:effectLst/>
                <a:latin typeface="Consolas" panose="020B0609020204030204" pitchFamily="49" charset="0"/>
              </a:rPr>
              <a:t> </a:t>
            </a:r>
            <a:r>
              <a:rPr lang="en-AU" sz="1300" b="0" i="1" dirty="0" err="1">
                <a:solidFill>
                  <a:srgbClr val="FD9353"/>
                </a:solidFill>
                <a:effectLst/>
                <a:latin typeface="Consolas" panose="020B0609020204030204" pitchFamily="49" charset="0"/>
              </a:rPr>
              <a:t>os</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i="1" dirty="0">
                <a:solidFill>
                  <a:srgbClr val="FC618D"/>
                </a:solidFill>
                <a:effectLst/>
                <a:latin typeface="Consolas" panose="020B0609020204030204" pitchFamily="49" charset="0"/>
              </a:rPr>
              <a:t>private</a:t>
            </a:r>
            <a:r>
              <a:rPr lang="en-AU" sz="1300" b="0" i="1"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int</a:t>
            </a:r>
            <a:r>
              <a:rPr lang="en-AU" sz="1300" b="0" dirty="0">
                <a:solidFill>
                  <a:srgbClr val="F7F1FF"/>
                </a:solidFill>
                <a:effectLst/>
                <a:latin typeface="Consolas" panose="020B0609020204030204" pitchFamily="49" charset="0"/>
              </a:rPr>
              <a:t> x</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int</a:t>
            </a:r>
            <a:r>
              <a:rPr lang="en-AU" sz="1300" b="0" dirty="0">
                <a:solidFill>
                  <a:srgbClr val="F7F1FF"/>
                </a:solidFill>
                <a:effectLst/>
                <a:latin typeface="Consolas" panose="020B0609020204030204" pitchFamily="49" charset="0"/>
              </a:rPr>
              <a:t> y</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dirty="0">
                <a:solidFill>
                  <a:srgbClr val="8B888F"/>
                </a:solidFill>
                <a:effectLst/>
                <a:latin typeface="Consolas" panose="020B0609020204030204" pitchFamily="49" charset="0"/>
              </a:rPr>
              <a:t>};</a:t>
            </a:r>
            <a:endParaRPr lang="en-AU" sz="1300" dirty="0"/>
          </a:p>
        </p:txBody>
      </p:sp>
    </p:spTree>
    <p:extLst>
      <p:ext uri="{BB962C8B-B14F-4D97-AF65-F5344CB8AC3E}">
        <p14:creationId xmlns:p14="http://schemas.microsoft.com/office/powerpoint/2010/main" val="31839964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Dynamic Inheritance and OOP</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51518"/>
            <a:ext cx="11205708" cy="4855694"/>
          </a:xfrm>
        </p:spPr>
        <p:txBody>
          <a:bodyPr>
            <a:normAutofit/>
          </a:bodyPr>
          <a:lstStyle/>
          <a:p>
            <a:r>
              <a:rPr lang="en-US" sz="1600" dirty="0"/>
              <a:t>C++ has a large language level support for Object Oriented Programming using classes.</a:t>
            </a:r>
          </a:p>
          <a:p>
            <a:r>
              <a:rPr lang="en-US" sz="1600" dirty="0"/>
              <a:t>Classes can be inherited from allowing for the creation of hierarchical relationships between types.</a:t>
            </a:r>
          </a:p>
          <a:p>
            <a:r>
              <a:rPr lang="en-US" sz="1600" dirty="0"/>
              <a:t>Virtual functions can be used in order to create overridable function implementations using inheritance between base and derived classes. Abstract classes can be created using pure virtual functions (methods with no implementation) that derived classes must override. C++ also has full support for runtime polymorphism and dynamic dispatch through </a:t>
            </a:r>
            <a:r>
              <a:rPr lang="en-US" sz="1600" dirty="0" err="1"/>
              <a:t>vtables</a:t>
            </a:r>
            <a:r>
              <a:rPr lang="en-US" sz="1600" dirty="0"/>
              <a:t>.</a:t>
            </a:r>
          </a:p>
          <a:p>
            <a:r>
              <a:rPr lang="en-US" sz="1600" dirty="0"/>
              <a:t>Access to a base class's members can be controlled using access specifiers at the point of inheritance.</a:t>
            </a:r>
          </a:p>
          <a:p>
            <a:r>
              <a:rPr lang="en-US" sz="1600" dirty="0"/>
              <a:t>Base classes can be used at function parameters allow for classes derived from the base class to be operated on from those functions.</a:t>
            </a:r>
          </a:p>
          <a:p>
            <a:r>
              <a:rPr lang="en-US" sz="1600" dirty="0"/>
              <a:t>OOP is not the focus of the C++ series for a couple reasons; (</a:t>
            </a:r>
            <a:r>
              <a:rPr lang="en-US" sz="1600" dirty="0" err="1"/>
              <a:t>i</a:t>
            </a:r>
            <a:r>
              <a:rPr lang="en-US" sz="1600" dirty="0"/>
              <a:t>) OOP is a complex enough concept that is best taught independently, (ii) C++ supports OOP but does not rely on it except in some of the oldest parts of the standard library and this rarely impacts the writing of any C++ code unless you seek it out, the C++ standard since day one (1998) has move more and more away from using it as better features achieve the same result in 95% of use cases and finally I don’t like OOP as it is currently used and taught for my own reasons </a:t>
            </a:r>
            <a:r>
              <a:rPr lang="en-US" sz="1600" dirty="0">
                <a:sym typeface="Wingdings" panose="05000000000000000000" pitchFamily="2" charset="2"/>
              </a:rPr>
              <a:t>. OOP is still important to know about for its most basic use cases.</a:t>
            </a:r>
            <a:endParaRPr lang="en-US" sz="1600" dirty="0"/>
          </a:p>
          <a:p>
            <a:endParaRPr lang="en-US" sz="1600"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51784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654374"/>
          </a:xfrm>
        </p:spPr>
        <p:txBody>
          <a:bodyPr>
            <a:normAutofit/>
          </a:bodyPr>
          <a:lstStyle/>
          <a:p>
            <a:r>
              <a:rPr lang="en-US" sz="4000" dirty="0"/>
              <a:t>OOP Example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a:extLst>
              <a:ext uri="{FF2B5EF4-FFF2-40B4-BE49-F238E27FC236}">
                <a16:creationId xmlns:a16="http://schemas.microsoft.com/office/drawing/2014/main" id="{52AF4F5D-59B4-66E6-0915-6C8692E724D7}"/>
              </a:ext>
            </a:extLst>
          </p:cNvPr>
          <p:cNvSpPr txBox="1"/>
          <p:nvPr/>
        </p:nvSpPr>
        <p:spPr>
          <a:xfrm>
            <a:off x="558138" y="1213455"/>
            <a:ext cx="11090275" cy="5339923"/>
          </a:xfrm>
          <a:prstGeom prst="rect">
            <a:avLst/>
          </a:prstGeom>
          <a:noFill/>
        </p:spPr>
        <p:txBody>
          <a:bodyPr wrap="square" rtlCol="0">
            <a:spAutoFit/>
          </a:bodyPr>
          <a:lstStyle/>
          <a:p>
            <a:r>
              <a:rPr lang="en-AU" sz="1100" b="0" dirty="0">
                <a:solidFill>
                  <a:srgbClr val="8B888F"/>
                </a:solidFill>
                <a:effectLst/>
                <a:latin typeface="Consolas" panose="020B0609020204030204" pitchFamily="49" charset="0"/>
              </a:rPr>
              <a:t>#</a:t>
            </a:r>
            <a:r>
              <a:rPr lang="en-AU" sz="1100" b="0" dirty="0">
                <a:solidFill>
                  <a:srgbClr val="FC618D"/>
                </a:solidFill>
                <a:effectLst/>
                <a:latin typeface="Consolas" panose="020B0609020204030204" pitchFamily="49" charset="0"/>
              </a:rPr>
              <a:t>include</a:t>
            </a:r>
            <a:r>
              <a:rPr lang="en-AU" sz="1100" b="0" dirty="0">
                <a:solidFill>
                  <a:srgbClr val="948AE3"/>
                </a:solidFill>
                <a:effectLst/>
                <a:latin typeface="Consolas" panose="020B0609020204030204" pitchFamily="49" charset="0"/>
              </a:rPr>
              <a:t> </a:t>
            </a:r>
            <a:r>
              <a:rPr lang="en-AU" sz="1100" b="0" dirty="0">
                <a:solidFill>
                  <a:srgbClr val="8B888F"/>
                </a:solidFill>
                <a:effectLst/>
                <a:latin typeface="Consolas" panose="020B0609020204030204" pitchFamily="49" charset="0"/>
              </a:rPr>
              <a:t>&lt;</a:t>
            </a:r>
            <a:r>
              <a:rPr lang="en-AU" sz="1100" b="0" dirty="0">
                <a:solidFill>
                  <a:srgbClr val="FCE566"/>
                </a:solidFill>
                <a:effectLst/>
                <a:latin typeface="Consolas" panose="020B0609020204030204" pitchFamily="49" charset="0"/>
              </a:rPr>
              <a:t>iostream</a:t>
            </a:r>
            <a:r>
              <a:rPr lang="en-AU" sz="1100" b="0" dirty="0">
                <a:solidFill>
                  <a:srgbClr val="8B888F"/>
                </a:solidFill>
                <a:effectLst/>
                <a:latin typeface="Consolas" panose="020B0609020204030204" pitchFamily="49" charset="0"/>
              </a:rPr>
              <a:t>&gt;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i="1" dirty="0">
                <a:solidFill>
                  <a:srgbClr val="5AD4E6"/>
                </a:solidFill>
                <a:effectLst/>
                <a:latin typeface="Consolas" panose="020B0609020204030204" pitchFamily="49" charset="0"/>
              </a:rPr>
              <a:t>struct</a:t>
            </a:r>
            <a:r>
              <a:rPr lang="en-AU" sz="1100" b="0" dirty="0">
                <a:solidFill>
                  <a:srgbClr val="F7F1FF"/>
                </a:solidFill>
                <a:effectLst/>
                <a:latin typeface="Consolas" panose="020B0609020204030204" pitchFamily="49" charset="0"/>
              </a:rPr>
              <a:t> </a:t>
            </a:r>
            <a:r>
              <a:rPr lang="en-AU" sz="1100" b="0" dirty="0">
                <a:solidFill>
                  <a:srgbClr val="5AD4E6"/>
                </a:solidFill>
                <a:effectLst/>
                <a:latin typeface="Consolas" panose="020B0609020204030204" pitchFamily="49" charset="0"/>
              </a:rPr>
              <a:t>A</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i="1" dirty="0">
                <a:solidFill>
                  <a:srgbClr val="5AD4E6"/>
                </a:solidFill>
                <a:effectLst/>
                <a:latin typeface="Consolas" panose="020B0609020204030204" pitchFamily="49" charset="0"/>
              </a:rPr>
              <a:t>int</a:t>
            </a:r>
            <a:r>
              <a:rPr lang="en-AU" sz="1100" b="0" dirty="0">
                <a:solidFill>
                  <a:srgbClr val="F7F1FF"/>
                </a:solidFill>
                <a:effectLst/>
                <a:latin typeface="Consolas" panose="020B0609020204030204" pitchFamily="49" charset="0"/>
              </a:rPr>
              <a:t> n</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i="1" dirty="0">
                <a:solidFill>
                  <a:srgbClr val="5AD4E6"/>
                </a:solidFill>
                <a:effectLst/>
                <a:latin typeface="Consolas" panose="020B0609020204030204" pitchFamily="49" charset="0"/>
              </a:rPr>
              <a:t>struct</a:t>
            </a:r>
            <a:r>
              <a:rPr lang="en-AU" sz="1100" b="0" dirty="0">
                <a:solidFill>
                  <a:srgbClr val="F7F1FF"/>
                </a:solidFill>
                <a:effectLst/>
                <a:latin typeface="Consolas" panose="020B0609020204030204" pitchFamily="49" charset="0"/>
              </a:rPr>
              <a:t> </a:t>
            </a:r>
            <a:r>
              <a:rPr lang="en-AU" sz="1100" b="0" dirty="0">
                <a:solidFill>
                  <a:srgbClr val="5AD4E6"/>
                </a:solidFill>
                <a:effectLst/>
                <a:latin typeface="Consolas" panose="020B0609020204030204" pitchFamily="49" charset="0"/>
              </a:rPr>
              <a:t>B</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i="1" dirty="0">
                <a:solidFill>
                  <a:srgbClr val="FC618D"/>
                </a:solidFill>
                <a:effectLst/>
                <a:latin typeface="Consolas" panose="020B0609020204030204" pitchFamily="49" charset="0"/>
              </a:rPr>
              <a:t>public</a:t>
            </a:r>
            <a:r>
              <a:rPr lang="en-AU" sz="1100" b="0" dirty="0">
                <a:solidFill>
                  <a:srgbClr val="F7F1FF"/>
                </a:solidFill>
                <a:effectLst/>
                <a:latin typeface="Consolas" panose="020B0609020204030204" pitchFamily="49" charset="0"/>
              </a:rPr>
              <a:t> </a:t>
            </a:r>
            <a:r>
              <a:rPr lang="en-AU" sz="1100" b="0" dirty="0">
                <a:solidFill>
                  <a:srgbClr val="5AD4E6"/>
                </a:solidFill>
                <a:effectLst/>
                <a:latin typeface="Consolas" panose="020B0609020204030204" pitchFamily="49" charset="0"/>
              </a:rPr>
              <a:t>A</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i="1" dirty="0">
                <a:solidFill>
                  <a:srgbClr val="5AD4E6"/>
                </a:solidFill>
                <a:effectLst/>
                <a:latin typeface="Consolas" panose="020B0609020204030204" pitchFamily="49" charset="0"/>
              </a:rPr>
              <a:t>float</a:t>
            </a:r>
            <a:r>
              <a:rPr lang="en-AU" sz="1100" b="0" dirty="0">
                <a:solidFill>
                  <a:srgbClr val="F7F1FF"/>
                </a:solidFill>
                <a:effectLst/>
                <a:latin typeface="Consolas" panose="020B0609020204030204" pitchFamily="49" charset="0"/>
              </a:rPr>
              <a:t> f</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i="1" dirty="0">
                <a:solidFill>
                  <a:srgbClr val="5AD4E6"/>
                </a:solidFill>
                <a:effectLst/>
                <a:latin typeface="Consolas" panose="020B0609020204030204" pitchFamily="49" charset="0"/>
              </a:rPr>
              <a:t>auto</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main</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8B888F"/>
                </a:solidFill>
                <a:effectLst/>
                <a:latin typeface="Consolas" panose="020B0609020204030204" pitchFamily="49" charset="0"/>
              </a:rPr>
              <a:t>-&gt;</a:t>
            </a:r>
            <a:r>
              <a:rPr lang="en-AU" sz="1100" b="0" dirty="0">
                <a:solidFill>
                  <a:srgbClr val="F7F1FF"/>
                </a:solidFill>
                <a:effectLst/>
                <a:latin typeface="Consolas" panose="020B0609020204030204" pitchFamily="49" charset="0"/>
              </a:rPr>
              <a:t> </a:t>
            </a:r>
            <a:r>
              <a:rPr lang="en-AU" sz="1100" b="0" i="1" dirty="0">
                <a:solidFill>
                  <a:srgbClr val="5AD4E6"/>
                </a:solidFill>
                <a:effectLst/>
                <a:latin typeface="Consolas" panose="020B0609020204030204" pitchFamily="49" charset="0"/>
              </a:rPr>
              <a:t>int</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 </a:t>
            </a:r>
            <a:r>
              <a:rPr lang="en-AU" sz="1100" b="0" dirty="0">
                <a:solidFill>
                  <a:srgbClr val="7BD88F"/>
                </a:solidFill>
                <a:effectLst/>
                <a:latin typeface="Consolas" panose="020B0609020204030204" pitchFamily="49" charset="0"/>
              </a:rPr>
              <a:t>a</a:t>
            </a:r>
            <a:r>
              <a:rPr lang="en-AU" sz="1100" b="0" dirty="0">
                <a:solidFill>
                  <a:srgbClr val="8B888F"/>
                </a:solidFill>
                <a:effectLst/>
                <a:latin typeface="Consolas" panose="020B0609020204030204" pitchFamily="49" charset="0"/>
              </a:rPr>
              <a:t>();                          </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cout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a</a:t>
            </a:r>
            <a:r>
              <a:rPr lang="en-AU" sz="1100" b="0" dirty="0" err="1">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n</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endl</a:t>
            </a:r>
            <a:r>
              <a:rPr lang="en-AU" sz="1100" b="0" dirty="0">
                <a:solidFill>
                  <a:srgbClr val="8B888F"/>
                </a:solidFill>
                <a:effectLst/>
                <a:latin typeface="Consolas" panose="020B0609020204030204" pitchFamily="49" charset="0"/>
              </a:rPr>
              <a:t>;  ///&lt; 0</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a</a:t>
            </a:r>
            <a:r>
              <a:rPr lang="en-AU" sz="1100" b="0" dirty="0" err="1">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n</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7</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cout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a</a:t>
            </a:r>
            <a:r>
              <a:rPr lang="en-AU" sz="1100" b="0" dirty="0" err="1">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n</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endl</a:t>
            </a:r>
            <a:r>
              <a:rPr lang="en-AU" sz="1100" b="0" dirty="0">
                <a:solidFill>
                  <a:srgbClr val="8B888F"/>
                </a:solidFill>
                <a:effectLst/>
                <a:latin typeface="Consolas" panose="020B0609020204030204" pitchFamily="49" charset="0"/>
              </a:rPr>
              <a:t>;  ///&lt; 7</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dirty="0">
                <a:solidFill>
                  <a:srgbClr val="F7F1FF"/>
                </a:solidFill>
                <a:effectLst/>
                <a:latin typeface="Consolas" panose="020B0609020204030204" pitchFamily="49" charset="0"/>
              </a:rPr>
              <a:t>    B </a:t>
            </a:r>
            <a:r>
              <a:rPr lang="en-AU" sz="1100" b="0" dirty="0">
                <a:solidFill>
                  <a:srgbClr val="7BD88F"/>
                </a:solidFill>
                <a:effectLst/>
                <a:latin typeface="Consolas" panose="020B0609020204030204" pitchFamily="49" charset="0"/>
              </a:rPr>
              <a:t>b</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cout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b</a:t>
            </a:r>
            <a:r>
              <a:rPr lang="en-AU" sz="1100" b="0" dirty="0" err="1">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n</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endl</a:t>
            </a:r>
            <a:r>
              <a:rPr lang="en-AU" sz="1100" b="0" dirty="0">
                <a:solidFill>
                  <a:srgbClr val="8B888F"/>
                </a:solidFill>
                <a:effectLst/>
                <a:latin typeface="Consolas" panose="020B0609020204030204" pitchFamily="49" charset="0"/>
              </a:rPr>
              <a:t>;  ///&lt; 0</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cout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b</a:t>
            </a:r>
            <a:r>
              <a:rPr lang="en-AU" sz="1100" b="0" dirty="0" err="1">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f</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endl</a:t>
            </a:r>
            <a:r>
              <a:rPr lang="en-AU" sz="1100" b="0" dirty="0">
                <a:solidFill>
                  <a:srgbClr val="8B888F"/>
                </a:solidFill>
                <a:effectLst/>
                <a:latin typeface="Consolas" panose="020B0609020204030204" pitchFamily="49" charset="0"/>
              </a:rPr>
              <a:t>;  ///&lt; 0.0</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b</a:t>
            </a:r>
            <a:r>
              <a:rPr lang="en-AU" sz="1100" b="0" dirty="0" err="1">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n</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4</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cout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b</a:t>
            </a:r>
            <a:r>
              <a:rPr lang="en-AU" sz="1100" b="0" dirty="0" err="1">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n</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endl</a:t>
            </a:r>
            <a:r>
              <a:rPr lang="en-AU" sz="1100" b="0" dirty="0">
                <a:solidFill>
                  <a:srgbClr val="8B888F"/>
                </a:solidFill>
                <a:effectLst/>
                <a:latin typeface="Consolas" panose="020B0609020204030204" pitchFamily="49" charset="0"/>
              </a:rPr>
              <a:t>;  ///&lt; 4</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cout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a</a:t>
            </a:r>
            <a:r>
              <a:rPr lang="en-AU" sz="1100" b="0" dirty="0" err="1">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n</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endl</a:t>
            </a:r>
            <a:r>
              <a:rPr lang="en-AU" sz="1100" b="0" dirty="0">
                <a:solidFill>
                  <a:srgbClr val="8B888F"/>
                </a:solidFill>
                <a:effectLst/>
                <a:latin typeface="Consolas" panose="020B0609020204030204" pitchFamily="49" charset="0"/>
              </a:rPr>
              <a:t>;  ///&lt; 7</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b</a:t>
            </a:r>
            <a:r>
              <a:rPr lang="en-AU" sz="1100" b="0" dirty="0" err="1">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f</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8.53464</a:t>
            </a:r>
            <a:r>
              <a:rPr lang="en-AU" sz="1100" b="0" dirty="0">
                <a:solidFill>
                  <a:srgbClr val="FC618D"/>
                </a:solidFill>
                <a:effectLst/>
                <a:latin typeface="Consolas" panose="020B0609020204030204" pitchFamily="49" charset="0"/>
              </a:rPr>
              <a:t>f</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cout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err="1">
                <a:solidFill>
                  <a:srgbClr val="F7F1FF"/>
                </a:solidFill>
                <a:effectLst/>
                <a:latin typeface="Consolas" panose="020B0609020204030204" pitchFamily="49" charset="0"/>
              </a:rPr>
              <a:t>b</a:t>
            </a:r>
            <a:r>
              <a:rPr lang="en-AU" sz="1100" b="0" dirty="0" err="1">
                <a:solidFill>
                  <a:srgbClr val="8B888F"/>
                </a:solidFill>
                <a:effectLst/>
                <a:latin typeface="Consolas" panose="020B0609020204030204" pitchFamily="49" charset="0"/>
              </a:rPr>
              <a:t>.</a:t>
            </a:r>
            <a:r>
              <a:rPr lang="en-AU" sz="1100" b="0" dirty="0" err="1">
                <a:solidFill>
                  <a:srgbClr val="F7F1FF"/>
                </a:solidFill>
                <a:effectLst/>
                <a:latin typeface="Consolas" panose="020B0609020204030204" pitchFamily="49" charset="0"/>
              </a:rPr>
              <a:t>f</a:t>
            </a: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&lt;&lt;</a:t>
            </a:r>
            <a:r>
              <a:rPr lang="en-AU" sz="1100" b="0" dirty="0">
                <a:solidFill>
                  <a:srgbClr val="F7F1FF"/>
                </a:solidFill>
                <a:effectLst/>
                <a:latin typeface="Consolas" panose="020B0609020204030204" pitchFamily="49" charset="0"/>
              </a:rPr>
              <a:t> </a:t>
            </a: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endl</a:t>
            </a:r>
            <a:r>
              <a:rPr lang="en-AU" sz="1100" b="0" dirty="0">
                <a:solidFill>
                  <a:srgbClr val="8B888F"/>
                </a:solidFill>
                <a:effectLst/>
                <a:latin typeface="Consolas" panose="020B0609020204030204" pitchFamily="49" charset="0"/>
              </a:rPr>
              <a:t>;  ///&lt; 8.53464</a:t>
            </a:r>
            <a:endParaRPr lang="en-AU" sz="1100" b="0" dirty="0">
              <a:solidFill>
                <a:srgbClr val="F7F1FF"/>
              </a:solidFill>
              <a:effectLst/>
              <a:latin typeface="Consolas" panose="020B0609020204030204" pitchFamily="49" charset="0"/>
            </a:endParaRPr>
          </a:p>
          <a:p>
            <a:br>
              <a:rPr lang="en-AU" sz="1100" b="0" dirty="0">
                <a:solidFill>
                  <a:srgbClr val="F7F1FF"/>
                </a:solidFill>
                <a:effectLst/>
                <a:latin typeface="Consolas" panose="020B0609020204030204" pitchFamily="49" charset="0"/>
              </a:rPr>
            </a:br>
            <a:r>
              <a:rPr lang="en-AU" sz="1100" b="0" dirty="0">
                <a:solidFill>
                  <a:srgbClr val="F7F1FF"/>
                </a:solidFill>
                <a:effectLst/>
                <a:latin typeface="Consolas" panose="020B0609020204030204" pitchFamily="49" charset="0"/>
              </a:rPr>
              <a:t>    </a:t>
            </a:r>
            <a:r>
              <a:rPr lang="en-AU" sz="1100" b="0" dirty="0">
                <a:solidFill>
                  <a:srgbClr val="FC618D"/>
                </a:solidFill>
                <a:effectLst/>
                <a:latin typeface="Consolas" panose="020B0609020204030204" pitchFamily="49" charset="0"/>
              </a:rPr>
              <a:t>return</a:t>
            </a:r>
            <a:r>
              <a:rPr lang="en-AU" sz="1100" b="0" dirty="0">
                <a:solidFill>
                  <a:srgbClr val="F7F1FF"/>
                </a:solidFill>
                <a:effectLst/>
                <a:latin typeface="Consolas" panose="020B0609020204030204" pitchFamily="49" charset="0"/>
              </a:rPr>
              <a:t> </a:t>
            </a:r>
            <a:r>
              <a:rPr lang="en-AU" sz="1100" b="0" dirty="0">
                <a:solidFill>
                  <a:srgbClr val="948AE3"/>
                </a:solidFill>
                <a:effectLst/>
                <a:latin typeface="Consolas" panose="020B0609020204030204" pitchFamily="49" charset="0"/>
              </a:rPr>
              <a:t>0</a:t>
            </a:r>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a:p>
            <a:r>
              <a:rPr lang="en-AU" sz="1100" b="0" dirty="0">
                <a:solidFill>
                  <a:srgbClr val="8B888F"/>
                </a:solidFill>
                <a:effectLst/>
                <a:latin typeface="Consolas" panose="020B0609020204030204" pitchFamily="49" charset="0"/>
              </a:rPr>
              <a:t>}</a:t>
            </a:r>
            <a:endParaRPr lang="en-AU" sz="11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2269871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Templates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16</a:t>
            </a:fld>
            <a:endParaRPr lang="en-US"/>
          </a:p>
        </p:txBody>
      </p:sp>
    </p:spTree>
    <p:extLst>
      <p:ext uri="{BB962C8B-B14F-4D97-AF65-F5344CB8AC3E}">
        <p14:creationId xmlns:p14="http://schemas.microsoft.com/office/powerpoint/2010/main" val="1723395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Templates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431261"/>
            <a:ext cx="6111194" cy="4966640"/>
          </a:xfrm>
        </p:spPr>
        <p:txBody>
          <a:bodyPr>
            <a:normAutofit fontScale="92500"/>
          </a:bodyPr>
          <a:lstStyle/>
          <a:p>
            <a:r>
              <a:rPr lang="en-US" dirty="0"/>
              <a:t>Templates allow for creating blueprints for a function, class or variable that is instantiated with parameters at compile time.</a:t>
            </a:r>
          </a:p>
          <a:p>
            <a:r>
              <a:rPr lang="en-US" dirty="0"/>
              <a:t>Template parameters can be either type parameters or value parameter.</a:t>
            </a:r>
          </a:p>
          <a:p>
            <a:r>
              <a:rPr lang="en-US" dirty="0"/>
              <a:t>Templates are far more flexible and customizable compared to object-oriented type polymorphism as templates are only instantiated when the template parameters are satisfied.</a:t>
            </a:r>
          </a:p>
          <a:p>
            <a:r>
              <a:rPr lang="en-US" dirty="0"/>
              <a:t> Much of the C++ standard library </a:t>
            </a:r>
            <a:r>
              <a:rPr lang="en-US"/>
              <a:t>uses templates.</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80C2FCC9-21F0-FDF3-3B31-EB77B0E5E0B0}"/>
              </a:ext>
            </a:extLst>
          </p:cNvPr>
          <p:cNvSpPr txBox="1"/>
          <p:nvPr/>
        </p:nvSpPr>
        <p:spPr>
          <a:xfrm>
            <a:off x="6858000" y="1596587"/>
            <a:ext cx="4652508" cy="646331"/>
          </a:xfrm>
          <a:prstGeom prst="rect">
            <a:avLst/>
          </a:prstGeom>
          <a:noFill/>
        </p:spPr>
        <p:txBody>
          <a:bodyPr wrap="square" rtlCol="0">
            <a:spAutoFit/>
          </a:bodyPr>
          <a:lstStyle/>
          <a:p>
            <a:r>
              <a:rPr lang="en-US" b="0" i="1" dirty="0">
                <a:solidFill>
                  <a:srgbClr val="5AD4E6"/>
                </a:solidFill>
                <a:effectLst/>
                <a:latin typeface="Consolas" panose="020B0609020204030204" pitchFamily="49" charset="0"/>
              </a:rPr>
              <a:t>template</a:t>
            </a:r>
            <a:r>
              <a:rPr lang="en-US" b="0" dirty="0">
                <a:solidFill>
                  <a:srgbClr val="8B888F"/>
                </a:solidFill>
                <a:effectLst/>
                <a:latin typeface="Consolas" panose="020B0609020204030204" pitchFamily="49" charset="0"/>
              </a:rPr>
              <a:t>&lt;</a:t>
            </a:r>
            <a:r>
              <a:rPr lang="en-US" b="0" i="1" dirty="0" err="1">
                <a:solidFill>
                  <a:srgbClr val="5AD4E6"/>
                </a:solidFill>
                <a:effectLst/>
                <a:latin typeface="Consolas" panose="020B0609020204030204" pitchFamily="49" charset="0"/>
              </a:rPr>
              <a:t>typename</a:t>
            </a:r>
            <a:r>
              <a:rPr lang="en-US" b="0" dirty="0">
                <a:solidFill>
                  <a:srgbClr val="F7F1FF"/>
                </a:solidFill>
                <a:effectLst/>
                <a:latin typeface="Consolas" panose="020B0609020204030204" pitchFamily="49" charset="0"/>
              </a:rPr>
              <a:t> </a:t>
            </a:r>
            <a:r>
              <a:rPr lang="en-US" b="0" dirty="0">
                <a:solidFill>
                  <a:srgbClr val="5AD4E6"/>
                </a:solidFill>
                <a:effectLst/>
                <a:latin typeface="Consolas" panose="020B0609020204030204" pitchFamily="49" charset="0"/>
              </a:rPr>
              <a:t>T</a:t>
            </a:r>
            <a:r>
              <a:rPr lang="en-US" b="0" dirty="0">
                <a:solidFill>
                  <a:srgbClr val="8B888F"/>
                </a:solidFill>
                <a:effectLst/>
                <a:latin typeface="Consolas" panose="020B0609020204030204" pitchFamily="49" charset="0"/>
              </a:rPr>
              <a:t>,</a:t>
            </a:r>
            <a:r>
              <a:rPr lang="en-US" b="0" dirty="0">
                <a:solidFill>
                  <a:srgbClr val="F7F1FF"/>
                </a:solidFill>
                <a:effectLst/>
                <a:latin typeface="Consolas" panose="020B0609020204030204" pitchFamily="49" charset="0"/>
              </a:rPr>
              <a:t> </a:t>
            </a:r>
            <a:r>
              <a:rPr lang="en-US" b="0" dirty="0">
                <a:solidFill>
                  <a:srgbClr val="7BD88F"/>
                </a:solidFill>
                <a:effectLst/>
                <a:latin typeface="Consolas" panose="020B0609020204030204" pitchFamily="49" charset="0"/>
              </a:rPr>
              <a:t>std</a:t>
            </a:r>
            <a:r>
              <a:rPr lang="en-US" b="0" dirty="0">
                <a:solidFill>
                  <a:srgbClr val="8B888F"/>
                </a:solidFill>
                <a:effectLst/>
                <a:latin typeface="Consolas" panose="020B0609020204030204" pitchFamily="49" charset="0"/>
              </a:rPr>
              <a:t>::</a:t>
            </a:r>
            <a:r>
              <a:rPr lang="en-US" b="0" i="1" dirty="0" err="1">
                <a:solidFill>
                  <a:srgbClr val="5AD4E6"/>
                </a:solidFill>
                <a:effectLst/>
                <a:latin typeface="Consolas" panose="020B0609020204030204" pitchFamily="49" charset="0"/>
              </a:rPr>
              <a:t>size_t</a:t>
            </a:r>
            <a:r>
              <a:rPr lang="en-US" b="0" dirty="0">
                <a:solidFill>
                  <a:srgbClr val="F7F1FF"/>
                </a:solidFill>
                <a:effectLst/>
                <a:latin typeface="Consolas" panose="020B0609020204030204" pitchFamily="49" charset="0"/>
              </a:rPr>
              <a:t> </a:t>
            </a:r>
            <a:r>
              <a:rPr lang="en-US" b="0" dirty="0">
                <a:solidFill>
                  <a:srgbClr val="5AD4E6"/>
                </a:solidFill>
                <a:effectLst/>
                <a:latin typeface="Consolas" panose="020B0609020204030204" pitchFamily="49" charset="0"/>
              </a:rPr>
              <a:t>N</a:t>
            </a:r>
            <a:r>
              <a:rPr lang="en-US" b="0" dirty="0">
                <a:solidFill>
                  <a:srgbClr val="8B888F"/>
                </a:solidFill>
                <a:effectLst/>
                <a:latin typeface="Consolas" panose="020B0609020204030204" pitchFamily="49" charset="0"/>
              </a:rPr>
              <a:t>&gt;</a:t>
            </a:r>
            <a:endParaRPr lang="en-US" b="0" dirty="0">
              <a:solidFill>
                <a:srgbClr val="F7F1FF"/>
              </a:solidFill>
              <a:effectLst/>
              <a:latin typeface="Consolas" panose="020B0609020204030204" pitchFamily="49" charset="0"/>
            </a:endParaRPr>
          </a:p>
          <a:p>
            <a:r>
              <a:rPr lang="en-US" b="0" i="1" dirty="0">
                <a:solidFill>
                  <a:srgbClr val="69676C"/>
                </a:solidFill>
                <a:effectLst/>
                <a:latin typeface="Consolas" panose="020B0609020204030204" pitchFamily="49" charset="0"/>
              </a:rPr>
              <a:t>/// ... template entity details</a:t>
            </a:r>
            <a:endParaRPr lang="en-US"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196120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Discussion</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pic>
        <p:nvPicPr>
          <p:cNvPr id="20" name="Picture 19" descr="Icon&#10;&#10;Description automatically generated">
            <a:extLst>
              <a:ext uri="{FF2B5EF4-FFF2-40B4-BE49-F238E27FC236}">
                <a16:creationId xmlns:a16="http://schemas.microsoft.com/office/drawing/2014/main" id="{4581F6AF-86C5-0A8F-9726-BABB650E954E}"/>
              </a:ext>
            </a:extLst>
          </p:cNvPr>
          <p:cNvPicPr>
            <a:picLocks noChangeAspect="1"/>
          </p:cNvPicPr>
          <p:nvPr/>
        </p:nvPicPr>
        <p:blipFill>
          <a:blip r:embed="rId3"/>
          <a:stretch>
            <a:fillRect/>
          </a:stretch>
        </p:blipFill>
        <p:spPr>
          <a:xfrm>
            <a:off x="8948856" y="490030"/>
            <a:ext cx="2203214" cy="2476500"/>
          </a:xfrm>
          <a:prstGeom prst="rect">
            <a:avLst/>
          </a:prstGeom>
        </p:spPr>
      </p:pic>
      <p:pic>
        <p:nvPicPr>
          <p:cNvPr id="24" name="Picture Placeholder 23" descr="Icon&#10;&#10;Description automatically generated">
            <a:extLst>
              <a:ext uri="{FF2B5EF4-FFF2-40B4-BE49-F238E27FC236}">
                <a16:creationId xmlns:a16="http://schemas.microsoft.com/office/drawing/2014/main" id="{43B24946-5F70-F006-2752-8CAB2D6B3ACB}"/>
              </a:ext>
            </a:extLst>
          </p:cNvPr>
          <p:cNvPicPr>
            <a:picLocks noGrp="1" noChangeAspect="1"/>
          </p:cNvPicPr>
          <p:nvPr>
            <p:ph type="pic" sz="quarter" idx="13"/>
          </p:nvPr>
        </p:nvPicPr>
        <p:blipFill>
          <a:blip r:embed="rId4"/>
          <a:srcRect t="23" b="23"/>
          <a:stretch>
            <a:fillRect/>
          </a:stretch>
        </p:blipFill>
        <p:spPr>
          <a:solidFill>
            <a:schemeClr val="tx1"/>
          </a:solidFill>
        </p:spPr>
      </p:pic>
      <p:sp>
        <p:nvSpPr>
          <p:cNvPr id="5" name="Content Placeholder 4">
            <a:extLst>
              <a:ext uri="{FF2B5EF4-FFF2-40B4-BE49-F238E27FC236}">
                <a16:creationId xmlns:a16="http://schemas.microsoft.com/office/drawing/2014/main" id="{BE0FCAA4-DC64-9337-C738-1899A9911E6C}"/>
              </a:ext>
            </a:extLst>
          </p:cNvPr>
          <p:cNvSpPr>
            <a:spLocks noGrp="1"/>
          </p:cNvSpPr>
          <p:nvPr>
            <p:ph idx="1"/>
          </p:nvPr>
        </p:nvSpPr>
        <p:spPr/>
        <p:txBody>
          <a:bodyPr/>
          <a:lstStyle/>
          <a:p>
            <a:pPr marL="342900" indent="-342900">
              <a:buFont typeface="Arial" panose="020B0604020202020204" pitchFamily="34" charset="0"/>
              <a:buChar char="•"/>
            </a:pPr>
            <a:r>
              <a:rPr lang="en-US" dirty="0"/>
              <a:t>Any questions?</a:t>
            </a:r>
          </a:p>
          <a:p>
            <a:pPr marL="342900" indent="-342900">
              <a:buFont typeface="Arial" panose="020B0604020202020204" pitchFamily="34" charset="0"/>
              <a:buChar char="•"/>
            </a:pPr>
            <a:r>
              <a:rPr lang="en-US" dirty="0"/>
              <a:t>Need help?</a:t>
            </a:r>
          </a:p>
          <a:p>
            <a:pPr marL="342900" indent="-342900">
              <a:buFont typeface="Arial" panose="020B0604020202020204" pitchFamily="34" charset="0"/>
              <a:buChar char="•"/>
            </a:pPr>
            <a:r>
              <a:rPr lang="en-US" dirty="0"/>
              <a:t>Open discussion.</a:t>
            </a:r>
          </a:p>
          <a:p>
            <a:pPr marL="342900" indent="-342900">
              <a:buFont typeface="Arial" panose="020B0604020202020204" pitchFamily="34" charset="0"/>
              <a:buChar char="•"/>
            </a:pPr>
            <a:r>
              <a:rPr lang="en-US" dirty="0"/>
              <a:t>Concerns?</a:t>
            </a:r>
          </a:p>
        </p:txBody>
      </p:sp>
    </p:spTree>
    <p:extLst>
      <p:ext uri="{BB962C8B-B14F-4D97-AF65-F5344CB8AC3E}">
        <p14:creationId xmlns:p14="http://schemas.microsoft.com/office/powerpoint/2010/main" val="2353689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3" y="550800"/>
            <a:ext cx="7308850" cy="986400"/>
          </a:xfrm>
        </p:spPr>
        <p:txBody>
          <a:bodyPr wrap="square" anchor="ctr">
            <a:normAutofit/>
          </a:bodyPr>
          <a:lstStyle/>
          <a:p>
            <a:r>
              <a:rPr lang="en-US" dirty="0"/>
              <a:t>Next Week</a:t>
            </a:r>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MDN High Performance Programming</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19</a:t>
            </a:fld>
            <a:endParaRPr lang="en-US"/>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4204071188"/>
              </p:ext>
            </p:extLst>
          </p:nvPr>
        </p:nvGraphicFramePr>
        <p:xfrm>
          <a:off x="550863" y="2624135"/>
          <a:ext cx="11090276" cy="34686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9552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20" name="Picture 19" descr="Icon&#10;&#10;Description automatically generated">
            <a:extLst>
              <a:ext uri="{FF2B5EF4-FFF2-40B4-BE49-F238E27FC236}">
                <a16:creationId xmlns:a16="http://schemas.microsoft.com/office/drawing/2014/main" id="{4581F6AF-86C5-0A8F-9726-BABB650E954E}"/>
              </a:ext>
            </a:extLst>
          </p:cNvPr>
          <p:cNvPicPr>
            <a:picLocks noChangeAspect="1"/>
          </p:cNvPicPr>
          <p:nvPr/>
        </p:nvPicPr>
        <p:blipFill>
          <a:blip r:embed="rId3"/>
          <a:stretch>
            <a:fillRect/>
          </a:stretch>
        </p:blipFill>
        <p:spPr>
          <a:xfrm>
            <a:off x="8948856" y="490030"/>
            <a:ext cx="2203214" cy="2476500"/>
          </a:xfrm>
          <a:prstGeom prst="rect">
            <a:avLst/>
          </a:prstGeom>
        </p:spPr>
      </p:pic>
      <p:pic>
        <p:nvPicPr>
          <p:cNvPr id="24" name="Picture Placeholder 23" descr="Icon&#10;&#10;Description automatically generated">
            <a:extLst>
              <a:ext uri="{FF2B5EF4-FFF2-40B4-BE49-F238E27FC236}">
                <a16:creationId xmlns:a16="http://schemas.microsoft.com/office/drawing/2014/main" id="{43B24946-5F70-F006-2752-8CAB2D6B3ACB}"/>
              </a:ext>
            </a:extLst>
          </p:cNvPr>
          <p:cNvPicPr>
            <a:picLocks noGrp="1" noChangeAspect="1"/>
          </p:cNvPicPr>
          <p:nvPr>
            <p:ph type="pic" sz="quarter" idx="13"/>
          </p:nvPr>
        </p:nvPicPr>
        <p:blipFill>
          <a:blip r:embed="rId4"/>
          <a:srcRect t="23" b="23"/>
          <a:stretch>
            <a:fillRect/>
          </a:stretch>
        </p:blipFill>
        <p:spPr>
          <a:solidFill>
            <a:schemeClr val="tx1"/>
          </a:solidFill>
        </p:spPr>
      </p:pic>
      <p:sp>
        <p:nvSpPr>
          <p:cNvPr id="5" name="Content Placeholder 4">
            <a:extLst>
              <a:ext uri="{FF2B5EF4-FFF2-40B4-BE49-F238E27FC236}">
                <a16:creationId xmlns:a16="http://schemas.microsoft.com/office/drawing/2014/main" id="{BE0FCAA4-DC64-9337-C738-1899A9911E6C}"/>
              </a:ext>
            </a:extLst>
          </p:cNvPr>
          <p:cNvSpPr>
            <a:spLocks noGrp="1"/>
          </p:cNvSpPr>
          <p:nvPr>
            <p:ph idx="1"/>
          </p:nvPr>
        </p:nvSpPr>
        <p:spPr/>
        <p:txBody>
          <a:bodyPr/>
          <a:lstStyle/>
          <a:p>
            <a:pPr marL="342900" indent="-342900">
              <a:buFont typeface="Arial" panose="020B0604020202020204" pitchFamily="34" charset="0"/>
              <a:buChar char="•"/>
            </a:pPr>
            <a:r>
              <a:rPr lang="en-US" dirty="0"/>
              <a:t>Classes</a:t>
            </a:r>
          </a:p>
          <a:p>
            <a:pPr marL="342900" indent="-342900">
              <a:buFont typeface="Arial" panose="020B0604020202020204" pitchFamily="34" charset="0"/>
              <a:buChar char="•"/>
            </a:pPr>
            <a:r>
              <a:rPr lang="en-US" dirty="0"/>
              <a:t>Templates</a:t>
            </a:r>
          </a:p>
          <a:p>
            <a:pPr marL="342900" indent="-342900">
              <a:buFont typeface="Arial" panose="020B0604020202020204" pitchFamily="34" charset="0"/>
              <a:buChar char="•"/>
            </a:pPr>
            <a:r>
              <a:rPr lang="en-US" dirty="0"/>
              <a:t>Generics</a:t>
            </a:r>
          </a:p>
          <a:p>
            <a:pPr marL="342900" indent="-342900">
              <a:buFont typeface="Arial" panose="020B0604020202020204" pitchFamily="34" charset="0"/>
              <a:buChar char="•"/>
            </a:pPr>
            <a:r>
              <a:rPr lang="en-US" dirty="0"/>
              <a:t>Concepts</a:t>
            </a:r>
          </a:p>
          <a:p>
            <a:pPr marL="342900" indent="-342900">
              <a:buFont typeface="Arial" panose="020B0604020202020204" pitchFamily="34" charset="0"/>
              <a:buChar char="•"/>
            </a:pPr>
            <a:r>
              <a:rPr lang="en-US" dirty="0"/>
              <a:t>Discussion</a:t>
            </a:r>
          </a:p>
          <a:p>
            <a:pPr marL="342900" indent="-342900">
              <a:buFont typeface="Arial" panose="020B0604020202020204" pitchFamily="34" charset="0"/>
              <a:buChar char="•"/>
            </a:pPr>
            <a:r>
              <a:rPr lang="en-US" dirty="0"/>
              <a:t>Presentation of Assignment 1</a:t>
            </a:r>
          </a:p>
        </p:txBody>
      </p:sp>
    </p:spTree>
    <p:extLst>
      <p:ext uri="{BB962C8B-B14F-4D97-AF65-F5344CB8AC3E}">
        <p14:creationId xmlns:p14="http://schemas.microsoft.com/office/powerpoint/2010/main" val="184588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545137" cy="2265216"/>
          </a:xfrm>
        </p:spPr>
        <p:txBody>
          <a:bodyPr/>
          <a:lstStyle/>
          <a:p>
            <a:r>
              <a:rPr lang="en-US" dirty="0"/>
              <a:t>Tyler Swann</a:t>
            </a:r>
          </a:p>
          <a:p>
            <a:r>
              <a:rPr lang="en-US" dirty="0">
                <a:hlinkClick r:id="rId2"/>
              </a:rPr>
              <a:t>https://github.com/MonashDeepNeuron/HPP</a:t>
            </a:r>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MDN High Performance Programming</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Tree>
    <p:extLst>
      <p:ext uri="{BB962C8B-B14F-4D97-AF65-F5344CB8AC3E}">
        <p14:creationId xmlns:p14="http://schemas.microsoft.com/office/powerpoint/2010/main" val="3247798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Example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a:extLst>
              <a:ext uri="{FF2B5EF4-FFF2-40B4-BE49-F238E27FC236}">
                <a16:creationId xmlns:a16="http://schemas.microsoft.com/office/drawing/2014/main" id="{52AF4F5D-59B4-66E6-0915-6C8692E724D7}"/>
              </a:ext>
            </a:extLst>
          </p:cNvPr>
          <p:cNvSpPr txBox="1"/>
          <p:nvPr/>
        </p:nvSpPr>
        <p:spPr>
          <a:xfrm>
            <a:off x="550861" y="1642188"/>
            <a:ext cx="11090275" cy="369332"/>
          </a:xfrm>
          <a:prstGeom prst="rect">
            <a:avLst/>
          </a:prstGeom>
          <a:noFill/>
        </p:spPr>
        <p:txBody>
          <a:bodyPr wrap="square" rtlCol="0">
            <a:spAutoFit/>
          </a:bodyPr>
          <a:lstStyle/>
          <a:p>
            <a:r>
              <a:rPr lang="en-AU" dirty="0"/>
              <a:t>a</a:t>
            </a:r>
          </a:p>
        </p:txBody>
      </p:sp>
    </p:spTree>
    <p:extLst>
      <p:ext uri="{BB962C8B-B14F-4D97-AF65-F5344CB8AC3E}">
        <p14:creationId xmlns:p14="http://schemas.microsoft.com/office/powerpoint/2010/main" val="2179047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22</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Tree>
    <p:extLst>
      <p:ext uri="{BB962C8B-B14F-4D97-AF65-F5344CB8AC3E}">
        <p14:creationId xmlns:p14="http://schemas.microsoft.com/office/powerpoint/2010/main" val="2158886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23</a:t>
            </a:fld>
            <a:endParaRPr lang="en-US"/>
          </a:p>
        </p:txBody>
      </p:sp>
    </p:spTree>
    <p:extLst>
      <p:ext uri="{BB962C8B-B14F-4D97-AF65-F5344CB8AC3E}">
        <p14:creationId xmlns:p14="http://schemas.microsoft.com/office/powerpoint/2010/main" val="2624630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25</a:t>
            </a:fld>
            <a:endParaRPr lang="en-US"/>
          </a:p>
        </p:txBody>
      </p:sp>
    </p:spTree>
    <p:extLst>
      <p:ext uri="{BB962C8B-B14F-4D97-AF65-F5344CB8AC3E}">
        <p14:creationId xmlns:p14="http://schemas.microsoft.com/office/powerpoint/2010/main" val="1420547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26</a:t>
            </a:fld>
            <a:endParaRPr lang="en-US"/>
          </a:p>
        </p:txBody>
      </p:sp>
    </p:spTree>
    <p:extLst>
      <p:ext uri="{BB962C8B-B14F-4D97-AF65-F5344CB8AC3E}">
        <p14:creationId xmlns:p14="http://schemas.microsoft.com/office/powerpoint/2010/main" val="3521561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Classes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spTree>
    <p:extLst>
      <p:ext uri="{BB962C8B-B14F-4D97-AF65-F5344CB8AC3E}">
        <p14:creationId xmlns:p14="http://schemas.microsoft.com/office/powerpoint/2010/main" val="560021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Classes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fontScale="92500" lnSpcReduction="20000"/>
          </a:bodyPr>
          <a:lstStyle/>
          <a:p>
            <a:r>
              <a:rPr lang="en-US" dirty="0"/>
              <a:t>Classes are a way for users to create custom types for our programs.</a:t>
            </a:r>
          </a:p>
          <a:p>
            <a:r>
              <a:rPr lang="en-US" dirty="0"/>
              <a:t>Classes allow us to customize the behaviour of type from its construction and destruction, to the available operations that can be performed on a class.</a:t>
            </a:r>
          </a:p>
          <a:p>
            <a:r>
              <a:rPr lang="en-US" dirty="0"/>
              <a:t>Classes and structures are identical in C++ except the members of a class are private by default (inaccessible).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Content Placeholder 7">
            <a:extLst>
              <a:ext uri="{FF2B5EF4-FFF2-40B4-BE49-F238E27FC236}">
                <a16:creationId xmlns:a16="http://schemas.microsoft.com/office/drawing/2014/main" id="{A93C5AF7-673E-EAF7-9BDA-E2363ECF02FD}"/>
              </a:ext>
            </a:extLst>
          </p:cNvPr>
          <p:cNvSpPr>
            <a:spLocks noGrp="1"/>
          </p:cNvSpPr>
          <p:nvPr>
            <p:ph sz="quarter" idx="4"/>
          </p:nvPr>
        </p:nvSpPr>
        <p:spPr>
          <a:xfrm>
            <a:off x="4954555" y="1651518"/>
            <a:ext cx="6693860" cy="4291407"/>
          </a:xfrm>
        </p:spPr>
        <p:txBody>
          <a:bodyPr/>
          <a:lstStyle/>
          <a:p>
            <a:pPr marL="0" indent="0">
              <a:spcBef>
                <a:spcPts val="0"/>
              </a:spcBef>
              <a:spcAft>
                <a:spcPts val="0"/>
              </a:spcAft>
              <a:buNone/>
            </a:pPr>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iostream</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class</a:t>
            </a:r>
            <a:r>
              <a:rPr lang="en-AU" sz="1400" b="0" dirty="0">
                <a:solidFill>
                  <a:srgbClr val="F7F1FF"/>
                </a:solidFill>
                <a:effectLst/>
                <a:latin typeface="Consolas" panose="020B0609020204030204" pitchFamily="49" charset="0"/>
              </a:rPr>
              <a:t> </a:t>
            </a:r>
            <a:r>
              <a:rPr lang="en-AU" sz="1400" b="0" dirty="0">
                <a:solidFill>
                  <a:srgbClr val="5AD4E6"/>
                </a:solidFill>
                <a:effectLst/>
                <a:latin typeface="Consolas" panose="020B0609020204030204" pitchFamily="49" charset="0"/>
              </a:rPr>
              <a:t>Point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r>
              <a:rPr lang="en-AU" sz="1400" b="0" dirty="0">
                <a:solidFill>
                  <a:srgbClr val="F7F1FF"/>
                </a:solidFill>
                <a:effectLst/>
                <a:latin typeface="Consolas" panose="020B0609020204030204" pitchFamily="49" charset="0"/>
              </a:rPr>
              <a:t> x</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r>
              <a:rPr lang="en-AU" sz="1400" b="0" dirty="0">
                <a:solidFill>
                  <a:srgbClr val="F7F1FF"/>
                </a:solidFill>
                <a:effectLst/>
                <a:latin typeface="Consolas" panose="020B0609020204030204" pitchFamily="49" charset="0"/>
              </a:rPr>
              <a:t> y</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main</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p </a:t>
            </a:r>
            <a:r>
              <a:rPr lang="en-AU" sz="1400" b="0" dirty="0">
                <a:solidFill>
                  <a:srgbClr val="FC618D"/>
                </a:solidFill>
                <a:effectLst/>
                <a:latin typeface="Consolas" panose="020B0609020204030204" pitchFamily="49" charset="0"/>
              </a:rPr>
              <a:t>=</a:t>
            </a:r>
            <a:r>
              <a:rPr lang="en-AU" sz="1400" b="0" dirty="0">
                <a:solidFill>
                  <a:srgbClr val="F7F1FF"/>
                </a:solidFill>
                <a:effectLst/>
                <a:latin typeface="Consolas" panose="020B0609020204030204" pitchFamily="49" charset="0"/>
              </a:rPr>
              <a:t> Point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2</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5</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F7F1FF"/>
                </a:solidFill>
                <a:effectLst/>
                <a:latin typeface="Consolas" panose="020B0609020204030204" pitchFamily="49" charset="0"/>
              </a:rPr>
              <a:t>    </a:t>
            </a:r>
            <a:r>
              <a:rPr lang="en-AU" sz="1400" b="0" i="1" dirty="0">
                <a:solidFill>
                  <a:srgbClr val="69676C"/>
                </a:solidFill>
                <a:effectLst/>
                <a:latin typeface="Consolas" panose="020B0609020204030204" pitchFamily="49" charset="0"/>
              </a:rPr>
              <a:t>/// Fails as `x` and `y` are private</a:t>
            </a:r>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p</a:t>
            </a:r>
            <a:r>
              <a:rPr lang="en-AU" sz="1400" b="0" dirty="0" err="1">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x</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p</a:t>
            </a:r>
            <a:r>
              <a:rPr lang="en-AU" sz="1400" b="0" dirty="0" err="1">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y</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endl</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return</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pPr marL="0" indent="0">
              <a:spcBef>
                <a:spcPts val="0"/>
              </a:spcBef>
              <a:spcAft>
                <a:spcPts val="0"/>
              </a:spcAft>
              <a:buNone/>
            </a:pPr>
            <a:endParaRPr lang="en-AU" sz="1400" dirty="0"/>
          </a:p>
        </p:txBody>
      </p:sp>
    </p:spTree>
    <p:extLst>
      <p:ext uri="{BB962C8B-B14F-4D97-AF65-F5344CB8AC3E}">
        <p14:creationId xmlns:p14="http://schemas.microsoft.com/office/powerpoint/2010/main" val="353280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3" y="1520825"/>
            <a:ext cx="4535487" cy="3779838"/>
          </a:xfrm>
        </p:spPr>
        <p:txBody>
          <a:bodyPr anchor="ctr">
            <a:normAutofit/>
          </a:bodyPr>
          <a:lstStyle/>
          <a:p>
            <a:r>
              <a:rPr lang="en-US" sz="6400" dirty="0"/>
              <a:t>Access Specifiers</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dirty="0"/>
              <a:t>MDN High Performance Programming</a:t>
            </a:r>
            <a:endParaRPr lang="en-US"/>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5</a:t>
            </a:fld>
            <a:endParaRPr lang="en-US"/>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69793529"/>
              </p:ext>
            </p:extLst>
          </p:nvPr>
        </p:nvGraphicFramePr>
        <p:xfrm>
          <a:off x="5267325" y="1174442"/>
          <a:ext cx="6373815" cy="4025307"/>
        </p:xfrm>
        <a:graphic>
          <a:graphicData uri="http://schemas.openxmlformats.org/drawingml/2006/table">
            <a:tbl>
              <a:tblPr firstRow="1" bandRow="1">
                <a:tableStyleId>{7DF18680-E054-41AD-8BC1-D1AEF772440D}</a:tableStyleId>
              </a:tblPr>
              <a:tblGrid>
                <a:gridCol w="3203105">
                  <a:extLst>
                    <a:ext uri="{9D8B030D-6E8A-4147-A177-3AD203B41FA5}">
                      <a16:colId xmlns:a16="http://schemas.microsoft.com/office/drawing/2014/main" val="562691606"/>
                    </a:ext>
                  </a:extLst>
                </a:gridCol>
                <a:gridCol w="3170710">
                  <a:extLst>
                    <a:ext uri="{9D8B030D-6E8A-4147-A177-3AD203B41FA5}">
                      <a16:colId xmlns:a16="http://schemas.microsoft.com/office/drawing/2014/main" val="3970149589"/>
                    </a:ext>
                  </a:extLst>
                </a:gridCol>
              </a:tblGrid>
              <a:tr h="425754">
                <a:tc>
                  <a:txBody>
                    <a:bodyPr/>
                    <a:lstStyle/>
                    <a:p>
                      <a:pPr algn="ctr"/>
                      <a:r>
                        <a:rPr lang="en-US" sz="1900"/>
                        <a:t>Accessor Category</a:t>
                      </a:r>
                    </a:p>
                  </a:txBody>
                  <a:tcPr marL="96762" marR="96762" marT="48381" marB="4838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sz="1900"/>
                        <a:t>Meaning</a:t>
                      </a:r>
                    </a:p>
                  </a:txBody>
                  <a:tcPr marL="96762" marR="96762" marT="48381" marB="4838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1296613">
                <a:tc>
                  <a:txBody>
                    <a:bodyPr/>
                    <a:lstStyle/>
                    <a:p>
                      <a:pPr algn="ctr"/>
                      <a:r>
                        <a:rPr lang="en-AU" sz="2000" b="0" i="1" dirty="0">
                          <a:solidFill>
                            <a:srgbClr val="FC618D"/>
                          </a:solidFill>
                          <a:effectLst/>
                          <a:latin typeface="Consolas" panose="020B0609020204030204" pitchFamily="49" charset="0"/>
                        </a:rPr>
                        <a:t>private</a:t>
                      </a:r>
                      <a:endParaRPr lang="en-US" sz="1900" dirty="0">
                        <a:solidFill>
                          <a:schemeClr val="tx1"/>
                        </a:solidFill>
                      </a:endParaRPr>
                    </a:p>
                  </a:txBody>
                  <a:tcPr marL="96762" marR="96762" marT="48381" marB="4838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900">
                          <a:solidFill>
                            <a:schemeClr val="tx1"/>
                          </a:solidFill>
                        </a:rPr>
                        <a:t>Member can only be used by member functions of the same class or friends (functions or classes).</a:t>
                      </a:r>
                    </a:p>
                  </a:txBody>
                  <a:tcPr marL="96762" marR="96762" marT="48381" marB="4838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15869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i="1" dirty="0">
                          <a:solidFill>
                            <a:srgbClr val="FC618D"/>
                          </a:solidFill>
                          <a:effectLst/>
                          <a:latin typeface="Consolas" panose="020B0609020204030204" pitchFamily="49" charset="0"/>
                        </a:rPr>
                        <a:t>protected</a:t>
                      </a:r>
                      <a:endParaRPr lang="en-US" sz="1800" dirty="0">
                        <a:solidFill>
                          <a:schemeClr val="tx1"/>
                        </a:solidFill>
                      </a:endParaRPr>
                    </a:p>
                  </a:txBody>
                  <a:tcPr marL="96762" marR="96762" marT="48381" marB="4838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900">
                          <a:solidFill>
                            <a:schemeClr val="tx1"/>
                          </a:solidFill>
                        </a:rPr>
                        <a:t>Member can only be used by member functions of the same class, friends (functions or classes) or derived classes.</a:t>
                      </a:r>
                    </a:p>
                  </a:txBody>
                  <a:tcPr marL="96762" marR="96762" marT="48381" marB="4838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716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0" i="1" dirty="0">
                          <a:solidFill>
                            <a:srgbClr val="FC618D"/>
                          </a:solidFill>
                          <a:effectLst/>
                          <a:latin typeface="Consolas" panose="020B0609020204030204" pitchFamily="49" charset="0"/>
                        </a:rPr>
                        <a:t>public</a:t>
                      </a:r>
                      <a:endParaRPr lang="en-US" sz="1800" dirty="0">
                        <a:solidFill>
                          <a:schemeClr val="tx1"/>
                        </a:solidFill>
                      </a:endParaRPr>
                    </a:p>
                    <a:p>
                      <a:pPr algn="ctr"/>
                      <a:endParaRPr lang="en-US" sz="1900" dirty="0">
                        <a:solidFill>
                          <a:schemeClr val="tx1"/>
                        </a:solidFill>
                      </a:endParaRPr>
                    </a:p>
                  </a:txBody>
                  <a:tcPr marL="96762" marR="96762" marT="48381" marB="4838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sz="1900" dirty="0">
                          <a:solidFill>
                            <a:schemeClr val="tx1"/>
                          </a:solidFill>
                        </a:rPr>
                        <a:t>Can be accessed by anyone.</a:t>
                      </a:r>
                    </a:p>
                  </a:txBody>
                  <a:tcPr marL="96762" marR="96762" marT="48381" marB="4838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bl>
          </a:graphicData>
        </a:graphic>
      </p:graphicFrame>
    </p:spTree>
    <p:extLst>
      <p:ext uri="{BB962C8B-B14F-4D97-AF65-F5344CB8AC3E}">
        <p14:creationId xmlns:p14="http://schemas.microsoft.com/office/powerpoint/2010/main" val="2504169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Access Specifiers Example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a:extLst>
              <a:ext uri="{FF2B5EF4-FFF2-40B4-BE49-F238E27FC236}">
                <a16:creationId xmlns:a16="http://schemas.microsoft.com/office/drawing/2014/main" id="{52AF4F5D-59B4-66E6-0915-6C8692E724D7}"/>
              </a:ext>
            </a:extLst>
          </p:cNvPr>
          <p:cNvSpPr txBox="1"/>
          <p:nvPr/>
        </p:nvSpPr>
        <p:spPr>
          <a:xfrm>
            <a:off x="550861" y="1642188"/>
            <a:ext cx="11090275" cy="4801314"/>
          </a:xfrm>
          <a:prstGeom prst="rect">
            <a:avLst/>
          </a:prstGeom>
          <a:noFill/>
        </p:spPr>
        <p:txBody>
          <a:bodyPr wrap="square" rtlCol="0">
            <a:spAutoFit/>
          </a:bodyPr>
          <a:lstStyle/>
          <a:p>
            <a:r>
              <a:rPr lang="en-US" b="0" dirty="0">
                <a:solidFill>
                  <a:srgbClr val="8B888F"/>
                </a:solidFill>
                <a:effectLst/>
                <a:latin typeface="Consolas" panose="020B0609020204030204" pitchFamily="49" charset="0"/>
              </a:rPr>
              <a:t>#</a:t>
            </a:r>
            <a:r>
              <a:rPr lang="en-US" b="0" dirty="0">
                <a:solidFill>
                  <a:srgbClr val="FC618D"/>
                </a:solidFill>
                <a:effectLst/>
                <a:latin typeface="Consolas" panose="020B0609020204030204" pitchFamily="49" charset="0"/>
              </a:rPr>
              <a:t>include</a:t>
            </a:r>
            <a:r>
              <a:rPr lang="en-US" b="0" dirty="0">
                <a:solidFill>
                  <a:srgbClr val="948AE3"/>
                </a:solidFill>
                <a:effectLst/>
                <a:latin typeface="Consolas" panose="020B0609020204030204" pitchFamily="49" charset="0"/>
              </a:rPr>
              <a:t> </a:t>
            </a:r>
            <a:r>
              <a:rPr lang="en-US" b="0" dirty="0">
                <a:solidFill>
                  <a:srgbClr val="8B888F"/>
                </a:solidFill>
                <a:effectLst/>
                <a:latin typeface="Consolas" panose="020B0609020204030204" pitchFamily="49" charset="0"/>
              </a:rPr>
              <a:t>&lt;</a:t>
            </a:r>
            <a:r>
              <a:rPr lang="en-US" b="0" dirty="0">
                <a:solidFill>
                  <a:srgbClr val="FCE566"/>
                </a:solidFill>
                <a:effectLst/>
                <a:latin typeface="Consolas" panose="020B0609020204030204" pitchFamily="49" charset="0"/>
              </a:rPr>
              <a:t>iostream</a:t>
            </a:r>
            <a:r>
              <a:rPr lang="en-US" b="0" dirty="0">
                <a:solidFill>
                  <a:srgbClr val="8B888F"/>
                </a:solidFill>
                <a:effectLst/>
                <a:latin typeface="Consolas" panose="020B0609020204030204" pitchFamily="49" charset="0"/>
              </a:rPr>
              <a:t>&gt;</a:t>
            </a:r>
            <a:endParaRPr lang="en-US" b="0" dirty="0">
              <a:solidFill>
                <a:srgbClr val="F7F1FF"/>
              </a:solidFill>
              <a:effectLst/>
              <a:latin typeface="Consolas" panose="020B0609020204030204" pitchFamily="49" charset="0"/>
            </a:endParaRPr>
          </a:p>
          <a:p>
            <a:br>
              <a:rPr lang="en-US" b="0" dirty="0">
                <a:solidFill>
                  <a:srgbClr val="F7F1FF"/>
                </a:solidFill>
                <a:effectLst/>
                <a:latin typeface="Consolas" panose="020B0609020204030204" pitchFamily="49" charset="0"/>
              </a:rPr>
            </a:br>
            <a:r>
              <a:rPr lang="en-US" b="0" i="1" dirty="0">
                <a:solidFill>
                  <a:srgbClr val="5AD4E6"/>
                </a:solidFill>
                <a:effectLst/>
                <a:latin typeface="Consolas" panose="020B0609020204030204" pitchFamily="49" charset="0"/>
              </a:rPr>
              <a:t>class</a:t>
            </a:r>
            <a:r>
              <a:rPr lang="en-US" b="0" dirty="0">
                <a:solidFill>
                  <a:srgbClr val="F7F1FF"/>
                </a:solidFill>
                <a:effectLst/>
                <a:latin typeface="Consolas" panose="020B0609020204030204" pitchFamily="49" charset="0"/>
              </a:rPr>
              <a:t> </a:t>
            </a:r>
            <a:r>
              <a:rPr lang="en-US" b="0" dirty="0">
                <a:solidFill>
                  <a:srgbClr val="5AD4E6"/>
                </a:solidFill>
                <a:effectLst/>
                <a:latin typeface="Consolas" panose="020B0609020204030204" pitchFamily="49" charset="0"/>
              </a:rPr>
              <a:t>Point</a:t>
            </a:r>
            <a:endParaRPr lang="en-US" b="0" dirty="0">
              <a:solidFill>
                <a:srgbClr val="F7F1FF"/>
              </a:solidFill>
              <a:effectLst/>
              <a:latin typeface="Consolas" panose="020B0609020204030204" pitchFamily="49" charset="0"/>
            </a:endParaRPr>
          </a:p>
          <a:p>
            <a:r>
              <a:rPr lang="en-US" b="0" dirty="0">
                <a:solidFill>
                  <a:srgbClr val="8B888F"/>
                </a:solidFill>
                <a:effectLst/>
                <a:latin typeface="Consolas" panose="020B0609020204030204" pitchFamily="49" charset="0"/>
              </a:rPr>
              <a:t>{</a:t>
            </a:r>
            <a:endParaRPr lang="en-US" b="0" dirty="0">
              <a:solidFill>
                <a:srgbClr val="F7F1FF"/>
              </a:solidFill>
              <a:effectLst/>
              <a:latin typeface="Consolas" panose="020B0609020204030204" pitchFamily="49" charset="0"/>
            </a:endParaRPr>
          </a:p>
          <a:p>
            <a:r>
              <a:rPr lang="en-US" b="0" i="1" dirty="0">
                <a:solidFill>
                  <a:srgbClr val="FC618D"/>
                </a:solidFill>
                <a:effectLst/>
                <a:latin typeface="Consolas" panose="020B0609020204030204" pitchFamily="49" charset="0"/>
              </a:rPr>
              <a:t>public</a:t>
            </a:r>
            <a:r>
              <a:rPr lang="en-US" b="0" i="1" dirty="0">
                <a:solidFill>
                  <a:srgbClr val="8B888F"/>
                </a:solidFill>
                <a:effectLst/>
                <a:latin typeface="Consolas" panose="020B0609020204030204" pitchFamily="49" charset="0"/>
              </a:rPr>
              <a:t>:</a:t>
            </a:r>
            <a:r>
              <a:rPr lang="en-US" b="0" i="1" dirty="0">
                <a:solidFill>
                  <a:srgbClr val="69676C"/>
                </a:solidFill>
                <a:effectLst/>
                <a:latin typeface="Consolas" panose="020B0609020204030204" pitchFamily="49" charset="0"/>
              </a:rPr>
              <a:t>             ///&lt; Declare members `x` and `y` as public</a:t>
            </a:r>
            <a:endParaRPr lang="en-US" b="0" dirty="0">
              <a:solidFill>
                <a:srgbClr val="F7F1FF"/>
              </a:solidFill>
              <a:effectLst/>
              <a:latin typeface="Consolas" panose="020B0609020204030204" pitchFamily="49" charset="0"/>
            </a:endParaRPr>
          </a:p>
          <a:p>
            <a:r>
              <a:rPr lang="en-US" b="0" dirty="0">
                <a:solidFill>
                  <a:srgbClr val="F7F1FF"/>
                </a:solidFill>
                <a:effectLst/>
                <a:latin typeface="Consolas" panose="020B0609020204030204" pitchFamily="49" charset="0"/>
              </a:rPr>
              <a:t>    </a:t>
            </a:r>
            <a:r>
              <a:rPr lang="en-US" b="0" i="1" dirty="0">
                <a:solidFill>
                  <a:srgbClr val="5AD4E6"/>
                </a:solidFill>
                <a:effectLst/>
                <a:latin typeface="Consolas" panose="020B0609020204030204" pitchFamily="49" charset="0"/>
              </a:rPr>
              <a:t>int</a:t>
            </a:r>
            <a:r>
              <a:rPr lang="en-US" b="0" dirty="0">
                <a:solidFill>
                  <a:srgbClr val="F7F1FF"/>
                </a:solidFill>
                <a:effectLst/>
                <a:latin typeface="Consolas" panose="020B0609020204030204" pitchFamily="49" charset="0"/>
              </a:rPr>
              <a:t> x</a:t>
            </a:r>
            <a:r>
              <a:rPr lang="en-US" b="0" dirty="0">
                <a:solidFill>
                  <a:srgbClr val="8B888F"/>
                </a:solidFill>
                <a:effectLst/>
                <a:latin typeface="Consolas" panose="020B0609020204030204" pitchFamily="49" charset="0"/>
              </a:rPr>
              <a:t>;</a:t>
            </a:r>
            <a:endParaRPr lang="en-US" b="0" dirty="0">
              <a:solidFill>
                <a:srgbClr val="F7F1FF"/>
              </a:solidFill>
              <a:effectLst/>
              <a:latin typeface="Consolas" panose="020B0609020204030204" pitchFamily="49" charset="0"/>
            </a:endParaRPr>
          </a:p>
          <a:p>
            <a:r>
              <a:rPr lang="en-US" b="0" dirty="0">
                <a:solidFill>
                  <a:srgbClr val="F7F1FF"/>
                </a:solidFill>
                <a:effectLst/>
                <a:latin typeface="Consolas" panose="020B0609020204030204" pitchFamily="49" charset="0"/>
              </a:rPr>
              <a:t>    </a:t>
            </a:r>
            <a:r>
              <a:rPr lang="en-US" b="0" i="1" dirty="0">
                <a:solidFill>
                  <a:srgbClr val="5AD4E6"/>
                </a:solidFill>
                <a:effectLst/>
                <a:latin typeface="Consolas" panose="020B0609020204030204" pitchFamily="49" charset="0"/>
              </a:rPr>
              <a:t>int</a:t>
            </a:r>
            <a:r>
              <a:rPr lang="en-US" b="0" dirty="0">
                <a:solidFill>
                  <a:srgbClr val="F7F1FF"/>
                </a:solidFill>
                <a:effectLst/>
                <a:latin typeface="Consolas" panose="020B0609020204030204" pitchFamily="49" charset="0"/>
              </a:rPr>
              <a:t> y</a:t>
            </a:r>
            <a:r>
              <a:rPr lang="en-US" b="0" dirty="0">
                <a:solidFill>
                  <a:srgbClr val="8B888F"/>
                </a:solidFill>
                <a:effectLst/>
                <a:latin typeface="Consolas" panose="020B0609020204030204" pitchFamily="49" charset="0"/>
              </a:rPr>
              <a:t>;</a:t>
            </a:r>
            <a:endParaRPr lang="en-US" b="0" dirty="0">
              <a:solidFill>
                <a:srgbClr val="F7F1FF"/>
              </a:solidFill>
              <a:effectLst/>
              <a:latin typeface="Consolas" panose="020B0609020204030204" pitchFamily="49" charset="0"/>
            </a:endParaRPr>
          </a:p>
          <a:p>
            <a:r>
              <a:rPr lang="en-US" b="0" dirty="0">
                <a:solidFill>
                  <a:srgbClr val="8B888F"/>
                </a:solidFill>
                <a:effectLst/>
                <a:latin typeface="Consolas" panose="020B0609020204030204" pitchFamily="49" charset="0"/>
              </a:rPr>
              <a:t>};</a:t>
            </a:r>
            <a:endParaRPr lang="en-US" b="0" dirty="0">
              <a:solidFill>
                <a:srgbClr val="F7F1FF"/>
              </a:solidFill>
              <a:effectLst/>
              <a:latin typeface="Consolas" panose="020B0609020204030204" pitchFamily="49" charset="0"/>
            </a:endParaRPr>
          </a:p>
          <a:p>
            <a:br>
              <a:rPr lang="en-US" b="0" dirty="0">
                <a:solidFill>
                  <a:srgbClr val="F7F1FF"/>
                </a:solidFill>
                <a:effectLst/>
                <a:latin typeface="Consolas" panose="020B0609020204030204" pitchFamily="49" charset="0"/>
              </a:rPr>
            </a:br>
            <a:r>
              <a:rPr lang="en-US" b="0" i="1" dirty="0">
                <a:solidFill>
                  <a:srgbClr val="5AD4E6"/>
                </a:solidFill>
                <a:effectLst/>
                <a:latin typeface="Consolas" panose="020B0609020204030204" pitchFamily="49" charset="0"/>
              </a:rPr>
              <a:t>auto</a:t>
            </a:r>
            <a:r>
              <a:rPr lang="en-US" b="0" dirty="0">
                <a:solidFill>
                  <a:srgbClr val="F7F1FF"/>
                </a:solidFill>
                <a:effectLst/>
                <a:latin typeface="Consolas" panose="020B0609020204030204" pitchFamily="49" charset="0"/>
              </a:rPr>
              <a:t> </a:t>
            </a:r>
            <a:r>
              <a:rPr lang="en-US" b="0" dirty="0">
                <a:solidFill>
                  <a:srgbClr val="7BD88F"/>
                </a:solidFill>
                <a:effectLst/>
                <a:latin typeface="Consolas" panose="020B0609020204030204" pitchFamily="49" charset="0"/>
              </a:rPr>
              <a:t>main</a:t>
            </a:r>
            <a:r>
              <a:rPr lang="en-US" b="0" dirty="0">
                <a:solidFill>
                  <a:srgbClr val="8B888F"/>
                </a:solidFill>
                <a:effectLst/>
                <a:latin typeface="Consolas" panose="020B0609020204030204" pitchFamily="49" charset="0"/>
              </a:rPr>
              <a:t>()</a:t>
            </a:r>
            <a:r>
              <a:rPr lang="en-US" b="0" dirty="0">
                <a:solidFill>
                  <a:srgbClr val="F7F1FF"/>
                </a:solidFill>
                <a:effectLst/>
                <a:latin typeface="Consolas" panose="020B0609020204030204" pitchFamily="49" charset="0"/>
              </a:rPr>
              <a:t> </a:t>
            </a:r>
            <a:r>
              <a:rPr lang="en-US" b="0" dirty="0">
                <a:solidFill>
                  <a:srgbClr val="8B888F"/>
                </a:solidFill>
                <a:effectLst/>
                <a:latin typeface="Consolas" panose="020B0609020204030204" pitchFamily="49" charset="0"/>
              </a:rPr>
              <a:t>-&gt;</a:t>
            </a:r>
            <a:r>
              <a:rPr lang="en-US" b="0" dirty="0">
                <a:solidFill>
                  <a:srgbClr val="F7F1FF"/>
                </a:solidFill>
                <a:effectLst/>
                <a:latin typeface="Consolas" panose="020B0609020204030204" pitchFamily="49" charset="0"/>
              </a:rPr>
              <a:t> </a:t>
            </a:r>
            <a:r>
              <a:rPr lang="en-US" b="0" i="1" dirty="0">
                <a:solidFill>
                  <a:srgbClr val="5AD4E6"/>
                </a:solidFill>
                <a:effectLst/>
                <a:latin typeface="Consolas" panose="020B0609020204030204" pitchFamily="49" charset="0"/>
              </a:rPr>
              <a:t>int</a:t>
            </a:r>
            <a:endParaRPr lang="en-US" b="0" dirty="0">
              <a:solidFill>
                <a:srgbClr val="F7F1FF"/>
              </a:solidFill>
              <a:effectLst/>
              <a:latin typeface="Consolas" panose="020B0609020204030204" pitchFamily="49" charset="0"/>
            </a:endParaRPr>
          </a:p>
          <a:p>
            <a:r>
              <a:rPr lang="en-US" b="0" dirty="0">
                <a:solidFill>
                  <a:srgbClr val="8B888F"/>
                </a:solidFill>
                <a:effectLst/>
                <a:latin typeface="Consolas" panose="020B0609020204030204" pitchFamily="49" charset="0"/>
              </a:rPr>
              <a:t>{</a:t>
            </a:r>
            <a:endParaRPr lang="en-US" b="0" dirty="0">
              <a:solidFill>
                <a:srgbClr val="F7F1FF"/>
              </a:solidFill>
              <a:effectLst/>
              <a:latin typeface="Consolas" panose="020B0609020204030204" pitchFamily="49" charset="0"/>
            </a:endParaRPr>
          </a:p>
          <a:p>
            <a:r>
              <a:rPr lang="en-US" b="0" dirty="0">
                <a:solidFill>
                  <a:srgbClr val="F7F1FF"/>
                </a:solidFill>
                <a:effectLst/>
                <a:latin typeface="Consolas" panose="020B0609020204030204" pitchFamily="49" charset="0"/>
              </a:rPr>
              <a:t>    Point p</a:t>
            </a:r>
            <a:r>
              <a:rPr lang="en-US" b="0" dirty="0">
                <a:solidFill>
                  <a:srgbClr val="8B888F"/>
                </a:solidFill>
                <a:effectLst/>
                <a:latin typeface="Consolas" panose="020B0609020204030204" pitchFamily="49" charset="0"/>
              </a:rPr>
              <a:t>{</a:t>
            </a:r>
            <a:r>
              <a:rPr lang="en-US" b="0" dirty="0">
                <a:solidFill>
                  <a:srgbClr val="F7F1FF"/>
                </a:solidFill>
                <a:effectLst/>
                <a:latin typeface="Consolas" panose="020B0609020204030204" pitchFamily="49" charset="0"/>
              </a:rPr>
              <a:t> </a:t>
            </a:r>
            <a:r>
              <a:rPr lang="en-US" b="0" dirty="0">
                <a:solidFill>
                  <a:srgbClr val="948AE3"/>
                </a:solidFill>
                <a:effectLst/>
                <a:latin typeface="Consolas" panose="020B0609020204030204" pitchFamily="49" charset="0"/>
              </a:rPr>
              <a:t>2</a:t>
            </a:r>
            <a:r>
              <a:rPr lang="en-US" b="0" dirty="0">
                <a:solidFill>
                  <a:srgbClr val="8B888F"/>
                </a:solidFill>
                <a:effectLst/>
                <a:latin typeface="Consolas" panose="020B0609020204030204" pitchFamily="49" charset="0"/>
              </a:rPr>
              <a:t>,</a:t>
            </a:r>
            <a:r>
              <a:rPr lang="en-US" b="0" dirty="0">
                <a:solidFill>
                  <a:srgbClr val="F7F1FF"/>
                </a:solidFill>
                <a:effectLst/>
                <a:latin typeface="Consolas" panose="020B0609020204030204" pitchFamily="49" charset="0"/>
              </a:rPr>
              <a:t> </a:t>
            </a:r>
            <a:r>
              <a:rPr lang="en-US" b="0" dirty="0">
                <a:solidFill>
                  <a:srgbClr val="948AE3"/>
                </a:solidFill>
                <a:effectLst/>
                <a:latin typeface="Consolas" panose="020B0609020204030204" pitchFamily="49" charset="0"/>
              </a:rPr>
              <a:t>5</a:t>
            </a:r>
            <a:r>
              <a:rPr lang="en-US" b="0" dirty="0">
                <a:solidFill>
                  <a:srgbClr val="F7F1FF"/>
                </a:solidFill>
                <a:effectLst/>
                <a:latin typeface="Consolas" panose="020B0609020204030204" pitchFamily="49" charset="0"/>
              </a:rPr>
              <a:t> </a:t>
            </a:r>
            <a:r>
              <a:rPr lang="en-US" b="0" dirty="0">
                <a:solidFill>
                  <a:srgbClr val="8B888F"/>
                </a:solidFill>
                <a:effectLst/>
                <a:latin typeface="Consolas" panose="020B0609020204030204" pitchFamily="49" charset="0"/>
              </a:rPr>
              <a:t>};</a:t>
            </a:r>
            <a:r>
              <a:rPr lang="en-US" b="0" i="1" dirty="0">
                <a:solidFill>
                  <a:srgbClr val="69676C"/>
                </a:solidFill>
                <a:effectLst/>
                <a:latin typeface="Consolas" panose="020B0609020204030204" pitchFamily="49" charset="0"/>
              </a:rPr>
              <a:t>  ///&lt; Now succeeds</a:t>
            </a:r>
            <a:endParaRPr lang="en-US" b="0" dirty="0">
              <a:solidFill>
                <a:srgbClr val="F7F1FF"/>
              </a:solidFill>
              <a:effectLst/>
              <a:latin typeface="Consolas" panose="020B0609020204030204" pitchFamily="49" charset="0"/>
            </a:endParaRPr>
          </a:p>
          <a:p>
            <a:br>
              <a:rPr lang="en-US" b="0" dirty="0">
                <a:solidFill>
                  <a:srgbClr val="F7F1FF"/>
                </a:solidFill>
                <a:effectLst/>
                <a:latin typeface="Consolas" panose="020B0609020204030204" pitchFamily="49" charset="0"/>
              </a:rPr>
            </a:br>
            <a:r>
              <a:rPr lang="en-US" b="0" dirty="0">
                <a:solidFill>
                  <a:srgbClr val="F7F1FF"/>
                </a:solidFill>
                <a:effectLst/>
                <a:latin typeface="Consolas" panose="020B0609020204030204" pitchFamily="49" charset="0"/>
              </a:rPr>
              <a:t>    </a:t>
            </a:r>
            <a:r>
              <a:rPr lang="en-US" b="0" dirty="0">
                <a:solidFill>
                  <a:srgbClr val="7BD88F"/>
                </a:solidFill>
                <a:effectLst/>
                <a:latin typeface="Consolas" panose="020B0609020204030204" pitchFamily="49" charset="0"/>
              </a:rPr>
              <a:t>std</a:t>
            </a:r>
            <a:r>
              <a:rPr lang="en-US" b="0" dirty="0">
                <a:solidFill>
                  <a:srgbClr val="8B888F"/>
                </a:solidFill>
                <a:effectLst/>
                <a:latin typeface="Consolas" panose="020B0609020204030204" pitchFamily="49" charset="0"/>
              </a:rPr>
              <a:t>::</a:t>
            </a:r>
            <a:r>
              <a:rPr lang="en-US" b="0" dirty="0">
                <a:solidFill>
                  <a:srgbClr val="F7F1FF"/>
                </a:solidFill>
                <a:effectLst/>
                <a:latin typeface="Consolas" panose="020B0609020204030204" pitchFamily="49" charset="0"/>
              </a:rPr>
              <a:t>cout </a:t>
            </a:r>
            <a:r>
              <a:rPr lang="en-US" b="0" dirty="0">
                <a:solidFill>
                  <a:srgbClr val="FC618D"/>
                </a:solidFill>
                <a:effectLst/>
                <a:latin typeface="Consolas" panose="020B0609020204030204" pitchFamily="49" charset="0"/>
              </a:rPr>
              <a:t>&lt;&lt;</a:t>
            </a:r>
            <a:r>
              <a:rPr lang="en-US" b="0" dirty="0">
                <a:solidFill>
                  <a:srgbClr val="F7F1FF"/>
                </a:solidFill>
                <a:effectLst/>
                <a:latin typeface="Consolas" panose="020B0609020204030204" pitchFamily="49" charset="0"/>
              </a:rPr>
              <a:t> </a:t>
            </a:r>
            <a:r>
              <a:rPr lang="en-US" b="0" dirty="0">
                <a:solidFill>
                  <a:srgbClr val="8B888F"/>
                </a:solidFill>
                <a:effectLst/>
                <a:latin typeface="Consolas" panose="020B0609020204030204" pitchFamily="49" charset="0"/>
              </a:rPr>
              <a:t>"</a:t>
            </a:r>
            <a:r>
              <a:rPr lang="en-US" b="0" dirty="0">
                <a:solidFill>
                  <a:srgbClr val="FCE566"/>
                </a:solidFill>
                <a:effectLst/>
                <a:latin typeface="Consolas" panose="020B0609020204030204" pitchFamily="49" charset="0"/>
              </a:rPr>
              <a:t>( </a:t>
            </a:r>
            <a:r>
              <a:rPr lang="en-US" b="0" dirty="0">
                <a:solidFill>
                  <a:srgbClr val="8B888F"/>
                </a:solidFill>
                <a:effectLst/>
                <a:latin typeface="Consolas" panose="020B0609020204030204" pitchFamily="49" charset="0"/>
              </a:rPr>
              <a:t>"</a:t>
            </a:r>
            <a:r>
              <a:rPr lang="en-US" b="0" dirty="0">
                <a:solidFill>
                  <a:srgbClr val="F7F1FF"/>
                </a:solidFill>
                <a:effectLst/>
                <a:latin typeface="Consolas" panose="020B0609020204030204" pitchFamily="49" charset="0"/>
              </a:rPr>
              <a:t> </a:t>
            </a:r>
            <a:r>
              <a:rPr lang="en-US" b="0" dirty="0">
                <a:solidFill>
                  <a:srgbClr val="FC618D"/>
                </a:solidFill>
                <a:effectLst/>
                <a:latin typeface="Consolas" panose="020B0609020204030204" pitchFamily="49" charset="0"/>
              </a:rPr>
              <a:t>&lt;&lt;</a:t>
            </a:r>
            <a:r>
              <a:rPr lang="en-US" b="0" dirty="0">
                <a:solidFill>
                  <a:srgbClr val="F7F1FF"/>
                </a:solidFill>
                <a:effectLst/>
                <a:latin typeface="Consolas" panose="020B0609020204030204" pitchFamily="49" charset="0"/>
              </a:rPr>
              <a:t> </a:t>
            </a:r>
            <a:r>
              <a:rPr lang="en-US" b="0" dirty="0" err="1">
                <a:solidFill>
                  <a:srgbClr val="F7F1FF"/>
                </a:solidFill>
                <a:effectLst/>
                <a:latin typeface="Consolas" panose="020B0609020204030204" pitchFamily="49" charset="0"/>
              </a:rPr>
              <a:t>p</a:t>
            </a:r>
            <a:r>
              <a:rPr lang="en-US" b="0" dirty="0" err="1">
                <a:solidFill>
                  <a:srgbClr val="8B888F"/>
                </a:solidFill>
                <a:effectLst/>
                <a:latin typeface="Consolas" panose="020B0609020204030204" pitchFamily="49" charset="0"/>
              </a:rPr>
              <a:t>.</a:t>
            </a:r>
            <a:r>
              <a:rPr lang="en-US" b="0" dirty="0" err="1">
                <a:solidFill>
                  <a:srgbClr val="F7F1FF"/>
                </a:solidFill>
                <a:effectLst/>
                <a:latin typeface="Consolas" panose="020B0609020204030204" pitchFamily="49" charset="0"/>
              </a:rPr>
              <a:t>x</a:t>
            </a:r>
            <a:r>
              <a:rPr lang="en-US" b="0" dirty="0">
                <a:solidFill>
                  <a:srgbClr val="F7F1FF"/>
                </a:solidFill>
                <a:effectLst/>
                <a:latin typeface="Consolas" panose="020B0609020204030204" pitchFamily="49" charset="0"/>
              </a:rPr>
              <a:t> </a:t>
            </a:r>
            <a:r>
              <a:rPr lang="en-US" b="0" dirty="0">
                <a:solidFill>
                  <a:srgbClr val="FC618D"/>
                </a:solidFill>
                <a:effectLst/>
                <a:latin typeface="Consolas" panose="020B0609020204030204" pitchFamily="49" charset="0"/>
              </a:rPr>
              <a:t>&lt;&lt;</a:t>
            </a:r>
            <a:r>
              <a:rPr lang="en-US" b="0" dirty="0">
                <a:solidFill>
                  <a:srgbClr val="F7F1FF"/>
                </a:solidFill>
                <a:effectLst/>
                <a:latin typeface="Consolas" panose="020B0609020204030204" pitchFamily="49" charset="0"/>
              </a:rPr>
              <a:t> </a:t>
            </a:r>
            <a:r>
              <a:rPr lang="en-US" b="0" dirty="0">
                <a:solidFill>
                  <a:srgbClr val="8B888F"/>
                </a:solidFill>
                <a:effectLst/>
                <a:latin typeface="Consolas" panose="020B0609020204030204" pitchFamily="49" charset="0"/>
              </a:rPr>
              <a:t>"</a:t>
            </a:r>
            <a:r>
              <a:rPr lang="en-US" b="0" dirty="0">
                <a:solidFill>
                  <a:srgbClr val="FCE566"/>
                </a:solidFill>
                <a:effectLst/>
                <a:latin typeface="Consolas" panose="020B0609020204030204" pitchFamily="49" charset="0"/>
              </a:rPr>
              <a:t>, </a:t>
            </a:r>
            <a:r>
              <a:rPr lang="en-US" b="0" dirty="0">
                <a:solidFill>
                  <a:srgbClr val="8B888F"/>
                </a:solidFill>
                <a:effectLst/>
                <a:latin typeface="Consolas" panose="020B0609020204030204" pitchFamily="49" charset="0"/>
              </a:rPr>
              <a:t>"</a:t>
            </a:r>
            <a:r>
              <a:rPr lang="en-US" b="0" dirty="0">
                <a:solidFill>
                  <a:srgbClr val="F7F1FF"/>
                </a:solidFill>
                <a:effectLst/>
                <a:latin typeface="Consolas" panose="020B0609020204030204" pitchFamily="49" charset="0"/>
              </a:rPr>
              <a:t> </a:t>
            </a:r>
            <a:r>
              <a:rPr lang="en-US" b="0" dirty="0">
                <a:solidFill>
                  <a:srgbClr val="FC618D"/>
                </a:solidFill>
                <a:effectLst/>
                <a:latin typeface="Consolas" panose="020B0609020204030204" pitchFamily="49" charset="0"/>
              </a:rPr>
              <a:t>&lt;&lt;</a:t>
            </a:r>
            <a:r>
              <a:rPr lang="en-US" b="0" dirty="0">
                <a:solidFill>
                  <a:srgbClr val="F7F1FF"/>
                </a:solidFill>
                <a:effectLst/>
                <a:latin typeface="Consolas" panose="020B0609020204030204" pitchFamily="49" charset="0"/>
              </a:rPr>
              <a:t> </a:t>
            </a:r>
            <a:r>
              <a:rPr lang="en-US" b="0" dirty="0" err="1">
                <a:solidFill>
                  <a:srgbClr val="F7F1FF"/>
                </a:solidFill>
                <a:effectLst/>
                <a:latin typeface="Consolas" panose="020B0609020204030204" pitchFamily="49" charset="0"/>
              </a:rPr>
              <a:t>p</a:t>
            </a:r>
            <a:r>
              <a:rPr lang="en-US" b="0" dirty="0" err="1">
                <a:solidFill>
                  <a:srgbClr val="8B888F"/>
                </a:solidFill>
                <a:effectLst/>
                <a:latin typeface="Consolas" panose="020B0609020204030204" pitchFamily="49" charset="0"/>
              </a:rPr>
              <a:t>.</a:t>
            </a:r>
            <a:r>
              <a:rPr lang="en-US" b="0" dirty="0" err="1">
                <a:solidFill>
                  <a:srgbClr val="F7F1FF"/>
                </a:solidFill>
                <a:effectLst/>
                <a:latin typeface="Consolas" panose="020B0609020204030204" pitchFamily="49" charset="0"/>
              </a:rPr>
              <a:t>y</a:t>
            </a:r>
            <a:r>
              <a:rPr lang="en-US" b="0" dirty="0">
                <a:solidFill>
                  <a:srgbClr val="F7F1FF"/>
                </a:solidFill>
                <a:effectLst/>
                <a:latin typeface="Consolas" panose="020B0609020204030204" pitchFamily="49" charset="0"/>
              </a:rPr>
              <a:t> </a:t>
            </a:r>
            <a:r>
              <a:rPr lang="en-US" b="0" dirty="0">
                <a:solidFill>
                  <a:srgbClr val="FC618D"/>
                </a:solidFill>
                <a:effectLst/>
                <a:latin typeface="Consolas" panose="020B0609020204030204" pitchFamily="49" charset="0"/>
              </a:rPr>
              <a:t>&lt;&lt;</a:t>
            </a:r>
            <a:r>
              <a:rPr lang="en-US" b="0" dirty="0">
                <a:solidFill>
                  <a:srgbClr val="F7F1FF"/>
                </a:solidFill>
                <a:effectLst/>
                <a:latin typeface="Consolas" panose="020B0609020204030204" pitchFamily="49" charset="0"/>
              </a:rPr>
              <a:t> </a:t>
            </a:r>
            <a:r>
              <a:rPr lang="en-US" b="0" dirty="0">
                <a:solidFill>
                  <a:srgbClr val="8B888F"/>
                </a:solidFill>
                <a:effectLst/>
                <a:latin typeface="Consolas" panose="020B0609020204030204" pitchFamily="49" charset="0"/>
              </a:rPr>
              <a:t>"</a:t>
            </a:r>
            <a:r>
              <a:rPr lang="en-US" b="0" dirty="0">
                <a:solidFill>
                  <a:srgbClr val="FCE566"/>
                </a:solidFill>
                <a:effectLst/>
                <a:latin typeface="Consolas" panose="020B0609020204030204" pitchFamily="49" charset="0"/>
              </a:rPr>
              <a:t> )</a:t>
            </a:r>
            <a:r>
              <a:rPr lang="en-US" b="0" dirty="0">
                <a:solidFill>
                  <a:srgbClr val="8B888F"/>
                </a:solidFill>
                <a:effectLst/>
                <a:latin typeface="Consolas" panose="020B0609020204030204" pitchFamily="49" charset="0"/>
              </a:rPr>
              <a:t>"</a:t>
            </a:r>
            <a:r>
              <a:rPr lang="en-US" b="0" dirty="0">
                <a:solidFill>
                  <a:srgbClr val="F7F1FF"/>
                </a:solidFill>
                <a:effectLst/>
                <a:latin typeface="Consolas" panose="020B0609020204030204" pitchFamily="49" charset="0"/>
              </a:rPr>
              <a:t> </a:t>
            </a:r>
            <a:r>
              <a:rPr lang="en-US" b="0" dirty="0">
                <a:solidFill>
                  <a:srgbClr val="FC618D"/>
                </a:solidFill>
                <a:effectLst/>
                <a:latin typeface="Consolas" panose="020B0609020204030204" pitchFamily="49" charset="0"/>
              </a:rPr>
              <a:t>&lt;&lt;</a:t>
            </a:r>
            <a:r>
              <a:rPr lang="en-US" b="0" dirty="0">
                <a:solidFill>
                  <a:srgbClr val="F7F1FF"/>
                </a:solidFill>
                <a:effectLst/>
                <a:latin typeface="Consolas" panose="020B0609020204030204" pitchFamily="49" charset="0"/>
              </a:rPr>
              <a:t> </a:t>
            </a:r>
            <a:r>
              <a:rPr lang="en-US" b="0" dirty="0">
                <a:solidFill>
                  <a:srgbClr val="7BD88F"/>
                </a:solidFill>
                <a:effectLst/>
                <a:latin typeface="Consolas" panose="020B0609020204030204" pitchFamily="49" charset="0"/>
              </a:rPr>
              <a:t>std</a:t>
            </a:r>
            <a:r>
              <a:rPr lang="en-US" b="0" dirty="0">
                <a:solidFill>
                  <a:srgbClr val="8B888F"/>
                </a:solidFill>
                <a:effectLst/>
                <a:latin typeface="Consolas" panose="020B0609020204030204" pitchFamily="49" charset="0"/>
              </a:rPr>
              <a:t>::</a:t>
            </a:r>
            <a:r>
              <a:rPr lang="en-US" b="0" dirty="0">
                <a:solidFill>
                  <a:srgbClr val="F7F1FF"/>
                </a:solidFill>
                <a:effectLst/>
                <a:latin typeface="Consolas" panose="020B0609020204030204" pitchFamily="49" charset="0"/>
              </a:rPr>
              <a:t>endl</a:t>
            </a:r>
            <a:r>
              <a:rPr lang="en-US" b="0" dirty="0">
                <a:solidFill>
                  <a:srgbClr val="8B888F"/>
                </a:solidFill>
                <a:effectLst/>
                <a:latin typeface="Consolas" panose="020B0609020204030204" pitchFamily="49" charset="0"/>
              </a:rPr>
              <a:t>;</a:t>
            </a:r>
            <a:r>
              <a:rPr lang="en-US" b="0" i="1" dirty="0">
                <a:solidFill>
                  <a:srgbClr val="69676C"/>
                </a:solidFill>
                <a:effectLst/>
                <a:latin typeface="Consolas" panose="020B0609020204030204" pitchFamily="49" charset="0"/>
              </a:rPr>
              <a:t>  ///&lt; Now succeeds</a:t>
            </a:r>
            <a:endParaRPr lang="en-US" b="0" dirty="0">
              <a:solidFill>
                <a:srgbClr val="F7F1FF"/>
              </a:solidFill>
              <a:effectLst/>
              <a:latin typeface="Consolas" panose="020B0609020204030204" pitchFamily="49" charset="0"/>
            </a:endParaRPr>
          </a:p>
          <a:p>
            <a:br>
              <a:rPr lang="en-US" b="0" dirty="0">
                <a:solidFill>
                  <a:srgbClr val="F7F1FF"/>
                </a:solidFill>
                <a:effectLst/>
                <a:latin typeface="Consolas" panose="020B0609020204030204" pitchFamily="49" charset="0"/>
              </a:rPr>
            </a:br>
            <a:r>
              <a:rPr lang="en-US" b="0" dirty="0">
                <a:solidFill>
                  <a:srgbClr val="F7F1FF"/>
                </a:solidFill>
                <a:effectLst/>
                <a:latin typeface="Consolas" panose="020B0609020204030204" pitchFamily="49" charset="0"/>
              </a:rPr>
              <a:t>    </a:t>
            </a:r>
            <a:r>
              <a:rPr lang="en-US" b="0" dirty="0">
                <a:solidFill>
                  <a:srgbClr val="FC618D"/>
                </a:solidFill>
                <a:effectLst/>
                <a:latin typeface="Consolas" panose="020B0609020204030204" pitchFamily="49" charset="0"/>
              </a:rPr>
              <a:t>return</a:t>
            </a:r>
            <a:r>
              <a:rPr lang="en-US" b="0" dirty="0">
                <a:solidFill>
                  <a:srgbClr val="F7F1FF"/>
                </a:solidFill>
                <a:effectLst/>
                <a:latin typeface="Consolas" panose="020B0609020204030204" pitchFamily="49" charset="0"/>
              </a:rPr>
              <a:t> </a:t>
            </a:r>
            <a:r>
              <a:rPr lang="en-US" b="0" dirty="0">
                <a:solidFill>
                  <a:srgbClr val="948AE3"/>
                </a:solidFill>
                <a:effectLst/>
                <a:latin typeface="Consolas" panose="020B0609020204030204" pitchFamily="49" charset="0"/>
              </a:rPr>
              <a:t>0</a:t>
            </a:r>
            <a:r>
              <a:rPr lang="en-US" b="0" dirty="0">
                <a:solidFill>
                  <a:srgbClr val="8B888F"/>
                </a:solidFill>
                <a:effectLst/>
                <a:latin typeface="Consolas" panose="020B0609020204030204" pitchFamily="49" charset="0"/>
              </a:rPr>
              <a:t>;</a:t>
            </a:r>
            <a:endParaRPr lang="en-US" b="0" dirty="0">
              <a:solidFill>
                <a:srgbClr val="F7F1FF"/>
              </a:solidFill>
              <a:effectLst/>
              <a:latin typeface="Consolas" panose="020B0609020204030204" pitchFamily="49" charset="0"/>
            </a:endParaRPr>
          </a:p>
          <a:p>
            <a:r>
              <a:rPr lang="en-US" b="0" dirty="0">
                <a:solidFill>
                  <a:srgbClr val="8B888F"/>
                </a:solidFill>
                <a:effectLst/>
                <a:latin typeface="Consolas" panose="020B0609020204030204" pitchFamily="49" charset="0"/>
              </a:rPr>
              <a:t>}</a:t>
            </a:r>
            <a:endParaRPr lang="en-US"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218886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3" y="1520825"/>
            <a:ext cx="4165603" cy="3779838"/>
          </a:xfrm>
        </p:spPr>
        <p:txBody>
          <a:bodyPr anchor="ctr">
            <a:normAutofit/>
          </a:bodyPr>
          <a:lstStyle/>
          <a:p>
            <a:r>
              <a:rPr lang="en-US" sz="6400" dirty="0"/>
              <a:t>Derived Access to Members</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dirty="0"/>
              <a:t>MDN High Performance Programming</a:t>
            </a:r>
            <a:endParaRPr lang="en-US"/>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7</a:t>
            </a:fld>
            <a:endParaRPr lang="en-US"/>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3610733248"/>
              </p:ext>
            </p:extLst>
          </p:nvPr>
        </p:nvGraphicFramePr>
        <p:xfrm>
          <a:off x="5267325" y="1848393"/>
          <a:ext cx="6373816" cy="3161217"/>
        </p:xfrm>
        <a:graphic>
          <a:graphicData uri="http://schemas.openxmlformats.org/drawingml/2006/table">
            <a:tbl>
              <a:tblPr firstRow="1" bandRow="1">
                <a:noFill/>
                <a:tableStyleId>{8799B23B-EC83-4686-B30A-512413B5E67A}</a:tableStyleId>
              </a:tblPr>
              <a:tblGrid>
                <a:gridCol w="1106725">
                  <a:extLst>
                    <a:ext uri="{9D8B030D-6E8A-4147-A177-3AD203B41FA5}">
                      <a16:colId xmlns:a16="http://schemas.microsoft.com/office/drawing/2014/main" val="562691606"/>
                    </a:ext>
                  </a:extLst>
                </a:gridCol>
                <a:gridCol w="1634182">
                  <a:extLst>
                    <a:ext uri="{9D8B030D-6E8A-4147-A177-3AD203B41FA5}">
                      <a16:colId xmlns:a16="http://schemas.microsoft.com/office/drawing/2014/main" val="3970149589"/>
                    </a:ext>
                  </a:extLst>
                </a:gridCol>
                <a:gridCol w="1851841">
                  <a:extLst>
                    <a:ext uri="{9D8B030D-6E8A-4147-A177-3AD203B41FA5}">
                      <a16:colId xmlns:a16="http://schemas.microsoft.com/office/drawing/2014/main" val="287896440"/>
                    </a:ext>
                  </a:extLst>
                </a:gridCol>
                <a:gridCol w="1781068">
                  <a:extLst>
                    <a:ext uri="{9D8B030D-6E8A-4147-A177-3AD203B41FA5}">
                      <a16:colId xmlns:a16="http://schemas.microsoft.com/office/drawing/2014/main" val="799154756"/>
                    </a:ext>
                  </a:extLst>
                </a:gridCol>
              </a:tblGrid>
              <a:tr h="1107579">
                <a:tc>
                  <a:txBody>
                    <a:bodyPr/>
                    <a:lstStyle/>
                    <a:p>
                      <a:pPr algn="ctr"/>
                      <a:r>
                        <a:rPr lang="en-AU" sz="1500" b="1">
                          <a:solidFill>
                            <a:schemeClr val="tx1">
                              <a:lumMod val="75000"/>
                              <a:lumOff val="25000"/>
                            </a:schemeClr>
                          </a:solidFill>
                          <a:effectLst/>
                        </a:rPr>
                        <a:t>Base Classes Access Policy</a:t>
                      </a:r>
                    </a:p>
                  </a:txBody>
                  <a:tcPr marL="153830" marR="115373" marT="76915" marB="76915"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a:r>
                        <a:rPr lang="en-AU" sz="1600" b="0" i="1" dirty="0">
                          <a:solidFill>
                            <a:srgbClr val="FC618D"/>
                          </a:solidFill>
                          <a:effectLst/>
                          <a:latin typeface="Consolas" panose="020B0609020204030204" pitchFamily="49" charset="0"/>
                        </a:rPr>
                        <a:t>private</a:t>
                      </a:r>
                      <a:endParaRPr lang="en-AU" sz="1500" b="1" dirty="0">
                        <a:solidFill>
                          <a:schemeClr val="tx1">
                            <a:lumMod val="75000"/>
                            <a:lumOff val="25000"/>
                          </a:schemeClr>
                        </a:solidFill>
                        <a:effectLst/>
                      </a:endParaRPr>
                    </a:p>
                  </a:txBody>
                  <a:tcPr marL="153830" marR="115373" marT="76915" marB="76915"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a:r>
                        <a:rPr lang="en-AU" sz="1600" b="0" i="1" dirty="0">
                          <a:solidFill>
                            <a:srgbClr val="FC618D"/>
                          </a:solidFill>
                          <a:effectLst/>
                          <a:latin typeface="Consolas" panose="020B0609020204030204" pitchFamily="49" charset="0"/>
                        </a:rPr>
                        <a:t>protected</a:t>
                      </a:r>
                      <a:endParaRPr lang="en-AU" sz="1500" b="1" dirty="0">
                        <a:solidFill>
                          <a:schemeClr val="tx1">
                            <a:lumMod val="75000"/>
                            <a:lumOff val="25000"/>
                          </a:schemeClr>
                        </a:solidFill>
                        <a:effectLst/>
                      </a:endParaRPr>
                    </a:p>
                  </a:txBody>
                  <a:tcPr marL="153830" marR="115373" marT="76915" marB="76915"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a:r>
                        <a:rPr lang="en-AU" sz="1600" b="0" i="1" dirty="0">
                          <a:solidFill>
                            <a:srgbClr val="FC618D"/>
                          </a:solidFill>
                          <a:effectLst/>
                          <a:latin typeface="Consolas" panose="020B0609020204030204" pitchFamily="49" charset="0"/>
                        </a:rPr>
                        <a:t>public</a:t>
                      </a:r>
                      <a:endParaRPr lang="en-AU" sz="1500" b="1" dirty="0">
                        <a:solidFill>
                          <a:schemeClr val="tx1">
                            <a:lumMod val="75000"/>
                            <a:lumOff val="25000"/>
                          </a:schemeClr>
                        </a:solidFill>
                        <a:effectLst/>
                      </a:endParaRPr>
                    </a:p>
                  </a:txBody>
                  <a:tcPr marL="153830" marR="115373" marT="76915" marB="76915"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193002138"/>
                  </a:ext>
                </a:extLst>
              </a:tr>
              <a:tr h="684546">
                <a:tc>
                  <a:txBody>
                    <a:bodyPr/>
                    <a:lstStyle/>
                    <a:p>
                      <a:pPr algn="ctr"/>
                      <a:endParaRPr lang="en-AU" sz="1100">
                        <a:solidFill>
                          <a:schemeClr val="tx1">
                            <a:lumMod val="75000"/>
                            <a:lumOff val="25000"/>
                          </a:schemeClr>
                        </a:solidFill>
                        <a:effectLst/>
                      </a:endParaRP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r>
                        <a:rPr lang="en-US" sz="1100">
                          <a:solidFill>
                            <a:schemeClr val="tx1">
                              <a:lumMod val="75000"/>
                              <a:lumOff val="25000"/>
                            </a:schemeClr>
                          </a:solidFill>
                          <a:effectLst/>
                        </a:rPr>
                        <a:t>Always inaccessible with any derivation access</a:t>
                      </a: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r>
                        <a:rPr lang="en-US" sz="1100">
                          <a:solidFill>
                            <a:schemeClr val="tx1">
                              <a:lumMod val="75000"/>
                              <a:lumOff val="25000"/>
                            </a:schemeClr>
                          </a:solidFill>
                          <a:effectLst/>
                        </a:rPr>
                        <a:t>private in derived class if you use private derivation</a:t>
                      </a: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r>
                        <a:rPr lang="en-US" sz="1100">
                          <a:solidFill>
                            <a:schemeClr val="tx1">
                              <a:lumMod val="75000"/>
                              <a:lumOff val="25000"/>
                            </a:schemeClr>
                          </a:solidFill>
                          <a:effectLst/>
                        </a:rPr>
                        <a:t>private in derived class if you use private derivation</a:t>
                      </a: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922611538"/>
                  </a:ext>
                </a:extLst>
              </a:tr>
              <a:tr h="684546">
                <a:tc>
                  <a:txBody>
                    <a:bodyPr/>
                    <a:lstStyle/>
                    <a:p>
                      <a:pPr algn="ctr"/>
                      <a:endParaRPr lang="en-AU" sz="1100">
                        <a:solidFill>
                          <a:schemeClr val="tx1">
                            <a:lumMod val="75000"/>
                            <a:lumOff val="25000"/>
                          </a:schemeClr>
                        </a:solidFill>
                        <a:effectLst/>
                      </a:endParaRP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endParaRPr lang="en-AU" sz="1100">
                        <a:solidFill>
                          <a:schemeClr val="tx1">
                            <a:lumMod val="75000"/>
                            <a:lumOff val="25000"/>
                          </a:schemeClr>
                        </a:solidFill>
                        <a:effectLst/>
                      </a:endParaRP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ctr"/>
                      <a:r>
                        <a:rPr lang="en-US" sz="1100">
                          <a:solidFill>
                            <a:schemeClr val="tx1">
                              <a:lumMod val="75000"/>
                              <a:lumOff val="25000"/>
                            </a:schemeClr>
                          </a:solidFill>
                          <a:effectLst/>
                        </a:rPr>
                        <a:t>protected in derived class if you use protected derivation</a:t>
                      </a: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pPr algn="ctr"/>
                      <a:r>
                        <a:rPr lang="en-US" sz="1100">
                          <a:solidFill>
                            <a:schemeClr val="tx1">
                              <a:lumMod val="75000"/>
                              <a:lumOff val="25000"/>
                            </a:schemeClr>
                          </a:solidFill>
                          <a:effectLst/>
                        </a:rPr>
                        <a:t>protected in derived class if you use protected derivation</a:t>
                      </a: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extLst>
                  <a:ext uri="{0D108BD9-81ED-4DB2-BD59-A6C34878D82A}">
                    <a16:rowId xmlns:a16="http://schemas.microsoft.com/office/drawing/2014/main" val="1580915798"/>
                  </a:ext>
                </a:extLst>
              </a:tr>
              <a:tr h="684546">
                <a:tc>
                  <a:txBody>
                    <a:bodyPr/>
                    <a:lstStyle/>
                    <a:p>
                      <a:pPr algn="ctr"/>
                      <a:endParaRPr lang="en-US" sz="1100">
                        <a:solidFill>
                          <a:schemeClr val="tx1">
                            <a:lumMod val="75000"/>
                            <a:lumOff val="25000"/>
                          </a:schemeClr>
                        </a:solidFill>
                      </a:endParaRP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ctr"/>
                      <a:endParaRPr lang="en-US" sz="1100" dirty="0">
                        <a:solidFill>
                          <a:schemeClr val="tx1">
                            <a:lumMod val="75000"/>
                            <a:lumOff val="25000"/>
                          </a:schemeClr>
                        </a:solidFill>
                        <a:effectLst/>
                      </a:endParaRP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ctr"/>
                      <a:r>
                        <a:rPr lang="en-US" sz="1100" dirty="0">
                          <a:solidFill>
                            <a:schemeClr val="tx1">
                              <a:lumMod val="75000"/>
                              <a:lumOff val="25000"/>
                            </a:schemeClr>
                          </a:solidFill>
                          <a:effectLst/>
                        </a:rPr>
                        <a:t>protected in derived class if you use public derivation</a:t>
                      </a: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ctr"/>
                      <a:r>
                        <a:rPr lang="en-US" sz="1100" dirty="0">
                          <a:solidFill>
                            <a:schemeClr val="tx1">
                              <a:lumMod val="75000"/>
                              <a:lumOff val="25000"/>
                            </a:schemeClr>
                          </a:solidFill>
                          <a:effectLst/>
                        </a:rPr>
                        <a:t>public in derived class if you use public derivation</a:t>
                      </a:r>
                    </a:p>
                  </a:txBody>
                  <a:tcPr marL="153830" marR="115373" marT="76915" marB="76915" anchor="ctr">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3796691047"/>
                  </a:ext>
                </a:extLst>
              </a:tr>
            </a:tbl>
          </a:graphicData>
        </a:graphic>
      </p:graphicFrame>
    </p:spTree>
    <p:extLst>
      <p:ext uri="{BB962C8B-B14F-4D97-AF65-F5344CB8AC3E}">
        <p14:creationId xmlns:p14="http://schemas.microsoft.com/office/powerpoint/2010/main" val="2496947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Derived Access Specifiers Example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a:extLst>
              <a:ext uri="{FF2B5EF4-FFF2-40B4-BE49-F238E27FC236}">
                <a16:creationId xmlns:a16="http://schemas.microsoft.com/office/drawing/2014/main" id="{52AF4F5D-59B4-66E6-0915-6C8692E724D7}"/>
              </a:ext>
            </a:extLst>
          </p:cNvPr>
          <p:cNvSpPr txBox="1"/>
          <p:nvPr/>
        </p:nvSpPr>
        <p:spPr>
          <a:xfrm>
            <a:off x="550861" y="1642188"/>
            <a:ext cx="11090275" cy="5078313"/>
          </a:xfrm>
          <a:prstGeom prst="rect">
            <a:avLst/>
          </a:prstGeom>
          <a:noFill/>
        </p:spPr>
        <p:txBody>
          <a:bodyPr wrap="square" rtlCol="0">
            <a:spAutoFit/>
          </a:bodyPr>
          <a:lstStyle/>
          <a:p>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iostream</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class</a:t>
            </a:r>
            <a:r>
              <a:rPr lang="en-AU" sz="1200" b="0" dirty="0">
                <a:solidFill>
                  <a:srgbClr val="F7F1FF"/>
                </a:solidFill>
                <a:effectLst/>
                <a:latin typeface="Consolas" panose="020B0609020204030204" pitchFamily="49" charset="0"/>
              </a:rPr>
              <a:t> </a:t>
            </a:r>
            <a:r>
              <a:rPr lang="en-AU" sz="1200" b="0" dirty="0">
                <a:solidFill>
                  <a:srgbClr val="5AD4E6"/>
                </a:solidFill>
                <a:effectLst/>
                <a:latin typeface="Consolas" panose="020B0609020204030204" pitchFamily="49" charset="0"/>
              </a:rPr>
              <a:t>Point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i="1" dirty="0">
                <a:solidFill>
                  <a:srgbClr val="FC618D"/>
                </a:solidFill>
                <a:effectLst/>
                <a:latin typeface="Consolas" panose="020B0609020204030204" pitchFamily="49" charset="0"/>
              </a:rPr>
              <a:t>public</a:t>
            </a:r>
            <a:r>
              <a:rPr lang="en-AU" sz="1200" b="0" i="1"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r>
              <a:rPr lang="en-AU" sz="1200" b="0" dirty="0">
                <a:solidFill>
                  <a:srgbClr val="F7F1FF"/>
                </a:solidFill>
                <a:effectLst/>
                <a:latin typeface="Consolas" panose="020B0609020204030204" pitchFamily="49" charset="0"/>
              </a:rPr>
              <a:t> x</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r>
              <a:rPr lang="en-AU" sz="1200" b="0" dirty="0">
                <a:solidFill>
                  <a:srgbClr val="F7F1FF"/>
                </a:solidFill>
                <a:effectLst/>
                <a:latin typeface="Consolas" panose="020B0609020204030204" pitchFamily="49" charset="0"/>
              </a:rPr>
              <a:t> y</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class</a:t>
            </a:r>
            <a:r>
              <a:rPr lang="en-AU" sz="1200" b="0" dirty="0">
                <a:solidFill>
                  <a:srgbClr val="F7F1FF"/>
                </a:solidFill>
                <a:effectLst/>
                <a:latin typeface="Consolas" panose="020B0609020204030204" pitchFamily="49" charset="0"/>
              </a:rPr>
              <a:t> </a:t>
            </a:r>
            <a:r>
              <a:rPr lang="en-AU" sz="1200" b="0" dirty="0">
                <a:solidFill>
                  <a:srgbClr val="5AD4E6"/>
                </a:solidFill>
                <a:effectLst/>
                <a:latin typeface="Consolas" panose="020B0609020204030204" pitchFamily="49" charset="0"/>
              </a:rPr>
              <a:t>Point3D</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 </a:t>
            </a:r>
            <a:r>
              <a:rPr lang="en-AU" sz="1200" b="0" i="1" dirty="0">
                <a:solidFill>
                  <a:srgbClr val="FC618D"/>
                </a:solidFill>
                <a:effectLst/>
                <a:latin typeface="Consolas" panose="020B0609020204030204" pitchFamily="49" charset="0"/>
              </a:rPr>
              <a:t>protected</a:t>
            </a:r>
            <a:r>
              <a:rPr lang="en-AU" sz="1200" b="0" dirty="0">
                <a:solidFill>
                  <a:srgbClr val="F7F1FF"/>
                </a:solidFill>
                <a:effectLst/>
                <a:latin typeface="Consolas" panose="020B0609020204030204" pitchFamily="49" charset="0"/>
              </a:rPr>
              <a:t> </a:t>
            </a:r>
            <a:r>
              <a:rPr lang="en-AU" sz="1200" b="0" dirty="0">
                <a:solidFill>
                  <a:srgbClr val="5AD4E6"/>
                </a:solidFill>
                <a:effectLst/>
                <a:latin typeface="Consolas" panose="020B0609020204030204" pitchFamily="49" charset="0"/>
              </a:rPr>
              <a:t>Point</a:t>
            </a:r>
            <a:r>
              <a:rPr lang="en-AU" sz="1200" b="0" i="1" dirty="0">
                <a:solidFill>
                  <a:srgbClr val="69676C"/>
                </a:solidFill>
                <a:effectLst/>
                <a:latin typeface="Consolas" panose="020B0609020204030204" pitchFamily="49" charset="0"/>
              </a:rPr>
              <a:t>       ///&lt; Points members are `protected`</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i="1" dirty="0">
                <a:solidFill>
                  <a:srgbClr val="FC618D"/>
                </a:solidFill>
                <a:effectLst/>
                <a:latin typeface="Consolas" panose="020B0609020204030204" pitchFamily="49" charset="0"/>
              </a:rPr>
              <a:t>public</a:t>
            </a:r>
            <a:r>
              <a:rPr lang="en-AU" sz="1200" b="0" i="1"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r>
              <a:rPr lang="en-AU" sz="1200" b="0" dirty="0">
                <a:solidFill>
                  <a:srgbClr val="F7F1FF"/>
                </a:solidFill>
                <a:effectLst/>
                <a:latin typeface="Consolas" panose="020B0609020204030204" pitchFamily="49" charset="0"/>
              </a:rPr>
              <a:t> z</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main</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Point p</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2</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5</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Point3D p3d</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p</a:t>
            </a:r>
            <a:r>
              <a:rPr lang="en-AU" sz="1200" b="0" dirty="0" err="1">
                <a:solidFill>
                  <a:srgbClr val="8B888F"/>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x</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err="1">
                <a:solidFill>
                  <a:srgbClr val="F7F1FF"/>
                </a:solidFill>
                <a:effectLst/>
                <a:latin typeface="Consolas" panose="020B0609020204030204" pitchFamily="49" charset="0"/>
              </a:rPr>
              <a:t>p</a:t>
            </a:r>
            <a:r>
              <a:rPr lang="en-AU" sz="1200" b="0" dirty="0" err="1">
                <a:solidFill>
                  <a:srgbClr val="8B888F"/>
                </a:solidFill>
                <a:effectLst/>
                <a:latin typeface="Consolas" panose="020B0609020204030204" pitchFamily="49" charset="0"/>
              </a:rPr>
              <a:t>.</a:t>
            </a:r>
            <a:r>
              <a:rPr lang="en-AU" sz="1200" b="0" dirty="0" err="1">
                <a:solidFill>
                  <a:srgbClr val="F7F1FF"/>
                </a:solidFill>
                <a:effectLst/>
                <a:latin typeface="Consolas" panose="020B0609020204030204" pitchFamily="49" charset="0"/>
              </a:rPr>
              <a:t>y</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p3d.z =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p3d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z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p3d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x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p3d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y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p3d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z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CE566"/>
                </a:solidFill>
                <a:effectLst/>
                <a:latin typeface="Consolas" panose="020B0609020204030204" pitchFamily="49" charset="0"/>
              </a:rPr>
              <a:t>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r>
              <a:rPr lang="en-AU" sz="1200" b="0" i="1" dirty="0">
                <a:solidFill>
                  <a:srgbClr val="69676C"/>
                </a:solidFill>
                <a:effectLst/>
                <a:latin typeface="Consolas" panose="020B0609020204030204" pitchFamily="49" charset="0"/>
              </a:rPr>
              <a:t>  ///&lt; Fails, `x` and `y` are inaccessible</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return</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1704569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Constructors and Destructors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431261"/>
            <a:ext cx="6111194" cy="4966640"/>
          </a:xfrm>
        </p:spPr>
        <p:txBody>
          <a:bodyPr>
            <a:normAutofit fontScale="92500" lnSpcReduction="10000"/>
          </a:bodyPr>
          <a:lstStyle/>
          <a:p>
            <a:r>
              <a:rPr lang="en-US" sz="1400" dirty="0"/>
              <a:t>Constructors give us a way to define how we want our types to be created from resource acquisition to member initialisation.</a:t>
            </a:r>
          </a:p>
          <a:p>
            <a:r>
              <a:rPr lang="en-US" sz="1400" dirty="0"/>
              <a:t>Constructors can be of many forms from explicit ones that directly initialise members to ones that define the copying and ownership transfer functionality.</a:t>
            </a:r>
          </a:p>
          <a:p>
            <a:r>
              <a:rPr lang="en-US" sz="1400" dirty="0"/>
              <a:t>Default constructors take no arguments and are used as the base initialise form of a class</a:t>
            </a:r>
          </a:p>
          <a:p>
            <a:r>
              <a:rPr lang="en-US" sz="1400" dirty="0"/>
              <a:t>Constructors allow us to ensure type safety through RAII (resource acquisition is initialisation), ensuring that that a type only gets initialised if it can successfully obtain all its resources at the point of construction.</a:t>
            </a:r>
          </a:p>
          <a:p>
            <a:r>
              <a:rPr lang="en-US" sz="1400" dirty="0"/>
              <a:t>Types with open() / close(), lock() / unlock(), or </a:t>
            </a:r>
            <a:r>
              <a:rPr lang="en-US" sz="1400" dirty="0" err="1"/>
              <a:t>init</a:t>
            </a:r>
            <a:r>
              <a:rPr lang="en-US" sz="1400" dirty="0"/>
              <a:t>() / </a:t>
            </a:r>
            <a:r>
              <a:rPr lang="en-US" sz="1400" dirty="0" err="1"/>
              <a:t>copyFrom</a:t>
            </a:r>
            <a:r>
              <a:rPr lang="en-US" sz="1400" dirty="0"/>
              <a:t>() / destroy() methods are typically non-RAII and are not fully type safe.</a:t>
            </a:r>
          </a:p>
          <a:p>
            <a:r>
              <a:rPr lang="en-US" sz="1400" dirty="0"/>
              <a:t>Destructors allow us to customize the behaviour of how our types release resources and will never throw exceptions ensuring any acquired resources are returned even in the event of failed construction.</a:t>
            </a:r>
          </a:p>
          <a:p>
            <a:r>
              <a:rPr lang="en-US" sz="1400" dirty="0"/>
              <a:t>Constructors and destructors can be implemented by the compiler using the </a:t>
            </a:r>
            <a:r>
              <a:rPr lang="en-AU" sz="1400" b="0" dirty="0">
                <a:solidFill>
                  <a:srgbClr val="FC618D"/>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default</a:t>
            </a:r>
            <a:r>
              <a:rPr lang="en-US" sz="1400" dirty="0"/>
              <a:t> pattern instead of a function body and constructors can be deleted using the </a:t>
            </a:r>
            <a:r>
              <a:rPr lang="en-AU" sz="1400" b="0" dirty="0">
                <a:solidFill>
                  <a:srgbClr val="FC618D"/>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delete</a:t>
            </a:r>
            <a:r>
              <a:rPr lang="en-US" sz="1400" dirty="0"/>
              <a:t> pattern (again, instead of a function body).</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80C2FCC9-21F0-FDF3-3B31-EB77B0E5E0B0}"/>
              </a:ext>
            </a:extLst>
          </p:cNvPr>
          <p:cNvSpPr txBox="1"/>
          <p:nvPr/>
        </p:nvSpPr>
        <p:spPr>
          <a:xfrm>
            <a:off x="6858000" y="1596587"/>
            <a:ext cx="4652508" cy="4801314"/>
          </a:xfrm>
          <a:prstGeom prst="rect">
            <a:avLst/>
          </a:prstGeom>
          <a:noFill/>
        </p:spPr>
        <p:txBody>
          <a:bodyPr wrap="square" rtlCol="0">
            <a:spAutoFit/>
          </a:bodyPr>
          <a:lstStyle/>
          <a:p>
            <a:r>
              <a:rPr lang="en-AU" b="0" i="1" dirty="0">
                <a:solidFill>
                  <a:srgbClr val="5AD4E6"/>
                </a:solidFill>
                <a:effectLst/>
                <a:latin typeface="Consolas" panose="020B0609020204030204" pitchFamily="49" charset="0"/>
              </a:rPr>
              <a:t>class</a:t>
            </a:r>
            <a:r>
              <a:rPr lang="en-AU" b="0" dirty="0">
                <a:solidFill>
                  <a:srgbClr val="F7F1FF"/>
                </a:solidFill>
                <a:effectLst/>
                <a:latin typeface="Consolas" panose="020B0609020204030204" pitchFamily="49" charset="0"/>
              </a:rPr>
              <a:t> </a:t>
            </a:r>
            <a:r>
              <a:rPr lang="en-AU" b="0" dirty="0">
                <a:solidFill>
                  <a:srgbClr val="5AD4E6"/>
                </a:solidFill>
                <a:effectLst/>
                <a:latin typeface="Consolas" panose="020B0609020204030204" pitchFamily="49" charset="0"/>
              </a:rPr>
              <a:t>A</a:t>
            </a:r>
            <a:endParaRPr lang="en-AU" b="0" dirty="0">
              <a:solidFill>
                <a:srgbClr val="F7F1FF"/>
              </a:solidFill>
              <a:effectLst/>
              <a:latin typeface="Consolas" panose="020B0609020204030204" pitchFamily="49" charset="0"/>
            </a:endParaRPr>
          </a:p>
          <a:p>
            <a:r>
              <a:rPr lang="en-AU" b="0" dirty="0">
                <a:solidFill>
                  <a:srgbClr val="8B888F"/>
                </a:solidFill>
                <a:effectLst/>
                <a:latin typeface="Consolas" panose="020B0609020204030204" pitchFamily="49" charset="0"/>
              </a:rPr>
              <a:t>{</a:t>
            </a:r>
            <a:endParaRPr lang="en-AU" b="0" dirty="0">
              <a:solidFill>
                <a:srgbClr val="F7F1FF"/>
              </a:solidFill>
              <a:effectLst/>
              <a:latin typeface="Consolas" panose="020B0609020204030204" pitchFamily="49" charset="0"/>
            </a:endParaRPr>
          </a:p>
          <a:p>
            <a:r>
              <a:rPr lang="en-AU" b="0" i="1" dirty="0">
                <a:solidFill>
                  <a:srgbClr val="69676C"/>
                </a:solidFill>
                <a:effectLst/>
                <a:latin typeface="Consolas" panose="020B0609020204030204" pitchFamily="49" charset="0"/>
              </a:rPr>
              <a:t>    /// Default Constructor</a:t>
            </a:r>
            <a:endParaRPr lang="en-AU" b="0" dirty="0">
              <a:solidFill>
                <a:srgbClr val="F7F1FF"/>
              </a:solidFill>
              <a:effectLst/>
              <a:latin typeface="Consolas" panose="020B0609020204030204" pitchFamily="49" charset="0"/>
            </a:endParaRPr>
          </a:p>
          <a:p>
            <a:r>
              <a:rPr lang="en-AU" b="0" dirty="0">
                <a:solidFill>
                  <a:srgbClr val="F7F1FF"/>
                </a:solidFill>
                <a:effectLst/>
                <a:latin typeface="Consolas" panose="020B0609020204030204" pitchFamily="49" charset="0"/>
              </a:rPr>
              <a:t>    </a:t>
            </a:r>
            <a:r>
              <a:rPr lang="en-AU" b="0" dirty="0">
                <a:solidFill>
                  <a:srgbClr val="7BD88F"/>
                </a:solidFill>
                <a:effectLst/>
                <a:latin typeface="Consolas" panose="020B0609020204030204" pitchFamily="49" charset="0"/>
              </a:rPr>
              <a:t>A</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8B888F"/>
                </a:solidFill>
                <a:effectLst/>
                <a:latin typeface="Consolas" panose="020B0609020204030204" pitchFamily="49" charset="0"/>
              </a:rPr>
              <a:t>{};</a:t>
            </a:r>
            <a:endParaRPr lang="en-AU" b="0" dirty="0">
              <a:solidFill>
                <a:srgbClr val="F7F1FF"/>
              </a:solidFill>
              <a:effectLst/>
              <a:latin typeface="Consolas" panose="020B0609020204030204" pitchFamily="49" charset="0"/>
            </a:endParaRPr>
          </a:p>
          <a:p>
            <a:br>
              <a:rPr lang="en-AU" b="0" dirty="0">
                <a:solidFill>
                  <a:srgbClr val="F7F1FF"/>
                </a:solidFill>
                <a:effectLst/>
                <a:latin typeface="Consolas" panose="020B0609020204030204" pitchFamily="49" charset="0"/>
              </a:rPr>
            </a:br>
            <a:r>
              <a:rPr lang="en-AU" b="0" i="1" dirty="0">
                <a:solidFill>
                  <a:srgbClr val="69676C"/>
                </a:solidFill>
                <a:effectLst/>
                <a:latin typeface="Consolas" panose="020B0609020204030204" pitchFamily="49" charset="0"/>
              </a:rPr>
              <a:t>    /// Copy Constructor</a:t>
            </a:r>
            <a:endParaRPr lang="en-AU" b="0" dirty="0">
              <a:solidFill>
                <a:srgbClr val="F7F1FF"/>
              </a:solidFill>
              <a:effectLst/>
              <a:latin typeface="Consolas" panose="020B0609020204030204" pitchFamily="49" charset="0"/>
            </a:endParaRPr>
          </a:p>
          <a:p>
            <a:r>
              <a:rPr lang="en-AU" b="0" dirty="0">
                <a:solidFill>
                  <a:srgbClr val="F7F1FF"/>
                </a:solidFill>
                <a:effectLst/>
                <a:latin typeface="Consolas" panose="020B0609020204030204" pitchFamily="49" charset="0"/>
              </a:rPr>
              <a:t>    </a:t>
            </a:r>
            <a:r>
              <a:rPr lang="en-AU" b="0" dirty="0">
                <a:solidFill>
                  <a:srgbClr val="7BD88F"/>
                </a:solidFill>
                <a:effectLst/>
                <a:latin typeface="Consolas" panose="020B0609020204030204" pitchFamily="49" charset="0"/>
              </a:rPr>
              <a:t>A</a:t>
            </a:r>
            <a:r>
              <a:rPr lang="en-AU" b="0" dirty="0">
                <a:solidFill>
                  <a:srgbClr val="8B888F"/>
                </a:solidFill>
                <a:effectLst/>
                <a:latin typeface="Consolas" panose="020B0609020204030204" pitchFamily="49" charset="0"/>
              </a:rPr>
              <a:t>(</a:t>
            </a:r>
            <a:r>
              <a:rPr lang="en-AU" b="0" i="1" dirty="0">
                <a:solidFill>
                  <a:srgbClr val="FC618D"/>
                </a:solidFill>
                <a:effectLst/>
                <a:latin typeface="Consolas" panose="020B0609020204030204" pitchFamily="49" charset="0"/>
              </a:rPr>
              <a:t>const</a:t>
            </a:r>
            <a:r>
              <a:rPr lang="en-AU" b="0" dirty="0">
                <a:solidFill>
                  <a:srgbClr val="F7F1FF"/>
                </a:solidFill>
                <a:effectLst/>
                <a:latin typeface="Consolas" panose="020B0609020204030204" pitchFamily="49" charset="0"/>
              </a:rPr>
              <a:t> </a:t>
            </a:r>
            <a:r>
              <a:rPr lang="en-AU" b="0" dirty="0">
                <a:solidFill>
                  <a:srgbClr val="5AD4E6"/>
                </a:solidFill>
                <a:effectLst/>
                <a:latin typeface="Consolas" panose="020B0609020204030204" pitchFamily="49" charset="0"/>
              </a:rPr>
              <a:t>A</a:t>
            </a:r>
            <a:r>
              <a:rPr lang="en-AU" b="0" i="1" dirty="0">
                <a:solidFill>
                  <a:srgbClr val="FC618D"/>
                </a:solidFill>
                <a:effectLst/>
                <a:latin typeface="Consolas" panose="020B0609020204030204" pitchFamily="49" charset="0"/>
              </a:rPr>
              <a:t>&amp;</a:t>
            </a:r>
            <a:r>
              <a:rPr lang="en-AU" b="0" dirty="0">
                <a:solidFill>
                  <a:srgbClr val="F7F1FF"/>
                </a:solidFill>
                <a:effectLst/>
                <a:latin typeface="Consolas" panose="020B0609020204030204" pitchFamily="49" charset="0"/>
              </a:rPr>
              <a:t> </a:t>
            </a:r>
            <a:r>
              <a:rPr lang="en-AU" b="0" i="1" dirty="0">
                <a:solidFill>
                  <a:srgbClr val="FD9353"/>
                </a:solidFill>
                <a:effectLst/>
                <a:latin typeface="Consolas" panose="020B0609020204030204" pitchFamily="49" charset="0"/>
              </a:rPr>
              <a:t>a</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8B888F"/>
                </a:solidFill>
                <a:effectLst/>
                <a:latin typeface="Consolas" panose="020B0609020204030204" pitchFamily="49" charset="0"/>
              </a:rPr>
              <a:t>{};</a:t>
            </a:r>
            <a:endParaRPr lang="en-AU" b="0" dirty="0">
              <a:solidFill>
                <a:srgbClr val="F7F1FF"/>
              </a:solidFill>
              <a:effectLst/>
              <a:latin typeface="Consolas" panose="020B0609020204030204" pitchFamily="49" charset="0"/>
            </a:endParaRPr>
          </a:p>
          <a:p>
            <a:br>
              <a:rPr lang="en-AU" b="0" dirty="0">
                <a:solidFill>
                  <a:srgbClr val="F7F1FF"/>
                </a:solidFill>
                <a:effectLst/>
                <a:latin typeface="Consolas" panose="020B0609020204030204" pitchFamily="49" charset="0"/>
              </a:rPr>
            </a:br>
            <a:r>
              <a:rPr lang="en-AU" b="0" i="1" dirty="0">
                <a:solidFill>
                  <a:srgbClr val="69676C"/>
                </a:solidFill>
                <a:effectLst/>
                <a:latin typeface="Consolas" panose="020B0609020204030204" pitchFamily="49" charset="0"/>
              </a:rPr>
              <a:t>    /// Move Constructor</a:t>
            </a:r>
            <a:endParaRPr lang="en-AU" b="0" dirty="0">
              <a:solidFill>
                <a:srgbClr val="F7F1FF"/>
              </a:solidFill>
              <a:effectLst/>
              <a:latin typeface="Consolas" panose="020B0609020204030204" pitchFamily="49" charset="0"/>
            </a:endParaRPr>
          </a:p>
          <a:p>
            <a:r>
              <a:rPr lang="en-AU" b="0" dirty="0">
                <a:solidFill>
                  <a:srgbClr val="F7F1FF"/>
                </a:solidFill>
                <a:effectLst/>
                <a:latin typeface="Consolas" panose="020B0609020204030204" pitchFamily="49" charset="0"/>
              </a:rPr>
              <a:t>    </a:t>
            </a:r>
            <a:r>
              <a:rPr lang="en-AU" b="0" dirty="0">
                <a:solidFill>
                  <a:srgbClr val="7BD88F"/>
                </a:solidFill>
                <a:effectLst/>
                <a:latin typeface="Consolas" panose="020B0609020204030204" pitchFamily="49" charset="0"/>
              </a:rPr>
              <a:t>A</a:t>
            </a:r>
            <a:r>
              <a:rPr lang="en-AU" b="0" dirty="0">
                <a:solidFill>
                  <a:srgbClr val="8B888F"/>
                </a:solidFill>
                <a:effectLst/>
                <a:latin typeface="Consolas" panose="020B0609020204030204" pitchFamily="49" charset="0"/>
              </a:rPr>
              <a:t>(</a:t>
            </a:r>
            <a:r>
              <a:rPr lang="en-AU" b="0" dirty="0">
                <a:solidFill>
                  <a:srgbClr val="5AD4E6"/>
                </a:solidFill>
                <a:effectLst/>
                <a:latin typeface="Consolas" panose="020B0609020204030204" pitchFamily="49" charset="0"/>
              </a:rPr>
              <a:t>A</a:t>
            </a:r>
            <a:r>
              <a:rPr lang="en-AU" b="0" i="1" dirty="0">
                <a:solidFill>
                  <a:srgbClr val="FC618D"/>
                </a:solidFill>
                <a:effectLst/>
                <a:latin typeface="Consolas" panose="020B0609020204030204" pitchFamily="49" charset="0"/>
              </a:rPr>
              <a:t>&amp;&amp;</a:t>
            </a:r>
            <a:r>
              <a:rPr lang="en-AU" b="0" dirty="0">
                <a:solidFill>
                  <a:srgbClr val="F7F1FF"/>
                </a:solidFill>
                <a:effectLst/>
                <a:latin typeface="Consolas" panose="020B0609020204030204" pitchFamily="49" charset="0"/>
              </a:rPr>
              <a:t> </a:t>
            </a:r>
            <a:r>
              <a:rPr lang="en-AU" b="0" i="1" dirty="0">
                <a:solidFill>
                  <a:srgbClr val="FD9353"/>
                </a:solidFill>
                <a:effectLst/>
                <a:latin typeface="Consolas" panose="020B0609020204030204" pitchFamily="49" charset="0"/>
              </a:rPr>
              <a:t>a</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8B888F"/>
                </a:solidFill>
                <a:effectLst/>
                <a:latin typeface="Consolas" panose="020B0609020204030204" pitchFamily="49" charset="0"/>
              </a:rPr>
              <a:t>{};</a:t>
            </a:r>
            <a:endParaRPr lang="en-AU" b="0" dirty="0">
              <a:solidFill>
                <a:srgbClr val="F7F1FF"/>
              </a:solidFill>
              <a:effectLst/>
              <a:latin typeface="Consolas" panose="020B0609020204030204" pitchFamily="49" charset="0"/>
            </a:endParaRPr>
          </a:p>
          <a:p>
            <a:br>
              <a:rPr lang="en-AU" b="0" dirty="0">
                <a:solidFill>
                  <a:srgbClr val="F7F1FF"/>
                </a:solidFill>
                <a:effectLst/>
                <a:latin typeface="Consolas" panose="020B0609020204030204" pitchFamily="49" charset="0"/>
              </a:rPr>
            </a:br>
            <a:r>
              <a:rPr lang="en-AU" b="0" i="1" dirty="0">
                <a:solidFill>
                  <a:srgbClr val="69676C"/>
                </a:solidFill>
                <a:effectLst/>
                <a:latin typeface="Consolas" panose="020B0609020204030204" pitchFamily="49" charset="0"/>
              </a:rPr>
              <a:t>    /// Explicit Constructor</a:t>
            </a:r>
            <a:endParaRPr lang="en-AU" b="0" dirty="0">
              <a:solidFill>
                <a:srgbClr val="F7F1FF"/>
              </a:solidFill>
              <a:effectLst/>
              <a:latin typeface="Consolas" panose="020B0609020204030204" pitchFamily="49" charset="0"/>
            </a:endParaRPr>
          </a:p>
          <a:p>
            <a:r>
              <a:rPr lang="en-AU" b="0" dirty="0">
                <a:solidFill>
                  <a:srgbClr val="F7F1FF"/>
                </a:solidFill>
                <a:effectLst/>
                <a:latin typeface="Consolas" panose="020B0609020204030204" pitchFamily="49" charset="0"/>
              </a:rPr>
              <a:t>    </a:t>
            </a:r>
            <a:r>
              <a:rPr lang="en-AU" b="0" dirty="0">
                <a:solidFill>
                  <a:srgbClr val="7BD88F"/>
                </a:solidFill>
                <a:effectLst/>
                <a:latin typeface="Consolas" panose="020B0609020204030204" pitchFamily="49" charset="0"/>
              </a:rPr>
              <a:t>A</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8B888F"/>
                </a:solidFill>
                <a:effectLst/>
                <a:latin typeface="Consolas" panose="020B0609020204030204" pitchFamily="49" charset="0"/>
              </a:rPr>
              <a:t>{};</a:t>
            </a:r>
            <a:endParaRPr lang="en-AU" b="0" dirty="0">
              <a:solidFill>
                <a:srgbClr val="F7F1FF"/>
              </a:solidFill>
              <a:effectLst/>
              <a:latin typeface="Consolas" panose="020B0609020204030204" pitchFamily="49" charset="0"/>
            </a:endParaRPr>
          </a:p>
          <a:p>
            <a:br>
              <a:rPr lang="en-AU" b="0" dirty="0">
                <a:solidFill>
                  <a:srgbClr val="F7F1FF"/>
                </a:solidFill>
                <a:effectLst/>
                <a:latin typeface="Consolas" panose="020B0609020204030204" pitchFamily="49" charset="0"/>
              </a:rPr>
            </a:br>
            <a:r>
              <a:rPr lang="en-AU" b="0" i="1" dirty="0">
                <a:solidFill>
                  <a:srgbClr val="69676C"/>
                </a:solidFill>
                <a:effectLst/>
                <a:latin typeface="Consolas" panose="020B0609020204030204" pitchFamily="49" charset="0"/>
              </a:rPr>
              <a:t>    /// Destructor</a:t>
            </a:r>
            <a:endParaRPr lang="en-AU" b="0" dirty="0">
              <a:solidFill>
                <a:srgbClr val="F7F1FF"/>
              </a:solidFill>
              <a:effectLst/>
              <a:latin typeface="Consolas" panose="020B0609020204030204" pitchFamily="49" charset="0"/>
            </a:endParaRPr>
          </a:p>
          <a:p>
            <a:r>
              <a:rPr lang="en-AU" b="0" dirty="0">
                <a:solidFill>
                  <a:srgbClr val="F7F1FF"/>
                </a:solidFill>
                <a:effectLst/>
                <a:latin typeface="Consolas" panose="020B0609020204030204" pitchFamily="49" charset="0"/>
              </a:rPr>
              <a:t>    </a:t>
            </a:r>
            <a:r>
              <a:rPr lang="en-AU" b="0" dirty="0">
                <a:solidFill>
                  <a:srgbClr val="7BD88F"/>
                </a:solidFill>
                <a:effectLst/>
                <a:latin typeface="Consolas" panose="020B0609020204030204" pitchFamily="49" charset="0"/>
              </a:rPr>
              <a:t>~A</a:t>
            </a:r>
            <a:r>
              <a:rPr lang="en-AU" b="0" dirty="0">
                <a:solidFill>
                  <a:srgbClr val="8B888F"/>
                </a:solidFill>
                <a:effectLst/>
                <a:latin typeface="Consolas" panose="020B0609020204030204" pitchFamily="49" charset="0"/>
              </a:rPr>
              <a:t>()</a:t>
            </a:r>
            <a:r>
              <a:rPr lang="en-AU" b="0" dirty="0">
                <a:solidFill>
                  <a:srgbClr val="F7F1FF"/>
                </a:solidFill>
                <a:effectLst/>
                <a:latin typeface="Consolas" panose="020B0609020204030204" pitchFamily="49" charset="0"/>
              </a:rPr>
              <a:t> </a:t>
            </a:r>
            <a:r>
              <a:rPr lang="en-AU" b="0" dirty="0">
                <a:solidFill>
                  <a:srgbClr val="8B888F"/>
                </a:solidFill>
                <a:effectLst/>
                <a:latin typeface="Consolas" panose="020B0609020204030204" pitchFamily="49" charset="0"/>
              </a:rPr>
              <a:t>{};</a:t>
            </a:r>
            <a:endParaRPr lang="en-AU" b="0" dirty="0">
              <a:solidFill>
                <a:srgbClr val="F7F1FF"/>
              </a:solidFill>
              <a:effectLst/>
              <a:latin typeface="Consolas" panose="020B0609020204030204" pitchFamily="49" charset="0"/>
            </a:endParaRPr>
          </a:p>
          <a:p>
            <a:r>
              <a:rPr lang="en-AU" b="0" dirty="0">
                <a:solidFill>
                  <a:srgbClr val="8B888F"/>
                </a:solidFill>
                <a:effectLst/>
                <a:latin typeface="Consolas" panose="020B0609020204030204" pitchFamily="49" charset="0"/>
              </a:rPr>
              <a:t>};</a:t>
            </a:r>
            <a:endParaRPr lang="en-AU"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24157713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{CF449EBA-2598-4A74-855D-7222D41B0849}tf33713516_win32</Template>
  <TotalTime>1360</TotalTime>
  <Words>2970</Words>
  <Application>Microsoft Office PowerPoint</Application>
  <PresentationFormat>Widescreen</PresentationFormat>
  <Paragraphs>373</Paragraphs>
  <Slides>26</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Consolas</vt:lpstr>
      <vt:lpstr>Gill Sans MT</vt:lpstr>
      <vt:lpstr>Symbol</vt:lpstr>
      <vt:lpstr>Walbaum Display</vt:lpstr>
      <vt:lpstr>3DFloatVTI</vt:lpstr>
      <vt:lpstr>Part 5 - Classes</vt:lpstr>
      <vt:lpstr>Agenda</vt:lpstr>
      <vt:lpstr>Classes</vt:lpstr>
      <vt:lpstr>Classes </vt:lpstr>
      <vt:lpstr>Access Specifiers</vt:lpstr>
      <vt:lpstr>Access Specifiers Example</vt:lpstr>
      <vt:lpstr>Derived Access to Members</vt:lpstr>
      <vt:lpstr>Derived Access Specifiers Example</vt:lpstr>
      <vt:lpstr>Constructors and Destructors</vt:lpstr>
      <vt:lpstr>Point Example – Constructors and Destructors</vt:lpstr>
      <vt:lpstr>Copies and Moves</vt:lpstr>
      <vt:lpstr>Members and Methods</vt:lpstr>
      <vt:lpstr>Point Example – Members and Methods</vt:lpstr>
      <vt:lpstr>Dynamic Inheritance and OOP</vt:lpstr>
      <vt:lpstr>OOP Example</vt:lpstr>
      <vt:lpstr>Templates</vt:lpstr>
      <vt:lpstr>Templates</vt:lpstr>
      <vt:lpstr>Discussion</vt:lpstr>
      <vt:lpstr>Next Week</vt:lpstr>
      <vt:lpstr>Thank You</vt:lpstr>
      <vt:lpstr>Example</vt:lpstr>
      <vt:lpstr>Introduction</vt:lpstr>
      <vt:lpstr>Timeline</vt:lpstr>
      <vt:lpstr>Content </vt:lpstr>
      <vt:lpstr>Content 2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Tyler Swann</dc:creator>
  <cp:lastModifiedBy>Tyler Swann</cp:lastModifiedBy>
  <cp:revision>18</cp:revision>
  <dcterms:created xsi:type="dcterms:W3CDTF">2022-11-08T05:35:40Z</dcterms:created>
  <dcterms:modified xsi:type="dcterms:W3CDTF">2023-01-10T06:05:28Z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