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0"/>
  </p:notesMasterIdLst>
  <p:handoutMasterIdLst>
    <p:handoutMasterId r:id="rId21"/>
  </p:handoutMasterIdLst>
  <p:sldIdLst>
    <p:sldId id="417" r:id="rId5"/>
    <p:sldId id="416" r:id="rId6"/>
    <p:sldId id="415" r:id="rId7"/>
    <p:sldId id="414" r:id="rId8"/>
    <p:sldId id="391" r:id="rId9"/>
    <p:sldId id="317" r:id="rId10"/>
    <p:sldId id="384" r:id="rId11"/>
    <p:sldId id="277" r:id="rId12"/>
    <p:sldId id="278" r:id="rId13"/>
    <p:sldId id="279" r:id="rId14"/>
    <p:sldId id="268" r:id="rId15"/>
    <p:sldId id="272" r:id="rId16"/>
    <p:sldId id="270" r:id="rId17"/>
    <p:sldId id="281" r:id="rId18"/>
    <p:sldId id="32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AAD26A-EB90-46C6-9A2C-2D412E8DFE2B}" v="2" dt="2022-11-08T05:37:00.5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82" d="100"/>
          <a:sy n="82" d="100"/>
        </p:scale>
        <p:origin x="720"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yler Swann" userId="cc7dbe85ea523306" providerId="LiveId" clId="{16AAD26A-EB90-46C6-9A2C-2D412E8DFE2B}"/>
    <pc:docChg chg="undo custSel modSld">
      <pc:chgData name="Tyler Swann" userId="cc7dbe85ea523306" providerId="LiveId" clId="{16AAD26A-EB90-46C6-9A2C-2D412E8DFE2B}" dt="2022-11-08T05:39:15.082" v="49"/>
      <pc:docMkLst>
        <pc:docMk/>
      </pc:docMkLst>
      <pc:sldChg chg="modTransition">
        <pc:chgData name="Tyler Swann" userId="cc7dbe85ea523306" providerId="LiveId" clId="{16AAD26A-EB90-46C6-9A2C-2D412E8DFE2B}" dt="2022-11-08T05:37:00.555" v="2"/>
        <pc:sldMkLst>
          <pc:docMk/>
          <pc:sldMk cId="752814286" sldId="257"/>
        </pc:sldMkLst>
      </pc:sldChg>
      <pc:sldChg chg="modSp mod modTransition">
        <pc:chgData name="Tyler Swann" userId="cc7dbe85ea523306" providerId="LiveId" clId="{16AAD26A-EB90-46C6-9A2C-2D412E8DFE2B}" dt="2022-11-08T05:38:57.116" v="44"/>
        <pc:sldMkLst>
          <pc:docMk/>
          <pc:sldMk cId="2979876663" sldId="268"/>
        </pc:sldMkLst>
        <pc:spChg chg="mod">
          <ac:chgData name="Tyler Swann" userId="cc7dbe85ea523306" providerId="LiveId" clId="{16AAD26A-EB90-46C6-9A2C-2D412E8DFE2B}" dt="2022-11-08T05:38:57.116" v="44"/>
          <ac:spMkLst>
            <pc:docMk/>
            <pc:sldMk cId="2979876663" sldId="268"/>
            <ac:spMk id="8" creationId="{6375D7F3-165A-439B-8D1D-6553B68C2886}"/>
          </ac:spMkLst>
        </pc:spChg>
      </pc:sldChg>
      <pc:sldChg chg="modSp mod modTransition">
        <pc:chgData name="Tyler Swann" userId="cc7dbe85ea523306" providerId="LiveId" clId="{16AAD26A-EB90-46C6-9A2C-2D412E8DFE2B}" dt="2022-11-08T05:39:04.835" v="46"/>
        <pc:sldMkLst>
          <pc:docMk/>
          <pc:sldMk cId="3891345585" sldId="270"/>
        </pc:sldMkLst>
        <pc:spChg chg="mod">
          <ac:chgData name="Tyler Swann" userId="cc7dbe85ea523306" providerId="LiveId" clId="{16AAD26A-EB90-46C6-9A2C-2D412E8DFE2B}" dt="2022-11-08T05:39:04.835" v="46"/>
          <ac:spMkLst>
            <pc:docMk/>
            <pc:sldMk cId="3891345585" sldId="270"/>
            <ac:spMk id="5" creationId="{06A3302E-502D-4151-81C9-5FD6AF9596D6}"/>
          </ac:spMkLst>
        </pc:spChg>
      </pc:sldChg>
      <pc:sldChg chg="modSp mod modTransition">
        <pc:chgData name="Tyler Swann" userId="cc7dbe85ea523306" providerId="LiveId" clId="{16AAD26A-EB90-46C6-9A2C-2D412E8DFE2B}" dt="2022-11-08T05:39:00.226" v="45"/>
        <pc:sldMkLst>
          <pc:docMk/>
          <pc:sldMk cId="2624630061" sldId="272"/>
        </pc:sldMkLst>
        <pc:spChg chg="mod">
          <ac:chgData name="Tyler Swann" userId="cc7dbe85ea523306" providerId="LiveId" clId="{16AAD26A-EB90-46C6-9A2C-2D412E8DFE2B}" dt="2022-11-08T05:39:00.226" v="45"/>
          <ac:spMkLst>
            <pc:docMk/>
            <pc:sldMk cId="2624630061" sldId="272"/>
            <ac:spMk id="7" creationId="{920A7C57-D6C5-4BA0-AB3C-41D4E3436B0E}"/>
          </ac:spMkLst>
        </pc:spChg>
      </pc:sldChg>
      <pc:sldChg chg="modSp mod modTransition">
        <pc:chgData name="Tyler Swann" userId="cc7dbe85ea523306" providerId="LiveId" clId="{16AAD26A-EB90-46C6-9A2C-2D412E8DFE2B}" dt="2022-11-08T05:38:49.460" v="42"/>
        <pc:sldMkLst>
          <pc:docMk/>
          <pc:sldMk cId="3740286033" sldId="277"/>
        </pc:sldMkLst>
        <pc:spChg chg="mod">
          <ac:chgData name="Tyler Swann" userId="cc7dbe85ea523306" providerId="LiveId" clId="{16AAD26A-EB90-46C6-9A2C-2D412E8DFE2B}" dt="2022-11-08T05:38:49.460" v="42"/>
          <ac:spMkLst>
            <pc:docMk/>
            <pc:sldMk cId="3740286033" sldId="277"/>
            <ac:spMk id="5" creationId="{AFD183D7-B16E-4A9D-BC4B-D1EC347BF97E}"/>
          </ac:spMkLst>
        </pc:spChg>
      </pc:sldChg>
      <pc:sldChg chg="modSp mod modTransition">
        <pc:chgData name="Tyler Swann" userId="cc7dbe85ea523306" providerId="LiveId" clId="{16AAD26A-EB90-46C6-9A2C-2D412E8DFE2B}" dt="2022-11-08T05:38:52.788" v="43"/>
        <pc:sldMkLst>
          <pc:docMk/>
          <pc:sldMk cId="2496947791" sldId="278"/>
        </pc:sldMkLst>
        <pc:spChg chg="mod">
          <ac:chgData name="Tyler Swann" userId="cc7dbe85ea523306" providerId="LiveId" clId="{16AAD26A-EB90-46C6-9A2C-2D412E8DFE2B}" dt="2022-11-08T05:38:52.788" v="43"/>
          <ac:spMkLst>
            <pc:docMk/>
            <pc:sldMk cId="2496947791" sldId="278"/>
            <ac:spMk id="15" creationId="{CD05A243-8080-4F6D-8538-65CDDF891BA6}"/>
          </ac:spMkLst>
        </pc:spChg>
      </pc:sldChg>
      <pc:sldChg chg="modTransition">
        <pc:chgData name="Tyler Swann" userId="cc7dbe85ea523306" providerId="LiveId" clId="{16AAD26A-EB90-46C6-9A2C-2D412E8DFE2B}" dt="2022-11-08T05:37:00.555" v="2"/>
        <pc:sldMkLst>
          <pc:docMk/>
          <pc:sldMk cId="395518310" sldId="279"/>
        </pc:sldMkLst>
      </pc:sldChg>
      <pc:sldChg chg="modSp mod modTransition">
        <pc:chgData name="Tyler Swann" userId="cc7dbe85ea523306" providerId="LiveId" clId="{16AAD26A-EB90-46C6-9A2C-2D412E8DFE2B}" dt="2022-11-08T05:39:08.995" v="47"/>
        <pc:sldMkLst>
          <pc:docMk/>
          <pc:sldMk cId="1420547054" sldId="281"/>
        </pc:sldMkLst>
        <pc:spChg chg="mod">
          <ac:chgData name="Tyler Swann" userId="cc7dbe85ea523306" providerId="LiveId" clId="{16AAD26A-EB90-46C6-9A2C-2D412E8DFE2B}" dt="2022-11-08T05:39:08.995" v="47"/>
          <ac:spMkLst>
            <pc:docMk/>
            <pc:sldMk cId="1420547054" sldId="281"/>
            <ac:spMk id="15" creationId="{65A6DC02-681E-4AF7-AC6E-57CDDB2FBA28}"/>
          </ac:spMkLst>
        </pc:spChg>
      </pc:sldChg>
      <pc:sldChg chg="modSp mod modTransition">
        <pc:chgData name="Tyler Swann" userId="cc7dbe85ea523306" providerId="LiveId" clId="{16AAD26A-EB90-46C6-9A2C-2D412E8DFE2B}" dt="2022-11-08T05:38:38.500" v="41"/>
        <pc:sldMkLst>
          <pc:docMk/>
          <pc:sldMk cId="560021826" sldId="317"/>
        </pc:sldMkLst>
        <pc:spChg chg="mod">
          <ac:chgData name="Tyler Swann" userId="cc7dbe85ea523306" providerId="LiveId" clId="{16AAD26A-EB90-46C6-9A2C-2D412E8DFE2B}" dt="2022-11-08T05:38:38.500" v="41"/>
          <ac:spMkLst>
            <pc:docMk/>
            <pc:sldMk cId="560021826" sldId="317"/>
            <ac:spMk id="3" creationId="{7F7F653B-90B5-4F47-A33F-93DCB2EF68C2}"/>
          </ac:spMkLst>
        </pc:spChg>
      </pc:sldChg>
      <pc:sldChg chg="modSp mod modTransition">
        <pc:chgData name="Tyler Swann" userId="cc7dbe85ea523306" providerId="LiveId" clId="{16AAD26A-EB90-46C6-9A2C-2D412E8DFE2B}" dt="2022-11-08T05:39:11.757" v="48"/>
        <pc:sldMkLst>
          <pc:docMk/>
          <pc:sldMk cId="3521561301" sldId="321"/>
        </pc:sldMkLst>
        <pc:spChg chg="mod">
          <ac:chgData name="Tyler Swann" userId="cc7dbe85ea523306" providerId="LiveId" clId="{16AAD26A-EB90-46C6-9A2C-2D412E8DFE2B}" dt="2022-11-08T05:39:11.757" v="48"/>
          <ac:spMkLst>
            <pc:docMk/>
            <pc:sldMk cId="3521561301" sldId="321"/>
            <ac:spMk id="5" creationId="{06A3302E-502D-4151-81C9-5FD6AF9596D6}"/>
          </ac:spMkLst>
        </pc:spChg>
      </pc:sldChg>
      <pc:sldChg chg="modSp mod modTransition">
        <pc:chgData name="Tyler Swann" userId="cc7dbe85ea523306" providerId="LiveId" clId="{16AAD26A-EB90-46C6-9A2C-2D412E8DFE2B}" dt="2022-11-08T05:38:32.021" v="40"/>
        <pc:sldMkLst>
          <pc:docMk/>
          <pc:sldMk cId="2158886557" sldId="384"/>
        </pc:sldMkLst>
        <pc:spChg chg="mod">
          <ac:chgData name="Tyler Swann" userId="cc7dbe85ea523306" providerId="LiveId" clId="{16AAD26A-EB90-46C6-9A2C-2D412E8DFE2B}" dt="2022-11-08T05:38:32.021" v="40"/>
          <ac:spMkLst>
            <pc:docMk/>
            <pc:sldMk cId="2158886557" sldId="384"/>
            <ac:spMk id="5" creationId="{06A3302E-502D-4151-81C9-5FD6AF9596D6}"/>
          </ac:spMkLst>
        </pc:spChg>
        <pc:spChg chg="mod">
          <ac:chgData name="Tyler Swann" userId="cc7dbe85ea523306" providerId="LiveId" clId="{16AAD26A-EB90-46C6-9A2C-2D412E8DFE2B}" dt="2022-11-08T05:36:55.627" v="1" actId="27636"/>
          <ac:spMkLst>
            <pc:docMk/>
            <pc:sldMk cId="2158886557" sldId="384"/>
            <ac:spMk id="12" creationId="{E5127060-CDBF-435F-9009-A5451CCE305D}"/>
          </ac:spMkLst>
        </pc:spChg>
      </pc:sldChg>
      <pc:sldChg chg="modSp mod modTransition">
        <pc:chgData name="Tyler Swann" userId="cc7dbe85ea523306" providerId="LiveId" clId="{16AAD26A-EB90-46C6-9A2C-2D412E8DFE2B}" dt="2022-11-08T05:38:21.476" v="39" actId="20577"/>
        <pc:sldMkLst>
          <pc:docMk/>
          <pc:sldMk cId="2313234867" sldId="389"/>
        </pc:sldMkLst>
        <pc:spChg chg="mod">
          <ac:chgData name="Tyler Swann" userId="cc7dbe85ea523306" providerId="LiveId" clId="{16AAD26A-EB90-46C6-9A2C-2D412E8DFE2B}" dt="2022-11-08T05:38:21.476" v="39" actId="20577"/>
          <ac:spMkLst>
            <pc:docMk/>
            <pc:sldMk cId="2313234867" sldId="389"/>
            <ac:spMk id="14" creationId="{B01DF4D0-78BC-4C8C-9570-26F0B225433A}"/>
          </ac:spMkLst>
        </pc:spChg>
      </pc:sldChg>
      <pc:sldChg chg="modSp mod modTransition">
        <pc:chgData name="Tyler Swann" userId="cc7dbe85ea523306" providerId="LiveId" clId="{16AAD26A-EB90-46C6-9A2C-2D412E8DFE2B}" dt="2022-11-08T05:39:15.082" v="49"/>
        <pc:sldMkLst>
          <pc:docMk/>
          <pc:sldMk cId="3247798845" sldId="391"/>
        </pc:sldMkLst>
        <pc:spChg chg="mod">
          <ac:chgData name="Tyler Swann" userId="cc7dbe85ea523306" providerId="LiveId" clId="{16AAD26A-EB90-46C6-9A2C-2D412E8DFE2B}" dt="2022-11-08T05:39:15.082" v="49"/>
          <ac:spMkLst>
            <pc:docMk/>
            <pc:sldMk cId="3247798845" sldId="391"/>
            <ac:spMk id="5" creationId="{0B37A3FF-ED32-4C4A-A21F-848A3BF6F896}"/>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7159AE6-0A19-4F0D-9BFA-EBB89C5A666A}">
      <dgm:prSet/>
      <dgm:spPr/>
      <dgm:t>
        <a:bodyPr/>
        <a:lstStyle/>
        <a:p>
          <a:r>
            <a:rPr lang="en-AU" dirty="0"/>
            <a:t>1</a:t>
          </a:r>
        </a:p>
      </dgm:t>
    </dgm:pt>
    <dgm:pt modelId="{64C0E25D-35F5-43BD-A44A-0C69A326CB2D}" type="parTrans" cxnId="{296A3F4F-F0BF-4FBE-AD6F-48685C6F280E}">
      <dgm:prSet/>
      <dgm:spPr/>
      <dgm:t>
        <a:bodyPr/>
        <a:lstStyle/>
        <a:p>
          <a:endParaRPr lang="en-AU"/>
        </a:p>
      </dgm:t>
    </dgm:pt>
    <dgm:pt modelId="{FE70CD93-4632-493B-8296-AF2C5DFB69FD}" type="sibTrans" cxnId="{296A3F4F-F0BF-4FBE-AD6F-48685C6F280E}">
      <dgm:prSet/>
      <dgm:spPr/>
      <dgm:t>
        <a:bodyPr/>
        <a:lstStyle/>
        <a:p>
          <a:endParaRPr lang="en-AU"/>
        </a:p>
      </dgm:t>
    </dgm:pt>
    <dgm:pt modelId="{79B94552-1D5A-458A-86F5-0F5378B27D88}">
      <dgm:prSet/>
      <dgm:spPr/>
      <dgm:t>
        <a:bodyPr/>
        <a:lstStyle/>
        <a:p>
          <a:r>
            <a:rPr lang="en-AU" dirty="0"/>
            <a:t>2</a:t>
          </a:r>
        </a:p>
      </dgm:t>
    </dgm:pt>
    <dgm:pt modelId="{D7CC604E-DB87-454C-8338-A83F7E85C92C}" type="parTrans" cxnId="{C4C7DDF3-E405-471D-861C-BCC1E1763E12}">
      <dgm:prSet/>
      <dgm:spPr/>
      <dgm:t>
        <a:bodyPr/>
        <a:lstStyle/>
        <a:p>
          <a:endParaRPr lang="en-AU"/>
        </a:p>
      </dgm:t>
    </dgm:pt>
    <dgm:pt modelId="{ABCEF359-CCFC-47AA-9F06-33452FC56CCA}" type="sibTrans" cxnId="{C4C7DDF3-E405-471D-861C-BCC1E1763E12}">
      <dgm:prSet/>
      <dgm:spPr/>
      <dgm:t>
        <a:bodyPr/>
        <a:lstStyle/>
        <a:p>
          <a:endParaRPr lang="en-AU"/>
        </a:p>
      </dgm:t>
    </dgm:pt>
    <dgm:pt modelId="{981C94AE-8EB1-4574-AAAC-F76D78E2E311}">
      <dgm:prSet/>
      <dgm:spPr/>
      <dgm:t>
        <a:bodyPr/>
        <a:lstStyle/>
        <a:p>
          <a:r>
            <a:rPr lang="en-AU" dirty="0"/>
            <a:t>3</a:t>
          </a:r>
        </a:p>
      </dgm:t>
    </dgm:pt>
    <dgm:pt modelId="{E960941D-CD01-4959-8436-EDF8E696226C}" type="parTrans" cxnId="{17CEDC43-E879-45AE-8E97-2C03A7495E4A}">
      <dgm:prSet/>
      <dgm:spPr/>
      <dgm:t>
        <a:bodyPr/>
        <a:lstStyle/>
        <a:p>
          <a:endParaRPr lang="en-AU"/>
        </a:p>
      </dgm:t>
    </dgm:pt>
    <dgm:pt modelId="{C6536976-AF16-4780-971D-9CD223FA9AE2}" type="sibTrans" cxnId="{17CEDC43-E879-45AE-8E97-2C03A7495E4A}">
      <dgm:prSet/>
      <dgm:spPr/>
      <dgm:t>
        <a:bodyPr/>
        <a:lstStyle/>
        <a:p>
          <a:endParaRPr lang="en-AU"/>
        </a:p>
      </dgm:t>
    </dgm:pt>
    <dgm:pt modelId="{8A6BE036-6A3F-44A7-8605-1FD9A8835744}">
      <dgm:prSet/>
      <dgm:spPr/>
      <dgm:t>
        <a:bodyPr/>
        <a:lstStyle/>
        <a:p>
          <a:r>
            <a:rPr lang="en-AU" dirty="0"/>
            <a:t>4</a:t>
          </a:r>
        </a:p>
      </dgm:t>
    </dgm:pt>
    <dgm:pt modelId="{33D3AD89-F6DC-4847-B333-248B41B645FC}" type="parTrans" cxnId="{C2BA888B-55E0-414F-85DB-118297B86AB1}">
      <dgm:prSet/>
      <dgm:spPr/>
      <dgm:t>
        <a:bodyPr/>
        <a:lstStyle/>
        <a:p>
          <a:endParaRPr lang="en-AU"/>
        </a:p>
      </dgm:t>
    </dgm:pt>
    <dgm:pt modelId="{8D67C591-D7BA-43D0-A708-6BFD1B9B1810}" type="sibTrans" cxnId="{C2BA888B-55E0-414F-85DB-118297B86AB1}">
      <dgm:prSet/>
      <dgm:spPr/>
      <dgm:t>
        <a:bodyPr/>
        <a:lstStyle/>
        <a:p>
          <a:endParaRPr lang="en-AU"/>
        </a:p>
      </dgm:t>
    </dgm:pt>
    <dgm:pt modelId="{DEF27B33-6D08-44AC-970F-1EFCDD2220B3}">
      <dgm:prSet/>
      <dgm:spPr/>
      <dgm:t>
        <a:bodyPr/>
        <a:lstStyle/>
        <a:p>
          <a:r>
            <a:rPr lang="en-AU" dirty="0"/>
            <a:t>5</a:t>
          </a:r>
        </a:p>
      </dgm:t>
    </dgm:pt>
    <dgm:pt modelId="{3B1D3440-89D6-458F-A6A1-F2E38989D22A}" type="parTrans" cxnId="{BAD3FD50-3005-48CD-A74C-A10F769540A2}">
      <dgm:prSet/>
      <dgm:spPr/>
      <dgm:t>
        <a:bodyPr/>
        <a:lstStyle/>
        <a:p>
          <a:endParaRPr lang="en-AU"/>
        </a:p>
      </dgm:t>
    </dgm:pt>
    <dgm:pt modelId="{FD96D45A-A752-4D05-AD4E-04CEE4D6EAB0}" type="sibTrans" cxnId="{BAD3FD50-3005-48CD-A74C-A10F769540A2}">
      <dgm:prSet/>
      <dgm:spPr/>
      <dgm:t>
        <a:bodyPr/>
        <a:lstStyle/>
        <a:p>
          <a:endParaRPr lang="en-AU"/>
        </a:p>
      </dgm:t>
    </dgm:pt>
    <dgm:pt modelId="{9A3F48CD-4E1B-4143-994E-D7F1AD43CDEE}" type="pres">
      <dgm:prSet presAssocID="{E5B2E815-0D19-41DC-B01B-4D608769620A}" presName="hierChild1" presStyleCnt="0">
        <dgm:presLayoutVars>
          <dgm:chPref val="1"/>
          <dgm:dir/>
          <dgm:animOne val="branch"/>
          <dgm:animLvl val="lvl"/>
          <dgm:resizeHandles/>
        </dgm:presLayoutVars>
      </dgm:prSet>
      <dgm:spPr/>
    </dgm:pt>
    <dgm:pt modelId="{AE2970C2-3F15-4F23-A3C9-41AA7C58325B}" type="pres">
      <dgm:prSet presAssocID="{E7159AE6-0A19-4F0D-9BFA-EBB89C5A666A}" presName="hierRoot1" presStyleCnt="0"/>
      <dgm:spPr/>
    </dgm:pt>
    <dgm:pt modelId="{AEC783E0-0728-4A4C-95D7-ABC2CEA7D4A0}" type="pres">
      <dgm:prSet presAssocID="{E7159AE6-0A19-4F0D-9BFA-EBB89C5A666A}" presName="composite" presStyleCnt="0"/>
      <dgm:spPr/>
    </dgm:pt>
    <dgm:pt modelId="{242F089C-5665-433D-B88A-4C132F5D4C22}" type="pres">
      <dgm:prSet presAssocID="{E7159AE6-0A19-4F0D-9BFA-EBB89C5A666A}" presName="background" presStyleLbl="node0" presStyleIdx="0" presStyleCnt="5"/>
      <dgm:spPr/>
    </dgm:pt>
    <dgm:pt modelId="{DBCCBAC7-4C85-4ECA-85C2-0C7B026E23AD}" type="pres">
      <dgm:prSet presAssocID="{E7159AE6-0A19-4F0D-9BFA-EBB89C5A666A}" presName="text" presStyleLbl="fgAcc0" presStyleIdx="0" presStyleCnt="5">
        <dgm:presLayoutVars>
          <dgm:chPref val="3"/>
        </dgm:presLayoutVars>
      </dgm:prSet>
      <dgm:spPr/>
    </dgm:pt>
    <dgm:pt modelId="{939A0FBD-3420-42B0-B043-FA8617E60F6D}" type="pres">
      <dgm:prSet presAssocID="{E7159AE6-0A19-4F0D-9BFA-EBB89C5A666A}" presName="hierChild2" presStyleCnt="0"/>
      <dgm:spPr/>
    </dgm:pt>
    <dgm:pt modelId="{8E603A8A-5617-4143-A293-17235F3265D1}" type="pres">
      <dgm:prSet presAssocID="{79B94552-1D5A-458A-86F5-0F5378B27D88}" presName="hierRoot1" presStyleCnt="0"/>
      <dgm:spPr/>
    </dgm:pt>
    <dgm:pt modelId="{DFB75A27-7033-4BAE-9B6B-97F58BE0110D}" type="pres">
      <dgm:prSet presAssocID="{79B94552-1D5A-458A-86F5-0F5378B27D88}" presName="composite" presStyleCnt="0"/>
      <dgm:spPr/>
    </dgm:pt>
    <dgm:pt modelId="{E62DAD87-7432-490E-AC45-938EB24BFCC3}" type="pres">
      <dgm:prSet presAssocID="{79B94552-1D5A-458A-86F5-0F5378B27D88}" presName="background" presStyleLbl="node0" presStyleIdx="1" presStyleCnt="5"/>
      <dgm:spPr/>
    </dgm:pt>
    <dgm:pt modelId="{57B38407-605F-4D51-9CC7-4765AF1BAAC4}" type="pres">
      <dgm:prSet presAssocID="{79B94552-1D5A-458A-86F5-0F5378B27D88}" presName="text" presStyleLbl="fgAcc0" presStyleIdx="1" presStyleCnt="5">
        <dgm:presLayoutVars>
          <dgm:chPref val="3"/>
        </dgm:presLayoutVars>
      </dgm:prSet>
      <dgm:spPr/>
    </dgm:pt>
    <dgm:pt modelId="{ADC1768E-BE98-41EC-9FF7-9FBD10AE4A78}" type="pres">
      <dgm:prSet presAssocID="{79B94552-1D5A-458A-86F5-0F5378B27D88}" presName="hierChild2" presStyleCnt="0"/>
      <dgm:spPr/>
    </dgm:pt>
    <dgm:pt modelId="{ECBE60DE-8787-48D2-BFD9-CF9E9689D1E4}" type="pres">
      <dgm:prSet presAssocID="{981C94AE-8EB1-4574-AAAC-F76D78E2E311}" presName="hierRoot1" presStyleCnt="0"/>
      <dgm:spPr/>
    </dgm:pt>
    <dgm:pt modelId="{33FDC0C2-2AB0-417E-BDE0-EF4F510C639D}" type="pres">
      <dgm:prSet presAssocID="{981C94AE-8EB1-4574-AAAC-F76D78E2E311}" presName="composite" presStyleCnt="0"/>
      <dgm:spPr/>
    </dgm:pt>
    <dgm:pt modelId="{23D20677-A216-4692-8B15-FF343BFE64D6}" type="pres">
      <dgm:prSet presAssocID="{981C94AE-8EB1-4574-AAAC-F76D78E2E311}" presName="background" presStyleLbl="node0" presStyleIdx="2" presStyleCnt="5"/>
      <dgm:spPr/>
    </dgm:pt>
    <dgm:pt modelId="{E9DBD83F-4AEC-4747-95EB-B08B8A534601}" type="pres">
      <dgm:prSet presAssocID="{981C94AE-8EB1-4574-AAAC-F76D78E2E311}" presName="text" presStyleLbl="fgAcc0" presStyleIdx="2" presStyleCnt="5">
        <dgm:presLayoutVars>
          <dgm:chPref val="3"/>
        </dgm:presLayoutVars>
      </dgm:prSet>
      <dgm:spPr/>
    </dgm:pt>
    <dgm:pt modelId="{33C9596B-1587-400D-BBF7-79467FCE5648}" type="pres">
      <dgm:prSet presAssocID="{981C94AE-8EB1-4574-AAAC-F76D78E2E311}" presName="hierChild2" presStyleCnt="0"/>
      <dgm:spPr/>
    </dgm:pt>
    <dgm:pt modelId="{7B17AC54-8D49-4C91-A521-B2628765D992}" type="pres">
      <dgm:prSet presAssocID="{8A6BE036-6A3F-44A7-8605-1FD9A8835744}" presName="hierRoot1" presStyleCnt="0"/>
      <dgm:spPr/>
    </dgm:pt>
    <dgm:pt modelId="{297DB963-AAA3-4BBE-A47F-3B8340410E3D}" type="pres">
      <dgm:prSet presAssocID="{8A6BE036-6A3F-44A7-8605-1FD9A8835744}" presName="composite" presStyleCnt="0"/>
      <dgm:spPr/>
    </dgm:pt>
    <dgm:pt modelId="{8BAD2091-D728-4903-A9E5-6BD4C3773DA2}" type="pres">
      <dgm:prSet presAssocID="{8A6BE036-6A3F-44A7-8605-1FD9A8835744}" presName="background" presStyleLbl="node0" presStyleIdx="3" presStyleCnt="5"/>
      <dgm:spPr/>
    </dgm:pt>
    <dgm:pt modelId="{5EAF6B80-B2AD-48F0-9C7F-5C24A1D67743}" type="pres">
      <dgm:prSet presAssocID="{8A6BE036-6A3F-44A7-8605-1FD9A8835744}" presName="text" presStyleLbl="fgAcc0" presStyleIdx="3" presStyleCnt="5">
        <dgm:presLayoutVars>
          <dgm:chPref val="3"/>
        </dgm:presLayoutVars>
      </dgm:prSet>
      <dgm:spPr/>
    </dgm:pt>
    <dgm:pt modelId="{634B2245-EBBF-4882-AF09-FEBFB318ECC6}" type="pres">
      <dgm:prSet presAssocID="{8A6BE036-6A3F-44A7-8605-1FD9A8835744}" presName="hierChild2" presStyleCnt="0"/>
      <dgm:spPr/>
    </dgm:pt>
    <dgm:pt modelId="{8A56BE14-4BDC-4346-9725-83E0B16AEEE7}" type="pres">
      <dgm:prSet presAssocID="{DEF27B33-6D08-44AC-970F-1EFCDD2220B3}" presName="hierRoot1" presStyleCnt="0"/>
      <dgm:spPr/>
    </dgm:pt>
    <dgm:pt modelId="{84794E06-7047-400C-A079-AFD4E27F5D39}" type="pres">
      <dgm:prSet presAssocID="{DEF27B33-6D08-44AC-970F-1EFCDD2220B3}" presName="composite" presStyleCnt="0"/>
      <dgm:spPr/>
    </dgm:pt>
    <dgm:pt modelId="{F923A18F-CA98-4A3D-BC2B-D26020B44830}" type="pres">
      <dgm:prSet presAssocID="{DEF27B33-6D08-44AC-970F-1EFCDD2220B3}" presName="background" presStyleLbl="node0" presStyleIdx="4" presStyleCnt="5"/>
      <dgm:spPr/>
    </dgm:pt>
    <dgm:pt modelId="{703A387C-B50C-4F3A-A848-48240780F47D}" type="pres">
      <dgm:prSet presAssocID="{DEF27B33-6D08-44AC-970F-1EFCDD2220B3}" presName="text" presStyleLbl="fgAcc0" presStyleIdx="4" presStyleCnt="5">
        <dgm:presLayoutVars>
          <dgm:chPref val="3"/>
        </dgm:presLayoutVars>
      </dgm:prSet>
      <dgm:spPr/>
    </dgm:pt>
    <dgm:pt modelId="{F35EE2DB-B0A1-4D13-881D-87973D40CA42}" type="pres">
      <dgm:prSet presAssocID="{DEF27B33-6D08-44AC-970F-1EFCDD2220B3}" presName="hierChild2" presStyleCnt="0"/>
      <dgm:spPr/>
    </dgm:pt>
  </dgm:ptLst>
  <dgm:cxnLst>
    <dgm:cxn modelId="{DA48B60B-0FEC-4BE5-829F-74927298181C}" type="presOf" srcId="{8A6BE036-6A3F-44A7-8605-1FD9A8835744}" destId="{5EAF6B80-B2AD-48F0-9C7F-5C24A1D67743}" srcOrd="0" destOrd="0" presId="urn:microsoft.com/office/officeart/2005/8/layout/hierarchy1"/>
    <dgm:cxn modelId="{E93A5B13-61B5-437B-82D3-C61DB0D0FA89}" type="presOf" srcId="{E7159AE6-0A19-4F0D-9BFA-EBB89C5A666A}" destId="{DBCCBAC7-4C85-4ECA-85C2-0C7B026E23AD}" srcOrd="0" destOrd="0" presId="urn:microsoft.com/office/officeart/2005/8/layout/hierarchy1"/>
    <dgm:cxn modelId="{7BB27018-622B-475A-AB1C-8EE7C28271AF}" type="presOf" srcId="{E5B2E815-0D19-41DC-B01B-4D608769620A}" destId="{9A3F48CD-4E1B-4143-994E-D7F1AD43CDEE}" srcOrd="0" destOrd="0" presId="urn:microsoft.com/office/officeart/2005/8/layout/hierarchy1"/>
    <dgm:cxn modelId="{17CEDC43-E879-45AE-8E97-2C03A7495E4A}" srcId="{E5B2E815-0D19-41DC-B01B-4D608769620A}" destId="{981C94AE-8EB1-4574-AAAC-F76D78E2E311}" srcOrd="2" destOrd="0" parTransId="{E960941D-CD01-4959-8436-EDF8E696226C}" sibTransId="{C6536976-AF16-4780-971D-9CD223FA9AE2}"/>
    <dgm:cxn modelId="{296A3F4F-F0BF-4FBE-AD6F-48685C6F280E}" srcId="{E5B2E815-0D19-41DC-B01B-4D608769620A}" destId="{E7159AE6-0A19-4F0D-9BFA-EBB89C5A666A}" srcOrd="0" destOrd="0" parTransId="{64C0E25D-35F5-43BD-A44A-0C69A326CB2D}" sibTransId="{FE70CD93-4632-493B-8296-AF2C5DFB69FD}"/>
    <dgm:cxn modelId="{BAD3FD50-3005-48CD-A74C-A10F769540A2}" srcId="{E5B2E815-0D19-41DC-B01B-4D608769620A}" destId="{DEF27B33-6D08-44AC-970F-1EFCDD2220B3}" srcOrd="4" destOrd="0" parTransId="{3B1D3440-89D6-458F-A6A1-F2E38989D22A}" sibTransId="{FD96D45A-A752-4D05-AD4E-04CEE4D6EAB0}"/>
    <dgm:cxn modelId="{C2BA888B-55E0-414F-85DB-118297B86AB1}" srcId="{E5B2E815-0D19-41DC-B01B-4D608769620A}" destId="{8A6BE036-6A3F-44A7-8605-1FD9A8835744}" srcOrd="3" destOrd="0" parTransId="{33D3AD89-F6DC-4847-B333-248B41B645FC}" sibTransId="{8D67C591-D7BA-43D0-A708-6BFD1B9B1810}"/>
    <dgm:cxn modelId="{0965D68D-F661-48C2-83AE-E7C81C2B3012}" type="presOf" srcId="{DEF27B33-6D08-44AC-970F-1EFCDD2220B3}" destId="{703A387C-B50C-4F3A-A848-48240780F47D}" srcOrd="0" destOrd="0" presId="urn:microsoft.com/office/officeart/2005/8/layout/hierarchy1"/>
    <dgm:cxn modelId="{73F8D1D0-E0A0-48A3-BF32-8E44C08407D3}" type="presOf" srcId="{981C94AE-8EB1-4574-AAAC-F76D78E2E311}" destId="{E9DBD83F-4AEC-4747-95EB-B08B8A534601}" srcOrd="0" destOrd="0" presId="urn:microsoft.com/office/officeart/2005/8/layout/hierarchy1"/>
    <dgm:cxn modelId="{0349E9D8-7736-4C12-B7D2-5A6527E53492}" type="presOf" srcId="{79B94552-1D5A-458A-86F5-0F5378B27D88}" destId="{57B38407-605F-4D51-9CC7-4765AF1BAAC4}" srcOrd="0" destOrd="0" presId="urn:microsoft.com/office/officeart/2005/8/layout/hierarchy1"/>
    <dgm:cxn modelId="{C4C7DDF3-E405-471D-861C-BCC1E1763E12}" srcId="{E5B2E815-0D19-41DC-B01B-4D608769620A}" destId="{79B94552-1D5A-458A-86F5-0F5378B27D88}" srcOrd="1" destOrd="0" parTransId="{D7CC604E-DB87-454C-8338-A83F7E85C92C}" sibTransId="{ABCEF359-CCFC-47AA-9F06-33452FC56CCA}"/>
    <dgm:cxn modelId="{11E366FC-A62E-4036-ACBC-1CA05CEEEEFD}" type="presParOf" srcId="{9A3F48CD-4E1B-4143-994E-D7F1AD43CDEE}" destId="{AE2970C2-3F15-4F23-A3C9-41AA7C58325B}" srcOrd="0" destOrd="0" presId="urn:microsoft.com/office/officeart/2005/8/layout/hierarchy1"/>
    <dgm:cxn modelId="{0BA971D3-1E8D-421D-8AA5-F6A02C72304E}" type="presParOf" srcId="{AE2970C2-3F15-4F23-A3C9-41AA7C58325B}" destId="{AEC783E0-0728-4A4C-95D7-ABC2CEA7D4A0}" srcOrd="0" destOrd="0" presId="urn:microsoft.com/office/officeart/2005/8/layout/hierarchy1"/>
    <dgm:cxn modelId="{AD445922-9123-412B-A1C2-577609B64821}" type="presParOf" srcId="{AEC783E0-0728-4A4C-95D7-ABC2CEA7D4A0}" destId="{242F089C-5665-433D-B88A-4C132F5D4C22}" srcOrd="0" destOrd="0" presId="urn:microsoft.com/office/officeart/2005/8/layout/hierarchy1"/>
    <dgm:cxn modelId="{BD89FEB9-B8EE-455F-9D77-9DF9AC617329}" type="presParOf" srcId="{AEC783E0-0728-4A4C-95D7-ABC2CEA7D4A0}" destId="{DBCCBAC7-4C85-4ECA-85C2-0C7B026E23AD}" srcOrd="1" destOrd="0" presId="urn:microsoft.com/office/officeart/2005/8/layout/hierarchy1"/>
    <dgm:cxn modelId="{5285491D-04DA-402C-8EDB-69310D954402}" type="presParOf" srcId="{AE2970C2-3F15-4F23-A3C9-41AA7C58325B}" destId="{939A0FBD-3420-42B0-B043-FA8617E60F6D}" srcOrd="1" destOrd="0" presId="urn:microsoft.com/office/officeart/2005/8/layout/hierarchy1"/>
    <dgm:cxn modelId="{2DFC148D-C7DC-4808-B8B8-5C57F6B7DF8C}" type="presParOf" srcId="{9A3F48CD-4E1B-4143-994E-D7F1AD43CDEE}" destId="{8E603A8A-5617-4143-A293-17235F3265D1}" srcOrd="1" destOrd="0" presId="urn:microsoft.com/office/officeart/2005/8/layout/hierarchy1"/>
    <dgm:cxn modelId="{5AA24CF9-94CE-4895-902E-79F1EEFC8AA6}" type="presParOf" srcId="{8E603A8A-5617-4143-A293-17235F3265D1}" destId="{DFB75A27-7033-4BAE-9B6B-97F58BE0110D}" srcOrd="0" destOrd="0" presId="urn:microsoft.com/office/officeart/2005/8/layout/hierarchy1"/>
    <dgm:cxn modelId="{6DADE8A5-19C9-43E6-8540-1EC0AF6555AA}" type="presParOf" srcId="{DFB75A27-7033-4BAE-9B6B-97F58BE0110D}" destId="{E62DAD87-7432-490E-AC45-938EB24BFCC3}" srcOrd="0" destOrd="0" presId="urn:microsoft.com/office/officeart/2005/8/layout/hierarchy1"/>
    <dgm:cxn modelId="{576D41B5-B8CA-40AF-A13A-EE9A0C4172BF}" type="presParOf" srcId="{DFB75A27-7033-4BAE-9B6B-97F58BE0110D}" destId="{57B38407-605F-4D51-9CC7-4765AF1BAAC4}" srcOrd="1" destOrd="0" presId="urn:microsoft.com/office/officeart/2005/8/layout/hierarchy1"/>
    <dgm:cxn modelId="{8B10DEC1-D1E3-4F4A-A516-AB70DCDC2766}" type="presParOf" srcId="{8E603A8A-5617-4143-A293-17235F3265D1}" destId="{ADC1768E-BE98-41EC-9FF7-9FBD10AE4A78}" srcOrd="1" destOrd="0" presId="urn:microsoft.com/office/officeart/2005/8/layout/hierarchy1"/>
    <dgm:cxn modelId="{382414E3-EDEA-44D9-BA8A-83AB994E7AF0}" type="presParOf" srcId="{9A3F48CD-4E1B-4143-994E-D7F1AD43CDEE}" destId="{ECBE60DE-8787-48D2-BFD9-CF9E9689D1E4}" srcOrd="2" destOrd="0" presId="urn:microsoft.com/office/officeart/2005/8/layout/hierarchy1"/>
    <dgm:cxn modelId="{AA52DCBE-406C-40AE-BC87-C7F58FBF4C5F}" type="presParOf" srcId="{ECBE60DE-8787-48D2-BFD9-CF9E9689D1E4}" destId="{33FDC0C2-2AB0-417E-BDE0-EF4F510C639D}" srcOrd="0" destOrd="0" presId="urn:microsoft.com/office/officeart/2005/8/layout/hierarchy1"/>
    <dgm:cxn modelId="{0FBF8F8D-A34F-411D-B11D-57FF24F13384}" type="presParOf" srcId="{33FDC0C2-2AB0-417E-BDE0-EF4F510C639D}" destId="{23D20677-A216-4692-8B15-FF343BFE64D6}" srcOrd="0" destOrd="0" presId="urn:microsoft.com/office/officeart/2005/8/layout/hierarchy1"/>
    <dgm:cxn modelId="{9FB36F32-ED32-46DD-A472-E7BA6E0A35E8}" type="presParOf" srcId="{33FDC0C2-2AB0-417E-BDE0-EF4F510C639D}" destId="{E9DBD83F-4AEC-4747-95EB-B08B8A534601}" srcOrd="1" destOrd="0" presId="urn:microsoft.com/office/officeart/2005/8/layout/hierarchy1"/>
    <dgm:cxn modelId="{0AA619FD-15B6-404F-89B6-6418E945ED9B}" type="presParOf" srcId="{ECBE60DE-8787-48D2-BFD9-CF9E9689D1E4}" destId="{33C9596B-1587-400D-BBF7-79467FCE5648}" srcOrd="1" destOrd="0" presId="urn:microsoft.com/office/officeart/2005/8/layout/hierarchy1"/>
    <dgm:cxn modelId="{00D1A4BC-7EA9-40BD-9289-AF227E288DD2}" type="presParOf" srcId="{9A3F48CD-4E1B-4143-994E-D7F1AD43CDEE}" destId="{7B17AC54-8D49-4C91-A521-B2628765D992}" srcOrd="3" destOrd="0" presId="urn:microsoft.com/office/officeart/2005/8/layout/hierarchy1"/>
    <dgm:cxn modelId="{59DDA19D-516E-479B-A747-0FF427DA03F1}" type="presParOf" srcId="{7B17AC54-8D49-4C91-A521-B2628765D992}" destId="{297DB963-AAA3-4BBE-A47F-3B8340410E3D}" srcOrd="0" destOrd="0" presId="urn:microsoft.com/office/officeart/2005/8/layout/hierarchy1"/>
    <dgm:cxn modelId="{94ECBB36-7053-417E-AEC3-95B2A4F890F6}" type="presParOf" srcId="{297DB963-AAA3-4BBE-A47F-3B8340410E3D}" destId="{8BAD2091-D728-4903-A9E5-6BD4C3773DA2}" srcOrd="0" destOrd="0" presId="urn:microsoft.com/office/officeart/2005/8/layout/hierarchy1"/>
    <dgm:cxn modelId="{1C3F1526-5748-468E-ACC8-F70B4B02B1C0}" type="presParOf" srcId="{297DB963-AAA3-4BBE-A47F-3B8340410E3D}" destId="{5EAF6B80-B2AD-48F0-9C7F-5C24A1D67743}" srcOrd="1" destOrd="0" presId="urn:microsoft.com/office/officeart/2005/8/layout/hierarchy1"/>
    <dgm:cxn modelId="{3C649B2D-5B6E-48D8-97BC-1BC22564C019}" type="presParOf" srcId="{7B17AC54-8D49-4C91-A521-B2628765D992}" destId="{634B2245-EBBF-4882-AF09-FEBFB318ECC6}" srcOrd="1" destOrd="0" presId="urn:microsoft.com/office/officeart/2005/8/layout/hierarchy1"/>
    <dgm:cxn modelId="{E3901812-0C93-4903-A160-70B8F68A0565}" type="presParOf" srcId="{9A3F48CD-4E1B-4143-994E-D7F1AD43CDEE}" destId="{8A56BE14-4BDC-4346-9725-83E0B16AEEE7}" srcOrd="4" destOrd="0" presId="urn:microsoft.com/office/officeart/2005/8/layout/hierarchy1"/>
    <dgm:cxn modelId="{9412AAE3-1F3F-43FB-8484-B9E298FC81C7}" type="presParOf" srcId="{8A56BE14-4BDC-4346-9725-83E0B16AEEE7}" destId="{84794E06-7047-400C-A079-AFD4E27F5D39}" srcOrd="0" destOrd="0" presId="urn:microsoft.com/office/officeart/2005/8/layout/hierarchy1"/>
    <dgm:cxn modelId="{AD5173EF-646C-4260-A638-03F0B6389A67}" type="presParOf" srcId="{84794E06-7047-400C-A079-AFD4E27F5D39}" destId="{F923A18F-CA98-4A3D-BC2B-D26020B44830}" srcOrd="0" destOrd="0" presId="urn:microsoft.com/office/officeart/2005/8/layout/hierarchy1"/>
    <dgm:cxn modelId="{527AFE8B-5385-49DF-A983-51698F01EA5F}" type="presParOf" srcId="{84794E06-7047-400C-A079-AFD4E27F5D39}" destId="{703A387C-B50C-4F3A-A848-48240780F47D}" srcOrd="1" destOrd="0" presId="urn:microsoft.com/office/officeart/2005/8/layout/hierarchy1"/>
    <dgm:cxn modelId="{1924945E-5457-4A91-A2D0-7B4F0D6A6D09}" type="presParOf" srcId="{8A56BE14-4BDC-4346-9725-83E0B16AEEE7}" destId="{F35EE2DB-B0A1-4D13-881D-87973D40CA42}"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2F089C-5665-433D-B88A-4C132F5D4C22}">
      <dsp:nvSpPr>
        <dsp:cNvPr id="0" name=""/>
        <dsp:cNvSpPr/>
      </dsp:nvSpPr>
      <dsp:spPr>
        <a:xfrm>
          <a:off x="3790" y="1050399"/>
          <a:ext cx="1847115" cy="11729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CCBAC7-4C85-4ECA-85C2-0C7B026E23AD}">
      <dsp:nvSpPr>
        <dsp:cNvPr id="0" name=""/>
        <dsp:cNvSpPr/>
      </dsp:nvSpPr>
      <dsp:spPr>
        <a:xfrm>
          <a:off x="209025" y="1245372"/>
          <a:ext cx="1847115" cy="11729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AU" sz="5200" kern="1200" dirty="0"/>
            <a:t>1</a:t>
          </a:r>
        </a:p>
      </dsp:txBody>
      <dsp:txXfrm>
        <a:off x="243379" y="1279726"/>
        <a:ext cx="1778407" cy="1104210"/>
      </dsp:txXfrm>
    </dsp:sp>
    <dsp:sp modelId="{E62DAD87-7432-490E-AC45-938EB24BFCC3}">
      <dsp:nvSpPr>
        <dsp:cNvPr id="0" name=""/>
        <dsp:cNvSpPr/>
      </dsp:nvSpPr>
      <dsp:spPr>
        <a:xfrm>
          <a:off x="2261376" y="1050399"/>
          <a:ext cx="1847115" cy="11729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B38407-605F-4D51-9CC7-4765AF1BAAC4}">
      <dsp:nvSpPr>
        <dsp:cNvPr id="0" name=""/>
        <dsp:cNvSpPr/>
      </dsp:nvSpPr>
      <dsp:spPr>
        <a:xfrm>
          <a:off x="2466611" y="1245372"/>
          <a:ext cx="1847115" cy="11729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AU" sz="5200" kern="1200" dirty="0"/>
            <a:t>2</a:t>
          </a:r>
        </a:p>
      </dsp:txBody>
      <dsp:txXfrm>
        <a:off x="2500965" y="1279726"/>
        <a:ext cx="1778407" cy="1104210"/>
      </dsp:txXfrm>
    </dsp:sp>
    <dsp:sp modelId="{23D20677-A216-4692-8B15-FF343BFE64D6}">
      <dsp:nvSpPr>
        <dsp:cNvPr id="0" name=""/>
        <dsp:cNvSpPr/>
      </dsp:nvSpPr>
      <dsp:spPr>
        <a:xfrm>
          <a:off x="4518962" y="1050399"/>
          <a:ext cx="1847115" cy="11729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DBD83F-4AEC-4747-95EB-B08B8A534601}">
      <dsp:nvSpPr>
        <dsp:cNvPr id="0" name=""/>
        <dsp:cNvSpPr/>
      </dsp:nvSpPr>
      <dsp:spPr>
        <a:xfrm>
          <a:off x="4724197" y="1245372"/>
          <a:ext cx="1847115" cy="11729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AU" sz="5200" kern="1200" dirty="0"/>
            <a:t>3</a:t>
          </a:r>
        </a:p>
      </dsp:txBody>
      <dsp:txXfrm>
        <a:off x="4758551" y="1279726"/>
        <a:ext cx="1778407" cy="1104210"/>
      </dsp:txXfrm>
    </dsp:sp>
    <dsp:sp modelId="{8BAD2091-D728-4903-A9E5-6BD4C3773DA2}">
      <dsp:nvSpPr>
        <dsp:cNvPr id="0" name=""/>
        <dsp:cNvSpPr/>
      </dsp:nvSpPr>
      <dsp:spPr>
        <a:xfrm>
          <a:off x="6776548" y="1050399"/>
          <a:ext cx="1847115" cy="11729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AF6B80-B2AD-48F0-9C7F-5C24A1D67743}">
      <dsp:nvSpPr>
        <dsp:cNvPr id="0" name=""/>
        <dsp:cNvSpPr/>
      </dsp:nvSpPr>
      <dsp:spPr>
        <a:xfrm>
          <a:off x="6981783" y="1245372"/>
          <a:ext cx="1847115" cy="11729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AU" sz="5200" kern="1200" dirty="0"/>
            <a:t>4</a:t>
          </a:r>
        </a:p>
      </dsp:txBody>
      <dsp:txXfrm>
        <a:off x="7016137" y="1279726"/>
        <a:ext cx="1778407" cy="1104210"/>
      </dsp:txXfrm>
    </dsp:sp>
    <dsp:sp modelId="{F923A18F-CA98-4A3D-BC2B-D26020B44830}">
      <dsp:nvSpPr>
        <dsp:cNvPr id="0" name=""/>
        <dsp:cNvSpPr/>
      </dsp:nvSpPr>
      <dsp:spPr>
        <a:xfrm>
          <a:off x="9034134" y="1050399"/>
          <a:ext cx="1847115" cy="11729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3A387C-B50C-4F3A-A848-48240780F47D}">
      <dsp:nvSpPr>
        <dsp:cNvPr id="0" name=""/>
        <dsp:cNvSpPr/>
      </dsp:nvSpPr>
      <dsp:spPr>
        <a:xfrm>
          <a:off x="9239369" y="1245372"/>
          <a:ext cx="1847115" cy="11729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AU" sz="5200" kern="1200" dirty="0"/>
            <a:t>5</a:t>
          </a:r>
        </a:p>
      </dsp:txBody>
      <dsp:txXfrm>
        <a:off x="9273723" y="1279726"/>
        <a:ext cx="1778407" cy="11042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11/13/2022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3323254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4</a:t>
            </a:fld>
            <a:endParaRPr lang="en-US"/>
          </a:p>
        </p:txBody>
      </p:sp>
    </p:spTree>
    <p:extLst>
      <p:ext uri="{BB962C8B-B14F-4D97-AF65-F5344CB8AC3E}">
        <p14:creationId xmlns:p14="http://schemas.microsoft.com/office/powerpoint/2010/main" val="2720149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12</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github.com/MonashDeepNeuron/HPP" TargetMode="External"/><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Week #</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Tyler Swann</a:t>
            </a:r>
          </a:p>
        </p:txBody>
      </p:sp>
    </p:spTree>
    <p:extLst>
      <p:ext uri="{BB962C8B-B14F-4D97-AF65-F5344CB8AC3E}">
        <p14:creationId xmlns:p14="http://schemas.microsoft.com/office/powerpoint/2010/main" val="17971704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3955183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2979876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2624630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Tree>
    <p:extLst>
      <p:ext uri="{BB962C8B-B14F-4D97-AF65-F5344CB8AC3E}">
        <p14:creationId xmlns:p14="http://schemas.microsoft.com/office/powerpoint/2010/main" val="1420547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Tree>
    <p:extLst>
      <p:ext uri="{BB962C8B-B14F-4D97-AF65-F5344CB8AC3E}">
        <p14:creationId xmlns:p14="http://schemas.microsoft.com/office/powerpoint/2010/main" val="3521561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20" name="Picture 19" descr="Icon&#10;&#10;Description automatically generated">
            <a:extLst>
              <a:ext uri="{FF2B5EF4-FFF2-40B4-BE49-F238E27FC236}">
                <a16:creationId xmlns:a16="http://schemas.microsoft.com/office/drawing/2014/main" id="{4581F6AF-86C5-0A8F-9726-BABB650E954E}"/>
              </a:ext>
            </a:extLst>
          </p:cNvPr>
          <p:cNvPicPr>
            <a:picLocks noChangeAspect="1"/>
          </p:cNvPicPr>
          <p:nvPr/>
        </p:nvPicPr>
        <p:blipFill>
          <a:blip r:embed="rId3"/>
          <a:stretch>
            <a:fillRect/>
          </a:stretch>
        </p:blipFill>
        <p:spPr>
          <a:xfrm>
            <a:off x="8948856" y="490030"/>
            <a:ext cx="2203214" cy="2476500"/>
          </a:xfrm>
          <a:prstGeom prst="rect">
            <a:avLst/>
          </a:prstGeom>
        </p:spPr>
      </p:pic>
      <p:pic>
        <p:nvPicPr>
          <p:cNvPr id="24" name="Picture Placeholder 23" descr="Icon&#10;&#10;Description automatically generated">
            <a:extLst>
              <a:ext uri="{FF2B5EF4-FFF2-40B4-BE49-F238E27FC236}">
                <a16:creationId xmlns:a16="http://schemas.microsoft.com/office/drawing/2014/main" id="{43B24946-5F70-F006-2752-8CAB2D6B3ACB}"/>
              </a:ext>
            </a:extLst>
          </p:cNvPr>
          <p:cNvPicPr>
            <a:picLocks noGrp="1" noChangeAspect="1"/>
          </p:cNvPicPr>
          <p:nvPr>
            <p:ph type="pic" sz="quarter" idx="13"/>
          </p:nvPr>
        </p:nvPicPr>
        <p:blipFill>
          <a:blip r:embed="rId4"/>
          <a:srcRect t="23" b="23"/>
          <a:stretch>
            <a:fillRect/>
          </a:stretch>
        </p:blipFill>
        <p:spPr>
          <a:solidFill>
            <a:schemeClr val="tx1"/>
          </a:solidFill>
        </p:spPr>
      </p:pic>
      <p:sp>
        <p:nvSpPr>
          <p:cNvPr id="5" name="Content Placeholder 4">
            <a:extLst>
              <a:ext uri="{FF2B5EF4-FFF2-40B4-BE49-F238E27FC236}">
                <a16:creationId xmlns:a16="http://schemas.microsoft.com/office/drawing/2014/main" id="{BE0FCAA4-DC64-9337-C738-1899A9911E6C}"/>
              </a:ext>
            </a:extLst>
          </p:cNvPr>
          <p:cNvSpPr>
            <a:spLocks noGrp="1"/>
          </p:cNvSpPr>
          <p:nvPr>
            <p:ph idx="1"/>
          </p:nvPr>
        </p:nvSpPr>
        <p:spPr/>
        <p:txBody>
          <a:bodyPr/>
          <a:lstStyle/>
          <a:p>
            <a:pPr marL="342900" indent="-342900">
              <a:buFont typeface="Arial" panose="020B0604020202020204" pitchFamily="34" charset="0"/>
              <a:buChar char="•"/>
            </a:pPr>
            <a:r>
              <a:rPr lang="en-US" dirty="0"/>
              <a:t>Topic one</a:t>
            </a:r>
          </a:p>
          <a:p>
            <a:pPr marL="342900" indent="-342900">
              <a:buFont typeface="Arial" panose="020B0604020202020204" pitchFamily="34" charset="0"/>
              <a:buChar char="•"/>
            </a:pPr>
            <a:r>
              <a:rPr lang="en-US" dirty="0"/>
              <a:t>Topic two</a:t>
            </a:r>
          </a:p>
          <a:p>
            <a:pPr marL="342900" indent="-342900">
              <a:buFont typeface="Arial" panose="020B0604020202020204" pitchFamily="34" charset="0"/>
              <a:buChar char="•"/>
            </a:pPr>
            <a:r>
              <a:rPr lang="en-US" dirty="0"/>
              <a:t>Topic three</a:t>
            </a:r>
          </a:p>
          <a:p>
            <a:pPr marL="342900" indent="-342900">
              <a:buFont typeface="Arial" panose="020B0604020202020204" pitchFamily="34" charset="0"/>
              <a:buChar char="•"/>
            </a:pPr>
            <a:r>
              <a:rPr lang="en-US" dirty="0"/>
              <a:t>Topic four</a:t>
            </a:r>
          </a:p>
          <a:p>
            <a:pPr marL="342900" indent="-342900">
              <a:buFont typeface="Arial" panose="020B0604020202020204" pitchFamily="34" charset="0"/>
              <a:buChar char="•"/>
            </a:pPr>
            <a:r>
              <a:rPr lang="en-US" dirty="0"/>
              <a:t>Topic five</a:t>
            </a:r>
          </a:p>
        </p:txBody>
      </p:sp>
    </p:spTree>
    <p:extLst>
      <p:ext uri="{BB962C8B-B14F-4D97-AF65-F5344CB8AC3E}">
        <p14:creationId xmlns:p14="http://schemas.microsoft.com/office/powerpoint/2010/main" val="184588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Discussion</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0" name="Picture 19" descr="Icon&#10;&#10;Description automatically generated">
            <a:extLst>
              <a:ext uri="{FF2B5EF4-FFF2-40B4-BE49-F238E27FC236}">
                <a16:creationId xmlns:a16="http://schemas.microsoft.com/office/drawing/2014/main" id="{4581F6AF-86C5-0A8F-9726-BABB650E954E}"/>
              </a:ext>
            </a:extLst>
          </p:cNvPr>
          <p:cNvPicPr>
            <a:picLocks noChangeAspect="1"/>
          </p:cNvPicPr>
          <p:nvPr/>
        </p:nvPicPr>
        <p:blipFill>
          <a:blip r:embed="rId3"/>
          <a:stretch>
            <a:fillRect/>
          </a:stretch>
        </p:blipFill>
        <p:spPr>
          <a:xfrm>
            <a:off x="8948856" y="490030"/>
            <a:ext cx="2203214" cy="2476500"/>
          </a:xfrm>
          <a:prstGeom prst="rect">
            <a:avLst/>
          </a:prstGeom>
        </p:spPr>
      </p:pic>
      <p:pic>
        <p:nvPicPr>
          <p:cNvPr id="24" name="Picture Placeholder 23" descr="Icon&#10;&#10;Description automatically generated">
            <a:extLst>
              <a:ext uri="{FF2B5EF4-FFF2-40B4-BE49-F238E27FC236}">
                <a16:creationId xmlns:a16="http://schemas.microsoft.com/office/drawing/2014/main" id="{43B24946-5F70-F006-2752-8CAB2D6B3ACB}"/>
              </a:ext>
            </a:extLst>
          </p:cNvPr>
          <p:cNvPicPr>
            <a:picLocks noGrp="1" noChangeAspect="1"/>
          </p:cNvPicPr>
          <p:nvPr>
            <p:ph type="pic" sz="quarter" idx="13"/>
          </p:nvPr>
        </p:nvPicPr>
        <p:blipFill>
          <a:blip r:embed="rId4"/>
          <a:srcRect t="23" b="23"/>
          <a:stretch>
            <a:fillRect/>
          </a:stretch>
        </p:blipFill>
        <p:spPr>
          <a:solidFill>
            <a:schemeClr val="tx1"/>
          </a:solidFill>
        </p:spPr>
      </p:pic>
      <p:sp>
        <p:nvSpPr>
          <p:cNvPr id="5" name="Content Placeholder 4">
            <a:extLst>
              <a:ext uri="{FF2B5EF4-FFF2-40B4-BE49-F238E27FC236}">
                <a16:creationId xmlns:a16="http://schemas.microsoft.com/office/drawing/2014/main" id="{BE0FCAA4-DC64-9337-C738-1899A9911E6C}"/>
              </a:ext>
            </a:extLst>
          </p:cNvPr>
          <p:cNvSpPr>
            <a:spLocks noGrp="1"/>
          </p:cNvSpPr>
          <p:nvPr>
            <p:ph idx="1"/>
          </p:nvPr>
        </p:nvSpPr>
        <p:spPr/>
        <p:txBody>
          <a:bodyPr/>
          <a:lstStyle/>
          <a:p>
            <a:pPr marL="342900" indent="-342900">
              <a:buFont typeface="Arial" panose="020B0604020202020204" pitchFamily="34" charset="0"/>
              <a:buChar char="•"/>
            </a:pPr>
            <a:r>
              <a:rPr lang="en-US" dirty="0"/>
              <a:t>Any questions?</a:t>
            </a:r>
          </a:p>
          <a:p>
            <a:pPr marL="342900" indent="-342900">
              <a:buFont typeface="Arial" panose="020B0604020202020204" pitchFamily="34" charset="0"/>
              <a:buChar char="•"/>
            </a:pPr>
            <a:r>
              <a:rPr lang="en-US" dirty="0"/>
              <a:t>Need help?</a:t>
            </a:r>
          </a:p>
          <a:p>
            <a:pPr marL="342900" indent="-342900">
              <a:buFont typeface="Arial" panose="020B0604020202020204" pitchFamily="34" charset="0"/>
              <a:buChar char="•"/>
            </a:pPr>
            <a:r>
              <a:rPr lang="en-US" dirty="0"/>
              <a:t>Open discussion.</a:t>
            </a:r>
          </a:p>
          <a:p>
            <a:pPr marL="342900" indent="-342900">
              <a:buFont typeface="Arial" panose="020B0604020202020204" pitchFamily="34" charset="0"/>
              <a:buChar char="•"/>
            </a:pPr>
            <a:r>
              <a:rPr lang="en-US" dirty="0"/>
              <a:t>Concerns?</a:t>
            </a:r>
          </a:p>
        </p:txBody>
      </p:sp>
    </p:spTree>
    <p:extLst>
      <p:ext uri="{BB962C8B-B14F-4D97-AF65-F5344CB8AC3E}">
        <p14:creationId xmlns:p14="http://schemas.microsoft.com/office/powerpoint/2010/main" val="2353689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3" y="550800"/>
            <a:ext cx="7308850" cy="986400"/>
          </a:xfrm>
        </p:spPr>
        <p:txBody>
          <a:bodyPr wrap="square" anchor="ctr">
            <a:normAutofit/>
          </a:bodyPr>
          <a:lstStyle/>
          <a:p>
            <a:r>
              <a:rPr lang="en-US" dirty="0"/>
              <a:t>Next Week</a:t>
            </a:r>
          </a:p>
        </p:txBody>
      </p:sp>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MDN High Performance Programming</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4</a:t>
            </a:fld>
            <a:endParaRPr lang="en-US"/>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794277618"/>
              </p:ext>
            </p:extLst>
          </p:nvPr>
        </p:nvGraphicFramePr>
        <p:xfrm>
          <a:off x="550863" y="2624135"/>
          <a:ext cx="11090276" cy="34686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9552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545137" cy="2265216"/>
          </a:xfrm>
        </p:spPr>
        <p:txBody>
          <a:bodyPr/>
          <a:lstStyle/>
          <a:p>
            <a:r>
              <a:rPr lang="en-US" dirty="0"/>
              <a:t>Tyler Swann</a:t>
            </a:r>
          </a:p>
          <a:p>
            <a:r>
              <a:rPr lang="en-US" dirty="0">
                <a:hlinkClick r:id="rId2"/>
              </a:rPr>
              <a:t>https://github.com/MonashDeepNeuron/HPP</a:t>
            </a:r>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MDN High Performance Programming</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Tree>
    <p:extLst>
      <p:ext uri="{BB962C8B-B14F-4D97-AF65-F5344CB8AC3E}">
        <p14:creationId xmlns:p14="http://schemas.microsoft.com/office/powerpoint/2010/main" val="3247798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Topic one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560021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Tree>
    <p:extLst>
      <p:ext uri="{BB962C8B-B14F-4D97-AF65-F5344CB8AC3E}">
        <p14:creationId xmlns:p14="http://schemas.microsoft.com/office/powerpoint/2010/main" val="2158886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372078104"/>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3740286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MDN High Performance Programming</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2496947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{CF449EBA-2598-4A74-855D-7222D41B0849}tf33713516_win32</Template>
  <TotalTime>7</TotalTime>
  <Words>754</Words>
  <Application>Microsoft Office PowerPoint</Application>
  <PresentationFormat>Widescreen</PresentationFormat>
  <Paragraphs>154</Paragraphs>
  <Slides>15</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Gill Sans MT</vt:lpstr>
      <vt:lpstr>Symbol</vt:lpstr>
      <vt:lpstr>Walbaum Display</vt:lpstr>
      <vt:lpstr>3DFloatVTI</vt:lpstr>
      <vt:lpstr>Week #</vt:lpstr>
      <vt:lpstr>Agenda</vt:lpstr>
      <vt:lpstr>Discussion</vt:lpstr>
      <vt:lpstr>Next Week</vt:lpstr>
      <vt:lpstr>Thank You</vt:lpstr>
      <vt:lpstr>Topic one</vt:lpstr>
      <vt:lpstr>Introduction</vt:lpstr>
      <vt:lpstr>Chart</vt:lpstr>
      <vt:lpstr>Table</vt:lpstr>
      <vt:lpstr>The way to get started is to quit talking and begin doing.</vt:lpstr>
      <vt:lpstr>Team</vt:lpstr>
      <vt:lpstr>Timeline</vt:lpstr>
      <vt:lpstr>Content </vt:lpstr>
      <vt:lpstr>Content 2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Tyler Swann</dc:creator>
  <cp:lastModifiedBy>Tyler Swann</cp:lastModifiedBy>
  <cp:revision>2</cp:revision>
  <dcterms:created xsi:type="dcterms:W3CDTF">2022-11-08T05:35:40Z</dcterms:created>
  <dcterms:modified xsi:type="dcterms:W3CDTF">2022-11-13T03:51:03Z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