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5"/>
  </p:notesMasterIdLst>
  <p:handoutMasterIdLst>
    <p:handoutMasterId r:id="rId26"/>
  </p:handoutMasterIdLst>
  <p:sldIdLst>
    <p:sldId id="257" r:id="rId5"/>
    <p:sldId id="384" r:id="rId6"/>
    <p:sldId id="389" r:id="rId7"/>
    <p:sldId id="268" r:id="rId8"/>
    <p:sldId id="392" r:id="rId9"/>
    <p:sldId id="272" r:id="rId10"/>
    <p:sldId id="317" r:id="rId11"/>
    <p:sldId id="396" r:id="rId12"/>
    <p:sldId id="398" r:id="rId13"/>
    <p:sldId id="405" r:id="rId14"/>
    <p:sldId id="406" r:id="rId15"/>
    <p:sldId id="407" r:id="rId16"/>
    <p:sldId id="404" r:id="rId17"/>
    <p:sldId id="277" r:id="rId18"/>
    <p:sldId id="278" r:id="rId19"/>
    <p:sldId id="279" r:id="rId20"/>
    <p:sldId id="270" r:id="rId21"/>
    <p:sldId id="281" r:id="rId22"/>
    <p:sldId id="321" r:id="rId23"/>
    <p:sldId id="3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F1C00D-316F-45E4-BA02-357CE29DC032}">
          <p14:sldIdLst>
            <p14:sldId id="257"/>
            <p14:sldId id="384"/>
            <p14:sldId id="389"/>
            <p14:sldId id="268"/>
            <p14:sldId id="392"/>
            <p14:sldId id="272"/>
            <p14:sldId id="317"/>
            <p14:sldId id="396"/>
            <p14:sldId id="398"/>
            <p14:sldId id="405"/>
            <p14:sldId id="406"/>
            <p14:sldId id="407"/>
            <p14:sldId id="404"/>
            <p14:sldId id="277"/>
            <p14:sldId id="278"/>
            <p14:sldId id="279"/>
            <p14:sldId id="270"/>
            <p14:sldId id="281"/>
            <p14:sldId id="321"/>
            <p14:sldId id="391"/>
          </p14:sldIdLst>
        </p14:section>
      </p14:sectionLst>
    </p:ex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Week 0</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Data Types &amp; Operators</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Week 2</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Week 3</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A19EF42D-1063-48BA-8BC7-F5DC6E06E8A6}">
      <dgm:prSet phldrT="[Text]" custT="1"/>
      <dgm:spPr/>
      <dgm:t>
        <a:bodyPr/>
        <a:lstStyle/>
        <a:p>
          <a:r>
            <a:rPr lang="en-US" sz="1800" dirty="0">
              <a:latin typeface="+mn-lt"/>
            </a:rPr>
            <a:t>Week 1</a:t>
          </a:r>
        </a:p>
      </dgm:t>
    </dgm:pt>
    <dgm:pt modelId="{4322CAF5-1F09-4B64-B092-BF3B016C8039}" type="parTrans" cxnId="{185A68E1-419F-4170-BBE0-3DF8177CF76E}">
      <dgm:prSet/>
      <dgm:spPr/>
      <dgm:t>
        <a:bodyPr/>
        <a:lstStyle/>
        <a:p>
          <a:endParaRPr lang="en-AU"/>
        </a:p>
      </dgm:t>
    </dgm:pt>
    <dgm:pt modelId="{A6C1E8C9-D24E-466E-8759-0228D7934966}" type="sibTrans" cxnId="{185A68E1-419F-4170-BBE0-3DF8177CF76E}">
      <dgm:prSet/>
      <dgm:spPr/>
      <dgm:t>
        <a:bodyPr/>
        <a:lstStyle/>
        <a:p>
          <a:endParaRPr lang="en-AU"/>
        </a:p>
      </dgm:t>
    </dgm:pt>
    <dgm:pt modelId="{24AA849E-1DD6-4A0D-A6C3-AFEA481F3A1C}">
      <dgm:prSet phldrT="[Text]" custT="1"/>
      <dgm:spPr/>
      <dgm:t>
        <a:bodyPr/>
        <a:lstStyle/>
        <a:p>
          <a:r>
            <a:rPr lang="en-US" sz="1800" dirty="0">
              <a:latin typeface="+mn-lt"/>
            </a:rPr>
            <a:t>Introduction</a:t>
          </a:r>
        </a:p>
      </dgm:t>
    </dgm:pt>
    <dgm:pt modelId="{4A2F1079-4465-4AEB-AA09-1840017E1749}" type="parTrans" cxnId="{39D43BBC-F4DE-4C67-BCDB-2F4CA9FB5AF7}">
      <dgm:prSet/>
      <dgm:spPr/>
      <dgm:t>
        <a:bodyPr/>
        <a:lstStyle/>
        <a:p>
          <a:endParaRPr lang="en-AU"/>
        </a:p>
      </dgm:t>
    </dgm:pt>
    <dgm:pt modelId="{143C2D22-AD8F-4FAC-AF95-7649D83EA4A1}" type="sibTrans" cxnId="{39D43BBC-F4DE-4C67-BCDB-2F4CA9FB5AF7}">
      <dgm:prSet/>
      <dgm:spPr/>
      <dgm:t>
        <a:bodyPr/>
        <a:lstStyle/>
        <a:p>
          <a:endParaRPr lang="en-AU"/>
        </a:p>
      </dgm:t>
    </dgm:pt>
    <dgm:pt modelId="{7E9C1C2A-37B1-4209-94CA-FE88E76DA431}">
      <dgm:prSet phldrT="[Text]" custT="1"/>
      <dgm:spPr/>
      <dgm:t>
        <a:bodyPr/>
        <a:lstStyle/>
        <a:p>
          <a:pPr>
            <a:buFont typeface="Symbol" panose="05050102010706020507" pitchFamily="18" charset="2"/>
            <a:buChar char=""/>
          </a:pPr>
          <a:r>
            <a:rPr lang="en-US" sz="1800" dirty="0">
              <a:latin typeface="+mn-lt"/>
            </a:rPr>
            <a:t>Loops &amp; Conditionals</a:t>
          </a:r>
        </a:p>
      </dgm:t>
    </dgm:pt>
    <dgm:pt modelId="{9DFC3C07-7D17-434C-85A0-3EFB7E5392FE}" type="parTrans" cxnId="{E891C1FB-1185-4576-A3D6-8521E332B27B}">
      <dgm:prSet/>
      <dgm:spPr/>
      <dgm:t>
        <a:bodyPr/>
        <a:lstStyle/>
        <a:p>
          <a:endParaRPr lang="en-AU"/>
        </a:p>
      </dgm:t>
    </dgm:pt>
    <dgm:pt modelId="{BD112B39-89FF-40FC-AA8D-C4639785FDE4}" type="sibTrans" cxnId="{E891C1FB-1185-4576-A3D6-8521E332B27B}">
      <dgm:prSet/>
      <dgm:spPr/>
      <dgm:t>
        <a:bodyPr/>
        <a:lstStyle/>
        <a:p>
          <a:endParaRPr lang="en-AU"/>
        </a:p>
      </dgm:t>
    </dgm:pt>
    <dgm:pt modelId="{F24CB146-74F7-4BCC-BADB-136879BC6B42}">
      <dgm:prSet phldrT="[Text]" custT="1"/>
      <dgm:spPr/>
      <dgm:t>
        <a:bodyPr/>
        <a:lstStyle/>
        <a:p>
          <a:pPr>
            <a:buFont typeface="Symbol" panose="05050102010706020507" pitchFamily="18" charset="2"/>
            <a:buChar char=""/>
          </a:pPr>
          <a:r>
            <a:rPr lang="en-US" sz="1800" dirty="0">
              <a:latin typeface="+mn-lt"/>
            </a:rPr>
            <a:t>Pointers, References, Slices &amp; Memory</a:t>
          </a:r>
        </a:p>
      </dgm:t>
    </dgm:pt>
    <dgm:pt modelId="{457EDFA4-48C7-4953-98AD-0DF6690C133C}" type="parTrans" cxnId="{C7736897-2546-4FE1-9EEA-F615EDDD4F18}">
      <dgm:prSet/>
      <dgm:spPr/>
      <dgm:t>
        <a:bodyPr/>
        <a:lstStyle/>
        <a:p>
          <a:endParaRPr lang="en-AU"/>
        </a:p>
      </dgm:t>
    </dgm:pt>
    <dgm:pt modelId="{FCC40110-1D59-4E35-AB91-B224924779F3}" type="sibTrans" cxnId="{C7736897-2546-4FE1-9EEA-F615EDDD4F18}">
      <dgm:prSet/>
      <dgm:spPr/>
      <dgm:t>
        <a:bodyPr/>
        <a:lstStyle/>
        <a:p>
          <a:endParaRPr lang="en-AU"/>
        </a:p>
      </dgm:t>
    </dgm:pt>
    <dgm:pt modelId="{8D9E6257-287B-4521-8894-43A63A3B87E8}">
      <dgm:prSet phldrT="[Text]" custT="1"/>
      <dgm:spPr/>
      <dgm:t>
        <a:bodyPr/>
        <a:lstStyle/>
        <a:p>
          <a:pPr>
            <a:buFont typeface="Symbol" panose="05050102010706020507" pitchFamily="18" charset="2"/>
            <a:buChar char=""/>
          </a:pPr>
          <a:r>
            <a:rPr lang="en-US" sz="1800" dirty="0">
              <a:latin typeface="+mn-lt"/>
            </a:rPr>
            <a:t>Week 4</a:t>
          </a:r>
        </a:p>
      </dgm:t>
    </dgm:pt>
    <dgm:pt modelId="{3CA7553F-14B3-49DE-B2D2-FF3123CC4718}" type="parTrans" cxnId="{CB2EFB56-1005-43FF-9035-17144CD644AF}">
      <dgm:prSet/>
      <dgm:spPr/>
      <dgm:t>
        <a:bodyPr/>
        <a:lstStyle/>
        <a:p>
          <a:endParaRPr lang="en-AU"/>
        </a:p>
      </dgm:t>
    </dgm:pt>
    <dgm:pt modelId="{7D2AB1AF-A270-432F-99BD-C9605E78A8B7}" type="sibTrans" cxnId="{CB2EFB56-1005-43FF-9035-17144CD644AF}">
      <dgm:prSet/>
      <dgm:spPr/>
      <dgm:t>
        <a:bodyPr/>
        <a:lstStyle/>
        <a:p>
          <a:endParaRPr lang="en-AU"/>
        </a:p>
      </dgm:t>
    </dgm:pt>
    <dgm:pt modelId="{14CB5C3C-B10B-4AA9-A1AA-BDBC277363B7}">
      <dgm:prSet phldrT="[Text]" custT="1"/>
      <dgm:spPr/>
      <dgm:t>
        <a:bodyPr/>
        <a:lstStyle/>
        <a:p>
          <a:pPr>
            <a:buFont typeface="Symbol" panose="05050102010706020507" pitchFamily="18" charset="2"/>
            <a:buChar char=""/>
          </a:pPr>
          <a:r>
            <a:rPr lang="en-US" sz="1800" dirty="0">
              <a:latin typeface="+mn-lt"/>
            </a:rPr>
            <a:t>Functions, Overloading &amp; Scope</a:t>
          </a:r>
        </a:p>
      </dgm:t>
    </dgm:pt>
    <dgm:pt modelId="{587D74D8-6B98-426E-AB8E-F2F3C49FC61A}" type="parTrans" cxnId="{F5F846E1-F7C5-488F-B325-12C27F2437BF}">
      <dgm:prSet/>
      <dgm:spPr/>
      <dgm:t>
        <a:bodyPr/>
        <a:lstStyle/>
        <a:p>
          <a:endParaRPr lang="en-AU"/>
        </a:p>
      </dgm:t>
    </dgm:pt>
    <dgm:pt modelId="{10C95EE9-2E00-4DB0-8568-EA3F420D5F7F}" type="sibTrans" cxnId="{F5F846E1-F7C5-488F-B325-12C27F2437BF}">
      <dgm:prSet/>
      <dgm:spPr/>
      <dgm:t>
        <a:bodyPr/>
        <a:lstStyle/>
        <a:p>
          <a:endParaRPr lang="en-AU"/>
        </a:p>
      </dgm:t>
    </dgm:pt>
    <dgm:pt modelId="{A5EE210B-B9B0-4EF9-BFC1-F856C8360974}">
      <dgm:prSet phldrT="[Text]" custT="1"/>
      <dgm:spPr/>
      <dgm:t>
        <a:bodyPr/>
        <a:lstStyle/>
        <a:p>
          <a:pPr>
            <a:buFont typeface="Symbol" panose="05050102010706020507" pitchFamily="18" charset="2"/>
            <a:buChar char=""/>
          </a:pPr>
          <a:r>
            <a:rPr lang="en-US" sz="1800" dirty="0">
              <a:latin typeface="+mn-lt"/>
            </a:rPr>
            <a:t>Week 5</a:t>
          </a:r>
        </a:p>
      </dgm:t>
    </dgm:pt>
    <dgm:pt modelId="{21FAFE7D-25C9-41FB-8D13-CA8E8EFE565F}" type="parTrans" cxnId="{6E24A54F-E2AC-49B3-8E2C-867E140D7742}">
      <dgm:prSet/>
      <dgm:spPr/>
      <dgm:t>
        <a:bodyPr/>
        <a:lstStyle/>
        <a:p>
          <a:endParaRPr lang="en-AU"/>
        </a:p>
      </dgm:t>
    </dgm:pt>
    <dgm:pt modelId="{9AF318D8-CC21-4620-84C6-E058AB13A7E8}" type="sibTrans" cxnId="{6E24A54F-E2AC-49B3-8E2C-867E140D7742}">
      <dgm:prSet/>
      <dgm:spPr/>
      <dgm:t>
        <a:bodyPr/>
        <a:lstStyle/>
        <a:p>
          <a:endParaRPr lang="en-AU"/>
        </a:p>
      </dgm:t>
    </dgm:pt>
    <dgm:pt modelId="{FADC6D0B-B3EB-4AFE-B48D-722530A77C03}">
      <dgm:prSet phldrT="[Text]" custT="1"/>
      <dgm:spPr/>
      <dgm:t>
        <a:bodyPr/>
        <a:lstStyle/>
        <a:p>
          <a:pPr>
            <a:buFont typeface="Symbol" panose="05050102010706020507" pitchFamily="18" charset="2"/>
            <a:buChar char=""/>
          </a:pPr>
          <a:r>
            <a:rPr lang="en-US" sz="1800" dirty="0">
              <a:latin typeface="+mn-lt"/>
            </a:rPr>
            <a:t>Structures, Unions, Enumerations, Classes, Templates &amp; Concepts</a:t>
          </a:r>
        </a:p>
      </dgm:t>
    </dgm:pt>
    <dgm:pt modelId="{9467CB22-927A-4836-93D9-E582A91134FF}" type="parTrans" cxnId="{948E568A-AB34-4D6A-A330-C35A64F7F789}">
      <dgm:prSet/>
      <dgm:spPr/>
      <dgm:t>
        <a:bodyPr/>
        <a:lstStyle/>
        <a:p>
          <a:endParaRPr lang="en-AU"/>
        </a:p>
      </dgm:t>
    </dgm:pt>
    <dgm:pt modelId="{4C90D885-78E6-490B-972E-FEBB9F387007}" type="sibTrans" cxnId="{948E568A-AB34-4D6A-A330-C35A64F7F789}">
      <dgm:prSet/>
      <dgm:spPr/>
      <dgm:t>
        <a:bodyPr/>
        <a:lstStyle/>
        <a:p>
          <a:endParaRPr lang="en-AU"/>
        </a:p>
      </dgm:t>
    </dgm:pt>
    <dgm:pt modelId="{A45CD0F8-C3E4-4C91-9DC2-66BC91AC442A}">
      <dgm:prSet phldrT="[Text]" custT="1"/>
      <dgm:spPr/>
      <dgm:t>
        <a:bodyPr/>
        <a:lstStyle/>
        <a:p>
          <a:pPr>
            <a:buFont typeface="Symbol" panose="05050102010706020507" pitchFamily="18" charset="2"/>
            <a:buChar char=""/>
          </a:pPr>
          <a:r>
            <a:rPr lang="en-US" sz="1800" dirty="0">
              <a:latin typeface="+mn-lt"/>
            </a:rPr>
            <a:t>Week 6</a:t>
          </a:r>
        </a:p>
      </dgm:t>
    </dgm:pt>
    <dgm:pt modelId="{5111EFD4-5E8C-4D88-87E2-36C80FF7242A}" type="parTrans" cxnId="{0A72B907-E319-4DD8-B2C1-CD6ADF877394}">
      <dgm:prSet/>
      <dgm:spPr/>
      <dgm:t>
        <a:bodyPr/>
        <a:lstStyle/>
        <a:p>
          <a:endParaRPr lang="en-AU"/>
        </a:p>
      </dgm:t>
    </dgm:pt>
    <dgm:pt modelId="{8A762D43-1646-4D13-A0BA-28F58E79C7F7}" type="sibTrans" cxnId="{0A72B907-E319-4DD8-B2C1-CD6ADF877394}">
      <dgm:prSet/>
      <dgm:spPr/>
      <dgm:t>
        <a:bodyPr/>
        <a:lstStyle/>
        <a:p>
          <a:endParaRPr lang="en-AU"/>
        </a:p>
      </dgm:t>
    </dgm:pt>
    <dgm:pt modelId="{07ADEFE3-1995-4F6F-9886-1BDD16DF7EDC}">
      <dgm:prSet phldrT="[Text]" custT="1"/>
      <dgm:spPr/>
      <dgm:t>
        <a:bodyPr/>
        <a:lstStyle/>
        <a:p>
          <a:pPr>
            <a:buFont typeface="Symbol" panose="05050102010706020507" pitchFamily="18" charset="2"/>
            <a:buChar char=""/>
          </a:pPr>
          <a:r>
            <a:rPr lang="en-US" sz="1800" dirty="0">
              <a:latin typeface="+mn-lt"/>
            </a:rPr>
            <a:t>Data Structures &amp; Iterators</a:t>
          </a:r>
        </a:p>
      </dgm:t>
    </dgm:pt>
    <dgm:pt modelId="{D2898A94-9828-4136-94BE-282E71E8E7E2}" type="parTrans" cxnId="{349D6B45-C2D0-4646-BEC1-2615FEDD395A}">
      <dgm:prSet/>
      <dgm:spPr/>
      <dgm:t>
        <a:bodyPr/>
        <a:lstStyle/>
        <a:p>
          <a:endParaRPr lang="en-AU"/>
        </a:p>
      </dgm:t>
    </dgm:pt>
    <dgm:pt modelId="{BD3C6484-E443-4E94-8850-6C1630FD3656}" type="sibTrans" cxnId="{349D6B45-C2D0-4646-BEC1-2615FEDD395A}">
      <dgm:prSet/>
      <dgm:spPr/>
      <dgm:t>
        <a:bodyPr/>
        <a:lstStyle/>
        <a:p>
          <a:endParaRPr lang="en-AU"/>
        </a:p>
      </dgm:t>
    </dgm:pt>
    <dgm:pt modelId="{BB07C3F0-8FBA-489E-9AC9-5F575DC564AE}">
      <dgm:prSet phldrT="[Text]" custT="1"/>
      <dgm:spPr/>
      <dgm:t>
        <a:bodyPr/>
        <a:lstStyle/>
        <a:p>
          <a:pPr>
            <a:buFont typeface="Symbol" panose="05050102010706020507" pitchFamily="18" charset="2"/>
            <a:buChar char=""/>
          </a:pPr>
          <a:r>
            <a:rPr lang="en-US" sz="1800" dirty="0">
              <a:latin typeface="+mn-lt"/>
            </a:rPr>
            <a:t>Week 7</a:t>
          </a:r>
        </a:p>
      </dgm:t>
    </dgm:pt>
    <dgm:pt modelId="{E9759BB6-6EC9-4746-BFE0-1500BBEBDAD2}" type="parTrans" cxnId="{D312F334-2C12-4434-BFB3-759D00D1D19A}">
      <dgm:prSet/>
      <dgm:spPr/>
      <dgm:t>
        <a:bodyPr/>
        <a:lstStyle/>
        <a:p>
          <a:endParaRPr lang="en-AU"/>
        </a:p>
      </dgm:t>
    </dgm:pt>
    <dgm:pt modelId="{1238B695-8C8D-497C-A0DF-609C612FF540}" type="sibTrans" cxnId="{D312F334-2C12-4434-BFB3-759D00D1D19A}">
      <dgm:prSet/>
      <dgm:spPr/>
      <dgm:t>
        <a:bodyPr/>
        <a:lstStyle/>
        <a:p>
          <a:endParaRPr lang="en-AU"/>
        </a:p>
      </dgm:t>
    </dgm:pt>
    <dgm:pt modelId="{D7AFC17A-DC1E-4D09-AAB7-0852F7A1C940}">
      <dgm:prSet phldrT="[Text]" custT="1"/>
      <dgm:spPr/>
      <dgm:t>
        <a:bodyPr/>
        <a:lstStyle/>
        <a:p>
          <a:pPr>
            <a:buFont typeface="Symbol" panose="05050102010706020507" pitchFamily="18" charset="2"/>
            <a:buChar char=""/>
          </a:pPr>
          <a:r>
            <a:rPr lang="en-US" sz="1800" dirty="0">
              <a:latin typeface="+mn-lt"/>
            </a:rPr>
            <a:t>Algorithms, Ranges, Views &amp; Basic Parallelism</a:t>
          </a:r>
        </a:p>
      </dgm:t>
    </dgm:pt>
    <dgm:pt modelId="{9A3D62CF-F3F8-4A3A-87BD-9E372E3B88C3}" type="parTrans" cxnId="{96F63634-1B1A-4A50-B1B7-643FD07B9031}">
      <dgm:prSet/>
      <dgm:spPr/>
      <dgm:t>
        <a:bodyPr/>
        <a:lstStyle/>
        <a:p>
          <a:endParaRPr lang="en-AU"/>
        </a:p>
      </dgm:t>
    </dgm:pt>
    <dgm:pt modelId="{FE0877C5-E691-47AB-9504-860D8A48983E}" type="sibTrans" cxnId="{96F63634-1B1A-4A50-B1B7-643FD07B9031}">
      <dgm:prSet/>
      <dgm:spPr/>
      <dgm:t>
        <a:bodyPr/>
        <a:lstStyle/>
        <a:p>
          <a:endParaRPr lang="en-AU"/>
        </a:p>
      </dgm:t>
    </dgm:pt>
    <dgm:pt modelId="{8D4951BB-205C-4ECB-9324-AFEE0881B402}">
      <dgm:prSet phldrT="[Text]" custT="1"/>
      <dgm:spPr/>
      <dgm:t>
        <a:bodyPr/>
        <a:lstStyle/>
        <a:p>
          <a:pPr>
            <a:buFont typeface="Symbol" panose="05050102010706020507" pitchFamily="18" charset="2"/>
            <a:buChar char=""/>
          </a:pPr>
          <a:r>
            <a:rPr lang="en-US" sz="1800" dirty="0">
              <a:latin typeface="+mn-lt"/>
            </a:rPr>
            <a:t>Week 8</a:t>
          </a:r>
        </a:p>
      </dgm:t>
    </dgm:pt>
    <dgm:pt modelId="{6C4F09B7-8F0C-483D-BAD1-1F2CC63F1E61}" type="parTrans" cxnId="{E6C725DF-2109-45AD-AD52-641BF14D0378}">
      <dgm:prSet/>
      <dgm:spPr/>
      <dgm:t>
        <a:bodyPr/>
        <a:lstStyle/>
        <a:p>
          <a:endParaRPr lang="en-AU"/>
        </a:p>
      </dgm:t>
    </dgm:pt>
    <dgm:pt modelId="{A3DB74D8-AA1E-4A96-BB5C-9F21C4710097}" type="sibTrans" cxnId="{E6C725DF-2109-45AD-AD52-641BF14D0378}">
      <dgm:prSet/>
      <dgm:spPr/>
      <dgm:t>
        <a:bodyPr/>
        <a:lstStyle/>
        <a:p>
          <a:endParaRPr lang="en-AU"/>
        </a:p>
      </dgm:t>
    </dgm:pt>
    <dgm:pt modelId="{D6336B25-15A7-4098-82AF-8A40F5800CA6}">
      <dgm:prSet phldrT="[Text]" custT="1"/>
      <dgm:spPr/>
      <dgm:t>
        <a:bodyPr/>
        <a:lstStyle/>
        <a:p>
          <a:pPr>
            <a:buFont typeface="Symbol" panose="05050102010706020507" pitchFamily="18" charset="2"/>
            <a:buChar char=""/>
          </a:pPr>
          <a:r>
            <a:rPr lang="en-US" sz="1800">
              <a:latin typeface="+mn-lt"/>
            </a:rPr>
            <a:t>Atomics</a:t>
          </a:r>
          <a:r>
            <a:rPr lang="en-US" sz="1800" dirty="0">
              <a:latin typeface="+mn-lt"/>
            </a:rPr>
            <a:t>, Mutexes, Semaphores, Futures &amp; Threads</a:t>
          </a:r>
        </a:p>
      </dgm:t>
    </dgm:pt>
    <dgm:pt modelId="{9CB2376E-A0AF-4A27-A393-CBF363B71181}" type="parTrans" cxnId="{A339AA1B-3EDB-4FAA-B684-84C112AB9034}">
      <dgm:prSet/>
      <dgm:spPr/>
      <dgm:t>
        <a:bodyPr/>
        <a:lstStyle/>
        <a:p>
          <a:endParaRPr lang="en-AU"/>
        </a:p>
      </dgm:t>
    </dgm:pt>
    <dgm:pt modelId="{656814AC-136B-4B2A-8BE5-19AC00B4C5E9}" type="sibTrans" cxnId="{A339AA1B-3EDB-4FAA-B684-84C112AB9034}">
      <dgm:prSet/>
      <dgm:spPr/>
      <dgm:t>
        <a:bodyPr/>
        <a:lstStyle/>
        <a:p>
          <a:endParaRPr lang="en-AU"/>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9">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9">
        <dgm:presLayoutVars>
          <dgm:bulletEnabled val="1"/>
        </dgm:presLayoutVars>
      </dgm:prSet>
      <dgm:spPr/>
    </dgm:pt>
    <dgm:pt modelId="{6BA46904-CB7C-4538-BD49-D3891EF19552}" type="pres">
      <dgm:prSet presAssocID="{4259F840-24E7-476F-9F30-482E46395856}" presName="ConnectLine1" presStyleLbl="sibTrans1D1" presStyleIdx="0" presStyleCnt="9"/>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9"/>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8F3B24D3-7196-417E-B10C-AE2ECF24E731}" type="pres">
      <dgm:prSet presAssocID="{A19EF42D-1063-48BA-8BC7-F5DC6E06E8A6}" presName="composite1" presStyleCnt="0"/>
      <dgm:spPr/>
    </dgm:pt>
    <dgm:pt modelId="{27B86332-BE1D-414A-83B2-1A1CD2BC417F}" type="pres">
      <dgm:prSet presAssocID="{A19EF42D-1063-48BA-8BC7-F5DC6E06E8A6}" presName="parent1" presStyleLbl="alignNode1" presStyleIdx="1" presStyleCnt="9">
        <dgm:presLayoutVars>
          <dgm:chMax val="1"/>
          <dgm:chPref val="1"/>
          <dgm:bulletEnabled val="1"/>
        </dgm:presLayoutVars>
      </dgm:prSet>
      <dgm:spPr/>
    </dgm:pt>
    <dgm:pt modelId="{C91C196D-7E8F-4C2A-8845-784E914C2A39}" type="pres">
      <dgm:prSet presAssocID="{A19EF42D-1063-48BA-8BC7-F5DC6E06E8A6}" presName="Childtext1" presStyleLbl="revTx" presStyleIdx="1" presStyleCnt="9">
        <dgm:presLayoutVars>
          <dgm:bulletEnabled val="1"/>
        </dgm:presLayoutVars>
      </dgm:prSet>
      <dgm:spPr/>
    </dgm:pt>
    <dgm:pt modelId="{3BCAFAFC-1BBA-4D34-807E-4EE4869BF057}" type="pres">
      <dgm:prSet presAssocID="{A19EF42D-1063-48BA-8BC7-F5DC6E06E8A6}" presName="ConnectLine1" presStyleLbl="sibTrans1D1" presStyleIdx="1" presStyleCnt="9"/>
      <dgm:spPr>
        <a:noFill/>
        <a:ln w="6350" cap="flat" cmpd="sng" algn="ctr">
          <a:solidFill>
            <a:schemeClr val="accent5">
              <a:hueOff val="45001"/>
              <a:satOff val="1086"/>
              <a:lumOff val="-5245"/>
              <a:alphaOff val="0"/>
            </a:schemeClr>
          </a:solidFill>
          <a:prstDash val="dash"/>
          <a:miter lim="800000"/>
        </a:ln>
        <a:effectLst/>
      </dgm:spPr>
    </dgm:pt>
    <dgm:pt modelId="{A1F37508-3EC0-448D-850F-4582AAE6C829}" type="pres">
      <dgm:prSet presAssocID="{A19EF42D-1063-48BA-8BC7-F5DC6E06E8A6}" presName="ConnectLineEnd1" presStyleLbl="lnNode1" presStyleIdx="1" presStyleCnt="9"/>
      <dgm:spPr/>
    </dgm:pt>
    <dgm:pt modelId="{32767D8A-DC75-4B9A-8948-9BB4831D76B0}" type="pres">
      <dgm:prSet presAssocID="{A19EF42D-1063-48BA-8BC7-F5DC6E06E8A6}" presName="EmptyPane1" presStyleCnt="0"/>
      <dgm:spPr/>
    </dgm:pt>
    <dgm:pt modelId="{406237FD-27F3-439A-8416-100084EEC097}" type="pres">
      <dgm:prSet presAssocID="{A6C1E8C9-D24E-466E-8759-0228D7934966}"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2" presStyleCnt="9">
        <dgm:presLayoutVars>
          <dgm:chMax val="1"/>
          <dgm:chPref val="1"/>
          <dgm:bulletEnabled val="1"/>
        </dgm:presLayoutVars>
      </dgm:prSet>
      <dgm:spPr/>
    </dgm:pt>
    <dgm:pt modelId="{1BB5FD64-47F9-47A3-911F-535BFE17A3B9}" type="pres">
      <dgm:prSet presAssocID="{3DE6FF16-CA4D-4D34-ABEB-8BE6A40B5E52}" presName="Childtext1" presStyleLbl="revTx" presStyleIdx="2" presStyleCnt="9">
        <dgm:presLayoutVars>
          <dgm:bulletEnabled val="1"/>
        </dgm:presLayoutVars>
      </dgm:prSet>
      <dgm:spPr/>
    </dgm:pt>
    <dgm:pt modelId="{FE9B27EB-7AC7-485A-9A55-41E8118F9EAF}" type="pres">
      <dgm:prSet presAssocID="{3DE6FF16-CA4D-4D34-ABEB-8BE6A40B5E52}" presName="ConnectLine1" presStyleLbl="sibTrans1D1" presStyleIdx="2" presStyleCnt="9"/>
      <dgm:spPr>
        <a:noFill/>
        <a:ln w="6350" cap="flat" cmpd="sng" algn="ctr">
          <a:solidFill>
            <a:schemeClr val="accent5">
              <a:hueOff val="288005"/>
              <a:satOff val="6954"/>
              <a:lumOff val="-33569"/>
              <a:alphaOff val="0"/>
            </a:schemeClr>
          </a:solidFill>
          <a:prstDash val="dash"/>
          <a:miter lim="800000"/>
        </a:ln>
        <a:effectLst/>
      </dgm:spPr>
    </dgm:pt>
    <dgm:pt modelId="{46BD4721-4664-4AD0-9F11-DBE7E0B207D5}" type="pres">
      <dgm:prSet presAssocID="{3DE6FF16-CA4D-4D34-ABEB-8BE6A40B5E52}" presName="ConnectLineEnd1" presStyleLbl="lnNode1" presStyleIdx="2" presStyleCnt="9"/>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3" presStyleCnt="9">
        <dgm:presLayoutVars>
          <dgm:chMax val="1"/>
          <dgm:chPref val="1"/>
          <dgm:bulletEnabled val="1"/>
        </dgm:presLayoutVars>
      </dgm:prSet>
      <dgm:spPr/>
    </dgm:pt>
    <dgm:pt modelId="{1FA3C236-5719-4A33-A6BB-80FA85F940E3}" type="pres">
      <dgm:prSet presAssocID="{AC76BE15-3E8A-498B-91BD-CF772C26B6F1}" presName="Childtext1" presStyleLbl="revTx" presStyleIdx="3" presStyleCnt="9">
        <dgm:presLayoutVars>
          <dgm:bulletEnabled val="1"/>
        </dgm:presLayoutVars>
      </dgm:prSet>
      <dgm:spPr/>
    </dgm:pt>
    <dgm:pt modelId="{18F1C823-9ACD-4FCD-8102-F468DCE57A45}" type="pres">
      <dgm:prSet presAssocID="{AC76BE15-3E8A-498B-91BD-CF772C26B6F1}" presName="ConnectLine1" presStyleLbl="sibTrans1D1" presStyleIdx="3" presStyleCnt="9"/>
      <dgm:spPr>
        <a:noFill/>
        <a:ln w="6350" cap="flat" cmpd="sng" algn="ctr">
          <a:solidFill>
            <a:schemeClr val="accent5">
              <a:hueOff val="135002"/>
              <a:satOff val="3259"/>
              <a:lumOff val="-15735"/>
              <a:alphaOff val="0"/>
            </a:schemeClr>
          </a:solidFill>
          <a:prstDash val="dash"/>
          <a:miter lim="800000"/>
        </a:ln>
        <a:effectLst/>
      </dgm:spPr>
    </dgm:pt>
    <dgm:pt modelId="{F8AD0AB8-BBDF-4F0A-A6A0-850E289DD521}" type="pres">
      <dgm:prSet presAssocID="{AC76BE15-3E8A-498B-91BD-CF772C26B6F1}" presName="ConnectLineEnd1" presStyleLbl="lnNode1" presStyleIdx="3" presStyleCnt="9"/>
      <dgm:spPr/>
    </dgm:pt>
    <dgm:pt modelId="{11CAE2E7-2E06-450A-A729-9C2DCEF85421}" type="pres">
      <dgm:prSet presAssocID="{AC76BE15-3E8A-498B-91BD-CF772C26B6F1}" presName="EmptyPane1" presStyleCnt="0"/>
      <dgm:spPr/>
    </dgm:pt>
    <dgm:pt modelId="{B1FA4EA8-D7CC-4D99-B396-6B267D739E65}" type="pres">
      <dgm:prSet presAssocID="{662A3D6E-7238-444F-BC0B-C7A4321261DB}" presName="spaceBetweenRectangles1" presStyleCnt="0"/>
      <dgm:spPr/>
    </dgm:pt>
    <dgm:pt modelId="{371548BE-A32C-4A7A-ABA4-1E1E6EC11F2B}" type="pres">
      <dgm:prSet presAssocID="{8D9E6257-287B-4521-8894-43A63A3B87E8}" presName="composite1" presStyleCnt="0"/>
      <dgm:spPr/>
    </dgm:pt>
    <dgm:pt modelId="{5C0BE94D-3145-42B4-B0AF-106369CFF3E6}" type="pres">
      <dgm:prSet presAssocID="{8D9E6257-287B-4521-8894-43A63A3B87E8}" presName="parent1" presStyleLbl="alignNode1" presStyleIdx="4" presStyleCnt="9">
        <dgm:presLayoutVars>
          <dgm:chMax val="1"/>
          <dgm:chPref val="1"/>
          <dgm:bulletEnabled val="1"/>
        </dgm:presLayoutVars>
      </dgm:prSet>
      <dgm:spPr/>
    </dgm:pt>
    <dgm:pt modelId="{5FB1FFDC-7A23-4FEE-9196-4F3A395F7B38}" type="pres">
      <dgm:prSet presAssocID="{8D9E6257-287B-4521-8894-43A63A3B87E8}" presName="Childtext1" presStyleLbl="revTx" presStyleIdx="4" presStyleCnt="9">
        <dgm:presLayoutVars>
          <dgm:bulletEnabled val="1"/>
        </dgm:presLayoutVars>
      </dgm:prSet>
      <dgm:spPr/>
    </dgm:pt>
    <dgm:pt modelId="{D0814C70-78AB-428B-A174-20BDCEFD98D5}" type="pres">
      <dgm:prSet presAssocID="{8D9E6257-287B-4521-8894-43A63A3B87E8}" presName="ConnectLine1" presStyleLbl="sibTrans1D1" presStyleIdx="4" presStyleCnt="9"/>
      <dgm:spPr>
        <a:noFill/>
        <a:ln w="6350" cap="flat" cmpd="sng" algn="ctr">
          <a:solidFill>
            <a:schemeClr val="accent5">
              <a:hueOff val="180003"/>
              <a:satOff val="4346"/>
              <a:lumOff val="-20980"/>
              <a:alphaOff val="0"/>
            </a:schemeClr>
          </a:solidFill>
          <a:prstDash val="dash"/>
          <a:miter lim="800000"/>
        </a:ln>
        <a:effectLst/>
      </dgm:spPr>
    </dgm:pt>
    <dgm:pt modelId="{185C5B42-F7C5-4DD1-82BC-453C46484FB1}" type="pres">
      <dgm:prSet presAssocID="{8D9E6257-287B-4521-8894-43A63A3B87E8}" presName="ConnectLineEnd1" presStyleLbl="lnNode1" presStyleIdx="4" presStyleCnt="9"/>
      <dgm:spPr/>
    </dgm:pt>
    <dgm:pt modelId="{265A2017-7F05-4A7D-8B0A-0EBD43C1E213}" type="pres">
      <dgm:prSet presAssocID="{8D9E6257-287B-4521-8894-43A63A3B87E8}" presName="EmptyPane1" presStyleCnt="0"/>
      <dgm:spPr/>
    </dgm:pt>
    <dgm:pt modelId="{EBCADC78-D741-4964-B8AA-B5C30105054C}" type="pres">
      <dgm:prSet presAssocID="{7D2AB1AF-A270-432F-99BD-C9605E78A8B7}" presName="spaceBetweenRectangles1" presStyleCnt="0"/>
      <dgm:spPr/>
    </dgm:pt>
    <dgm:pt modelId="{D2C2AA95-39D9-4068-B84A-C24FFE1566E2}" type="pres">
      <dgm:prSet presAssocID="{A5EE210B-B9B0-4EF9-BFC1-F856C8360974}" presName="composite1" presStyleCnt="0"/>
      <dgm:spPr/>
    </dgm:pt>
    <dgm:pt modelId="{147D48CF-40D3-4449-8F35-A21384FD4A22}" type="pres">
      <dgm:prSet presAssocID="{A5EE210B-B9B0-4EF9-BFC1-F856C8360974}" presName="parent1" presStyleLbl="alignNode1" presStyleIdx="5" presStyleCnt="9">
        <dgm:presLayoutVars>
          <dgm:chMax val="1"/>
          <dgm:chPref val="1"/>
          <dgm:bulletEnabled val="1"/>
        </dgm:presLayoutVars>
      </dgm:prSet>
      <dgm:spPr/>
    </dgm:pt>
    <dgm:pt modelId="{644D9BF0-78AB-450F-B71E-84277637CCD5}" type="pres">
      <dgm:prSet presAssocID="{A5EE210B-B9B0-4EF9-BFC1-F856C8360974}" presName="Childtext1" presStyleLbl="revTx" presStyleIdx="5" presStyleCnt="9">
        <dgm:presLayoutVars>
          <dgm:bulletEnabled val="1"/>
        </dgm:presLayoutVars>
      </dgm:prSet>
      <dgm:spPr/>
    </dgm:pt>
    <dgm:pt modelId="{E20DED68-7345-49F8-8970-D6EB751E0532}" type="pres">
      <dgm:prSet presAssocID="{A5EE210B-B9B0-4EF9-BFC1-F856C8360974}" presName="ConnectLine1" presStyleLbl="sibTrans1D1" presStyleIdx="5" presStyleCnt="9"/>
      <dgm:spPr>
        <a:noFill/>
        <a:ln w="6350" cap="flat" cmpd="sng" algn="ctr">
          <a:solidFill>
            <a:schemeClr val="accent5">
              <a:hueOff val="225004"/>
              <a:satOff val="5432"/>
              <a:lumOff val="-26226"/>
              <a:alphaOff val="0"/>
            </a:schemeClr>
          </a:solidFill>
          <a:prstDash val="dash"/>
          <a:miter lim="800000"/>
        </a:ln>
        <a:effectLst/>
      </dgm:spPr>
    </dgm:pt>
    <dgm:pt modelId="{6BF2F906-7D76-4C26-B3A4-DBEAE192C542}" type="pres">
      <dgm:prSet presAssocID="{A5EE210B-B9B0-4EF9-BFC1-F856C8360974}" presName="ConnectLineEnd1" presStyleLbl="lnNode1" presStyleIdx="5" presStyleCnt="9"/>
      <dgm:spPr/>
    </dgm:pt>
    <dgm:pt modelId="{E21D5EA3-86DC-4A67-B239-CCF41C011623}" type="pres">
      <dgm:prSet presAssocID="{A5EE210B-B9B0-4EF9-BFC1-F856C8360974}" presName="EmptyPane1" presStyleCnt="0"/>
      <dgm:spPr/>
    </dgm:pt>
    <dgm:pt modelId="{78CABDF7-3E13-4B62-A4AC-8D9DE1D59BE0}" type="pres">
      <dgm:prSet presAssocID="{9AF318D8-CC21-4620-84C6-E058AB13A7E8}" presName="spaceBetweenRectangles1" presStyleCnt="0"/>
      <dgm:spPr/>
    </dgm:pt>
    <dgm:pt modelId="{B0C2BE59-4EEE-478C-83A4-E26EE0F88160}" type="pres">
      <dgm:prSet presAssocID="{A45CD0F8-C3E4-4C91-9DC2-66BC91AC442A}" presName="composite1" presStyleCnt="0"/>
      <dgm:spPr/>
    </dgm:pt>
    <dgm:pt modelId="{210FDE48-D0AF-4C2D-B25E-7D26A2C0D3DA}" type="pres">
      <dgm:prSet presAssocID="{A45CD0F8-C3E4-4C91-9DC2-66BC91AC442A}" presName="parent1" presStyleLbl="alignNode1" presStyleIdx="6" presStyleCnt="9">
        <dgm:presLayoutVars>
          <dgm:chMax val="1"/>
          <dgm:chPref val="1"/>
          <dgm:bulletEnabled val="1"/>
        </dgm:presLayoutVars>
      </dgm:prSet>
      <dgm:spPr/>
    </dgm:pt>
    <dgm:pt modelId="{08454928-9554-45D6-B9FA-682C952909F0}" type="pres">
      <dgm:prSet presAssocID="{A45CD0F8-C3E4-4C91-9DC2-66BC91AC442A}" presName="Childtext1" presStyleLbl="revTx" presStyleIdx="6" presStyleCnt="9">
        <dgm:presLayoutVars>
          <dgm:bulletEnabled val="1"/>
        </dgm:presLayoutVars>
      </dgm:prSet>
      <dgm:spPr/>
    </dgm:pt>
    <dgm:pt modelId="{7FF2F712-CE52-4CE6-8841-054828CE5F6C}" type="pres">
      <dgm:prSet presAssocID="{A45CD0F8-C3E4-4C91-9DC2-66BC91AC442A}" presName="ConnectLine1" presStyleLbl="sibTrans1D1" presStyleIdx="6" presStyleCnt="9"/>
      <dgm:spPr>
        <a:noFill/>
        <a:ln w="6350" cap="flat" cmpd="sng" algn="ctr">
          <a:solidFill>
            <a:schemeClr val="accent5">
              <a:hueOff val="270005"/>
              <a:satOff val="6519"/>
              <a:lumOff val="-31471"/>
              <a:alphaOff val="0"/>
            </a:schemeClr>
          </a:solidFill>
          <a:prstDash val="dash"/>
          <a:miter lim="800000"/>
        </a:ln>
        <a:effectLst/>
      </dgm:spPr>
    </dgm:pt>
    <dgm:pt modelId="{84FF87C6-0A38-49CD-9219-B26AA08197B4}" type="pres">
      <dgm:prSet presAssocID="{A45CD0F8-C3E4-4C91-9DC2-66BC91AC442A}" presName="ConnectLineEnd1" presStyleLbl="lnNode1" presStyleIdx="6" presStyleCnt="9"/>
      <dgm:spPr/>
    </dgm:pt>
    <dgm:pt modelId="{D26DFBF0-26EE-4B1F-8F29-8AD248A85559}" type="pres">
      <dgm:prSet presAssocID="{A45CD0F8-C3E4-4C91-9DC2-66BC91AC442A}" presName="EmptyPane1" presStyleCnt="0"/>
      <dgm:spPr/>
    </dgm:pt>
    <dgm:pt modelId="{0F64DFBF-A9E4-466F-A8FA-97E2A6D12331}" type="pres">
      <dgm:prSet presAssocID="{8A762D43-1646-4D13-A0BA-28F58E79C7F7}" presName="spaceBetweenRectangles1" presStyleCnt="0"/>
      <dgm:spPr/>
    </dgm:pt>
    <dgm:pt modelId="{55CB3CD2-4D18-407A-9B4B-0B2B6F5348DC}" type="pres">
      <dgm:prSet presAssocID="{BB07C3F0-8FBA-489E-9AC9-5F575DC564AE}" presName="composite1" presStyleCnt="0"/>
      <dgm:spPr/>
    </dgm:pt>
    <dgm:pt modelId="{734881DD-2C2D-4F04-84EB-9D395547685A}" type="pres">
      <dgm:prSet presAssocID="{BB07C3F0-8FBA-489E-9AC9-5F575DC564AE}" presName="parent1" presStyleLbl="alignNode1" presStyleIdx="7" presStyleCnt="9">
        <dgm:presLayoutVars>
          <dgm:chMax val="1"/>
          <dgm:chPref val="1"/>
          <dgm:bulletEnabled val="1"/>
        </dgm:presLayoutVars>
      </dgm:prSet>
      <dgm:spPr/>
    </dgm:pt>
    <dgm:pt modelId="{5EF13D3E-0646-42C9-B380-D928AD29A5C6}" type="pres">
      <dgm:prSet presAssocID="{BB07C3F0-8FBA-489E-9AC9-5F575DC564AE}" presName="Childtext1" presStyleLbl="revTx" presStyleIdx="7" presStyleCnt="9">
        <dgm:presLayoutVars>
          <dgm:bulletEnabled val="1"/>
        </dgm:presLayoutVars>
      </dgm:prSet>
      <dgm:spPr/>
    </dgm:pt>
    <dgm:pt modelId="{DC1FCDA5-5DC4-4617-8131-12222E1580BF}" type="pres">
      <dgm:prSet presAssocID="{BB07C3F0-8FBA-489E-9AC9-5F575DC564AE}" presName="ConnectLine1" presStyleLbl="sibTrans1D1" presStyleIdx="7" presStyleCnt="9"/>
      <dgm:spPr>
        <a:noFill/>
        <a:ln w="6350" cap="flat" cmpd="sng" algn="ctr">
          <a:solidFill>
            <a:schemeClr val="accent5">
              <a:hueOff val="315006"/>
              <a:satOff val="7605"/>
              <a:lumOff val="-36716"/>
              <a:alphaOff val="0"/>
            </a:schemeClr>
          </a:solidFill>
          <a:prstDash val="dash"/>
          <a:miter lim="800000"/>
        </a:ln>
        <a:effectLst/>
      </dgm:spPr>
    </dgm:pt>
    <dgm:pt modelId="{ED4A08D4-0C85-4971-9292-1512C004B22F}" type="pres">
      <dgm:prSet presAssocID="{BB07C3F0-8FBA-489E-9AC9-5F575DC564AE}" presName="ConnectLineEnd1" presStyleLbl="lnNode1" presStyleIdx="7" presStyleCnt="9"/>
      <dgm:spPr/>
    </dgm:pt>
    <dgm:pt modelId="{7DAAC685-5501-4DB9-9236-CD462EF3696B}" type="pres">
      <dgm:prSet presAssocID="{BB07C3F0-8FBA-489E-9AC9-5F575DC564AE}" presName="EmptyPane1" presStyleCnt="0"/>
      <dgm:spPr/>
    </dgm:pt>
    <dgm:pt modelId="{6CC251A8-793E-4237-AC64-9A254F2952FA}" type="pres">
      <dgm:prSet presAssocID="{1238B695-8C8D-497C-A0DF-609C612FF540}" presName="spaceBetweenRectangles1" presStyleCnt="0"/>
      <dgm:spPr/>
    </dgm:pt>
    <dgm:pt modelId="{EFDBF0CD-8D73-4119-8DAB-BC7CB3DBB681}" type="pres">
      <dgm:prSet presAssocID="{8D4951BB-205C-4ECB-9324-AFEE0881B402}" presName="composite1" presStyleCnt="0"/>
      <dgm:spPr/>
    </dgm:pt>
    <dgm:pt modelId="{06E1C765-3480-401C-B904-52500303F4BC}" type="pres">
      <dgm:prSet presAssocID="{8D4951BB-205C-4ECB-9324-AFEE0881B402}" presName="parent1" presStyleLbl="alignNode1" presStyleIdx="8" presStyleCnt="9">
        <dgm:presLayoutVars>
          <dgm:chMax val="1"/>
          <dgm:chPref val="1"/>
          <dgm:bulletEnabled val="1"/>
        </dgm:presLayoutVars>
      </dgm:prSet>
      <dgm:spPr/>
    </dgm:pt>
    <dgm:pt modelId="{50BE9C8D-597B-4562-B786-F5FD819F611C}" type="pres">
      <dgm:prSet presAssocID="{8D4951BB-205C-4ECB-9324-AFEE0881B402}" presName="Childtext1" presStyleLbl="revTx" presStyleIdx="8" presStyleCnt="9">
        <dgm:presLayoutVars>
          <dgm:bulletEnabled val="1"/>
        </dgm:presLayoutVars>
      </dgm:prSet>
      <dgm:spPr/>
    </dgm:pt>
    <dgm:pt modelId="{7A27D22C-BBCD-408E-BD85-394C4D75E19A}" type="pres">
      <dgm:prSet presAssocID="{8D4951BB-205C-4ECB-9324-AFEE0881B402}" presName="ConnectLine1" presStyleLbl="sibTrans1D1" presStyleIdx="8" presStyleCnt="9"/>
      <dgm:spPr>
        <a:noFill/>
        <a:ln w="6350" cap="flat" cmpd="sng" algn="ctr">
          <a:solidFill>
            <a:schemeClr val="accent5">
              <a:hueOff val="360006"/>
              <a:satOff val="8692"/>
              <a:lumOff val="-41961"/>
              <a:alphaOff val="0"/>
            </a:schemeClr>
          </a:solidFill>
          <a:prstDash val="dash"/>
          <a:miter lim="800000"/>
        </a:ln>
        <a:effectLst/>
      </dgm:spPr>
    </dgm:pt>
    <dgm:pt modelId="{CD3363B8-27C2-42B1-9952-B6EED9DB7795}" type="pres">
      <dgm:prSet presAssocID="{8D4951BB-205C-4ECB-9324-AFEE0881B402}" presName="ConnectLineEnd1" presStyleLbl="lnNode1" presStyleIdx="8" presStyleCnt="9"/>
      <dgm:spPr/>
    </dgm:pt>
    <dgm:pt modelId="{74E38AFE-F534-4D4D-BADA-B976D81670B9}" type="pres">
      <dgm:prSet presAssocID="{8D4951BB-205C-4ECB-9324-AFEE0881B402}"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0A72B907-E319-4DD8-B2C1-CD6ADF877394}" srcId="{E5B2E815-0D19-41DC-B01B-4D608769620A}" destId="{A45CD0F8-C3E4-4C91-9DC2-66BC91AC442A}" srcOrd="6" destOrd="0" parTransId="{5111EFD4-5E8C-4D88-87E2-36C80FF7242A}" sibTransId="{8A762D43-1646-4D13-A0BA-28F58E79C7F7}"/>
    <dgm:cxn modelId="{8D85CC10-7FCF-41BC-82B4-14AE60FD7B7F}" type="presOf" srcId="{7E9C1C2A-37B1-4209-94CA-FE88E76DA431}" destId="{1BB5FD64-47F9-47A3-911F-535BFE17A3B9}" srcOrd="0" destOrd="0" presId="urn:microsoft.com/office/officeart/2016/7/layout/RoundedRectangleTimeline"/>
    <dgm:cxn modelId="{92330C11-C197-4512-BDA4-8D8A69AF7D1C}" srcId="{A19EF42D-1063-48BA-8BC7-F5DC6E06E8A6}" destId="{87BF7896-20EA-4E8F-B6F4-A34EC5C9CB50}" srcOrd="0" destOrd="0" parTransId="{05E47BA5-F724-4AEE-9B5B-401F18E028E6}" sibTransId="{D63CE73E-35DE-48C3-8753-7648BC953C0D}"/>
    <dgm:cxn modelId="{9F302A17-A0BD-40B4-9855-AFE9376C2060}" type="presOf" srcId="{A19EF42D-1063-48BA-8BC7-F5DC6E06E8A6}" destId="{27B86332-BE1D-414A-83B2-1A1CD2BC417F}" srcOrd="0" destOrd="0" presId="urn:microsoft.com/office/officeart/2016/7/layout/RoundedRectangleTimeline"/>
    <dgm:cxn modelId="{A339AA1B-3EDB-4FAA-B684-84C112AB9034}" srcId="{8D4951BB-205C-4ECB-9324-AFEE0881B402}" destId="{D6336B25-15A7-4098-82AF-8A40F5800CA6}" srcOrd="0" destOrd="0" parTransId="{9CB2376E-A0AF-4A27-A393-CBF363B71181}" sibTransId="{656814AC-136B-4B2A-8BE5-19AC00B4C5E9}"/>
    <dgm:cxn modelId="{96F63634-1B1A-4A50-B1B7-643FD07B9031}" srcId="{BB07C3F0-8FBA-489E-9AC9-5F575DC564AE}" destId="{D7AFC17A-DC1E-4D09-AAB7-0852F7A1C940}" srcOrd="0" destOrd="0" parTransId="{9A3D62CF-F3F8-4A3A-87BD-9E372E3B88C3}" sibTransId="{FE0877C5-E691-47AB-9504-860D8A48983E}"/>
    <dgm:cxn modelId="{D312F334-2C12-4434-BFB3-759D00D1D19A}" srcId="{E5B2E815-0D19-41DC-B01B-4D608769620A}" destId="{BB07C3F0-8FBA-489E-9AC9-5F575DC564AE}" srcOrd="7" destOrd="0" parTransId="{E9759BB6-6EC9-4746-BFE0-1500BBEBDAD2}" sibTransId="{1238B695-8C8D-497C-A0DF-609C612FF540}"/>
    <dgm:cxn modelId="{19FB843A-6B4B-417A-B344-793A30A0CC36}" type="presOf" srcId="{87BF7896-20EA-4E8F-B6F4-A34EC5C9CB50}" destId="{C91C196D-7E8F-4C2A-8845-784E914C2A39}" srcOrd="0" destOrd="0" presId="urn:microsoft.com/office/officeart/2016/7/layout/RoundedRectangleTimeline"/>
    <dgm:cxn modelId="{E71E6C3C-91EF-4E81-A555-89967A26F1A0}" type="presOf" srcId="{F24CB146-74F7-4BCC-BADB-136879BC6B42}" destId="{1FA3C236-5719-4A33-A6BB-80FA85F940E3}" srcOrd="0" destOrd="0" presId="urn:microsoft.com/office/officeart/2016/7/layout/RoundedRectangleTimeline"/>
    <dgm:cxn modelId="{349D6B45-C2D0-4646-BEC1-2615FEDD395A}" srcId="{A45CD0F8-C3E4-4C91-9DC2-66BC91AC442A}" destId="{07ADEFE3-1995-4F6F-9886-1BDD16DF7EDC}" srcOrd="0" destOrd="0" parTransId="{D2898A94-9828-4136-94BE-282E71E8E7E2}" sibTransId="{BD3C6484-E443-4E94-8850-6C1630FD3656}"/>
    <dgm:cxn modelId="{0BC56A69-F9F4-44C3-A1BF-8F007C8C506D}" type="presOf" srcId="{FADC6D0B-B3EB-4AFE-B48D-722530A77C03}" destId="{644D9BF0-78AB-450F-B71E-84277637CCD5}" srcOrd="0" destOrd="0" presId="urn:microsoft.com/office/officeart/2016/7/layout/RoundedRectangleTimeline"/>
    <dgm:cxn modelId="{33D6404B-FF25-4739-B69B-7109CE9861A8}" type="presOf" srcId="{24AA849E-1DD6-4A0D-A6C3-AFEA481F3A1C}" destId="{45A02F84-C6CB-43F5-AEE4-3EA66C2BD25F}" srcOrd="0" destOrd="0" presId="urn:microsoft.com/office/officeart/2016/7/layout/RoundedRectangleTimeline"/>
    <dgm:cxn modelId="{5B2E544F-BFC4-4657-A4C6-C104BF73DBE2}" type="presOf" srcId="{D6336B25-15A7-4098-82AF-8A40F5800CA6}" destId="{50BE9C8D-597B-4562-B786-F5FD819F611C}" srcOrd="0" destOrd="0" presId="urn:microsoft.com/office/officeart/2016/7/layout/RoundedRectangleTimeline"/>
    <dgm:cxn modelId="{6E24A54F-E2AC-49B3-8E2C-867E140D7742}" srcId="{E5B2E815-0D19-41DC-B01B-4D608769620A}" destId="{A5EE210B-B9B0-4EF9-BFC1-F856C8360974}" srcOrd="5" destOrd="0" parTransId="{21FAFE7D-25C9-41FB-8D13-CA8E8EFE565F}" sibTransId="{9AF318D8-CC21-4620-84C6-E058AB13A7E8}"/>
    <dgm:cxn modelId="{4653A150-E557-4235-B1A1-18156274D965}" type="presOf" srcId="{4259F840-24E7-476F-9F30-482E46395856}" destId="{E088D226-49D7-4C30-90DC-CA1755D98829}" srcOrd="0" destOrd="0" presId="urn:microsoft.com/office/officeart/2016/7/layout/RoundedRectangleTimeline"/>
    <dgm:cxn modelId="{CB2EFB56-1005-43FF-9035-17144CD644AF}" srcId="{E5B2E815-0D19-41DC-B01B-4D608769620A}" destId="{8D9E6257-287B-4521-8894-43A63A3B87E8}" srcOrd="4" destOrd="0" parTransId="{3CA7553F-14B3-49DE-B2D2-FF3123CC4718}" sibTransId="{7D2AB1AF-A270-432F-99BD-C9605E78A8B7}"/>
    <dgm:cxn modelId="{140A4778-8248-44DE-B78A-23C578A77D7E}" srcId="{E5B2E815-0D19-41DC-B01B-4D608769620A}" destId="{AC76BE15-3E8A-498B-91BD-CF772C26B6F1}" srcOrd="3" destOrd="0" parTransId="{00CCB400-064A-4EF5-9806-9534D9AC69AD}" sibTransId="{662A3D6E-7238-444F-BC0B-C7A4321261DB}"/>
    <dgm:cxn modelId="{948E568A-AB34-4D6A-A330-C35A64F7F789}" srcId="{A5EE210B-B9B0-4EF9-BFC1-F856C8360974}" destId="{FADC6D0B-B3EB-4AFE-B48D-722530A77C03}" srcOrd="0" destOrd="0" parTransId="{9467CB22-927A-4836-93D9-E582A91134FF}" sibTransId="{4C90D885-78E6-490B-972E-FEBB9F387007}"/>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1E6F58F-E080-49B6-A380-4ADF91F780B0}" type="presOf" srcId="{14CB5C3C-B10B-4AA9-A1AA-BDBC277363B7}" destId="{5FB1FFDC-7A23-4FEE-9196-4F3A395F7B38}" srcOrd="0" destOrd="0" presId="urn:microsoft.com/office/officeart/2016/7/layout/RoundedRectangleTimeline"/>
    <dgm:cxn modelId="{C7736897-2546-4FE1-9EEA-F615EDDD4F18}" srcId="{AC76BE15-3E8A-498B-91BD-CF772C26B6F1}" destId="{F24CB146-74F7-4BCC-BADB-136879BC6B42}" srcOrd="0" destOrd="0" parTransId="{457EDFA4-48C7-4953-98AD-0DF6690C133C}" sibTransId="{FCC40110-1D59-4E35-AB91-B224924779F3}"/>
    <dgm:cxn modelId="{851D9297-3E4F-41FE-A4C5-DF3FAC6F57CF}" type="presOf" srcId="{D7AFC17A-DC1E-4D09-AAB7-0852F7A1C940}" destId="{5EF13D3E-0646-42C9-B380-D928AD29A5C6}" srcOrd="0" destOrd="0" presId="urn:microsoft.com/office/officeart/2016/7/layout/RoundedRectangleTimeline"/>
    <dgm:cxn modelId="{9BFD86B5-7471-4943-9078-0B7E00EC5A5F}" type="presOf" srcId="{A45CD0F8-C3E4-4C91-9DC2-66BC91AC442A}" destId="{210FDE48-D0AF-4C2D-B25E-7D26A2C0D3DA}" srcOrd="0" destOrd="0" presId="urn:microsoft.com/office/officeart/2016/7/layout/RoundedRectangleTimeline"/>
    <dgm:cxn modelId="{63049FBB-302F-4FCA-B753-CE25A637CB4E}" type="presOf" srcId="{8D9E6257-287B-4521-8894-43A63A3B87E8}" destId="{5C0BE94D-3145-42B4-B0AF-106369CFF3E6}" srcOrd="0" destOrd="0" presId="urn:microsoft.com/office/officeart/2016/7/layout/RoundedRectangleTimeline"/>
    <dgm:cxn modelId="{39D43BBC-F4DE-4C67-BCDB-2F4CA9FB5AF7}" srcId="{4259F840-24E7-476F-9F30-482E46395856}" destId="{24AA849E-1DD6-4A0D-A6C3-AFEA481F3A1C}" srcOrd="0" destOrd="0" parTransId="{4A2F1079-4465-4AEB-AA09-1840017E1749}" sibTransId="{143C2D22-AD8F-4FAC-AF95-7649D83EA4A1}"/>
    <dgm:cxn modelId="{A6A768C4-3F8A-4119-8D18-3A54D757B126}" type="presOf" srcId="{A5EE210B-B9B0-4EF9-BFC1-F856C8360974}" destId="{147D48CF-40D3-4449-8F35-A21384FD4A22}" srcOrd="0" destOrd="0" presId="urn:microsoft.com/office/officeart/2016/7/layout/RoundedRectangleTimeline"/>
    <dgm:cxn modelId="{636DE8C5-F706-4BA5-855F-85FD2239E2BE}" srcId="{E5B2E815-0D19-41DC-B01B-4D608769620A}" destId="{3DE6FF16-CA4D-4D34-ABEB-8BE6A40B5E52}" srcOrd="2" destOrd="0" parTransId="{DA9CCCCB-8206-4757-82C8-F885E9D238B5}" sibTransId="{986162A7-6F89-4679-B40E-33A17DA21B73}"/>
    <dgm:cxn modelId="{3AAE62CC-146B-4D72-8ABB-B56D25F62381}" type="presOf" srcId="{BB07C3F0-8FBA-489E-9AC9-5F575DC564AE}" destId="{734881DD-2C2D-4F04-84EB-9D395547685A}" srcOrd="0" destOrd="0" presId="urn:microsoft.com/office/officeart/2016/7/layout/RoundedRectangleTimeline"/>
    <dgm:cxn modelId="{3E057ECE-A6F6-42E6-9CD5-2181B8EE4C68}" type="presOf" srcId="{07ADEFE3-1995-4F6F-9886-1BDD16DF7EDC}" destId="{08454928-9554-45D6-B9FA-682C952909F0}" srcOrd="0" destOrd="0" presId="urn:microsoft.com/office/officeart/2016/7/layout/RoundedRectangleTimeline"/>
    <dgm:cxn modelId="{42EE41D1-3C16-4937-BB38-B076896C09A0}" srcId="{E5B2E815-0D19-41DC-B01B-4D608769620A}" destId="{4259F840-24E7-476F-9F30-482E46395856}" srcOrd="0" destOrd="0" parTransId="{FCE8068D-7E50-4749-A8D0-ADEDAC5637B3}" sibTransId="{DCC444A4-F20A-48F5-A61E-47BFFF185A57}"/>
    <dgm:cxn modelId="{E6C725DF-2109-45AD-AD52-641BF14D0378}" srcId="{E5B2E815-0D19-41DC-B01B-4D608769620A}" destId="{8D4951BB-205C-4ECB-9324-AFEE0881B402}" srcOrd="8" destOrd="0" parTransId="{6C4F09B7-8F0C-483D-BAD1-1F2CC63F1E61}" sibTransId="{A3DB74D8-AA1E-4A96-BB5C-9F21C4710097}"/>
    <dgm:cxn modelId="{F5F846E1-F7C5-488F-B325-12C27F2437BF}" srcId="{8D9E6257-287B-4521-8894-43A63A3B87E8}" destId="{14CB5C3C-B10B-4AA9-A1AA-BDBC277363B7}" srcOrd="0" destOrd="0" parTransId="{587D74D8-6B98-426E-AB8E-F2F3C49FC61A}" sibTransId="{10C95EE9-2E00-4DB0-8568-EA3F420D5F7F}"/>
    <dgm:cxn modelId="{185A68E1-419F-4170-BBE0-3DF8177CF76E}" srcId="{E5B2E815-0D19-41DC-B01B-4D608769620A}" destId="{A19EF42D-1063-48BA-8BC7-F5DC6E06E8A6}" srcOrd="1" destOrd="0" parTransId="{4322CAF5-1F09-4B64-B092-BF3B016C8039}" sibTransId="{A6C1E8C9-D24E-466E-8759-0228D7934966}"/>
    <dgm:cxn modelId="{E891C1FB-1185-4576-A3D6-8521E332B27B}" srcId="{3DE6FF16-CA4D-4D34-ABEB-8BE6A40B5E52}" destId="{7E9C1C2A-37B1-4209-94CA-FE88E76DA431}" srcOrd="0" destOrd="0" parTransId="{9DFC3C07-7D17-434C-85A0-3EFB7E5392FE}" sibTransId="{BD112B39-89FF-40FC-AA8D-C4639785FDE4}"/>
    <dgm:cxn modelId="{E97C40FE-951A-49E0-9C53-83CC0D431EC6}" type="presOf" srcId="{8D4951BB-205C-4ECB-9324-AFEE0881B402}" destId="{06E1C765-3480-401C-B904-52500303F4BC}"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11D5D9CB-0D80-4395-8F19-C66AC6C60A83}" type="presParOf" srcId="{196C9F68-3606-4282-A4C6-4485F1280B5F}" destId="{8F3B24D3-7196-417E-B10C-AE2ECF24E731}" srcOrd="2" destOrd="0" presId="urn:microsoft.com/office/officeart/2016/7/layout/RoundedRectangleTimeline"/>
    <dgm:cxn modelId="{317825CD-DAC6-49CF-87A2-794806F247CC}" type="presParOf" srcId="{8F3B24D3-7196-417E-B10C-AE2ECF24E731}" destId="{27B86332-BE1D-414A-83B2-1A1CD2BC417F}" srcOrd="0" destOrd="0" presId="urn:microsoft.com/office/officeart/2016/7/layout/RoundedRectangleTimeline"/>
    <dgm:cxn modelId="{E1A2D78D-66E2-427A-8E60-680221407B75}" type="presParOf" srcId="{8F3B24D3-7196-417E-B10C-AE2ECF24E731}" destId="{C91C196D-7E8F-4C2A-8845-784E914C2A39}" srcOrd="1" destOrd="0" presId="urn:microsoft.com/office/officeart/2016/7/layout/RoundedRectangleTimeline"/>
    <dgm:cxn modelId="{DF241C44-A511-4DF7-9FB4-3A1ED38CD62A}" type="presParOf" srcId="{8F3B24D3-7196-417E-B10C-AE2ECF24E731}" destId="{3BCAFAFC-1BBA-4D34-807E-4EE4869BF057}" srcOrd="2" destOrd="0" presId="urn:microsoft.com/office/officeart/2016/7/layout/RoundedRectangleTimeline"/>
    <dgm:cxn modelId="{05BA0F7F-7740-4D92-A427-34E7D095C22A}" type="presParOf" srcId="{8F3B24D3-7196-417E-B10C-AE2ECF24E731}" destId="{A1F37508-3EC0-448D-850F-4582AAE6C829}" srcOrd="3" destOrd="0" presId="urn:microsoft.com/office/officeart/2016/7/layout/RoundedRectangleTimeline"/>
    <dgm:cxn modelId="{8739E7C9-5F1E-41CC-9B3F-B872C39A7EE9}" type="presParOf" srcId="{8F3B24D3-7196-417E-B10C-AE2ECF24E731}" destId="{32767D8A-DC75-4B9A-8948-9BB4831D76B0}" srcOrd="4" destOrd="0" presId="urn:microsoft.com/office/officeart/2016/7/layout/RoundedRectangleTimeline"/>
    <dgm:cxn modelId="{4CE2162F-D0E9-45E8-9B84-F66F8C36B4BE}" type="presParOf" srcId="{196C9F68-3606-4282-A4C6-4485F1280B5F}" destId="{406237FD-27F3-439A-8416-100084EEC097}" srcOrd="3" destOrd="0" presId="urn:microsoft.com/office/officeart/2016/7/layout/RoundedRectangleTimeline"/>
    <dgm:cxn modelId="{43BD8313-2385-4BA0-9145-2022434D3E68}" type="presParOf" srcId="{196C9F68-3606-4282-A4C6-4485F1280B5F}" destId="{3ADEA4DF-6814-494D-9D3D-41947417052B}" srcOrd="4"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5" destOrd="0" presId="urn:microsoft.com/office/officeart/2016/7/layout/RoundedRectangleTimeline"/>
    <dgm:cxn modelId="{FDD0F37D-1C7B-48B3-AC81-ED4C6F1B5BBD}" type="presParOf" srcId="{196C9F68-3606-4282-A4C6-4485F1280B5F}" destId="{E4E0A96A-AF87-442A-A1A3-64B8F3CFC7FE}" srcOrd="6"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 modelId="{70CE2E28-D770-4EFE-AA42-E2B6CE8F74CF}" type="presParOf" srcId="{196C9F68-3606-4282-A4C6-4485F1280B5F}" destId="{B1FA4EA8-D7CC-4D99-B396-6B267D739E65}" srcOrd="7" destOrd="0" presId="urn:microsoft.com/office/officeart/2016/7/layout/RoundedRectangleTimeline"/>
    <dgm:cxn modelId="{0A74856F-C489-4CBD-9918-F0F0992FB475}" type="presParOf" srcId="{196C9F68-3606-4282-A4C6-4485F1280B5F}" destId="{371548BE-A32C-4A7A-ABA4-1E1E6EC11F2B}" srcOrd="8" destOrd="0" presId="urn:microsoft.com/office/officeart/2016/7/layout/RoundedRectangleTimeline"/>
    <dgm:cxn modelId="{18AF68A4-FA36-4DFE-ADD2-1EBCDB49DAF3}" type="presParOf" srcId="{371548BE-A32C-4A7A-ABA4-1E1E6EC11F2B}" destId="{5C0BE94D-3145-42B4-B0AF-106369CFF3E6}" srcOrd="0" destOrd="0" presId="urn:microsoft.com/office/officeart/2016/7/layout/RoundedRectangleTimeline"/>
    <dgm:cxn modelId="{FB0DEC03-2BD5-4BF5-9CEC-57176F4827C5}" type="presParOf" srcId="{371548BE-A32C-4A7A-ABA4-1E1E6EC11F2B}" destId="{5FB1FFDC-7A23-4FEE-9196-4F3A395F7B38}" srcOrd="1" destOrd="0" presId="urn:microsoft.com/office/officeart/2016/7/layout/RoundedRectangleTimeline"/>
    <dgm:cxn modelId="{E8E758DD-A547-4176-A346-9E5B3C18A123}" type="presParOf" srcId="{371548BE-A32C-4A7A-ABA4-1E1E6EC11F2B}" destId="{D0814C70-78AB-428B-A174-20BDCEFD98D5}" srcOrd="2" destOrd="0" presId="urn:microsoft.com/office/officeart/2016/7/layout/RoundedRectangleTimeline"/>
    <dgm:cxn modelId="{0350997F-F4AA-432C-AF95-76D9AC382418}" type="presParOf" srcId="{371548BE-A32C-4A7A-ABA4-1E1E6EC11F2B}" destId="{185C5B42-F7C5-4DD1-82BC-453C46484FB1}" srcOrd="3" destOrd="0" presId="urn:microsoft.com/office/officeart/2016/7/layout/RoundedRectangleTimeline"/>
    <dgm:cxn modelId="{2072C61F-7801-416A-A982-5295EB52DC92}" type="presParOf" srcId="{371548BE-A32C-4A7A-ABA4-1E1E6EC11F2B}" destId="{265A2017-7F05-4A7D-8B0A-0EBD43C1E213}" srcOrd="4" destOrd="0" presId="urn:microsoft.com/office/officeart/2016/7/layout/RoundedRectangleTimeline"/>
    <dgm:cxn modelId="{01E71A24-C396-4D3D-BA4A-E19E9DDCCD61}" type="presParOf" srcId="{196C9F68-3606-4282-A4C6-4485F1280B5F}" destId="{EBCADC78-D741-4964-B8AA-B5C30105054C}" srcOrd="9" destOrd="0" presId="urn:microsoft.com/office/officeart/2016/7/layout/RoundedRectangleTimeline"/>
    <dgm:cxn modelId="{A2179E50-B4E9-40E1-AA47-7B8E604A24C0}" type="presParOf" srcId="{196C9F68-3606-4282-A4C6-4485F1280B5F}" destId="{D2C2AA95-39D9-4068-B84A-C24FFE1566E2}" srcOrd="10" destOrd="0" presId="urn:microsoft.com/office/officeart/2016/7/layout/RoundedRectangleTimeline"/>
    <dgm:cxn modelId="{AA7AF9B6-F073-408B-B6EA-77DECBB16951}" type="presParOf" srcId="{D2C2AA95-39D9-4068-B84A-C24FFE1566E2}" destId="{147D48CF-40D3-4449-8F35-A21384FD4A22}" srcOrd="0" destOrd="0" presId="urn:microsoft.com/office/officeart/2016/7/layout/RoundedRectangleTimeline"/>
    <dgm:cxn modelId="{A7904D6C-FC2E-4DD2-976A-8C21FD4DFF1A}" type="presParOf" srcId="{D2C2AA95-39D9-4068-B84A-C24FFE1566E2}" destId="{644D9BF0-78AB-450F-B71E-84277637CCD5}" srcOrd="1" destOrd="0" presId="urn:microsoft.com/office/officeart/2016/7/layout/RoundedRectangleTimeline"/>
    <dgm:cxn modelId="{B0444E8D-96CE-4964-B147-71DBD703AD49}" type="presParOf" srcId="{D2C2AA95-39D9-4068-B84A-C24FFE1566E2}" destId="{E20DED68-7345-49F8-8970-D6EB751E0532}" srcOrd="2" destOrd="0" presId="urn:microsoft.com/office/officeart/2016/7/layout/RoundedRectangleTimeline"/>
    <dgm:cxn modelId="{8FC419C1-7A23-4F1C-AB4E-E76DD704A0F2}" type="presParOf" srcId="{D2C2AA95-39D9-4068-B84A-C24FFE1566E2}" destId="{6BF2F906-7D76-4C26-B3A4-DBEAE192C542}" srcOrd="3" destOrd="0" presId="urn:microsoft.com/office/officeart/2016/7/layout/RoundedRectangleTimeline"/>
    <dgm:cxn modelId="{252D475F-E579-45AC-88FC-F3D3E408A8DF}" type="presParOf" srcId="{D2C2AA95-39D9-4068-B84A-C24FFE1566E2}" destId="{E21D5EA3-86DC-4A67-B239-CCF41C011623}" srcOrd="4" destOrd="0" presId="urn:microsoft.com/office/officeart/2016/7/layout/RoundedRectangleTimeline"/>
    <dgm:cxn modelId="{FDE29094-6A7E-4FAC-A539-9F616AA813DE}" type="presParOf" srcId="{196C9F68-3606-4282-A4C6-4485F1280B5F}" destId="{78CABDF7-3E13-4B62-A4AC-8D9DE1D59BE0}" srcOrd="11" destOrd="0" presId="urn:microsoft.com/office/officeart/2016/7/layout/RoundedRectangleTimeline"/>
    <dgm:cxn modelId="{F0EE7551-AC48-44C3-8F38-3F15BE1221CA}" type="presParOf" srcId="{196C9F68-3606-4282-A4C6-4485F1280B5F}" destId="{B0C2BE59-4EEE-478C-83A4-E26EE0F88160}" srcOrd="12" destOrd="0" presId="urn:microsoft.com/office/officeart/2016/7/layout/RoundedRectangleTimeline"/>
    <dgm:cxn modelId="{C6F95F2A-5976-4782-A2F6-AE0F172E56B9}" type="presParOf" srcId="{B0C2BE59-4EEE-478C-83A4-E26EE0F88160}" destId="{210FDE48-D0AF-4C2D-B25E-7D26A2C0D3DA}" srcOrd="0" destOrd="0" presId="urn:microsoft.com/office/officeart/2016/7/layout/RoundedRectangleTimeline"/>
    <dgm:cxn modelId="{F762E6F0-608D-4419-8AE5-EFBAF44CAFC5}" type="presParOf" srcId="{B0C2BE59-4EEE-478C-83A4-E26EE0F88160}" destId="{08454928-9554-45D6-B9FA-682C952909F0}" srcOrd="1" destOrd="0" presId="urn:microsoft.com/office/officeart/2016/7/layout/RoundedRectangleTimeline"/>
    <dgm:cxn modelId="{57558DDF-C384-4AD5-AA48-501F15816E1D}" type="presParOf" srcId="{B0C2BE59-4EEE-478C-83A4-E26EE0F88160}" destId="{7FF2F712-CE52-4CE6-8841-054828CE5F6C}" srcOrd="2" destOrd="0" presId="urn:microsoft.com/office/officeart/2016/7/layout/RoundedRectangleTimeline"/>
    <dgm:cxn modelId="{ECB9EC42-46ED-425B-8D55-71AA3784B427}" type="presParOf" srcId="{B0C2BE59-4EEE-478C-83A4-E26EE0F88160}" destId="{84FF87C6-0A38-49CD-9219-B26AA08197B4}" srcOrd="3" destOrd="0" presId="urn:microsoft.com/office/officeart/2016/7/layout/RoundedRectangleTimeline"/>
    <dgm:cxn modelId="{C32CB3EA-CE9C-407C-BE8C-C8CB7DB39548}" type="presParOf" srcId="{B0C2BE59-4EEE-478C-83A4-E26EE0F88160}" destId="{D26DFBF0-26EE-4B1F-8F29-8AD248A85559}" srcOrd="4" destOrd="0" presId="urn:microsoft.com/office/officeart/2016/7/layout/RoundedRectangleTimeline"/>
    <dgm:cxn modelId="{C4311ECB-A07E-4A54-9C7B-BC94AD4543C9}" type="presParOf" srcId="{196C9F68-3606-4282-A4C6-4485F1280B5F}" destId="{0F64DFBF-A9E4-466F-A8FA-97E2A6D12331}" srcOrd="13" destOrd="0" presId="urn:microsoft.com/office/officeart/2016/7/layout/RoundedRectangleTimeline"/>
    <dgm:cxn modelId="{700FA166-0F47-4A40-9FC2-C8D0CCAA5605}" type="presParOf" srcId="{196C9F68-3606-4282-A4C6-4485F1280B5F}" destId="{55CB3CD2-4D18-407A-9B4B-0B2B6F5348DC}" srcOrd="14" destOrd="0" presId="urn:microsoft.com/office/officeart/2016/7/layout/RoundedRectangleTimeline"/>
    <dgm:cxn modelId="{4C076B83-ED77-4C50-B3C3-A772C36E436E}" type="presParOf" srcId="{55CB3CD2-4D18-407A-9B4B-0B2B6F5348DC}" destId="{734881DD-2C2D-4F04-84EB-9D395547685A}" srcOrd="0" destOrd="0" presId="urn:microsoft.com/office/officeart/2016/7/layout/RoundedRectangleTimeline"/>
    <dgm:cxn modelId="{8781FC48-A24A-4D44-BCBE-F224E2802460}" type="presParOf" srcId="{55CB3CD2-4D18-407A-9B4B-0B2B6F5348DC}" destId="{5EF13D3E-0646-42C9-B380-D928AD29A5C6}" srcOrd="1" destOrd="0" presId="urn:microsoft.com/office/officeart/2016/7/layout/RoundedRectangleTimeline"/>
    <dgm:cxn modelId="{8FB2E32C-708D-4358-A273-1ABD52762E3F}" type="presParOf" srcId="{55CB3CD2-4D18-407A-9B4B-0B2B6F5348DC}" destId="{DC1FCDA5-5DC4-4617-8131-12222E1580BF}" srcOrd="2" destOrd="0" presId="urn:microsoft.com/office/officeart/2016/7/layout/RoundedRectangleTimeline"/>
    <dgm:cxn modelId="{058FD24A-CEAF-47E8-840D-E28682413963}" type="presParOf" srcId="{55CB3CD2-4D18-407A-9B4B-0B2B6F5348DC}" destId="{ED4A08D4-0C85-4971-9292-1512C004B22F}" srcOrd="3" destOrd="0" presId="urn:microsoft.com/office/officeart/2016/7/layout/RoundedRectangleTimeline"/>
    <dgm:cxn modelId="{5ABBC2BD-EBDD-4637-8509-D6710C25F286}" type="presParOf" srcId="{55CB3CD2-4D18-407A-9B4B-0B2B6F5348DC}" destId="{7DAAC685-5501-4DB9-9236-CD462EF3696B}" srcOrd="4" destOrd="0" presId="urn:microsoft.com/office/officeart/2016/7/layout/RoundedRectangleTimeline"/>
    <dgm:cxn modelId="{971911F5-8DC4-4D26-9F35-9CAA93CBDED2}" type="presParOf" srcId="{196C9F68-3606-4282-A4C6-4485F1280B5F}" destId="{6CC251A8-793E-4237-AC64-9A254F2952FA}" srcOrd="15" destOrd="0" presId="urn:microsoft.com/office/officeart/2016/7/layout/RoundedRectangleTimeline"/>
    <dgm:cxn modelId="{39C5FF1C-4E11-44E7-BA7E-4628089BC093}" type="presParOf" srcId="{196C9F68-3606-4282-A4C6-4485F1280B5F}" destId="{EFDBF0CD-8D73-4119-8DAB-BC7CB3DBB681}" srcOrd="16" destOrd="0" presId="urn:microsoft.com/office/officeart/2016/7/layout/RoundedRectangleTimeline"/>
    <dgm:cxn modelId="{C9F4070C-8281-4CA5-9300-A31354709EA3}" type="presParOf" srcId="{EFDBF0CD-8D73-4119-8DAB-BC7CB3DBB681}" destId="{06E1C765-3480-401C-B904-52500303F4BC}" srcOrd="0" destOrd="0" presId="urn:microsoft.com/office/officeart/2016/7/layout/RoundedRectangleTimeline"/>
    <dgm:cxn modelId="{7CD091C5-862E-44EF-BC01-1873200505B6}" type="presParOf" srcId="{EFDBF0CD-8D73-4119-8DAB-BC7CB3DBB681}" destId="{50BE9C8D-597B-4562-B786-F5FD819F611C}" srcOrd="1" destOrd="0" presId="urn:microsoft.com/office/officeart/2016/7/layout/RoundedRectangleTimeline"/>
    <dgm:cxn modelId="{1B0E8168-E71C-490E-A2CE-D7CE28AFC528}" type="presParOf" srcId="{EFDBF0CD-8D73-4119-8DAB-BC7CB3DBB681}" destId="{7A27D22C-BBCD-408E-BD85-394C4D75E19A}" srcOrd="2" destOrd="0" presId="urn:microsoft.com/office/officeart/2016/7/layout/RoundedRectangleTimeline"/>
    <dgm:cxn modelId="{5BDD05D9-31BC-46B9-99AE-692357F38B47}" type="presParOf" srcId="{EFDBF0CD-8D73-4119-8DAB-BC7CB3DBB681}" destId="{CD3363B8-27C2-42B1-9952-B6EED9DB7795}" srcOrd="3" destOrd="0" presId="urn:microsoft.com/office/officeart/2016/7/layout/RoundedRectangleTimeline"/>
    <dgm:cxn modelId="{93B194E4-D935-4CA3-939F-2AEEC76B36E4}" type="presParOf" srcId="{EFDBF0CD-8D73-4119-8DAB-BC7CB3DBB681}" destId="{74E38AFE-F534-4D4D-BADA-B976D81670B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758409" y="1416464"/>
          <a:ext cx="397986" cy="1146933"/>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Week 0</a:t>
          </a:r>
        </a:p>
      </dsp:txBody>
      <dsp:txXfrm rot="5400000">
        <a:off x="403364" y="1810365"/>
        <a:ext cx="1127505" cy="359130"/>
      </dsp:txXfrm>
    </dsp:sp>
    <dsp:sp modelId="{45A02F84-C6CB-43F5-AEE4-3EA66C2BD25F}">
      <dsp:nvSpPr>
        <dsp:cNvPr id="0" name=""/>
        <dsp:cNvSpPr/>
      </dsp:nvSpPr>
      <dsp:spPr>
        <a:xfrm>
          <a:off x="1624" y="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latin typeface="+mn-lt"/>
            </a:rPr>
            <a:t>Introduction</a:t>
          </a:r>
        </a:p>
      </dsp:txBody>
      <dsp:txXfrm>
        <a:off x="1624" y="0"/>
        <a:ext cx="1911556" cy="1392951"/>
      </dsp:txXfrm>
    </dsp:sp>
    <dsp:sp modelId="{6BA46904-CB7C-4538-BD49-D3891EF19552}">
      <dsp:nvSpPr>
        <dsp:cNvPr id="0" name=""/>
        <dsp:cNvSpPr/>
      </dsp:nvSpPr>
      <dsp:spPr>
        <a:xfrm>
          <a:off x="957402"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917604"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B86332-BE1D-414A-83B2-1A1CD2BC417F}">
      <dsp:nvSpPr>
        <dsp:cNvPr id="0" name=""/>
        <dsp:cNvSpPr/>
      </dsp:nvSpPr>
      <dsp:spPr>
        <a:xfrm>
          <a:off x="1530869" y="1790937"/>
          <a:ext cx="1146933" cy="397986"/>
        </a:xfrm>
        <a:prstGeom prst="rect">
          <a:avLst/>
        </a:prstGeom>
        <a:solidFill>
          <a:schemeClr val="accent5">
            <a:hueOff val="45001"/>
            <a:satOff val="1086"/>
            <a:lumOff val="-5245"/>
            <a:alphaOff val="0"/>
          </a:schemeClr>
        </a:solidFill>
        <a:ln w="12700" cap="flat" cmpd="sng" algn="ctr">
          <a:solidFill>
            <a:schemeClr val="accent5">
              <a:hueOff val="45001"/>
              <a:satOff val="1086"/>
              <a:lumOff val="-52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Week 1</a:t>
          </a:r>
        </a:p>
      </dsp:txBody>
      <dsp:txXfrm>
        <a:off x="1530869" y="1790937"/>
        <a:ext cx="1146933" cy="397986"/>
      </dsp:txXfrm>
    </dsp:sp>
    <dsp:sp modelId="{C91C196D-7E8F-4C2A-8845-784E914C2A39}">
      <dsp:nvSpPr>
        <dsp:cNvPr id="0" name=""/>
        <dsp:cNvSpPr/>
      </dsp:nvSpPr>
      <dsp:spPr>
        <a:xfrm>
          <a:off x="1148558" y="258691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kern="1200" dirty="0">
              <a:latin typeface="+mn-lt"/>
            </a:rPr>
            <a:t>Data Types &amp; Operators</a:t>
          </a:r>
        </a:p>
      </dsp:txBody>
      <dsp:txXfrm>
        <a:off x="1148558" y="2586910"/>
        <a:ext cx="1911556" cy="1392951"/>
      </dsp:txXfrm>
    </dsp:sp>
    <dsp:sp modelId="{3BCAFAFC-1BBA-4D34-807E-4EE4869BF057}">
      <dsp:nvSpPr>
        <dsp:cNvPr id="0" name=""/>
        <dsp:cNvSpPr/>
      </dsp:nvSpPr>
      <dsp:spPr>
        <a:xfrm>
          <a:off x="2104336" y="2188924"/>
          <a:ext cx="0" cy="318388"/>
        </a:xfrm>
        <a:prstGeom prst="line">
          <a:avLst/>
        </a:prstGeom>
        <a:noFill/>
        <a:ln w="6350" cap="flat" cmpd="sng" algn="ctr">
          <a:solidFill>
            <a:schemeClr val="accent5">
              <a:hueOff val="45001"/>
              <a:satOff val="1086"/>
              <a:lumOff val="-5245"/>
              <a:alphaOff val="0"/>
            </a:schemeClr>
          </a:solidFill>
          <a:prstDash val="dash"/>
          <a:miter lim="800000"/>
        </a:ln>
        <a:effectLst/>
      </dsp:spPr>
      <dsp:style>
        <a:lnRef idx="1">
          <a:scrgbClr r="0" g="0" b="0"/>
        </a:lnRef>
        <a:fillRef idx="0">
          <a:scrgbClr r="0" g="0" b="0"/>
        </a:fillRef>
        <a:effectRef idx="0">
          <a:scrgbClr r="0" g="0" b="0"/>
        </a:effectRef>
        <a:fontRef idx="minor"/>
      </dsp:style>
    </dsp:sp>
    <dsp:sp modelId="{A1F37508-3EC0-448D-850F-4582AAE6C829}">
      <dsp:nvSpPr>
        <dsp:cNvPr id="0" name=""/>
        <dsp:cNvSpPr/>
      </dsp:nvSpPr>
      <dsp:spPr>
        <a:xfrm>
          <a:off x="2064537" y="2507313"/>
          <a:ext cx="79597" cy="79597"/>
        </a:xfrm>
        <a:prstGeom prst="ellipse">
          <a:avLst/>
        </a:prstGeom>
        <a:solidFill>
          <a:schemeClr val="accent5">
            <a:hueOff val="45001"/>
            <a:satOff val="1086"/>
            <a:lumOff val="-52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2677803" y="1790937"/>
          <a:ext cx="1146933"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2</a:t>
          </a:r>
        </a:p>
      </dsp:txBody>
      <dsp:txXfrm>
        <a:off x="2677803" y="1790937"/>
        <a:ext cx="1146933" cy="397986"/>
      </dsp:txXfrm>
    </dsp:sp>
    <dsp:sp modelId="{1BB5FD64-47F9-47A3-911F-535BFE17A3B9}">
      <dsp:nvSpPr>
        <dsp:cNvPr id="0" name=""/>
        <dsp:cNvSpPr/>
      </dsp:nvSpPr>
      <dsp:spPr>
        <a:xfrm>
          <a:off x="2295491" y="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Loops &amp; Conditionals</a:t>
          </a:r>
        </a:p>
      </dsp:txBody>
      <dsp:txXfrm>
        <a:off x="2295491" y="0"/>
        <a:ext cx="1911556" cy="1392951"/>
      </dsp:txXfrm>
    </dsp:sp>
    <dsp:sp modelId="{FE9B27EB-7AC7-485A-9A55-41E8118F9EAF}">
      <dsp:nvSpPr>
        <dsp:cNvPr id="0" name=""/>
        <dsp:cNvSpPr/>
      </dsp:nvSpPr>
      <dsp:spPr>
        <a:xfrm>
          <a:off x="3251270" y="1472548"/>
          <a:ext cx="0" cy="318388"/>
        </a:xfrm>
        <a:prstGeom prst="line">
          <a:avLst/>
        </a:prstGeom>
        <a:noFill/>
        <a:ln w="6350" cap="flat" cmpd="sng" algn="ctr">
          <a:solidFill>
            <a:schemeClr val="accent5">
              <a:hueOff val="288005"/>
              <a:satOff val="6954"/>
              <a:lumOff val="-33569"/>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3211471" y="1392951"/>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a:off x="3824736" y="1790937"/>
          <a:ext cx="1146933" cy="397986"/>
        </a:xfrm>
        <a:prstGeom prst="rect">
          <a:avLst/>
        </a:prstGeom>
        <a:solidFill>
          <a:schemeClr val="accent5">
            <a:hueOff val="135002"/>
            <a:satOff val="3259"/>
            <a:lumOff val="-15735"/>
            <a:alphaOff val="0"/>
          </a:schemeClr>
        </a:solidFill>
        <a:ln w="12700" cap="flat" cmpd="sng" algn="ctr">
          <a:solidFill>
            <a:schemeClr val="accent5">
              <a:hueOff val="135002"/>
              <a:satOff val="3259"/>
              <a:lumOff val="-157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3</a:t>
          </a:r>
        </a:p>
      </dsp:txBody>
      <dsp:txXfrm>
        <a:off x="3824736" y="1790937"/>
        <a:ext cx="1146933" cy="397986"/>
      </dsp:txXfrm>
    </dsp:sp>
    <dsp:sp modelId="{1FA3C236-5719-4A33-A6BB-80FA85F940E3}">
      <dsp:nvSpPr>
        <dsp:cNvPr id="0" name=""/>
        <dsp:cNvSpPr/>
      </dsp:nvSpPr>
      <dsp:spPr>
        <a:xfrm>
          <a:off x="3442425" y="258691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Pointers, References, Slices &amp; Memory</a:t>
          </a:r>
        </a:p>
      </dsp:txBody>
      <dsp:txXfrm>
        <a:off x="3442425" y="2586910"/>
        <a:ext cx="1911556" cy="1392951"/>
      </dsp:txXfrm>
    </dsp:sp>
    <dsp:sp modelId="{18F1C823-9ACD-4FCD-8102-F468DCE57A45}">
      <dsp:nvSpPr>
        <dsp:cNvPr id="0" name=""/>
        <dsp:cNvSpPr/>
      </dsp:nvSpPr>
      <dsp:spPr>
        <a:xfrm>
          <a:off x="4398203" y="2188924"/>
          <a:ext cx="0" cy="318388"/>
        </a:xfrm>
        <a:prstGeom prst="line">
          <a:avLst/>
        </a:prstGeom>
        <a:noFill/>
        <a:ln w="6350" cap="flat" cmpd="sng" algn="ctr">
          <a:solidFill>
            <a:schemeClr val="accent5">
              <a:hueOff val="135002"/>
              <a:satOff val="3259"/>
              <a:lumOff val="-15735"/>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4358405" y="2507313"/>
          <a:ext cx="79597" cy="79597"/>
        </a:xfrm>
        <a:prstGeom prst="ellipse">
          <a:avLst/>
        </a:prstGeom>
        <a:solidFill>
          <a:schemeClr val="accent5">
            <a:hueOff val="135002"/>
            <a:satOff val="3259"/>
            <a:lumOff val="-157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0BE94D-3145-42B4-B0AF-106369CFF3E6}">
      <dsp:nvSpPr>
        <dsp:cNvPr id="0" name=""/>
        <dsp:cNvSpPr/>
      </dsp:nvSpPr>
      <dsp:spPr>
        <a:xfrm>
          <a:off x="4971670" y="1790937"/>
          <a:ext cx="1146933"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4</a:t>
          </a:r>
        </a:p>
      </dsp:txBody>
      <dsp:txXfrm>
        <a:off x="4971670" y="1790937"/>
        <a:ext cx="1146933" cy="397986"/>
      </dsp:txXfrm>
    </dsp:sp>
    <dsp:sp modelId="{5FB1FFDC-7A23-4FEE-9196-4F3A395F7B38}">
      <dsp:nvSpPr>
        <dsp:cNvPr id="0" name=""/>
        <dsp:cNvSpPr/>
      </dsp:nvSpPr>
      <dsp:spPr>
        <a:xfrm>
          <a:off x="4589359" y="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Functions, Overloading &amp; Scope</a:t>
          </a:r>
        </a:p>
      </dsp:txBody>
      <dsp:txXfrm>
        <a:off x="4589359" y="0"/>
        <a:ext cx="1911556" cy="1392951"/>
      </dsp:txXfrm>
    </dsp:sp>
    <dsp:sp modelId="{D0814C70-78AB-428B-A174-20BDCEFD98D5}">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185C5B42-F7C5-4DD1-82BC-453C46484FB1}">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7D48CF-40D3-4449-8F35-A21384FD4A22}">
      <dsp:nvSpPr>
        <dsp:cNvPr id="0" name=""/>
        <dsp:cNvSpPr/>
      </dsp:nvSpPr>
      <dsp:spPr>
        <a:xfrm>
          <a:off x="6118604" y="1790937"/>
          <a:ext cx="1146933" cy="397986"/>
        </a:xfrm>
        <a:prstGeom prst="rect">
          <a:avLst/>
        </a:prstGeom>
        <a:solidFill>
          <a:schemeClr val="accent5">
            <a:hueOff val="225004"/>
            <a:satOff val="5432"/>
            <a:lumOff val="-26226"/>
            <a:alphaOff val="0"/>
          </a:schemeClr>
        </a:solidFill>
        <a:ln w="12700" cap="flat" cmpd="sng" algn="ctr">
          <a:solidFill>
            <a:schemeClr val="accent5">
              <a:hueOff val="225004"/>
              <a:satOff val="5432"/>
              <a:lumOff val="-262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5</a:t>
          </a:r>
        </a:p>
      </dsp:txBody>
      <dsp:txXfrm>
        <a:off x="6118604" y="1790937"/>
        <a:ext cx="1146933" cy="397986"/>
      </dsp:txXfrm>
    </dsp:sp>
    <dsp:sp modelId="{644D9BF0-78AB-450F-B71E-84277637CCD5}">
      <dsp:nvSpPr>
        <dsp:cNvPr id="0" name=""/>
        <dsp:cNvSpPr/>
      </dsp:nvSpPr>
      <dsp:spPr>
        <a:xfrm>
          <a:off x="5736293" y="258691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Structures, Unions, Enumerations, Classes, Templates &amp; Concepts</a:t>
          </a:r>
        </a:p>
      </dsp:txBody>
      <dsp:txXfrm>
        <a:off x="5736293" y="2586910"/>
        <a:ext cx="1911556" cy="1392951"/>
      </dsp:txXfrm>
    </dsp:sp>
    <dsp:sp modelId="{E20DED68-7345-49F8-8970-D6EB751E0532}">
      <dsp:nvSpPr>
        <dsp:cNvPr id="0" name=""/>
        <dsp:cNvSpPr/>
      </dsp:nvSpPr>
      <dsp:spPr>
        <a:xfrm>
          <a:off x="6692071" y="2188924"/>
          <a:ext cx="0" cy="318388"/>
        </a:xfrm>
        <a:prstGeom prst="line">
          <a:avLst/>
        </a:prstGeom>
        <a:noFill/>
        <a:ln w="6350" cap="flat" cmpd="sng" algn="ctr">
          <a:solidFill>
            <a:schemeClr val="accent5">
              <a:hueOff val="225004"/>
              <a:satOff val="5432"/>
              <a:lumOff val="-26226"/>
              <a:alphaOff val="0"/>
            </a:schemeClr>
          </a:solidFill>
          <a:prstDash val="dash"/>
          <a:miter lim="800000"/>
        </a:ln>
        <a:effectLst/>
      </dsp:spPr>
      <dsp:style>
        <a:lnRef idx="1">
          <a:scrgbClr r="0" g="0" b="0"/>
        </a:lnRef>
        <a:fillRef idx="0">
          <a:scrgbClr r="0" g="0" b="0"/>
        </a:fillRef>
        <a:effectRef idx="0">
          <a:scrgbClr r="0" g="0" b="0"/>
        </a:effectRef>
        <a:fontRef idx="minor"/>
      </dsp:style>
    </dsp:sp>
    <dsp:sp modelId="{6BF2F906-7D76-4C26-B3A4-DBEAE192C542}">
      <dsp:nvSpPr>
        <dsp:cNvPr id="0" name=""/>
        <dsp:cNvSpPr/>
      </dsp:nvSpPr>
      <dsp:spPr>
        <a:xfrm>
          <a:off x="6652272" y="2507313"/>
          <a:ext cx="79597" cy="79597"/>
        </a:xfrm>
        <a:prstGeom prst="ellipse">
          <a:avLst/>
        </a:prstGeom>
        <a:solidFill>
          <a:schemeClr val="accent5">
            <a:hueOff val="225004"/>
            <a:satOff val="5432"/>
            <a:lumOff val="-262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0FDE48-D0AF-4C2D-B25E-7D26A2C0D3DA}">
      <dsp:nvSpPr>
        <dsp:cNvPr id="0" name=""/>
        <dsp:cNvSpPr/>
      </dsp:nvSpPr>
      <dsp:spPr>
        <a:xfrm>
          <a:off x="7265538" y="1790937"/>
          <a:ext cx="1146933"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6</a:t>
          </a:r>
        </a:p>
      </dsp:txBody>
      <dsp:txXfrm>
        <a:off x="7265538" y="1790937"/>
        <a:ext cx="1146933" cy="397986"/>
      </dsp:txXfrm>
    </dsp:sp>
    <dsp:sp modelId="{08454928-9554-45D6-B9FA-682C952909F0}">
      <dsp:nvSpPr>
        <dsp:cNvPr id="0" name=""/>
        <dsp:cNvSpPr/>
      </dsp:nvSpPr>
      <dsp:spPr>
        <a:xfrm>
          <a:off x="6883226" y="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Data Structures &amp; Iterators</a:t>
          </a:r>
        </a:p>
      </dsp:txBody>
      <dsp:txXfrm>
        <a:off x="6883226" y="0"/>
        <a:ext cx="1911556" cy="1392951"/>
      </dsp:txXfrm>
    </dsp:sp>
    <dsp:sp modelId="{7FF2F712-CE52-4CE6-8841-054828CE5F6C}">
      <dsp:nvSpPr>
        <dsp:cNvPr id="0" name=""/>
        <dsp:cNvSpPr/>
      </dsp:nvSpPr>
      <dsp:spPr>
        <a:xfrm>
          <a:off x="7839004" y="1472548"/>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84FF87C6-0A38-49CD-9219-B26AA08197B4}">
      <dsp:nvSpPr>
        <dsp:cNvPr id="0" name=""/>
        <dsp:cNvSpPr/>
      </dsp:nvSpPr>
      <dsp:spPr>
        <a:xfrm>
          <a:off x="7799206" y="1392951"/>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4881DD-2C2D-4F04-84EB-9D395547685A}">
      <dsp:nvSpPr>
        <dsp:cNvPr id="0" name=""/>
        <dsp:cNvSpPr/>
      </dsp:nvSpPr>
      <dsp:spPr>
        <a:xfrm>
          <a:off x="8412471" y="1790937"/>
          <a:ext cx="1146933" cy="397986"/>
        </a:xfrm>
        <a:prstGeom prst="rect">
          <a:avLst/>
        </a:prstGeom>
        <a:solidFill>
          <a:schemeClr val="accent5">
            <a:hueOff val="315006"/>
            <a:satOff val="7605"/>
            <a:lumOff val="-36716"/>
            <a:alphaOff val="0"/>
          </a:schemeClr>
        </a:solidFill>
        <a:ln w="12700" cap="flat" cmpd="sng" algn="ctr">
          <a:solidFill>
            <a:schemeClr val="accent5">
              <a:hueOff val="315006"/>
              <a:satOff val="7605"/>
              <a:lumOff val="-3671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7</a:t>
          </a:r>
        </a:p>
      </dsp:txBody>
      <dsp:txXfrm>
        <a:off x="8412471" y="1790937"/>
        <a:ext cx="1146933" cy="397986"/>
      </dsp:txXfrm>
    </dsp:sp>
    <dsp:sp modelId="{5EF13D3E-0646-42C9-B380-D928AD29A5C6}">
      <dsp:nvSpPr>
        <dsp:cNvPr id="0" name=""/>
        <dsp:cNvSpPr/>
      </dsp:nvSpPr>
      <dsp:spPr>
        <a:xfrm>
          <a:off x="8030160" y="258691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Algorithms, Ranges, Views &amp; Basic Parallelism</a:t>
          </a:r>
        </a:p>
      </dsp:txBody>
      <dsp:txXfrm>
        <a:off x="8030160" y="2586910"/>
        <a:ext cx="1911556" cy="1392951"/>
      </dsp:txXfrm>
    </dsp:sp>
    <dsp:sp modelId="{DC1FCDA5-5DC4-4617-8131-12222E1580BF}">
      <dsp:nvSpPr>
        <dsp:cNvPr id="0" name=""/>
        <dsp:cNvSpPr/>
      </dsp:nvSpPr>
      <dsp:spPr>
        <a:xfrm>
          <a:off x="8985938" y="2188924"/>
          <a:ext cx="0" cy="318388"/>
        </a:xfrm>
        <a:prstGeom prst="line">
          <a:avLst/>
        </a:prstGeom>
        <a:noFill/>
        <a:ln w="6350" cap="flat" cmpd="sng" algn="ctr">
          <a:solidFill>
            <a:schemeClr val="accent5">
              <a:hueOff val="315006"/>
              <a:satOff val="7605"/>
              <a:lumOff val="-36716"/>
              <a:alphaOff val="0"/>
            </a:schemeClr>
          </a:solidFill>
          <a:prstDash val="dash"/>
          <a:miter lim="800000"/>
        </a:ln>
        <a:effectLst/>
      </dsp:spPr>
      <dsp:style>
        <a:lnRef idx="1">
          <a:scrgbClr r="0" g="0" b="0"/>
        </a:lnRef>
        <a:fillRef idx="0">
          <a:scrgbClr r="0" g="0" b="0"/>
        </a:fillRef>
        <a:effectRef idx="0">
          <a:scrgbClr r="0" g="0" b="0"/>
        </a:effectRef>
        <a:fontRef idx="minor"/>
      </dsp:style>
    </dsp:sp>
    <dsp:sp modelId="{ED4A08D4-0C85-4971-9292-1512C004B22F}">
      <dsp:nvSpPr>
        <dsp:cNvPr id="0" name=""/>
        <dsp:cNvSpPr/>
      </dsp:nvSpPr>
      <dsp:spPr>
        <a:xfrm>
          <a:off x="8946140" y="2507313"/>
          <a:ext cx="79597" cy="79597"/>
        </a:xfrm>
        <a:prstGeom prst="ellipse">
          <a:avLst/>
        </a:prstGeom>
        <a:solidFill>
          <a:schemeClr val="accent5">
            <a:hueOff val="315006"/>
            <a:satOff val="7605"/>
            <a:lumOff val="-367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E1C765-3480-401C-B904-52500303F4BC}">
      <dsp:nvSpPr>
        <dsp:cNvPr id="0" name=""/>
        <dsp:cNvSpPr/>
      </dsp:nvSpPr>
      <dsp:spPr>
        <a:xfrm rot="5400000">
          <a:off x="9933879" y="1416464"/>
          <a:ext cx="397986" cy="1146933"/>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8</a:t>
          </a:r>
        </a:p>
      </dsp:txBody>
      <dsp:txXfrm rot="-5400000">
        <a:off x="9559406" y="1810365"/>
        <a:ext cx="1127505" cy="359130"/>
      </dsp:txXfrm>
    </dsp:sp>
    <dsp:sp modelId="{50BE9C8D-597B-4562-B786-F5FD819F611C}">
      <dsp:nvSpPr>
        <dsp:cNvPr id="0" name=""/>
        <dsp:cNvSpPr/>
      </dsp:nvSpPr>
      <dsp:spPr>
        <a:xfrm>
          <a:off x="9177094" y="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Atomics</a:t>
          </a:r>
          <a:r>
            <a:rPr lang="en-US" sz="1800" kern="1200" dirty="0">
              <a:latin typeface="+mn-lt"/>
            </a:rPr>
            <a:t>, Mutexes, Semaphores, Futures &amp; Threads</a:t>
          </a:r>
        </a:p>
      </dsp:txBody>
      <dsp:txXfrm>
        <a:off x="9177094" y="0"/>
        <a:ext cx="1911556" cy="1392951"/>
      </dsp:txXfrm>
    </dsp:sp>
    <dsp:sp modelId="{7A27D22C-BBCD-408E-BD85-394C4D75E19A}">
      <dsp:nvSpPr>
        <dsp:cNvPr id="0" name=""/>
        <dsp:cNvSpPr/>
      </dsp:nvSpPr>
      <dsp:spPr>
        <a:xfrm>
          <a:off x="10132872"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CD3363B8-27C2-42B1-9952-B6EED9DB7795}">
      <dsp:nvSpPr>
        <dsp:cNvPr id="0" name=""/>
        <dsp:cNvSpPr/>
      </dsp:nvSpPr>
      <dsp:spPr>
        <a:xfrm>
          <a:off x="10093073"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11/3/2022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2905327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3205236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156109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04120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6</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677406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942945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466423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onashDeepNeuron/HPP"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Week 0</a:t>
            </a:r>
            <a:br>
              <a:rPr lang="en-US" dirty="0"/>
            </a:br>
            <a:r>
              <a:rPr lang="en-US" dirty="0"/>
              <a:t>Introduction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Windows Terminal and WSL</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Windows Terminal</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a:bodyPr>
          <a:lstStyle/>
          <a:p>
            <a:r>
              <a:rPr lang="en-US" dirty="0"/>
              <a:t>Windows Terminal is an application by Microsoft that is able to host multiple shells.</a:t>
            </a:r>
          </a:p>
          <a:p>
            <a:r>
              <a:rPr lang="en-US" dirty="0"/>
              <a:t>Allows for a better developer experience as much of C++ development is in the terminal.</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WSL</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noAutofit/>
          </a:bodyPr>
          <a:lstStyle/>
          <a:p>
            <a:r>
              <a:rPr lang="en-US" dirty="0"/>
              <a:t>WSL is a native Linux Kernel that can run alongside Windows.</a:t>
            </a:r>
          </a:p>
          <a:p>
            <a:r>
              <a:rPr lang="en-US" dirty="0"/>
              <a:t>It also has access to your computers main filesystem along cross platform development.</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52228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Homebrew and </a:t>
            </a:r>
            <a:r>
              <a:rPr lang="en-US" dirty="0" err="1"/>
              <a:t>VSCode</a:t>
            </a:r>
            <a:endParaRPr lang="en-US" dirty="0"/>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Homebrew</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a:bodyPr>
          <a:lstStyle/>
          <a:p>
            <a:r>
              <a:rPr lang="en-US" dirty="0"/>
              <a:t>Homebrew is a cross-platform package manager. </a:t>
            </a:r>
          </a:p>
          <a:p>
            <a:r>
              <a:rPr lang="en-US" dirty="0"/>
              <a:t>It allows us to install system packages without needing the systems package manager, such as apt.</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err="1"/>
              <a:t>VSCode</a:t>
            </a:r>
            <a:endParaRPr lang="en-US" dirty="0"/>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noAutofit/>
          </a:bodyPr>
          <a:lstStyle/>
          <a:p>
            <a:r>
              <a:rPr lang="en-US" dirty="0" err="1"/>
              <a:t>VSCode</a:t>
            </a:r>
            <a:r>
              <a:rPr lang="en-US" dirty="0"/>
              <a:t> is a text editor</a:t>
            </a:r>
          </a:p>
          <a:p>
            <a:r>
              <a:rPr lang="en-US" dirty="0"/>
              <a:t>It provides high utility through its extension marketplace so you can customize your developer tool kit as needed.</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458242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Other Software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833152"/>
            <a:ext cx="11097549" cy="4109774"/>
          </a:xfrm>
        </p:spPr>
        <p:txBody>
          <a:bodyPr numCol="2">
            <a:normAutofit/>
          </a:bodyPr>
          <a:lstStyle/>
          <a:p>
            <a:r>
              <a:rPr lang="en-US" dirty="0" err="1"/>
              <a:t>wget</a:t>
            </a:r>
            <a:r>
              <a:rPr lang="en-US" dirty="0"/>
              <a:t> – Online asset retrieval</a:t>
            </a:r>
          </a:p>
          <a:p>
            <a:r>
              <a:rPr lang="en-US" dirty="0"/>
              <a:t>curl – Online asset retrieval</a:t>
            </a:r>
          </a:p>
          <a:p>
            <a:r>
              <a:rPr lang="en-US" dirty="0"/>
              <a:t>make – C </a:t>
            </a:r>
            <a:r>
              <a:rPr lang="en-US"/>
              <a:t>build recipe tool</a:t>
            </a:r>
          </a:p>
          <a:p>
            <a:endParaRPr lang="en-US" dirty="0"/>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864592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Hello World</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Week 0</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13</a:t>
            </a:fld>
            <a:endParaRPr lang="en-US"/>
          </a:p>
        </p:txBody>
      </p:sp>
    </p:spTree>
    <p:extLst>
      <p:ext uri="{BB962C8B-B14F-4D97-AF65-F5344CB8AC3E}">
        <p14:creationId xmlns:p14="http://schemas.microsoft.com/office/powerpoint/2010/main" val="7597073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740286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249694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395518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1420547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Welcome</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pPr marL="0" indent="0">
              <a:buNone/>
            </a:pPr>
            <a:r>
              <a:rPr lang="en-US" dirty="0"/>
              <a:t>Welcome to High Performance Programming Team. Over the course of this workshop series you will  </a:t>
            </a:r>
          </a:p>
        </p:txBody>
      </p:sp>
    </p:spTree>
    <p:extLst>
      <p:ext uri="{BB962C8B-B14F-4D97-AF65-F5344CB8AC3E}">
        <p14:creationId xmlns:p14="http://schemas.microsoft.com/office/powerpoint/2010/main" val="2158886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pPr marL="342900" indent="-342900">
              <a:buFont typeface="Arial" panose="020B0604020202020204" pitchFamily="34" charset="0"/>
              <a:buChar char="•"/>
            </a:pPr>
            <a:r>
              <a:rPr lang="en-US" dirty="0"/>
              <a:t>Introductions</a:t>
            </a:r>
          </a:p>
          <a:p>
            <a:pPr marL="342900" indent="-342900">
              <a:buFont typeface="Arial" panose="020B0604020202020204" pitchFamily="34" charset="0"/>
              <a:buChar char="•"/>
            </a:pPr>
            <a:r>
              <a:rPr lang="en-US" dirty="0"/>
              <a:t>Series overview &amp; timeline</a:t>
            </a:r>
          </a:p>
          <a:p>
            <a:pPr marL="342900" indent="-342900">
              <a:buFont typeface="Arial" panose="020B0604020202020204" pitchFamily="34" charset="0"/>
              <a:buChar char="•"/>
            </a:pPr>
            <a:r>
              <a:rPr lang="en-US" dirty="0"/>
              <a:t>This week’s meetup</a:t>
            </a:r>
          </a:p>
          <a:p>
            <a:pPr marL="342900" indent="-342900">
              <a:buFont typeface="Arial" panose="020B0604020202020204" pitchFamily="34" charset="0"/>
              <a:buChar char="•"/>
            </a:pPr>
            <a:r>
              <a:rPr lang="en-US" dirty="0"/>
              <a:t>Resources</a:t>
            </a:r>
          </a:p>
          <a:p>
            <a:pPr marL="342900" indent="-342900">
              <a:buFont typeface="Arial" panose="020B0604020202020204" pitchFamily="34" charset="0"/>
              <a:buChar char="•"/>
            </a:pPr>
            <a:r>
              <a:rPr lang="en-US" dirty="0"/>
              <a:t>Content</a:t>
            </a:r>
          </a:p>
          <a:p>
            <a:pPr marL="342900" indent="-342900">
              <a:buFont typeface="Arial" panose="020B0604020202020204" pitchFamily="34" charset="0"/>
              <a:buChar char="•"/>
            </a:pPr>
            <a:r>
              <a:rPr lang="en-US" dirty="0"/>
              <a:t>Discussion</a:t>
            </a:r>
          </a:p>
          <a:p>
            <a:pPr marL="342900" indent="-342900">
              <a:buFont typeface="Arial" panose="020B0604020202020204" pitchFamily="34" charset="0"/>
              <a:buChar char="•"/>
            </a:pPr>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313234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Meeting the 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Tyler Swann</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Manager</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Tree>
    <p:extLst>
      <p:ext uri="{BB962C8B-B14F-4D97-AF65-F5344CB8AC3E}">
        <p14:creationId xmlns:p14="http://schemas.microsoft.com/office/powerpoint/2010/main" val="2979876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Series Overview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What we hope to teach</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fontScale="70000" lnSpcReduction="20000"/>
          </a:bodyPr>
          <a:lstStyle/>
          <a:p>
            <a:r>
              <a:rPr lang="en-US" dirty="0"/>
              <a:t> A good, foundational understanding of programming techniques.</a:t>
            </a:r>
          </a:p>
          <a:p>
            <a:r>
              <a:rPr lang="en-US" dirty="0"/>
              <a:t>Knowledge of the C++ programming language.</a:t>
            </a:r>
          </a:p>
          <a:p>
            <a:r>
              <a:rPr lang="en-US" dirty="0"/>
              <a:t>Basics of computer software architecture</a:t>
            </a:r>
          </a:p>
          <a:p>
            <a:r>
              <a:rPr lang="en-US" dirty="0"/>
              <a:t>Ownership and memory concepts</a:t>
            </a:r>
          </a:p>
          <a:p>
            <a:r>
              <a:rPr lang="en-US" dirty="0"/>
              <a:t>Generic programming techniques</a:t>
            </a:r>
          </a:p>
          <a:p>
            <a:r>
              <a:rPr lang="en-US" dirty="0"/>
              <a:t>Algorithm intuition</a:t>
            </a:r>
          </a:p>
          <a:p>
            <a:r>
              <a:rPr lang="en-US" dirty="0"/>
              <a:t>Beginners guide to parallelism primitives and techniques</a:t>
            </a:r>
          </a:p>
          <a:p>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Technology you will use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normAutofit fontScale="70000" lnSpcReduction="20000"/>
          </a:bodyPr>
          <a:lstStyle/>
          <a:p>
            <a:r>
              <a:rPr lang="en-US" dirty="0"/>
              <a:t>C++</a:t>
            </a:r>
          </a:p>
          <a:p>
            <a:r>
              <a:rPr lang="en-US" dirty="0"/>
              <a:t>Markdown</a:t>
            </a:r>
          </a:p>
          <a:p>
            <a:r>
              <a:rPr lang="en-US" dirty="0"/>
              <a:t>Bash | </a:t>
            </a:r>
            <a:r>
              <a:rPr lang="en-US" dirty="0" err="1"/>
              <a:t>Powershell</a:t>
            </a:r>
            <a:r>
              <a:rPr lang="en-US" dirty="0"/>
              <a:t> | CMD</a:t>
            </a:r>
          </a:p>
          <a:p>
            <a:r>
              <a:rPr lang="en-US" dirty="0"/>
              <a:t>Git + GitHub</a:t>
            </a:r>
          </a:p>
          <a:p>
            <a:r>
              <a:rPr lang="en-US" dirty="0" err="1"/>
              <a:t>Makefiles</a:t>
            </a:r>
            <a:endParaRPr lang="en-US" dirty="0"/>
          </a:p>
          <a:p>
            <a:r>
              <a:rPr lang="en-US" dirty="0" err="1"/>
              <a:t>bpt</a:t>
            </a:r>
            <a:endParaRPr lang="en-US" dirty="0"/>
          </a:p>
          <a:p>
            <a:r>
              <a:rPr lang="en-US" dirty="0" err="1"/>
              <a:t>VSCode</a:t>
            </a: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87989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553703408"/>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624630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Installing Software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Week 0</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Git &amp; GitHub</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About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fontScale="77500" lnSpcReduction="20000"/>
          </a:bodyPr>
          <a:lstStyle/>
          <a:p>
            <a:r>
              <a:rPr lang="en-US" dirty="0"/>
              <a:t>Git is a software control management (SCM) tool that helps to manage software projects and keep a record or the software's history.</a:t>
            </a:r>
          </a:p>
          <a:p>
            <a:r>
              <a:rPr lang="en-US" dirty="0"/>
              <a:t>Projects are managed using repositories, which contains information about the branches, history and contributors of a project.</a:t>
            </a:r>
          </a:p>
          <a:p>
            <a:r>
              <a:rPr lang="en-US" dirty="0"/>
              <a:t>GitHub is a website that can host remote (online) repositories. </a:t>
            </a:r>
          </a:p>
          <a:p>
            <a:r>
              <a:rPr lang="en-US" dirty="0"/>
              <a:t>You can `clone` and `fork` repositories from GitHub allowing you to use and contribute to them.</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Setup GitHub</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normAutofit fontScale="77500" lnSpcReduction="20000"/>
          </a:bodyPr>
          <a:lstStyle/>
          <a:p>
            <a:r>
              <a:rPr lang="en-US" dirty="0"/>
              <a:t>Create a GitHub account. Use a personal email as you will most likely want to keep your account after university.</a:t>
            </a:r>
          </a:p>
          <a:p>
            <a:r>
              <a:rPr lang="en-US" dirty="0"/>
              <a:t>We will collect your Username + Email used to add you to the MDN GitHub organization and to add you to the relevant team.</a:t>
            </a:r>
          </a:p>
          <a:p>
            <a:r>
              <a:rPr lang="en-US" dirty="0"/>
              <a:t>Keep note of your username and email as you will need it later.</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113959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HPP Repository &amp; MDN Organization</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HPP Repository</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fontScale="62500" lnSpcReduction="20000"/>
          </a:bodyPr>
          <a:lstStyle/>
          <a:p>
            <a:r>
              <a:rPr lang="en-US" dirty="0"/>
              <a:t>For this series, all content will be available on a repository on GitHub called HPP.  It is highly recommended you bookmark or star this repository so you can easily access it.</a:t>
            </a:r>
          </a:p>
          <a:p>
            <a:r>
              <a:rPr lang="en-US" dirty="0"/>
              <a:t>The weekly slides (*.pptx and *.pdf formats), code examples, tasks, instructions and content are hosted here.</a:t>
            </a:r>
          </a:p>
          <a:p>
            <a:r>
              <a:rPr lang="en-US" dirty="0"/>
              <a:t>The instructions for each week will also be hosted on the repository in a read-only format. This should make copying commands and code snippets easier.</a:t>
            </a:r>
          </a:p>
          <a:p>
            <a:r>
              <a:rPr lang="en-US" dirty="0"/>
              <a:t>E.g.  All commands and instructions for installing all the software this week are in `content/week0/tasks/README.md`. These slides are non-comprehensive so follow along with the GitHub.</a:t>
            </a:r>
          </a:p>
          <a:p>
            <a:r>
              <a:rPr lang="en-US" dirty="0"/>
              <a:t>Link: </a:t>
            </a:r>
            <a:r>
              <a:rPr lang="en-US" dirty="0">
                <a:hlinkClick r:id="rId3"/>
              </a:rPr>
              <a:t>https://github.com/MonashDeepNeuron/HPP</a:t>
            </a:r>
            <a:r>
              <a:rPr lang="en-US" dirty="0"/>
              <a:t>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MDN Organization</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noAutofit/>
          </a:bodyPr>
          <a:lstStyle/>
          <a:p>
            <a:r>
              <a:rPr lang="en-US" dirty="0"/>
              <a:t>The MDN organization hosts the projects and resources for MDN projects and members. </a:t>
            </a:r>
          </a:p>
          <a:p>
            <a:r>
              <a:rPr lang="en-US" dirty="0"/>
              <a:t>Permissions and access are managed through teams.</a:t>
            </a:r>
          </a:p>
          <a:p>
            <a:r>
              <a:rPr lang="en-US" dirty="0"/>
              <a:t>Each team has a private discussion, project board and different repository access.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815866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3543</TotalTime>
  <Words>1221</Words>
  <Application>Microsoft Office PowerPoint</Application>
  <PresentationFormat>Widescreen</PresentationFormat>
  <Paragraphs>232</Paragraphs>
  <Slides>20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Symbol</vt:lpstr>
      <vt:lpstr>Walbaum Display</vt:lpstr>
      <vt:lpstr>3DFloatVTI</vt:lpstr>
      <vt:lpstr>Week 0 Introduction</vt:lpstr>
      <vt:lpstr>Welcome</vt:lpstr>
      <vt:lpstr>Agenda</vt:lpstr>
      <vt:lpstr>Meeting the Team</vt:lpstr>
      <vt:lpstr>Series Overview </vt:lpstr>
      <vt:lpstr>Timeline</vt:lpstr>
      <vt:lpstr>Installing Software</vt:lpstr>
      <vt:lpstr>Git &amp; GitHub</vt:lpstr>
      <vt:lpstr>HPP Repository &amp; MDN Organization</vt:lpstr>
      <vt:lpstr>Windows Terminal and WSL</vt:lpstr>
      <vt:lpstr>Homebrew and VSCode</vt:lpstr>
      <vt:lpstr>Other Software</vt:lpstr>
      <vt:lpstr>Hello World</vt:lpstr>
      <vt:lpstr>Chart</vt:lpstr>
      <vt:lpstr>Table</vt:lpstr>
      <vt:lpstr>The way to get started is to quit talking and begin doing.</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 Introduction</dc:title>
  <dc:creator>Tyler Swann</dc:creator>
  <cp:lastModifiedBy>Tyler Swann</cp:lastModifiedBy>
  <cp:revision>13</cp:revision>
  <dcterms:created xsi:type="dcterms:W3CDTF">2022-11-02T08:10:34Z</dcterms:created>
  <dcterms:modified xsi:type="dcterms:W3CDTF">2022-11-05T07:09:04Z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