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417" r:id="rId5"/>
    <p:sldId id="416" r:id="rId6"/>
    <p:sldId id="415" r:id="rId7"/>
    <p:sldId id="414" r:id="rId8"/>
    <p:sldId id="391" r:id="rId9"/>
    <p:sldId id="317" r:id="rId10"/>
    <p:sldId id="384" r:id="rId11"/>
    <p:sldId id="277" r:id="rId12"/>
    <p:sldId id="278" r:id="rId13"/>
    <p:sldId id="279" r:id="rId14"/>
    <p:sldId id="268" r:id="rId15"/>
    <p:sldId id="272" r:id="rId16"/>
    <p:sldId id="270" r:id="rId17"/>
    <p:sldId id="281"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7159AE6-0A19-4F0D-9BFA-EBB89C5A666A}">
      <dgm:prSet/>
      <dgm:spPr/>
      <dgm:t>
        <a:bodyPr/>
        <a:lstStyle/>
        <a:p>
          <a:r>
            <a:rPr lang="en-AU" dirty="0"/>
            <a:t>1</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2</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3</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4</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5</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9A3F48CD-4E1B-4143-994E-D7F1AD43CDEE}" type="pres">
      <dgm:prSet presAssocID="{E5B2E815-0D19-41DC-B01B-4D608769620A}" presName="hierChild1" presStyleCnt="0">
        <dgm:presLayoutVars>
          <dgm:chPref val="1"/>
          <dgm:dir/>
          <dgm:animOne val="branch"/>
          <dgm:animLvl val="lvl"/>
          <dgm:resizeHandles/>
        </dgm:presLayoutVars>
      </dgm:prSet>
      <dgm:spPr/>
    </dgm:pt>
    <dgm:pt modelId="{AE2970C2-3F15-4F23-A3C9-41AA7C58325B}" type="pres">
      <dgm:prSet presAssocID="{E7159AE6-0A19-4F0D-9BFA-EBB89C5A666A}" presName="hierRoot1" presStyleCnt="0"/>
      <dgm:spPr/>
    </dgm:pt>
    <dgm:pt modelId="{AEC783E0-0728-4A4C-95D7-ABC2CEA7D4A0}" type="pres">
      <dgm:prSet presAssocID="{E7159AE6-0A19-4F0D-9BFA-EBB89C5A666A}" presName="composite" presStyleCnt="0"/>
      <dgm:spPr/>
    </dgm:pt>
    <dgm:pt modelId="{242F089C-5665-433D-B88A-4C132F5D4C22}" type="pres">
      <dgm:prSet presAssocID="{E7159AE6-0A19-4F0D-9BFA-EBB89C5A666A}" presName="background" presStyleLbl="node0" presStyleIdx="0" presStyleCnt="5"/>
      <dgm:spPr/>
    </dgm:pt>
    <dgm:pt modelId="{DBCCBAC7-4C85-4ECA-85C2-0C7B026E23AD}" type="pres">
      <dgm:prSet presAssocID="{E7159AE6-0A19-4F0D-9BFA-EBB89C5A666A}" presName="text" presStyleLbl="fgAcc0" presStyleIdx="0" presStyleCnt="5">
        <dgm:presLayoutVars>
          <dgm:chPref val="3"/>
        </dgm:presLayoutVars>
      </dgm:prSet>
      <dgm:spPr/>
    </dgm:pt>
    <dgm:pt modelId="{939A0FBD-3420-42B0-B043-FA8617E60F6D}" type="pres">
      <dgm:prSet presAssocID="{E7159AE6-0A19-4F0D-9BFA-EBB89C5A666A}" presName="hierChild2" presStyleCnt="0"/>
      <dgm:spPr/>
    </dgm:pt>
    <dgm:pt modelId="{8E603A8A-5617-4143-A293-17235F3265D1}" type="pres">
      <dgm:prSet presAssocID="{79B94552-1D5A-458A-86F5-0F5378B27D88}" presName="hierRoot1" presStyleCnt="0"/>
      <dgm:spPr/>
    </dgm:pt>
    <dgm:pt modelId="{DFB75A27-7033-4BAE-9B6B-97F58BE0110D}" type="pres">
      <dgm:prSet presAssocID="{79B94552-1D5A-458A-86F5-0F5378B27D88}" presName="composite" presStyleCnt="0"/>
      <dgm:spPr/>
    </dgm:pt>
    <dgm:pt modelId="{E62DAD87-7432-490E-AC45-938EB24BFCC3}" type="pres">
      <dgm:prSet presAssocID="{79B94552-1D5A-458A-86F5-0F5378B27D88}" presName="background" presStyleLbl="node0" presStyleIdx="1" presStyleCnt="5"/>
      <dgm:spPr/>
    </dgm:pt>
    <dgm:pt modelId="{57B38407-605F-4D51-9CC7-4765AF1BAAC4}" type="pres">
      <dgm:prSet presAssocID="{79B94552-1D5A-458A-86F5-0F5378B27D88}" presName="text" presStyleLbl="fgAcc0" presStyleIdx="1" presStyleCnt="5">
        <dgm:presLayoutVars>
          <dgm:chPref val="3"/>
        </dgm:presLayoutVars>
      </dgm:prSet>
      <dgm:spPr/>
    </dgm:pt>
    <dgm:pt modelId="{ADC1768E-BE98-41EC-9FF7-9FBD10AE4A78}" type="pres">
      <dgm:prSet presAssocID="{79B94552-1D5A-458A-86F5-0F5378B27D88}" presName="hierChild2" presStyleCnt="0"/>
      <dgm:spPr/>
    </dgm:pt>
    <dgm:pt modelId="{ECBE60DE-8787-48D2-BFD9-CF9E9689D1E4}" type="pres">
      <dgm:prSet presAssocID="{981C94AE-8EB1-4574-AAAC-F76D78E2E311}" presName="hierRoot1" presStyleCnt="0"/>
      <dgm:spPr/>
    </dgm:pt>
    <dgm:pt modelId="{33FDC0C2-2AB0-417E-BDE0-EF4F510C639D}" type="pres">
      <dgm:prSet presAssocID="{981C94AE-8EB1-4574-AAAC-F76D78E2E311}" presName="composite" presStyleCnt="0"/>
      <dgm:spPr/>
    </dgm:pt>
    <dgm:pt modelId="{23D20677-A216-4692-8B15-FF343BFE64D6}" type="pres">
      <dgm:prSet presAssocID="{981C94AE-8EB1-4574-AAAC-F76D78E2E311}" presName="background" presStyleLbl="node0" presStyleIdx="2" presStyleCnt="5"/>
      <dgm:spPr/>
    </dgm:pt>
    <dgm:pt modelId="{E9DBD83F-4AEC-4747-95EB-B08B8A534601}" type="pres">
      <dgm:prSet presAssocID="{981C94AE-8EB1-4574-AAAC-F76D78E2E311}" presName="text" presStyleLbl="fgAcc0" presStyleIdx="2" presStyleCnt="5">
        <dgm:presLayoutVars>
          <dgm:chPref val="3"/>
        </dgm:presLayoutVars>
      </dgm:prSet>
      <dgm:spPr/>
    </dgm:pt>
    <dgm:pt modelId="{33C9596B-1587-400D-BBF7-79467FCE5648}" type="pres">
      <dgm:prSet presAssocID="{981C94AE-8EB1-4574-AAAC-F76D78E2E311}" presName="hierChild2" presStyleCnt="0"/>
      <dgm:spPr/>
    </dgm:pt>
    <dgm:pt modelId="{7B17AC54-8D49-4C91-A521-B2628765D992}" type="pres">
      <dgm:prSet presAssocID="{8A6BE036-6A3F-44A7-8605-1FD9A8835744}" presName="hierRoot1" presStyleCnt="0"/>
      <dgm:spPr/>
    </dgm:pt>
    <dgm:pt modelId="{297DB963-AAA3-4BBE-A47F-3B8340410E3D}" type="pres">
      <dgm:prSet presAssocID="{8A6BE036-6A3F-44A7-8605-1FD9A8835744}" presName="composite" presStyleCnt="0"/>
      <dgm:spPr/>
    </dgm:pt>
    <dgm:pt modelId="{8BAD2091-D728-4903-A9E5-6BD4C3773DA2}" type="pres">
      <dgm:prSet presAssocID="{8A6BE036-6A3F-44A7-8605-1FD9A8835744}" presName="background" presStyleLbl="node0" presStyleIdx="3" presStyleCnt="5"/>
      <dgm:spPr/>
    </dgm:pt>
    <dgm:pt modelId="{5EAF6B80-B2AD-48F0-9C7F-5C24A1D67743}" type="pres">
      <dgm:prSet presAssocID="{8A6BE036-6A3F-44A7-8605-1FD9A8835744}" presName="text" presStyleLbl="fgAcc0" presStyleIdx="3" presStyleCnt="5">
        <dgm:presLayoutVars>
          <dgm:chPref val="3"/>
        </dgm:presLayoutVars>
      </dgm:prSet>
      <dgm:spPr/>
    </dgm:pt>
    <dgm:pt modelId="{634B2245-EBBF-4882-AF09-FEBFB318ECC6}" type="pres">
      <dgm:prSet presAssocID="{8A6BE036-6A3F-44A7-8605-1FD9A8835744}" presName="hierChild2" presStyleCnt="0"/>
      <dgm:spPr/>
    </dgm:pt>
    <dgm:pt modelId="{8A56BE14-4BDC-4346-9725-83E0B16AEEE7}" type="pres">
      <dgm:prSet presAssocID="{DEF27B33-6D08-44AC-970F-1EFCDD2220B3}" presName="hierRoot1" presStyleCnt="0"/>
      <dgm:spPr/>
    </dgm:pt>
    <dgm:pt modelId="{84794E06-7047-400C-A079-AFD4E27F5D39}" type="pres">
      <dgm:prSet presAssocID="{DEF27B33-6D08-44AC-970F-1EFCDD2220B3}" presName="composite" presStyleCnt="0"/>
      <dgm:spPr/>
    </dgm:pt>
    <dgm:pt modelId="{F923A18F-CA98-4A3D-BC2B-D26020B44830}" type="pres">
      <dgm:prSet presAssocID="{DEF27B33-6D08-44AC-970F-1EFCDD2220B3}" presName="background" presStyleLbl="node0" presStyleIdx="4" presStyleCnt="5"/>
      <dgm:spPr/>
    </dgm:pt>
    <dgm:pt modelId="{703A387C-B50C-4F3A-A848-48240780F47D}" type="pres">
      <dgm:prSet presAssocID="{DEF27B33-6D08-44AC-970F-1EFCDD2220B3}" presName="text" presStyleLbl="fgAcc0" presStyleIdx="4" presStyleCnt="5">
        <dgm:presLayoutVars>
          <dgm:chPref val="3"/>
        </dgm:presLayoutVars>
      </dgm:prSet>
      <dgm:spPr/>
    </dgm:pt>
    <dgm:pt modelId="{F35EE2DB-B0A1-4D13-881D-87973D40CA42}" type="pres">
      <dgm:prSet presAssocID="{DEF27B33-6D08-44AC-970F-1EFCDD2220B3}" presName="hierChild2" presStyleCnt="0"/>
      <dgm:spPr/>
    </dgm:pt>
  </dgm:ptLst>
  <dgm:cxnLst>
    <dgm:cxn modelId="{DA48B60B-0FEC-4BE5-829F-74927298181C}" type="presOf" srcId="{8A6BE036-6A3F-44A7-8605-1FD9A8835744}" destId="{5EAF6B80-B2AD-48F0-9C7F-5C24A1D67743}" srcOrd="0" destOrd="0" presId="urn:microsoft.com/office/officeart/2005/8/layout/hierarchy1"/>
    <dgm:cxn modelId="{E93A5B13-61B5-437B-82D3-C61DB0D0FA89}" type="presOf" srcId="{E7159AE6-0A19-4F0D-9BFA-EBB89C5A666A}" destId="{DBCCBAC7-4C85-4ECA-85C2-0C7B026E23AD}" srcOrd="0" destOrd="0" presId="urn:microsoft.com/office/officeart/2005/8/layout/hierarchy1"/>
    <dgm:cxn modelId="{7BB27018-622B-475A-AB1C-8EE7C28271AF}" type="presOf" srcId="{E5B2E815-0D19-41DC-B01B-4D608769620A}" destId="{9A3F48CD-4E1B-4143-994E-D7F1AD43CDEE}" srcOrd="0" destOrd="0" presId="urn:microsoft.com/office/officeart/2005/8/layout/hierarchy1"/>
    <dgm:cxn modelId="{17CEDC43-E879-45AE-8E97-2C03A7495E4A}" srcId="{E5B2E815-0D19-41DC-B01B-4D608769620A}" destId="{981C94AE-8EB1-4574-AAAC-F76D78E2E311}" srcOrd="2" destOrd="0" parTransId="{E960941D-CD01-4959-8436-EDF8E696226C}" sibTransId="{C6536976-AF16-4780-971D-9CD223FA9AE2}"/>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0965D68D-F661-48C2-83AE-E7C81C2B3012}" type="presOf" srcId="{DEF27B33-6D08-44AC-970F-1EFCDD2220B3}" destId="{703A387C-B50C-4F3A-A848-48240780F47D}" srcOrd="0" destOrd="0" presId="urn:microsoft.com/office/officeart/2005/8/layout/hierarchy1"/>
    <dgm:cxn modelId="{73F8D1D0-E0A0-48A3-BF32-8E44C08407D3}" type="presOf" srcId="{981C94AE-8EB1-4574-AAAC-F76D78E2E311}" destId="{E9DBD83F-4AEC-4747-95EB-B08B8A534601}" srcOrd="0" destOrd="0" presId="urn:microsoft.com/office/officeart/2005/8/layout/hierarchy1"/>
    <dgm:cxn modelId="{0349E9D8-7736-4C12-B7D2-5A6527E53492}" type="presOf" srcId="{79B94552-1D5A-458A-86F5-0F5378B27D88}" destId="{57B38407-605F-4D51-9CC7-4765AF1BAAC4}" srcOrd="0" destOrd="0" presId="urn:microsoft.com/office/officeart/2005/8/layout/hierarchy1"/>
    <dgm:cxn modelId="{C4C7DDF3-E405-471D-861C-BCC1E1763E12}" srcId="{E5B2E815-0D19-41DC-B01B-4D608769620A}" destId="{79B94552-1D5A-458A-86F5-0F5378B27D88}" srcOrd="1" destOrd="0" parTransId="{D7CC604E-DB87-454C-8338-A83F7E85C92C}" sibTransId="{ABCEF359-CCFC-47AA-9F06-33452FC56CCA}"/>
    <dgm:cxn modelId="{11E366FC-A62E-4036-ACBC-1CA05CEEEEFD}" type="presParOf" srcId="{9A3F48CD-4E1B-4143-994E-D7F1AD43CDEE}" destId="{AE2970C2-3F15-4F23-A3C9-41AA7C58325B}" srcOrd="0" destOrd="0" presId="urn:microsoft.com/office/officeart/2005/8/layout/hierarchy1"/>
    <dgm:cxn modelId="{0BA971D3-1E8D-421D-8AA5-F6A02C72304E}" type="presParOf" srcId="{AE2970C2-3F15-4F23-A3C9-41AA7C58325B}" destId="{AEC783E0-0728-4A4C-95D7-ABC2CEA7D4A0}" srcOrd="0" destOrd="0" presId="urn:microsoft.com/office/officeart/2005/8/layout/hierarchy1"/>
    <dgm:cxn modelId="{AD445922-9123-412B-A1C2-577609B64821}" type="presParOf" srcId="{AEC783E0-0728-4A4C-95D7-ABC2CEA7D4A0}" destId="{242F089C-5665-433D-B88A-4C132F5D4C22}" srcOrd="0" destOrd="0" presId="urn:microsoft.com/office/officeart/2005/8/layout/hierarchy1"/>
    <dgm:cxn modelId="{BD89FEB9-B8EE-455F-9D77-9DF9AC617329}" type="presParOf" srcId="{AEC783E0-0728-4A4C-95D7-ABC2CEA7D4A0}" destId="{DBCCBAC7-4C85-4ECA-85C2-0C7B026E23AD}" srcOrd="1" destOrd="0" presId="urn:microsoft.com/office/officeart/2005/8/layout/hierarchy1"/>
    <dgm:cxn modelId="{5285491D-04DA-402C-8EDB-69310D954402}" type="presParOf" srcId="{AE2970C2-3F15-4F23-A3C9-41AA7C58325B}" destId="{939A0FBD-3420-42B0-B043-FA8617E60F6D}" srcOrd="1" destOrd="0" presId="urn:microsoft.com/office/officeart/2005/8/layout/hierarchy1"/>
    <dgm:cxn modelId="{2DFC148D-C7DC-4808-B8B8-5C57F6B7DF8C}" type="presParOf" srcId="{9A3F48CD-4E1B-4143-994E-D7F1AD43CDEE}" destId="{8E603A8A-5617-4143-A293-17235F3265D1}" srcOrd="1" destOrd="0" presId="urn:microsoft.com/office/officeart/2005/8/layout/hierarchy1"/>
    <dgm:cxn modelId="{5AA24CF9-94CE-4895-902E-79F1EEFC8AA6}" type="presParOf" srcId="{8E603A8A-5617-4143-A293-17235F3265D1}" destId="{DFB75A27-7033-4BAE-9B6B-97F58BE0110D}" srcOrd="0" destOrd="0" presId="urn:microsoft.com/office/officeart/2005/8/layout/hierarchy1"/>
    <dgm:cxn modelId="{6DADE8A5-19C9-43E6-8540-1EC0AF6555AA}" type="presParOf" srcId="{DFB75A27-7033-4BAE-9B6B-97F58BE0110D}" destId="{E62DAD87-7432-490E-AC45-938EB24BFCC3}" srcOrd="0" destOrd="0" presId="urn:microsoft.com/office/officeart/2005/8/layout/hierarchy1"/>
    <dgm:cxn modelId="{576D41B5-B8CA-40AF-A13A-EE9A0C4172BF}" type="presParOf" srcId="{DFB75A27-7033-4BAE-9B6B-97F58BE0110D}" destId="{57B38407-605F-4D51-9CC7-4765AF1BAAC4}" srcOrd="1" destOrd="0" presId="urn:microsoft.com/office/officeart/2005/8/layout/hierarchy1"/>
    <dgm:cxn modelId="{8B10DEC1-D1E3-4F4A-A516-AB70DCDC2766}" type="presParOf" srcId="{8E603A8A-5617-4143-A293-17235F3265D1}" destId="{ADC1768E-BE98-41EC-9FF7-9FBD10AE4A78}" srcOrd="1" destOrd="0" presId="urn:microsoft.com/office/officeart/2005/8/layout/hierarchy1"/>
    <dgm:cxn modelId="{382414E3-EDEA-44D9-BA8A-83AB994E7AF0}" type="presParOf" srcId="{9A3F48CD-4E1B-4143-994E-D7F1AD43CDEE}" destId="{ECBE60DE-8787-48D2-BFD9-CF9E9689D1E4}" srcOrd="2" destOrd="0" presId="urn:microsoft.com/office/officeart/2005/8/layout/hierarchy1"/>
    <dgm:cxn modelId="{AA52DCBE-406C-40AE-BC87-C7F58FBF4C5F}" type="presParOf" srcId="{ECBE60DE-8787-48D2-BFD9-CF9E9689D1E4}" destId="{33FDC0C2-2AB0-417E-BDE0-EF4F510C639D}" srcOrd="0" destOrd="0" presId="urn:microsoft.com/office/officeart/2005/8/layout/hierarchy1"/>
    <dgm:cxn modelId="{0FBF8F8D-A34F-411D-B11D-57FF24F13384}" type="presParOf" srcId="{33FDC0C2-2AB0-417E-BDE0-EF4F510C639D}" destId="{23D20677-A216-4692-8B15-FF343BFE64D6}" srcOrd="0" destOrd="0" presId="urn:microsoft.com/office/officeart/2005/8/layout/hierarchy1"/>
    <dgm:cxn modelId="{9FB36F32-ED32-46DD-A472-E7BA6E0A35E8}" type="presParOf" srcId="{33FDC0C2-2AB0-417E-BDE0-EF4F510C639D}" destId="{E9DBD83F-4AEC-4747-95EB-B08B8A534601}" srcOrd="1" destOrd="0" presId="urn:microsoft.com/office/officeart/2005/8/layout/hierarchy1"/>
    <dgm:cxn modelId="{0AA619FD-15B6-404F-89B6-6418E945ED9B}" type="presParOf" srcId="{ECBE60DE-8787-48D2-BFD9-CF9E9689D1E4}" destId="{33C9596B-1587-400D-BBF7-79467FCE5648}" srcOrd="1" destOrd="0" presId="urn:microsoft.com/office/officeart/2005/8/layout/hierarchy1"/>
    <dgm:cxn modelId="{00D1A4BC-7EA9-40BD-9289-AF227E288DD2}" type="presParOf" srcId="{9A3F48CD-4E1B-4143-994E-D7F1AD43CDEE}" destId="{7B17AC54-8D49-4C91-A521-B2628765D992}" srcOrd="3" destOrd="0" presId="urn:microsoft.com/office/officeart/2005/8/layout/hierarchy1"/>
    <dgm:cxn modelId="{59DDA19D-516E-479B-A747-0FF427DA03F1}" type="presParOf" srcId="{7B17AC54-8D49-4C91-A521-B2628765D992}" destId="{297DB963-AAA3-4BBE-A47F-3B8340410E3D}" srcOrd="0" destOrd="0" presId="urn:microsoft.com/office/officeart/2005/8/layout/hierarchy1"/>
    <dgm:cxn modelId="{94ECBB36-7053-417E-AEC3-95B2A4F890F6}" type="presParOf" srcId="{297DB963-AAA3-4BBE-A47F-3B8340410E3D}" destId="{8BAD2091-D728-4903-A9E5-6BD4C3773DA2}" srcOrd="0" destOrd="0" presId="urn:microsoft.com/office/officeart/2005/8/layout/hierarchy1"/>
    <dgm:cxn modelId="{1C3F1526-5748-468E-ACC8-F70B4B02B1C0}" type="presParOf" srcId="{297DB963-AAA3-4BBE-A47F-3B8340410E3D}" destId="{5EAF6B80-B2AD-48F0-9C7F-5C24A1D67743}" srcOrd="1" destOrd="0" presId="urn:microsoft.com/office/officeart/2005/8/layout/hierarchy1"/>
    <dgm:cxn modelId="{3C649B2D-5B6E-48D8-97BC-1BC22564C019}" type="presParOf" srcId="{7B17AC54-8D49-4C91-A521-B2628765D992}" destId="{634B2245-EBBF-4882-AF09-FEBFB318ECC6}" srcOrd="1" destOrd="0" presId="urn:microsoft.com/office/officeart/2005/8/layout/hierarchy1"/>
    <dgm:cxn modelId="{E3901812-0C93-4903-A160-70B8F68A0565}" type="presParOf" srcId="{9A3F48CD-4E1B-4143-994E-D7F1AD43CDEE}" destId="{8A56BE14-4BDC-4346-9725-83E0B16AEEE7}" srcOrd="4" destOrd="0" presId="urn:microsoft.com/office/officeart/2005/8/layout/hierarchy1"/>
    <dgm:cxn modelId="{9412AAE3-1F3F-43FB-8484-B9E298FC81C7}" type="presParOf" srcId="{8A56BE14-4BDC-4346-9725-83E0B16AEEE7}" destId="{84794E06-7047-400C-A079-AFD4E27F5D39}" srcOrd="0" destOrd="0" presId="urn:microsoft.com/office/officeart/2005/8/layout/hierarchy1"/>
    <dgm:cxn modelId="{AD5173EF-646C-4260-A638-03F0B6389A67}" type="presParOf" srcId="{84794E06-7047-400C-A079-AFD4E27F5D39}" destId="{F923A18F-CA98-4A3D-BC2B-D26020B44830}" srcOrd="0" destOrd="0" presId="urn:microsoft.com/office/officeart/2005/8/layout/hierarchy1"/>
    <dgm:cxn modelId="{527AFE8B-5385-49DF-A983-51698F01EA5F}" type="presParOf" srcId="{84794E06-7047-400C-A079-AFD4E27F5D39}" destId="{703A387C-B50C-4F3A-A848-48240780F47D}" srcOrd="1" destOrd="0" presId="urn:microsoft.com/office/officeart/2005/8/layout/hierarchy1"/>
    <dgm:cxn modelId="{1924945E-5457-4A91-A2D0-7B4F0D6A6D09}" type="presParOf" srcId="{8A56BE14-4BDC-4346-9725-83E0B16AEEE7}" destId="{F35EE2DB-B0A1-4D13-881D-87973D40CA4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F089C-5665-433D-B88A-4C132F5D4C22}">
      <dsp:nvSpPr>
        <dsp:cNvPr id="0" name=""/>
        <dsp:cNvSpPr/>
      </dsp:nvSpPr>
      <dsp:spPr>
        <a:xfrm>
          <a:off x="3790"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CBAC7-4C85-4ECA-85C2-0C7B026E23AD}">
      <dsp:nvSpPr>
        <dsp:cNvPr id="0" name=""/>
        <dsp:cNvSpPr/>
      </dsp:nvSpPr>
      <dsp:spPr>
        <a:xfrm>
          <a:off x="209025"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1</a:t>
          </a:r>
        </a:p>
      </dsp:txBody>
      <dsp:txXfrm>
        <a:off x="243379" y="1279726"/>
        <a:ext cx="1778407" cy="1104210"/>
      </dsp:txXfrm>
    </dsp:sp>
    <dsp:sp modelId="{E62DAD87-7432-490E-AC45-938EB24BFCC3}">
      <dsp:nvSpPr>
        <dsp:cNvPr id="0" name=""/>
        <dsp:cNvSpPr/>
      </dsp:nvSpPr>
      <dsp:spPr>
        <a:xfrm>
          <a:off x="2261376"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38407-605F-4D51-9CC7-4765AF1BAAC4}">
      <dsp:nvSpPr>
        <dsp:cNvPr id="0" name=""/>
        <dsp:cNvSpPr/>
      </dsp:nvSpPr>
      <dsp:spPr>
        <a:xfrm>
          <a:off x="2466611"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2</a:t>
          </a:r>
        </a:p>
      </dsp:txBody>
      <dsp:txXfrm>
        <a:off x="2500965" y="1279726"/>
        <a:ext cx="1778407" cy="1104210"/>
      </dsp:txXfrm>
    </dsp:sp>
    <dsp:sp modelId="{23D20677-A216-4692-8B15-FF343BFE64D6}">
      <dsp:nvSpPr>
        <dsp:cNvPr id="0" name=""/>
        <dsp:cNvSpPr/>
      </dsp:nvSpPr>
      <dsp:spPr>
        <a:xfrm>
          <a:off x="4518962"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D83F-4AEC-4747-95EB-B08B8A534601}">
      <dsp:nvSpPr>
        <dsp:cNvPr id="0" name=""/>
        <dsp:cNvSpPr/>
      </dsp:nvSpPr>
      <dsp:spPr>
        <a:xfrm>
          <a:off x="4724197"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3</a:t>
          </a:r>
        </a:p>
      </dsp:txBody>
      <dsp:txXfrm>
        <a:off x="4758551" y="1279726"/>
        <a:ext cx="1778407" cy="1104210"/>
      </dsp:txXfrm>
    </dsp:sp>
    <dsp:sp modelId="{8BAD2091-D728-4903-A9E5-6BD4C3773DA2}">
      <dsp:nvSpPr>
        <dsp:cNvPr id="0" name=""/>
        <dsp:cNvSpPr/>
      </dsp:nvSpPr>
      <dsp:spPr>
        <a:xfrm>
          <a:off x="6776548"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F6B80-B2AD-48F0-9C7F-5C24A1D67743}">
      <dsp:nvSpPr>
        <dsp:cNvPr id="0" name=""/>
        <dsp:cNvSpPr/>
      </dsp:nvSpPr>
      <dsp:spPr>
        <a:xfrm>
          <a:off x="6981783"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4</a:t>
          </a:r>
        </a:p>
      </dsp:txBody>
      <dsp:txXfrm>
        <a:off x="7016137" y="1279726"/>
        <a:ext cx="1778407" cy="1104210"/>
      </dsp:txXfrm>
    </dsp:sp>
    <dsp:sp modelId="{F923A18F-CA98-4A3D-BC2B-D26020B44830}">
      <dsp:nvSpPr>
        <dsp:cNvPr id="0" name=""/>
        <dsp:cNvSpPr/>
      </dsp:nvSpPr>
      <dsp:spPr>
        <a:xfrm>
          <a:off x="9034134"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A387C-B50C-4F3A-A848-48240780F47D}">
      <dsp:nvSpPr>
        <dsp:cNvPr id="0" name=""/>
        <dsp:cNvSpPr/>
      </dsp:nvSpPr>
      <dsp:spPr>
        <a:xfrm>
          <a:off x="9239369"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AU" sz="5200" kern="1200" dirty="0"/>
            <a:t>5</a:t>
          </a:r>
        </a:p>
      </dsp:txBody>
      <dsp:txXfrm>
        <a:off x="9273723" y="1279726"/>
        <a:ext cx="1778407" cy="1104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Topic one</a:t>
            </a:r>
          </a:p>
          <a:p>
            <a:pPr marL="342900" indent="-342900">
              <a:buFont typeface="Arial" panose="020B0604020202020204" pitchFamily="34" charset="0"/>
              <a:buChar char="•"/>
            </a:pPr>
            <a:r>
              <a:rPr lang="en-US" dirty="0"/>
              <a:t>Topic two</a:t>
            </a:r>
          </a:p>
          <a:p>
            <a:pPr marL="342900" indent="-342900">
              <a:buFont typeface="Arial" panose="020B0604020202020204" pitchFamily="34" charset="0"/>
              <a:buChar char="•"/>
            </a:pPr>
            <a:r>
              <a:rPr lang="en-US" dirty="0"/>
              <a:t>Topic three</a:t>
            </a:r>
          </a:p>
          <a:p>
            <a:pPr marL="342900" indent="-342900">
              <a:buFont typeface="Arial" panose="020B0604020202020204" pitchFamily="34" charset="0"/>
              <a:buChar char="•"/>
            </a:pPr>
            <a:r>
              <a:rPr lang="en-US" dirty="0"/>
              <a:t>Topic four</a:t>
            </a:r>
          </a:p>
          <a:p>
            <a:pPr marL="342900" indent="-342900">
              <a:buFont typeface="Arial" panose="020B0604020202020204" pitchFamily="34" charset="0"/>
              <a:buChar char="•"/>
            </a:pPr>
            <a:r>
              <a:rPr lang="en-US" dirty="0"/>
              <a:t>Topic five</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50800"/>
            <a:ext cx="7308850" cy="986400"/>
          </a:xfrm>
        </p:spPr>
        <p:txBody>
          <a:bodyPr wrap="square" anchor="ctr">
            <a:normAutofit/>
          </a:bodyPr>
          <a:lstStyle/>
          <a:p>
            <a:r>
              <a:rPr lang="en-US" dirty="0"/>
              <a:t>Next Week</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4</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794277618"/>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7</TotalTime>
  <Words>670</Words>
  <Application>Microsoft Office PowerPoint</Application>
  <PresentationFormat>Widescreen</PresentationFormat>
  <Paragraphs>140</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Walbaum Display</vt:lpstr>
      <vt:lpstr>3DFloatVTI</vt:lpstr>
      <vt:lpstr>Week #</vt:lpstr>
      <vt:lpstr>Agenda</vt:lpstr>
      <vt:lpstr>Discussion</vt:lpstr>
      <vt:lpstr>Next Week</vt:lpstr>
      <vt:lpstr>Thank You</vt:lpstr>
      <vt:lpstr>Topic one</vt:lpstr>
      <vt:lpstr>Introduction</vt:lpstr>
      <vt:lpstr>Chart</vt:lpstr>
      <vt:lpstr>Table</vt:lpstr>
      <vt:lpstr>The way to get started is to quit talking and begin doing.</vt:lpstr>
      <vt:lpstr>Team</vt:lpstr>
      <vt:lpstr>Timeline</vt:lpstr>
      <vt:lpstr>Content </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3</cp:revision>
  <dcterms:created xsi:type="dcterms:W3CDTF">2022-11-08T05:35:40Z</dcterms:created>
  <dcterms:modified xsi:type="dcterms:W3CDTF">2023-01-03T09:04:25Z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