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44"/>
  </p:notesMasterIdLst>
  <p:handoutMasterIdLst>
    <p:handoutMasterId r:id="rId45"/>
  </p:handoutMasterIdLst>
  <p:sldIdLst>
    <p:sldId id="417" r:id="rId5"/>
    <p:sldId id="416" r:id="rId6"/>
    <p:sldId id="317" r:id="rId7"/>
    <p:sldId id="270" r:id="rId8"/>
    <p:sldId id="422" r:id="rId9"/>
    <p:sldId id="423" r:id="rId10"/>
    <p:sldId id="424" r:id="rId11"/>
    <p:sldId id="425" r:id="rId12"/>
    <p:sldId id="426" r:id="rId13"/>
    <p:sldId id="427" r:id="rId14"/>
    <p:sldId id="428" r:id="rId15"/>
    <p:sldId id="418" r:id="rId16"/>
    <p:sldId id="429" r:id="rId17"/>
    <p:sldId id="430" r:id="rId18"/>
    <p:sldId id="431" r:id="rId19"/>
    <p:sldId id="420" r:id="rId20"/>
    <p:sldId id="435" r:id="rId21"/>
    <p:sldId id="436" r:id="rId22"/>
    <p:sldId id="437" r:id="rId23"/>
    <p:sldId id="419" r:id="rId24"/>
    <p:sldId id="432" r:id="rId25"/>
    <p:sldId id="438" r:id="rId26"/>
    <p:sldId id="434" r:id="rId27"/>
    <p:sldId id="433" r:id="rId28"/>
    <p:sldId id="421" r:id="rId29"/>
    <p:sldId id="439" r:id="rId30"/>
    <p:sldId id="281" r:id="rId31"/>
    <p:sldId id="440" r:id="rId32"/>
    <p:sldId id="441" r:id="rId33"/>
    <p:sldId id="442" r:id="rId34"/>
    <p:sldId id="443" r:id="rId35"/>
    <p:sldId id="444" r:id="rId36"/>
    <p:sldId id="445" r:id="rId37"/>
    <p:sldId id="446" r:id="rId38"/>
    <p:sldId id="447" r:id="rId39"/>
    <p:sldId id="415" r:id="rId40"/>
    <p:sldId id="414" r:id="rId41"/>
    <p:sldId id="321" r:id="rId42"/>
    <p:sldId id="391"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AAD26A-EB90-46C6-9A2C-2D412E8DFE2B}" v="2" dt="2022-11-08T05:37:00.5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25" autoAdjust="0"/>
  </p:normalViewPr>
  <p:slideViewPr>
    <p:cSldViewPr snapToGrid="0">
      <p:cViewPr varScale="1">
        <p:scale>
          <a:sx n="82" d="100"/>
          <a:sy n="82" d="100"/>
        </p:scale>
        <p:origin x="720" y="7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51"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yler Swann" userId="cc7dbe85ea523306" providerId="LiveId" clId="{16AAD26A-EB90-46C6-9A2C-2D412E8DFE2B}"/>
    <pc:docChg chg="undo custSel modSld">
      <pc:chgData name="Tyler Swann" userId="cc7dbe85ea523306" providerId="LiveId" clId="{16AAD26A-EB90-46C6-9A2C-2D412E8DFE2B}" dt="2022-11-08T05:39:15.082" v="49"/>
      <pc:docMkLst>
        <pc:docMk/>
      </pc:docMkLst>
      <pc:sldChg chg="modTransition">
        <pc:chgData name="Tyler Swann" userId="cc7dbe85ea523306" providerId="LiveId" clId="{16AAD26A-EB90-46C6-9A2C-2D412E8DFE2B}" dt="2022-11-08T05:37:00.555" v="2"/>
        <pc:sldMkLst>
          <pc:docMk/>
          <pc:sldMk cId="752814286" sldId="257"/>
        </pc:sldMkLst>
      </pc:sldChg>
      <pc:sldChg chg="modSp mod modTransition">
        <pc:chgData name="Tyler Swann" userId="cc7dbe85ea523306" providerId="LiveId" clId="{16AAD26A-EB90-46C6-9A2C-2D412E8DFE2B}" dt="2022-11-08T05:38:57.116" v="44"/>
        <pc:sldMkLst>
          <pc:docMk/>
          <pc:sldMk cId="2979876663" sldId="268"/>
        </pc:sldMkLst>
        <pc:spChg chg="mod">
          <ac:chgData name="Tyler Swann" userId="cc7dbe85ea523306" providerId="LiveId" clId="{16AAD26A-EB90-46C6-9A2C-2D412E8DFE2B}" dt="2022-11-08T05:38:57.116" v="44"/>
          <ac:spMkLst>
            <pc:docMk/>
            <pc:sldMk cId="2979876663" sldId="268"/>
            <ac:spMk id="8" creationId="{6375D7F3-165A-439B-8D1D-6553B68C2886}"/>
          </ac:spMkLst>
        </pc:spChg>
      </pc:sldChg>
      <pc:sldChg chg="modSp mod modTransition">
        <pc:chgData name="Tyler Swann" userId="cc7dbe85ea523306" providerId="LiveId" clId="{16AAD26A-EB90-46C6-9A2C-2D412E8DFE2B}" dt="2022-11-08T05:39:04.835" v="46"/>
        <pc:sldMkLst>
          <pc:docMk/>
          <pc:sldMk cId="3891345585" sldId="270"/>
        </pc:sldMkLst>
        <pc:spChg chg="mod">
          <ac:chgData name="Tyler Swann" userId="cc7dbe85ea523306" providerId="LiveId" clId="{16AAD26A-EB90-46C6-9A2C-2D412E8DFE2B}" dt="2022-11-08T05:39:04.835" v="46"/>
          <ac:spMkLst>
            <pc:docMk/>
            <pc:sldMk cId="3891345585" sldId="270"/>
            <ac:spMk id="5" creationId="{06A3302E-502D-4151-81C9-5FD6AF9596D6}"/>
          </ac:spMkLst>
        </pc:spChg>
      </pc:sldChg>
      <pc:sldChg chg="modSp mod modTransition">
        <pc:chgData name="Tyler Swann" userId="cc7dbe85ea523306" providerId="LiveId" clId="{16AAD26A-EB90-46C6-9A2C-2D412E8DFE2B}" dt="2022-11-08T05:39:00.226" v="45"/>
        <pc:sldMkLst>
          <pc:docMk/>
          <pc:sldMk cId="2624630061" sldId="272"/>
        </pc:sldMkLst>
        <pc:spChg chg="mod">
          <ac:chgData name="Tyler Swann" userId="cc7dbe85ea523306" providerId="LiveId" clId="{16AAD26A-EB90-46C6-9A2C-2D412E8DFE2B}" dt="2022-11-08T05:39:00.226" v="45"/>
          <ac:spMkLst>
            <pc:docMk/>
            <pc:sldMk cId="2624630061" sldId="272"/>
            <ac:spMk id="7" creationId="{920A7C57-D6C5-4BA0-AB3C-41D4E3436B0E}"/>
          </ac:spMkLst>
        </pc:spChg>
      </pc:sldChg>
      <pc:sldChg chg="modSp mod modTransition">
        <pc:chgData name="Tyler Swann" userId="cc7dbe85ea523306" providerId="LiveId" clId="{16AAD26A-EB90-46C6-9A2C-2D412E8DFE2B}" dt="2022-11-08T05:38:49.460" v="42"/>
        <pc:sldMkLst>
          <pc:docMk/>
          <pc:sldMk cId="3740286033" sldId="277"/>
        </pc:sldMkLst>
        <pc:spChg chg="mod">
          <ac:chgData name="Tyler Swann" userId="cc7dbe85ea523306" providerId="LiveId" clId="{16AAD26A-EB90-46C6-9A2C-2D412E8DFE2B}" dt="2022-11-08T05:38:49.460" v="42"/>
          <ac:spMkLst>
            <pc:docMk/>
            <pc:sldMk cId="3740286033" sldId="277"/>
            <ac:spMk id="5" creationId="{AFD183D7-B16E-4A9D-BC4B-D1EC347BF97E}"/>
          </ac:spMkLst>
        </pc:spChg>
      </pc:sldChg>
      <pc:sldChg chg="modSp mod modTransition">
        <pc:chgData name="Tyler Swann" userId="cc7dbe85ea523306" providerId="LiveId" clId="{16AAD26A-EB90-46C6-9A2C-2D412E8DFE2B}" dt="2022-11-08T05:38:52.788" v="43"/>
        <pc:sldMkLst>
          <pc:docMk/>
          <pc:sldMk cId="2496947791" sldId="278"/>
        </pc:sldMkLst>
        <pc:spChg chg="mod">
          <ac:chgData name="Tyler Swann" userId="cc7dbe85ea523306" providerId="LiveId" clId="{16AAD26A-EB90-46C6-9A2C-2D412E8DFE2B}" dt="2022-11-08T05:38:52.788" v="43"/>
          <ac:spMkLst>
            <pc:docMk/>
            <pc:sldMk cId="2496947791" sldId="278"/>
            <ac:spMk id="15" creationId="{CD05A243-8080-4F6D-8538-65CDDF891BA6}"/>
          </ac:spMkLst>
        </pc:spChg>
      </pc:sldChg>
      <pc:sldChg chg="modTransition">
        <pc:chgData name="Tyler Swann" userId="cc7dbe85ea523306" providerId="LiveId" clId="{16AAD26A-EB90-46C6-9A2C-2D412E8DFE2B}" dt="2022-11-08T05:37:00.555" v="2"/>
        <pc:sldMkLst>
          <pc:docMk/>
          <pc:sldMk cId="395518310" sldId="279"/>
        </pc:sldMkLst>
      </pc:sldChg>
      <pc:sldChg chg="modSp mod modTransition">
        <pc:chgData name="Tyler Swann" userId="cc7dbe85ea523306" providerId="LiveId" clId="{16AAD26A-EB90-46C6-9A2C-2D412E8DFE2B}" dt="2022-11-08T05:39:08.995" v="47"/>
        <pc:sldMkLst>
          <pc:docMk/>
          <pc:sldMk cId="1420547054" sldId="281"/>
        </pc:sldMkLst>
        <pc:spChg chg="mod">
          <ac:chgData name="Tyler Swann" userId="cc7dbe85ea523306" providerId="LiveId" clId="{16AAD26A-EB90-46C6-9A2C-2D412E8DFE2B}" dt="2022-11-08T05:39:08.995" v="47"/>
          <ac:spMkLst>
            <pc:docMk/>
            <pc:sldMk cId="1420547054" sldId="281"/>
            <ac:spMk id="15" creationId="{65A6DC02-681E-4AF7-AC6E-57CDDB2FBA28}"/>
          </ac:spMkLst>
        </pc:spChg>
      </pc:sldChg>
      <pc:sldChg chg="modSp mod modTransition">
        <pc:chgData name="Tyler Swann" userId="cc7dbe85ea523306" providerId="LiveId" clId="{16AAD26A-EB90-46C6-9A2C-2D412E8DFE2B}" dt="2022-11-08T05:38:38.500" v="41"/>
        <pc:sldMkLst>
          <pc:docMk/>
          <pc:sldMk cId="560021826" sldId="317"/>
        </pc:sldMkLst>
        <pc:spChg chg="mod">
          <ac:chgData name="Tyler Swann" userId="cc7dbe85ea523306" providerId="LiveId" clId="{16AAD26A-EB90-46C6-9A2C-2D412E8DFE2B}" dt="2022-11-08T05:38:38.500" v="41"/>
          <ac:spMkLst>
            <pc:docMk/>
            <pc:sldMk cId="560021826" sldId="317"/>
            <ac:spMk id="3" creationId="{7F7F653B-90B5-4F47-A33F-93DCB2EF68C2}"/>
          </ac:spMkLst>
        </pc:spChg>
      </pc:sldChg>
      <pc:sldChg chg="modSp mod modTransition">
        <pc:chgData name="Tyler Swann" userId="cc7dbe85ea523306" providerId="LiveId" clId="{16AAD26A-EB90-46C6-9A2C-2D412E8DFE2B}" dt="2022-11-08T05:39:11.757" v="48"/>
        <pc:sldMkLst>
          <pc:docMk/>
          <pc:sldMk cId="3521561301" sldId="321"/>
        </pc:sldMkLst>
        <pc:spChg chg="mod">
          <ac:chgData name="Tyler Swann" userId="cc7dbe85ea523306" providerId="LiveId" clId="{16AAD26A-EB90-46C6-9A2C-2D412E8DFE2B}" dt="2022-11-08T05:39:11.757" v="48"/>
          <ac:spMkLst>
            <pc:docMk/>
            <pc:sldMk cId="3521561301" sldId="321"/>
            <ac:spMk id="5" creationId="{06A3302E-502D-4151-81C9-5FD6AF9596D6}"/>
          </ac:spMkLst>
        </pc:spChg>
      </pc:sldChg>
      <pc:sldChg chg="modSp mod modTransition">
        <pc:chgData name="Tyler Swann" userId="cc7dbe85ea523306" providerId="LiveId" clId="{16AAD26A-EB90-46C6-9A2C-2D412E8DFE2B}" dt="2022-11-08T05:38:32.021" v="40"/>
        <pc:sldMkLst>
          <pc:docMk/>
          <pc:sldMk cId="2158886557" sldId="384"/>
        </pc:sldMkLst>
        <pc:spChg chg="mod">
          <ac:chgData name="Tyler Swann" userId="cc7dbe85ea523306" providerId="LiveId" clId="{16AAD26A-EB90-46C6-9A2C-2D412E8DFE2B}" dt="2022-11-08T05:38:32.021" v="40"/>
          <ac:spMkLst>
            <pc:docMk/>
            <pc:sldMk cId="2158886557" sldId="384"/>
            <ac:spMk id="5" creationId="{06A3302E-502D-4151-81C9-5FD6AF9596D6}"/>
          </ac:spMkLst>
        </pc:spChg>
        <pc:spChg chg="mod">
          <ac:chgData name="Tyler Swann" userId="cc7dbe85ea523306" providerId="LiveId" clId="{16AAD26A-EB90-46C6-9A2C-2D412E8DFE2B}" dt="2022-11-08T05:36:55.627" v="1" actId="27636"/>
          <ac:spMkLst>
            <pc:docMk/>
            <pc:sldMk cId="2158886557" sldId="384"/>
            <ac:spMk id="12" creationId="{E5127060-CDBF-435F-9009-A5451CCE305D}"/>
          </ac:spMkLst>
        </pc:spChg>
      </pc:sldChg>
      <pc:sldChg chg="modSp mod modTransition">
        <pc:chgData name="Tyler Swann" userId="cc7dbe85ea523306" providerId="LiveId" clId="{16AAD26A-EB90-46C6-9A2C-2D412E8DFE2B}" dt="2022-11-08T05:38:21.476" v="39" actId="20577"/>
        <pc:sldMkLst>
          <pc:docMk/>
          <pc:sldMk cId="2313234867" sldId="389"/>
        </pc:sldMkLst>
        <pc:spChg chg="mod">
          <ac:chgData name="Tyler Swann" userId="cc7dbe85ea523306" providerId="LiveId" clId="{16AAD26A-EB90-46C6-9A2C-2D412E8DFE2B}" dt="2022-11-08T05:38:21.476" v="39" actId="20577"/>
          <ac:spMkLst>
            <pc:docMk/>
            <pc:sldMk cId="2313234867" sldId="389"/>
            <ac:spMk id="14" creationId="{B01DF4D0-78BC-4C8C-9570-26F0B225433A}"/>
          </ac:spMkLst>
        </pc:spChg>
      </pc:sldChg>
      <pc:sldChg chg="modSp mod modTransition">
        <pc:chgData name="Tyler Swann" userId="cc7dbe85ea523306" providerId="LiveId" clId="{16AAD26A-EB90-46C6-9A2C-2D412E8DFE2B}" dt="2022-11-08T05:39:15.082" v="49"/>
        <pc:sldMkLst>
          <pc:docMk/>
          <pc:sldMk cId="3247798845" sldId="391"/>
        </pc:sldMkLst>
        <pc:spChg chg="mod">
          <ac:chgData name="Tyler Swann" userId="cc7dbe85ea523306" providerId="LiveId" clId="{16AAD26A-EB90-46C6-9A2C-2D412E8DFE2B}" dt="2022-11-08T05:39:15.082" v="49"/>
          <ac:spMkLst>
            <pc:docMk/>
            <pc:sldMk cId="3247798845" sldId="391"/>
            <ac:spMk id="5" creationId="{0B37A3FF-ED32-4C4A-A21F-848A3BF6F896}"/>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E7159AE6-0A19-4F0D-9BFA-EBB89C5A666A}">
      <dgm:prSet/>
      <dgm:spPr/>
      <dgm:t>
        <a:bodyPr/>
        <a:lstStyle/>
        <a:p>
          <a:r>
            <a:rPr lang="en-AU" dirty="0"/>
            <a:t>Advanced Functions</a:t>
          </a:r>
        </a:p>
      </dgm:t>
    </dgm:pt>
    <dgm:pt modelId="{64C0E25D-35F5-43BD-A44A-0C69A326CB2D}" type="parTrans" cxnId="{296A3F4F-F0BF-4FBE-AD6F-48685C6F280E}">
      <dgm:prSet/>
      <dgm:spPr/>
      <dgm:t>
        <a:bodyPr/>
        <a:lstStyle/>
        <a:p>
          <a:endParaRPr lang="en-AU"/>
        </a:p>
      </dgm:t>
    </dgm:pt>
    <dgm:pt modelId="{FE70CD93-4632-493B-8296-AF2C5DFB69FD}" type="sibTrans" cxnId="{296A3F4F-F0BF-4FBE-AD6F-48685C6F280E}">
      <dgm:prSet/>
      <dgm:spPr/>
      <dgm:t>
        <a:bodyPr/>
        <a:lstStyle/>
        <a:p>
          <a:endParaRPr lang="en-AU"/>
        </a:p>
      </dgm:t>
    </dgm:pt>
    <dgm:pt modelId="{BA1CA7C1-F26E-4486-80D3-E8F514D1AE1F}">
      <dgm:prSet/>
      <dgm:spPr/>
      <dgm:t>
        <a:bodyPr/>
        <a:lstStyle/>
        <a:p>
          <a:r>
            <a:rPr lang="en-AU" dirty="0"/>
            <a:t>Namespaces</a:t>
          </a:r>
        </a:p>
      </dgm:t>
    </dgm:pt>
    <dgm:pt modelId="{948432D5-4C7A-4AF7-B2A1-35453ED0FDA4}" type="parTrans" cxnId="{0EDEBFA4-A8B1-4239-8436-72D5DCC22BF1}">
      <dgm:prSet/>
      <dgm:spPr/>
      <dgm:t>
        <a:bodyPr/>
        <a:lstStyle/>
        <a:p>
          <a:endParaRPr lang="en-AU"/>
        </a:p>
      </dgm:t>
    </dgm:pt>
    <dgm:pt modelId="{24A2094A-8CC3-44B3-B97E-B2A3DCC62E44}" type="sibTrans" cxnId="{0EDEBFA4-A8B1-4239-8436-72D5DCC22BF1}">
      <dgm:prSet/>
      <dgm:spPr/>
      <dgm:t>
        <a:bodyPr/>
        <a:lstStyle/>
        <a:p>
          <a:endParaRPr lang="en-AU"/>
        </a:p>
      </dgm:t>
    </dgm:pt>
    <dgm:pt modelId="{DF5223AA-6327-4842-9204-ABCCB95302E1}">
      <dgm:prSet/>
      <dgm:spPr/>
      <dgm:t>
        <a:bodyPr/>
        <a:lstStyle/>
        <a:p>
          <a:r>
            <a:rPr lang="en-AU" dirty="0"/>
            <a:t>Unions</a:t>
          </a:r>
        </a:p>
      </dgm:t>
    </dgm:pt>
    <dgm:pt modelId="{C0F27839-D0D4-4108-BB6A-EDD440606295}" type="parTrans" cxnId="{FF9A1EAD-46C1-45A6-8ACA-90A7588DC5A5}">
      <dgm:prSet/>
      <dgm:spPr/>
      <dgm:t>
        <a:bodyPr/>
        <a:lstStyle/>
        <a:p>
          <a:endParaRPr lang="en-AU"/>
        </a:p>
      </dgm:t>
    </dgm:pt>
    <dgm:pt modelId="{32F608CF-708F-4454-B51F-40B21D6CF0FE}" type="sibTrans" cxnId="{FF9A1EAD-46C1-45A6-8ACA-90A7588DC5A5}">
      <dgm:prSet/>
      <dgm:spPr/>
      <dgm:t>
        <a:bodyPr/>
        <a:lstStyle/>
        <a:p>
          <a:endParaRPr lang="en-AU"/>
        </a:p>
      </dgm:t>
    </dgm:pt>
    <dgm:pt modelId="{AB30A098-22B9-47A3-A5C9-A905E5F1D863}">
      <dgm:prSet/>
      <dgm:spPr/>
      <dgm:t>
        <a:bodyPr/>
        <a:lstStyle/>
        <a:p>
          <a:r>
            <a:rPr lang="en-AU" dirty="0"/>
            <a:t>Structures</a:t>
          </a:r>
        </a:p>
      </dgm:t>
    </dgm:pt>
    <dgm:pt modelId="{3195B71F-9AAD-4AFE-92A1-B2FB663553D9}" type="parTrans" cxnId="{E987BB2E-D8BC-411C-9BEC-E56042BDFD59}">
      <dgm:prSet/>
      <dgm:spPr/>
      <dgm:t>
        <a:bodyPr/>
        <a:lstStyle/>
        <a:p>
          <a:endParaRPr lang="en-AU"/>
        </a:p>
      </dgm:t>
    </dgm:pt>
    <dgm:pt modelId="{0E5CFA97-3DB0-4B4F-AF5C-D0BE2A0A00FD}" type="sibTrans" cxnId="{E987BB2E-D8BC-411C-9BEC-E56042BDFD59}">
      <dgm:prSet/>
      <dgm:spPr/>
      <dgm:t>
        <a:bodyPr/>
        <a:lstStyle/>
        <a:p>
          <a:endParaRPr lang="en-AU"/>
        </a:p>
      </dgm:t>
    </dgm:pt>
    <dgm:pt modelId="{AB7AF809-C5CA-42F8-80DF-646A59DB08B9}">
      <dgm:prSet/>
      <dgm:spPr/>
      <dgm:t>
        <a:bodyPr/>
        <a:lstStyle/>
        <a:p>
          <a:r>
            <a:rPr lang="en-AU"/>
            <a:t>Enumerations</a:t>
          </a:r>
          <a:endParaRPr lang="en-AU" dirty="0"/>
        </a:p>
      </dgm:t>
    </dgm:pt>
    <dgm:pt modelId="{4F3F48FA-369C-45C0-B3F9-9227E9EDFA5B}" type="parTrans" cxnId="{5309A93B-044C-4F0A-B912-C22C9B3D47C1}">
      <dgm:prSet/>
      <dgm:spPr/>
      <dgm:t>
        <a:bodyPr/>
        <a:lstStyle/>
        <a:p>
          <a:endParaRPr lang="en-AU"/>
        </a:p>
      </dgm:t>
    </dgm:pt>
    <dgm:pt modelId="{E143025A-AE6C-40C6-85D8-ABB516C86A95}" type="sibTrans" cxnId="{5309A93B-044C-4F0A-B912-C22C9B3D47C1}">
      <dgm:prSet/>
      <dgm:spPr/>
      <dgm:t>
        <a:bodyPr/>
        <a:lstStyle/>
        <a:p>
          <a:endParaRPr lang="en-AU"/>
        </a:p>
      </dgm:t>
    </dgm:pt>
    <dgm:pt modelId="{B970EACC-20E8-4B9D-A76D-4088620CF6D1}" type="pres">
      <dgm:prSet presAssocID="{E5B2E815-0D19-41DC-B01B-4D608769620A}" presName="linear" presStyleCnt="0">
        <dgm:presLayoutVars>
          <dgm:animLvl val="lvl"/>
          <dgm:resizeHandles val="exact"/>
        </dgm:presLayoutVars>
      </dgm:prSet>
      <dgm:spPr/>
    </dgm:pt>
    <dgm:pt modelId="{85904B6A-9C4E-4F2A-B8D5-7B687F5D298A}" type="pres">
      <dgm:prSet presAssocID="{E7159AE6-0A19-4F0D-9BFA-EBB89C5A666A}" presName="parentText" presStyleLbl="node1" presStyleIdx="0" presStyleCnt="5">
        <dgm:presLayoutVars>
          <dgm:chMax val="0"/>
          <dgm:bulletEnabled val="1"/>
        </dgm:presLayoutVars>
      </dgm:prSet>
      <dgm:spPr/>
    </dgm:pt>
    <dgm:pt modelId="{CB37B1B3-88DD-4259-B14A-E3DFEEA6B349}" type="pres">
      <dgm:prSet presAssocID="{FE70CD93-4632-493B-8296-AF2C5DFB69FD}" presName="spacer" presStyleCnt="0"/>
      <dgm:spPr/>
    </dgm:pt>
    <dgm:pt modelId="{D9569AB2-FE03-4AC6-9F8B-23FCAC4FAD76}" type="pres">
      <dgm:prSet presAssocID="{BA1CA7C1-F26E-4486-80D3-E8F514D1AE1F}" presName="parentText" presStyleLbl="node1" presStyleIdx="1" presStyleCnt="5">
        <dgm:presLayoutVars>
          <dgm:chMax val="0"/>
          <dgm:bulletEnabled val="1"/>
        </dgm:presLayoutVars>
      </dgm:prSet>
      <dgm:spPr/>
    </dgm:pt>
    <dgm:pt modelId="{D77A88A6-E8E4-4F07-9ED7-BE619F386755}" type="pres">
      <dgm:prSet presAssocID="{24A2094A-8CC3-44B3-B97E-B2A3DCC62E44}" presName="spacer" presStyleCnt="0"/>
      <dgm:spPr/>
    </dgm:pt>
    <dgm:pt modelId="{52E50303-0DA6-4837-A920-42DB5440E4AC}" type="pres">
      <dgm:prSet presAssocID="{AB7AF809-C5CA-42F8-80DF-646A59DB08B9}" presName="parentText" presStyleLbl="node1" presStyleIdx="2" presStyleCnt="5">
        <dgm:presLayoutVars>
          <dgm:chMax val="0"/>
          <dgm:bulletEnabled val="1"/>
        </dgm:presLayoutVars>
      </dgm:prSet>
      <dgm:spPr/>
    </dgm:pt>
    <dgm:pt modelId="{39D4AC4B-6CFC-479D-8423-CCD23AA3AF07}" type="pres">
      <dgm:prSet presAssocID="{E143025A-AE6C-40C6-85D8-ABB516C86A95}" presName="spacer" presStyleCnt="0"/>
      <dgm:spPr/>
    </dgm:pt>
    <dgm:pt modelId="{E1F20C32-ACE1-42B4-817A-1882516EA46A}" type="pres">
      <dgm:prSet presAssocID="{DF5223AA-6327-4842-9204-ABCCB95302E1}" presName="parentText" presStyleLbl="node1" presStyleIdx="3" presStyleCnt="5">
        <dgm:presLayoutVars>
          <dgm:chMax val="0"/>
          <dgm:bulletEnabled val="1"/>
        </dgm:presLayoutVars>
      </dgm:prSet>
      <dgm:spPr/>
    </dgm:pt>
    <dgm:pt modelId="{5877385A-EC98-496E-B0A8-20513A64FDD8}" type="pres">
      <dgm:prSet presAssocID="{32F608CF-708F-4454-B51F-40B21D6CF0FE}" presName="spacer" presStyleCnt="0"/>
      <dgm:spPr/>
    </dgm:pt>
    <dgm:pt modelId="{C58CF9A3-7827-4A71-9830-BE02002DEFB7}" type="pres">
      <dgm:prSet presAssocID="{AB30A098-22B9-47A3-A5C9-A905E5F1D863}" presName="parentText" presStyleLbl="node1" presStyleIdx="4" presStyleCnt="5">
        <dgm:presLayoutVars>
          <dgm:chMax val="0"/>
          <dgm:bulletEnabled val="1"/>
        </dgm:presLayoutVars>
      </dgm:prSet>
      <dgm:spPr/>
    </dgm:pt>
  </dgm:ptLst>
  <dgm:cxnLst>
    <dgm:cxn modelId="{03DC8B25-C125-45AE-BE01-1882F1F5EBA3}" type="presOf" srcId="{E7159AE6-0A19-4F0D-9BFA-EBB89C5A666A}" destId="{85904B6A-9C4E-4F2A-B8D5-7B687F5D298A}" srcOrd="0" destOrd="0" presId="urn:microsoft.com/office/officeart/2005/8/layout/vList2"/>
    <dgm:cxn modelId="{035FFA28-C870-4F72-AB2B-EB6F19539BB1}" type="presOf" srcId="{E5B2E815-0D19-41DC-B01B-4D608769620A}" destId="{B970EACC-20E8-4B9D-A76D-4088620CF6D1}" srcOrd="0" destOrd="0" presId="urn:microsoft.com/office/officeart/2005/8/layout/vList2"/>
    <dgm:cxn modelId="{E987BB2E-D8BC-411C-9BEC-E56042BDFD59}" srcId="{E5B2E815-0D19-41DC-B01B-4D608769620A}" destId="{AB30A098-22B9-47A3-A5C9-A905E5F1D863}" srcOrd="4" destOrd="0" parTransId="{3195B71F-9AAD-4AFE-92A1-B2FB663553D9}" sibTransId="{0E5CFA97-3DB0-4B4F-AF5C-D0BE2A0A00FD}"/>
    <dgm:cxn modelId="{ADC18D2F-19D1-46B8-81F7-700F9DA75685}" type="presOf" srcId="{DF5223AA-6327-4842-9204-ABCCB95302E1}" destId="{E1F20C32-ACE1-42B4-817A-1882516EA46A}" srcOrd="0" destOrd="0" presId="urn:microsoft.com/office/officeart/2005/8/layout/vList2"/>
    <dgm:cxn modelId="{5309A93B-044C-4F0A-B912-C22C9B3D47C1}" srcId="{E5B2E815-0D19-41DC-B01B-4D608769620A}" destId="{AB7AF809-C5CA-42F8-80DF-646A59DB08B9}" srcOrd="2" destOrd="0" parTransId="{4F3F48FA-369C-45C0-B3F9-9227E9EDFA5B}" sibTransId="{E143025A-AE6C-40C6-85D8-ABB516C86A95}"/>
    <dgm:cxn modelId="{296A3F4F-F0BF-4FBE-AD6F-48685C6F280E}" srcId="{E5B2E815-0D19-41DC-B01B-4D608769620A}" destId="{E7159AE6-0A19-4F0D-9BFA-EBB89C5A666A}" srcOrd="0" destOrd="0" parTransId="{64C0E25D-35F5-43BD-A44A-0C69A326CB2D}" sibTransId="{FE70CD93-4632-493B-8296-AF2C5DFB69FD}"/>
    <dgm:cxn modelId="{435B8C9E-DE64-4F7A-B030-2EF3ECA198FD}" type="presOf" srcId="{AB30A098-22B9-47A3-A5C9-A905E5F1D863}" destId="{C58CF9A3-7827-4A71-9830-BE02002DEFB7}" srcOrd="0" destOrd="0" presId="urn:microsoft.com/office/officeart/2005/8/layout/vList2"/>
    <dgm:cxn modelId="{0EDEBFA4-A8B1-4239-8436-72D5DCC22BF1}" srcId="{E5B2E815-0D19-41DC-B01B-4D608769620A}" destId="{BA1CA7C1-F26E-4486-80D3-E8F514D1AE1F}" srcOrd="1" destOrd="0" parTransId="{948432D5-4C7A-4AF7-B2A1-35453ED0FDA4}" sibTransId="{24A2094A-8CC3-44B3-B97E-B2A3DCC62E44}"/>
    <dgm:cxn modelId="{FF9A1EAD-46C1-45A6-8ACA-90A7588DC5A5}" srcId="{E5B2E815-0D19-41DC-B01B-4D608769620A}" destId="{DF5223AA-6327-4842-9204-ABCCB95302E1}" srcOrd="3" destOrd="0" parTransId="{C0F27839-D0D4-4108-BB6A-EDD440606295}" sibTransId="{32F608CF-708F-4454-B51F-40B21D6CF0FE}"/>
    <dgm:cxn modelId="{7E4B53B6-DCA8-4F85-89F5-5820D7C5E6F3}" type="presOf" srcId="{BA1CA7C1-F26E-4486-80D3-E8F514D1AE1F}" destId="{D9569AB2-FE03-4AC6-9F8B-23FCAC4FAD76}" srcOrd="0" destOrd="0" presId="urn:microsoft.com/office/officeart/2005/8/layout/vList2"/>
    <dgm:cxn modelId="{65AD6EBA-E01B-4848-B8E3-22F5D5B26EB2}" type="presOf" srcId="{AB7AF809-C5CA-42F8-80DF-646A59DB08B9}" destId="{52E50303-0DA6-4837-A920-42DB5440E4AC}" srcOrd="0" destOrd="0" presId="urn:microsoft.com/office/officeart/2005/8/layout/vList2"/>
    <dgm:cxn modelId="{948C1EAE-6C6E-42F8-B074-49F21D570B23}" type="presParOf" srcId="{B970EACC-20E8-4B9D-A76D-4088620CF6D1}" destId="{85904B6A-9C4E-4F2A-B8D5-7B687F5D298A}" srcOrd="0" destOrd="0" presId="urn:microsoft.com/office/officeart/2005/8/layout/vList2"/>
    <dgm:cxn modelId="{08AF8B1B-338A-442B-8437-293F7FD210A3}" type="presParOf" srcId="{B970EACC-20E8-4B9D-A76D-4088620CF6D1}" destId="{CB37B1B3-88DD-4259-B14A-E3DFEEA6B349}" srcOrd="1" destOrd="0" presId="urn:microsoft.com/office/officeart/2005/8/layout/vList2"/>
    <dgm:cxn modelId="{D44343C8-2F6D-40D7-A893-D3ADE979C973}" type="presParOf" srcId="{B970EACC-20E8-4B9D-A76D-4088620CF6D1}" destId="{D9569AB2-FE03-4AC6-9F8B-23FCAC4FAD76}" srcOrd="2" destOrd="0" presId="urn:microsoft.com/office/officeart/2005/8/layout/vList2"/>
    <dgm:cxn modelId="{E519B30D-7143-4553-B005-083575A56F35}" type="presParOf" srcId="{B970EACC-20E8-4B9D-A76D-4088620CF6D1}" destId="{D77A88A6-E8E4-4F07-9ED7-BE619F386755}" srcOrd="3" destOrd="0" presId="urn:microsoft.com/office/officeart/2005/8/layout/vList2"/>
    <dgm:cxn modelId="{027214EF-315A-42F5-8E67-CEAAFC2E3783}" type="presParOf" srcId="{B970EACC-20E8-4B9D-A76D-4088620CF6D1}" destId="{52E50303-0DA6-4837-A920-42DB5440E4AC}" srcOrd="4" destOrd="0" presId="urn:microsoft.com/office/officeart/2005/8/layout/vList2"/>
    <dgm:cxn modelId="{878D3EA4-283F-43FB-A747-3DCEFA0B97C3}" type="presParOf" srcId="{B970EACC-20E8-4B9D-A76D-4088620CF6D1}" destId="{39D4AC4B-6CFC-479D-8423-CCD23AA3AF07}" srcOrd="5" destOrd="0" presId="urn:microsoft.com/office/officeart/2005/8/layout/vList2"/>
    <dgm:cxn modelId="{4E158C01-5F61-4B9A-B15B-A27D2313CF48}" type="presParOf" srcId="{B970EACC-20E8-4B9D-A76D-4088620CF6D1}" destId="{E1F20C32-ACE1-42B4-817A-1882516EA46A}" srcOrd="6" destOrd="0" presId="urn:microsoft.com/office/officeart/2005/8/layout/vList2"/>
    <dgm:cxn modelId="{2B6DF71B-7468-4093-B53A-204FDD72BF28}" type="presParOf" srcId="{B970EACC-20E8-4B9D-A76D-4088620CF6D1}" destId="{5877385A-EC98-496E-B0A8-20513A64FDD8}" srcOrd="7" destOrd="0" presId="urn:microsoft.com/office/officeart/2005/8/layout/vList2"/>
    <dgm:cxn modelId="{A99E5AB7-F97B-4BEB-900E-90B0A2E2582B}" type="presParOf" srcId="{B970EACC-20E8-4B9D-A76D-4088620CF6D1}" destId="{C58CF9A3-7827-4A71-9830-BE02002DEFB7}"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904B6A-9C4E-4F2A-B8D5-7B687F5D298A}">
      <dsp:nvSpPr>
        <dsp:cNvPr id="0" name=""/>
        <dsp:cNvSpPr/>
      </dsp:nvSpPr>
      <dsp:spPr>
        <a:xfrm>
          <a:off x="0" y="52284"/>
          <a:ext cx="6373813" cy="10296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AU" sz="4400" kern="1200" dirty="0"/>
            <a:t>Advanced Functions</a:t>
          </a:r>
        </a:p>
      </dsp:txBody>
      <dsp:txXfrm>
        <a:off x="50261" y="102545"/>
        <a:ext cx="6273291" cy="929078"/>
      </dsp:txXfrm>
    </dsp:sp>
    <dsp:sp modelId="{D9569AB2-FE03-4AC6-9F8B-23FCAC4FAD76}">
      <dsp:nvSpPr>
        <dsp:cNvPr id="0" name=""/>
        <dsp:cNvSpPr/>
      </dsp:nvSpPr>
      <dsp:spPr>
        <a:xfrm>
          <a:off x="0" y="1208604"/>
          <a:ext cx="6373813" cy="1029600"/>
        </a:xfrm>
        <a:prstGeom prst="roundRect">
          <a:avLst/>
        </a:prstGeom>
        <a:solidFill>
          <a:schemeClr val="accent2">
            <a:hueOff val="1923220"/>
            <a:satOff val="2051"/>
            <a:lumOff val="6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AU" sz="4400" kern="1200" dirty="0"/>
            <a:t>Namespaces</a:t>
          </a:r>
        </a:p>
      </dsp:txBody>
      <dsp:txXfrm>
        <a:off x="50261" y="1258865"/>
        <a:ext cx="6273291" cy="929078"/>
      </dsp:txXfrm>
    </dsp:sp>
    <dsp:sp modelId="{52E50303-0DA6-4837-A920-42DB5440E4AC}">
      <dsp:nvSpPr>
        <dsp:cNvPr id="0" name=""/>
        <dsp:cNvSpPr/>
      </dsp:nvSpPr>
      <dsp:spPr>
        <a:xfrm>
          <a:off x="0" y="2364925"/>
          <a:ext cx="6373813" cy="1029600"/>
        </a:xfrm>
        <a:prstGeom prst="roundRect">
          <a:avLst/>
        </a:prstGeom>
        <a:solidFill>
          <a:schemeClr val="accent2">
            <a:hueOff val="3846440"/>
            <a:satOff val="4103"/>
            <a:lumOff val="127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AU" sz="4400" kern="1200"/>
            <a:t>Enumerations</a:t>
          </a:r>
          <a:endParaRPr lang="en-AU" sz="4400" kern="1200" dirty="0"/>
        </a:p>
      </dsp:txBody>
      <dsp:txXfrm>
        <a:off x="50261" y="2415186"/>
        <a:ext cx="6273291" cy="929078"/>
      </dsp:txXfrm>
    </dsp:sp>
    <dsp:sp modelId="{E1F20C32-ACE1-42B4-817A-1882516EA46A}">
      <dsp:nvSpPr>
        <dsp:cNvPr id="0" name=""/>
        <dsp:cNvSpPr/>
      </dsp:nvSpPr>
      <dsp:spPr>
        <a:xfrm>
          <a:off x="0" y="3521245"/>
          <a:ext cx="6373813" cy="1029600"/>
        </a:xfrm>
        <a:prstGeom prst="roundRect">
          <a:avLst/>
        </a:prstGeom>
        <a:solidFill>
          <a:schemeClr val="accent2">
            <a:hueOff val="5769660"/>
            <a:satOff val="6154"/>
            <a:lumOff val="191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AU" sz="4400" kern="1200" dirty="0"/>
            <a:t>Unions</a:t>
          </a:r>
        </a:p>
      </dsp:txBody>
      <dsp:txXfrm>
        <a:off x="50261" y="3571506"/>
        <a:ext cx="6273291" cy="929078"/>
      </dsp:txXfrm>
    </dsp:sp>
    <dsp:sp modelId="{C58CF9A3-7827-4A71-9830-BE02002DEFB7}">
      <dsp:nvSpPr>
        <dsp:cNvPr id="0" name=""/>
        <dsp:cNvSpPr/>
      </dsp:nvSpPr>
      <dsp:spPr>
        <a:xfrm>
          <a:off x="0" y="4677565"/>
          <a:ext cx="6373813" cy="1029600"/>
        </a:xfrm>
        <a:prstGeom prst="roundRect">
          <a:avLst/>
        </a:prstGeom>
        <a:solidFill>
          <a:schemeClr val="accent2">
            <a:hueOff val="7692880"/>
            <a:satOff val="8205"/>
            <a:lumOff val="25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AU" sz="4400" kern="1200" dirty="0"/>
            <a:t>Structures</a:t>
          </a:r>
        </a:p>
      </dsp:txBody>
      <dsp:txXfrm>
        <a:off x="50261" y="4727826"/>
        <a:ext cx="6273291" cy="92907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12/23/2022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12/23/2022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33232541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15994844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3587774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17137278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14</a:t>
            </a:fld>
            <a:endParaRPr lang="en-US"/>
          </a:p>
        </p:txBody>
      </p:sp>
    </p:spTree>
    <p:extLst>
      <p:ext uri="{BB962C8B-B14F-4D97-AF65-F5344CB8AC3E}">
        <p14:creationId xmlns:p14="http://schemas.microsoft.com/office/powerpoint/2010/main" val="30006398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15</a:t>
            </a:fld>
            <a:endParaRPr lang="en-US"/>
          </a:p>
        </p:txBody>
      </p:sp>
    </p:spTree>
    <p:extLst>
      <p:ext uri="{BB962C8B-B14F-4D97-AF65-F5344CB8AC3E}">
        <p14:creationId xmlns:p14="http://schemas.microsoft.com/office/powerpoint/2010/main" val="32387410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16</a:t>
            </a:fld>
            <a:endParaRPr lang="en-US"/>
          </a:p>
        </p:txBody>
      </p:sp>
    </p:spTree>
    <p:extLst>
      <p:ext uri="{BB962C8B-B14F-4D97-AF65-F5344CB8AC3E}">
        <p14:creationId xmlns:p14="http://schemas.microsoft.com/office/powerpoint/2010/main" val="980488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17</a:t>
            </a:fld>
            <a:endParaRPr lang="en-US"/>
          </a:p>
        </p:txBody>
      </p:sp>
    </p:spTree>
    <p:extLst>
      <p:ext uri="{BB962C8B-B14F-4D97-AF65-F5344CB8AC3E}">
        <p14:creationId xmlns:p14="http://schemas.microsoft.com/office/powerpoint/2010/main" val="28310439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18</a:t>
            </a:fld>
            <a:endParaRPr lang="en-US"/>
          </a:p>
        </p:txBody>
      </p:sp>
    </p:spTree>
    <p:extLst>
      <p:ext uri="{BB962C8B-B14F-4D97-AF65-F5344CB8AC3E}">
        <p14:creationId xmlns:p14="http://schemas.microsoft.com/office/powerpoint/2010/main" val="32865791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19</a:t>
            </a:fld>
            <a:endParaRPr lang="en-US"/>
          </a:p>
        </p:txBody>
      </p:sp>
    </p:spTree>
    <p:extLst>
      <p:ext uri="{BB962C8B-B14F-4D97-AF65-F5344CB8AC3E}">
        <p14:creationId xmlns:p14="http://schemas.microsoft.com/office/powerpoint/2010/main" val="6532127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20</a:t>
            </a:fld>
            <a:endParaRPr lang="en-US"/>
          </a:p>
        </p:txBody>
      </p:sp>
    </p:spTree>
    <p:extLst>
      <p:ext uri="{BB962C8B-B14F-4D97-AF65-F5344CB8AC3E}">
        <p14:creationId xmlns:p14="http://schemas.microsoft.com/office/powerpoint/2010/main" val="600406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21</a:t>
            </a:fld>
            <a:endParaRPr lang="en-US"/>
          </a:p>
        </p:txBody>
      </p:sp>
    </p:spTree>
    <p:extLst>
      <p:ext uri="{BB962C8B-B14F-4D97-AF65-F5344CB8AC3E}">
        <p14:creationId xmlns:p14="http://schemas.microsoft.com/office/powerpoint/2010/main" val="29174917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22</a:t>
            </a:fld>
            <a:endParaRPr lang="en-US"/>
          </a:p>
        </p:txBody>
      </p:sp>
    </p:spTree>
    <p:extLst>
      <p:ext uri="{BB962C8B-B14F-4D97-AF65-F5344CB8AC3E}">
        <p14:creationId xmlns:p14="http://schemas.microsoft.com/office/powerpoint/2010/main" val="9273768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23</a:t>
            </a:fld>
            <a:endParaRPr lang="en-US"/>
          </a:p>
        </p:txBody>
      </p:sp>
    </p:spTree>
    <p:extLst>
      <p:ext uri="{BB962C8B-B14F-4D97-AF65-F5344CB8AC3E}">
        <p14:creationId xmlns:p14="http://schemas.microsoft.com/office/powerpoint/2010/main" val="6968299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24</a:t>
            </a:fld>
            <a:endParaRPr lang="en-US"/>
          </a:p>
        </p:txBody>
      </p:sp>
    </p:spTree>
    <p:extLst>
      <p:ext uri="{BB962C8B-B14F-4D97-AF65-F5344CB8AC3E}">
        <p14:creationId xmlns:p14="http://schemas.microsoft.com/office/powerpoint/2010/main" val="4089399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25</a:t>
            </a:fld>
            <a:endParaRPr lang="en-US"/>
          </a:p>
        </p:txBody>
      </p:sp>
    </p:spTree>
    <p:extLst>
      <p:ext uri="{BB962C8B-B14F-4D97-AF65-F5344CB8AC3E}">
        <p14:creationId xmlns:p14="http://schemas.microsoft.com/office/powerpoint/2010/main" val="9469751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26</a:t>
            </a:fld>
            <a:endParaRPr lang="en-US"/>
          </a:p>
        </p:txBody>
      </p:sp>
    </p:spTree>
    <p:extLst>
      <p:ext uri="{BB962C8B-B14F-4D97-AF65-F5344CB8AC3E}">
        <p14:creationId xmlns:p14="http://schemas.microsoft.com/office/powerpoint/2010/main" val="27035770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28</a:t>
            </a:fld>
            <a:endParaRPr lang="en-US"/>
          </a:p>
        </p:txBody>
      </p:sp>
    </p:spTree>
    <p:extLst>
      <p:ext uri="{BB962C8B-B14F-4D97-AF65-F5344CB8AC3E}">
        <p14:creationId xmlns:p14="http://schemas.microsoft.com/office/powerpoint/2010/main" val="35442066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29</a:t>
            </a:fld>
            <a:endParaRPr lang="en-US"/>
          </a:p>
        </p:txBody>
      </p:sp>
    </p:spTree>
    <p:extLst>
      <p:ext uri="{BB962C8B-B14F-4D97-AF65-F5344CB8AC3E}">
        <p14:creationId xmlns:p14="http://schemas.microsoft.com/office/powerpoint/2010/main" val="38768693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30</a:t>
            </a:fld>
            <a:endParaRPr lang="en-US"/>
          </a:p>
        </p:txBody>
      </p:sp>
    </p:spTree>
    <p:extLst>
      <p:ext uri="{BB962C8B-B14F-4D97-AF65-F5344CB8AC3E}">
        <p14:creationId xmlns:p14="http://schemas.microsoft.com/office/powerpoint/2010/main" val="20058675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31</a:t>
            </a:fld>
            <a:endParaRPr lang="en-US"/>
          </a:p>
        </p:txBody>
      </p:sp>
    </p:spTree>
    <p:extLst>
      <p:ext uri="{BB962C8B-B14F-4D97-AF65-F5344CB8AC3E}">
        <p14:creationId xmlns:p14="http://schemas.microsoft.com/office/powerpoint/2010/main" val="1264122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32</a:t>
            </a:fld>
            <a:endParaRPr lang="en-US"/>
          </a:p>
        </p:txBody>
      </p:sp>
    </p:spTree>
    <p:extLst>
      <p:ext uri="{BB962C8B-B14F-4D97-AF65-F5344CB8AC3E}">
        <p14:creationId xmlns:p14="http://schemas.microsoft.com/office/powerpoint/2010/main" val="20438047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33</a:t>
            </a:fld>
            <a:endParaRPr lang="en-US"/>
          </a:p>
        </p:txBody>
      </p:sp>
    </p:spTree>
    <p:extLst>
      <p:ext uri="{BB962C8B-B14F-4D97-AF65-F5344CB8AC3E}">
        <p14:creationId xmlns:p14="http://schemas.microsoft.com/office/powerpoint/2010/main" val="31012755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34</a:t>
            </a:fld>
            <a:endParaRPr lang="en-US"/>
          </a:p>
        </p:txBody>
      </p:sp>
    </p:spTree>
    <p:extLst>
      <p:ext uri="{BB962C8B-B14F-4D97-AF65-F5344CB8AC3E}">
        <p14:creationId xmlns:p14="http://schemas.microsoft.com/office/powerpoint/2010/main" val="42164707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35</a:t>
            </a:fld>
            <a:endParaRPr lang="en-US"/>
          </a:p>
        </p:txBody>
      </p:sp>
    </p:spTree>
    <p:extLst>
      <p:ext uri="{BB962C8B-B14F-4D97-AF65-F5344CB8AC3E}">
        <p14:creationId xmlns:p14="http://schemas.microsoft.com/office/powerpoint/2010/main" val="9741632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37</a:t>
            </a:fld>
            <a:endParaRPr lang="en-US"/>
          </a:p>
        </p:txBody>
      </p:sp>
    </p:spTree>
    <p:extLst>
      <p:ext uri="{BB962C8B-B14F-4D97-AF65-F5344CB8AC3E}">
        <p14:creationId xmlns:p14="http://schemas.microsoft.com/office/powerpoint/2010/main" val="27201491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38</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2951995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12586484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247830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11153341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21132208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3307464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4.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github.com/MonashDeepNeuron/HPP" TargetMode="External"/><Relationship Id="rId1" Type="http://schemas.openxmlformats.org/officeDocument/2006/relationships/slideLayout" Target="../slideLayouts/slideLayout12.xml"/><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Part 3 - Memory</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Tyler Swann</a:t>
            </a:r>
          </a:p>
        </p:txBody>
      </p:sp>
    </p:spTree>
    <p:extLst>
      <p:ext uri="{BB962C8B-B14F-4D97-AF65-F5344CB8AC3E}">
        <p14:creationId xmlns:p14="http://schemas.microsoft.com/office/powerpoint/2010/main" val="17971704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Pointers Example 5 </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0FDB353-9ED0-EC6B-7695-B0649ADF6023}"/>
              </a:ext>
            </a:extLst>
          </p:cNvPr>
          <p:cNvSpPr>
            <a:spLocks noGrp="1"/>
          </p:cNvSpPr>
          <p:nvPr>
            <p:ph sz="half" idx="2"/>
          </p:nvPr>
        </p:nvSpPr>
        <p:spPr>
          <a:xfrm>
            <a:off x="550863" y="1833152"/>
            <a:ext cx="11097550" cy="4109774"/>
          </a:xfrm>
        </p:spPr>
        <p:txBody>
          <a:bodyPr>
            <a:noAutofit/>
          </a:bodyPr>
          <a:lstStyle/>
          <a:p>
            <a:pPr marL="0" indent="0">
              <a:spcBef>
                <a:spcPts val="0"/>
              </a:spcBef>
              <a:spcAft>
                <a:spcPts val="0"/>
              </a:spcAft>
              <a:buNone/>
            </a:pPr>
            <a:r>
              <a:rPr lang="en-AU" sz="1700" b="0" dirty="0">
                <a:solidFill>
                  <a:srgbClr val="8B888F"/>
                </a:solidFill>
                <a:effectLst/>
                <a:latin typeface="Consolas" panose="020B0609020204030204" pitchFamily="49" charset="0"/>
              </a:rPr>
              <a:t>#</a:t>
            </a:r>
            <a:r>
              <a:rPr lang="en-AU" sz="1700" b="0" dirty="0">
                <a:solidFill>
                  <a:srgbClr val="FC618D"/>
                </a:solidFill>
                <a:effectLst/>
                <a:latin typeface="Consolas" panose="020B0609020204030204" pitchFamily="49" charset="0"/>
              </a:rPr>
              <a:t>include</a:t>
            </a:r>
            <a:r>
              <a:rPr lang="en-AU" sz="1700" b="0" dirty="0">
                <a:solidFill>
                  <a:srgbClr val="948AE3"/>
                </a:solidFill>
                <a:effectLst/>
                <a:latin typeface="Consolas" panose="020B0609020204030204" pitchFamily="49" charset="0"/>
              </a:rPr>
              <a:t> </a:t>
            </a:r>
            <a:r>
              <a:rPr lang="en-AU" sz="1700" b="0" dirty="0">
                <a:solidFill>
                  <a:srgbClr val="8B888F"/>
                </a:solidFill>
                <a:effectLst/>
                <a:latin typeface="Consolas" panose="020B0609020204030204" pitchFamily="49" charset="0"/>
              </a:rPr>
              <a:t>&lt;</a:t>
            </a:r>
            <a:r>
              <a:rPr lang="en-AU" sz="1700" b="0" dirty="0">
                <a:solidFill>
                  <a:srgbClr val="FCE566"/>
                </a:solidFill>
                <a:effectLst/>
                <a:latin typeface="Consolas" panose="020B0609020204030204" pitchFamily="49" charset="0"/>
              </a:rPr>
              <a:t>iostream</a:t>
            </a:r>
            <a:r>
              <a:rPr lang="en-AU" sz="1700" b="0" dirty="0">
                <a:solidFill>
                  <a:srgbClr val="8B888F"/>
                </a:solidFill>
                <a:effectLst/>
                <a:latin typeface="Consolas" panose="020B0609020204030204" pitchFamily="49" charset="0"/>
              </a:rPr>
              <a:t>&gt;</a:t>
            </a:r>
            <a:endParaRPr lang="en-AU" sz="1700" b="0" dirty="0">
              <a:solidFill>
                <a:srgbClr val="F7F1FF"/>
              </a:solidFill>
              <a:effectLst/>
              <a:latin typeface="Consolas" panose="020B0609020204030204" pitchFamily="49" charset="0"/>
            </a:endParaRPr>
          </a:p>
          <a:p>
            <a:pPr marL="0" indent="0">
              <a:spcBef>
                <a:spcPts val="0"/>
              </a:spcBef>
              <a:spcAft>
                <a:spcPts val="0"/>
              </a:spcAft>
              <a:buNone/>
            </a:pPr>
            <a:br>
              <a:rPr lang="en-AU" sz="1700" b="0" dirty="0">
                <a:solidFill>
                  <a:srgbClr val="F7F1FF"/>
                </a:solidFill>
                <a:effectLst/>
                <a:latin typeface="Consolas" panose="020B0609020204030204" pitchFamily="49" charset="0"/>
              </a:rPr>
            </a:br>
            <a:r>
              <a:rPr lang="en-AU" sz="1700" b="0" i="1" dirty="0">
                <a:solidFill>
                  <a:srgbClr val="5AD4E6"/>
                </a:solidFill>
                <a:effectLst/>
                <a:latin typeface="Consolas" panose="020B0609020204030204" pitchFamily="49" charset="0"/>
              </a:rPr>
              <a:t>auto</a:t>
            </a:r>
            <a:r>
              <a:rPr lang="en-AU" sz="1700" b="0" dirty="0">
                <a:solidFill>
                  <a:srgbClr val="F7F1FF"/>
                </a:solidFill>
                <a:effectLst/>
                <a:latin typeface="Consolas" panose="020B0609020204030204" pitchFamily="49" charset="0"/>
              </a:rPr>
              <a:t> </a:t>
            </a:r>
            <a:r>
              <a:rPr lang="en-AU" sz="1700" b="0" dirty="0">
                <a:solidFill>
                  <a:srgbClr val="7BD88F"/>
                </a:solidFill>
                <a:effectLst/>
                <a:latin typeface="Consolas" panose="020B0609020204030204" pitchFamily="49" charset="0"/>
              </a:rPr>
              <a:t>main</a:t>
            </a:r>
            <a:r>
              <a:rPr lang="en-AU" sz="1700" b="0" dirty="0">
                <a:solidFill>
                  <a:srgbClr val="F7F1FF"/>
                </a:solidFill>
                <a:effectLst/>
                <a:latin typeface="Consolas" panose="020B0609020204030204" pitchFamily="49" charset="0"/>
              </a:rPr>
              <a:t> </a:t>
            </a:r>
            <a:r>
              <a:rPr lang="en-AU" sz="1700" b="0" dirty="0">
                <a:solidFill>
                  <a:srgbClr val="8B888F"/>
                </a:solidFill>
                <a:effectLst/>
                <a:latin typeface="Consolas" panose="020B0609020204030204" pitchFamily="49" charset="0"/>
              </a:rPr>
              <a:t>()</a:t>
            </a:r>
            <a:r>
              <a:rPr lang="en-AU" sz="1700" b="0" dirty="0">
                <a:solidFill>
                  <a:srgbClr val="F7F1FF"/>
                </a:solidFill>
                <a:effectLst/>
                <a:latin typeface="Consolas" panose="020B0609020204030204" pitchFamily="49" charset="0"/>
              </a:rPr>
              <a:t> </a:t>
            </a:r>
            <a:r>
              <a:rPr lang="en-AU" sz="1700" b="0" dirty="0">
                <a:solidFill>
                  <a:srgbClr val="8B888F"/>
                </a:solidFill>
                <a:effectLst/>
                <a:latin typeface="Consolas" panose="020B0609020204030204" pitchFamily="49" charset="0"/>
              </a:rPr>
              <a:t>-&gt;</a:t>
            </a:r>
            <a:r>
              <a:rPr lang="en-AU" sz="1700" b="0" dirty="0">
                <a:solidFill>
                  <a:srgbClr val="F7F1FF"/>
                </a:solidFill>
                <a:effectLst/>
                <a:latin typeface="Consolas" panose="020B0609020204030204" pitchFamily="49" charset="0"/>
              </a:rPr>
              <a:t> </a:t>
            </a:r>
            <a:r>
              <a:rPr lang="en-AU" sz="1700" b="0" i="1" dirty="0">
                <a:solidFill>
                  <a:srgbClr val="5AD4E6"/>
                </a:solidFill>
                <a:effectLst/>
                <a:latin typeface="Consolas" panose="020B0609020204030204" pitchFamily="49" charset="0"/>
              </a:rPr>
              <a:t>int</a:t>
            </a:r>
            <a:endParaRPr lang="en-AU" sz="1700" b="0" dirty="0">
              <a:solidFill>
                <a:srgbClr val="F7F1FF"/>
              </a:solidFill>
              <a:effectLst/>
              <a:latin typeface="Consolas" panose="020B0609020204030204" pitchFamily="49" charset="0"/>
            </a:endParaRPr>
          </a:p>
          <a:p>
            <a:pPr marL="0" indent="0">
              <a:spcBef>
                <a:spcPts val="0"/>
              </a:spcBef>
              <a:spcAft>
                <a:spcPts val="0"/>
              </a:spcAft>
              <a:buNone/>
            </a:pPr>
            <a:r>
              <a:rPr lang="en-AU" sz="1700" b="0" dirty="0">
                <a:solidFill>
                  <a:srgbClr val="8B888F"/>
                </a:solidFill>
                <a:effectLst/>
                <a:latin typeface="Consolas" panose="020B0609020204030204" pitchFamily="49" charset="0"/>
              </a:rPr>
              <a:t>{</a:t>
            </a:r>
            <a:endParaRPr lang="en-AU" sz="1700" b="0" dirty="0">
              <a:solidFill>
                <a:srgbClr val="F7F1FF"/>
              </a:solidFill>
              <a:effectLst/>
              <a:latin typeface="Consolas" panose="020B0609020204030204" pitchFamily="49" charset="0"/>
            </a:endParaRPr>
          </a:p>
          <a:p>
            <a:pPr marL="0" indent="0">
              <a:spcBef>
                <a:spcPts val="0"/>
              </a:spcBef>
              <a:spcAft>
                <a:spcPts val="0"/>
              </a:spcAft>
              <a:buNone/>
            </a:pPr>
            <a:r>
              <a:rPr lang="en-AU" sz="1700" b="0" dirty="0">
                <a:solidFill>
                  <a:srgbClr val="F7F1FF"/>
                </a:solidFill>
                <a:effectLst/>
                <a:latin typeface="Consolas" panose="020B0609020204030204" pitchFamily="49" charset="0"/>
              </a:rPr>
              <a:t>    </a:t>
            </a:r>
            <a:r>
              <a:rPr lang="en-AU" sz="1700" b="0" i="1" dirty="0">
                <a:solidFill>
                  <a:srgbClr val="5AD4E6"/>
                </a:solidFill>
                <a:effectLst/>
                <a:latin typeface="Consolas" panose="020B0609020204030204" pitchFamily="49" charset="0"/>
              </a:rPr>
              <a:t>int</a:t>
            </a:r>
            <a:r>
              <a:rPr lang="en-AU" sz="1700" b="0" dirty="0">
                <a:solidFill>
                  <a:srgbClr val="FC618D"/>
                </a:solidFill>
                <a:effectLst/>
                <a:latin typeface="Consolas" panose="020B0609020204030204" pitchFamily="49" charset="0"/>
              </a:rPr>
              <a:t>*</a:t>
            </a:r>
            <a:r>
              <a:rPr lang="en-AU" sz="1700" b="0" dirty="0">
                <a:solidFill>
                  <a:srgbClr val="F7F1FF"/>
                </a:solidFill>
                <a:effectLst/>
                <a:latin typeface="Consolas" panose="020B0609020204030204" pitchFamily="49" charset="0"/>
              </a:rPr>
              <a:t> p </a:t>
            </a:r>
            <a:r>
              <a:rPr lang="en-AU" sz="1700" b="0" dirty="0">
                <a:solidFill>
                  <a:srgbClr val="8B888F"/>
                </a:solidFill>
                <a:effectLst/>
                <a:latin typeface="Consolas" panose="020B0609020204030204" pitchFamily="49" charset="0"/>
              </a:rPr>
              <a:t>{</a:t>
            </a:r>
            <a:r>
              <a:rPr lang="en-AU" sz="1700" b="0" dirty="0" err="1">
                <a:solidFill>
                  <a:srgbClr val="948AE3"/>
                </a:solidFill>
                <a:effectLst/>
                <a:latin typeface="Consolas" panose="020B0609020204030204" pitchFamily="49" charset="0"/>
              </a:rPr>
              <a:t>nullptr</a:t>
            </a:r>
            <a:r>
              <a:rPr lang="en-AU" sz="1700" b="0" dirty="0">
                <a:solidFill>
                  <a:srgbClr val="8B888F"/>
                </a:solidFill>
                <a:effectLst/>
                <a:latin typeface="Consolas" panose="020B0609020204030204" pitchFamily="49" charset="0"/>
              </a:rPr>
              <a:t>};</a:t>
            </a:r>
            <a:endParaRPr lang="en-AU" sz="1700" b="0" dirty="0">
              <a:solidFill>
                <a:srgbClr val="F7F1FF"/>
              </a:solidFill>
              <a:effectLst/>
              <a:latin typeface="Consolas" panose="020B0609020204030204" pitchFamily="49" charset="0"/>
            </a:endParaRPr>
          </a:p>
          <a:p>
            <a:pPr marL="0" indent="0">
              <a:spcBef>
                <a:spcPts val="0"/>
              </a:spcBef>
              <a:spcAft>
                <a:spcPts val="0"/>
              </a:spcAft>
              <a:buNone/>
            </a:pPr>
            <a:br>
              <a:rPr lang="en-AU" sz="1700" b="0" dirty="0">
                <a:solidFill>
                  <a:srgbClr val="F7F1FF"/>
                </a:solidFill>
                <a:effectLst/>
                <a:latin typeface="Consolas" panose="020B0609020204030204" pitchFamily="49" charset="0"/>
              </a:rPr>
            </a:br>
            <a:r>
              <a:rPr lang="en-AU" sz="1700" b="0" dirty="0">
                <a:solidFill>
                  <a:srgbClr val="F7F1FF"/>
                </a:solidFill>
                <a:effectLst/>
                <a:latin typeface="Consolas" panose="020B0609020204030204" pitchFamily="49" charset="0"/>
              </a:rPr>
              <a:t>    </a:t>
            </a:r>
            <a:r>
              <a:rPr lang="en-AU" sz="1700" b="0" dirty="0">
                <a:solidFill>
                  <a:srgbClr val="7BD88F"/>
                </a:solidFill>
                <a:effectLst/>
                <a:latin typeface="Consolas" panose="020B0609020204030204" pitchFamily="49" charset="0"/>
              </a:rPr>
              <a:t>std</a:t>
            </a:r>
            <a:r>
              <a:rPr lang="en-AU" sz="1700" b="0" dirty="0">
                <a:solidFill>
                  <a:srgbClr val="8B888F"/>
                </a:solidFill>
                <a:effectLst/>
                <a:latin typeface="Consolas" panose="020B0609020204030204" pitchFamily="49" charset="0"/>
              </a:rPr>
              <a:t>::</a:t>
            </a:r>
            <a:r>
              <a:rPr lang="en-AU" sz="1700" b="0" dirty="0">
                <a:solidFill>
                  <a:srgbClr val="F7F1FF"/>
                </a:solidFill>
                <a:effectLst/>
                <a:latin typeface="Consolas" panose="020B0609020204030204" pitchFamily="49" charset="0"/>
              </a:rPr>
              <a:t>cout </a:t>
            </a:r>
            <a:r>
              <a:rPr lang="en-AU" sz="1700" b="0" dirty="0">
                <a:solidFill>
                  <a:srgbClr val="FC618D"/>
                </a:solidFill>
                <a:effectLst/>
                <a:latin typeface="Consolas" panose="020B0609020204030204" pitchFamily="49" charset="0"/>
              </a:rPr>
              <a:t>&lt;&lt;</a:t>
            </a:r>
            <a:r>
              <a:rPr lang="en-AU" sz="1700" b="0" dirty="0">
                <a:solidFill>
                  <a:srgbClr val="F7F1FF"/>
                </a:solidFill>
                <a:effectLst/>
                <a:latin typeface="Consolas" panose="020B0609020204030204" pitchFamily="49" charset="0"/>
              </a:rPr>
              <a:t> </a:t>
            </a:r>
            <a:r>
              <a:rPr lang="en-AU" sz="1700" b="0" dirty="0">
                <a:solidFill>
                  <a:srgbClr val="8B888F"/>
                </a:solidFill>
                <a:effectLst/>
                <a:latin typeface="Consolas" panose="020B0609020204030204" pitchFamily="49" charset="0"/>
              </a:rPr>
              <a:t>"</a:t>
            </a:r>
            <a:r>
              <a:rPr lang="en-AU" sz="1700" b="0" dirty="0">
                <a:solidFill>
                  <a:srgbClr val="FCE566"/>
                </a:solidFill>
                <a:effectLst/>
                <a:latin typeface="Consolas" panose="020B0609020204030204" pitchFamily="49" charset="0"/>
              </a:rPr>
              <a:t>p = </a:t>
            </a:r>
            <a:r>
              <a:rPr lang="en-AU" sz="1700" b="0" dirty="0">
                <a:solidFill>
                  <a:srgbClr val="8B888F"/>
                </a:solidFill>
                <a:effectLst/>
                <a:latin typeface="Consolas" panose="020B0609020204030204" pitchFamily="49" charset="0"/>
              </a:rPr>
              <a:t>"</a:t>
            </a:r>
            <a:r>
              <a:rPr lang="en-AU" sz="1700" b="0" dirty="0">
                <a:solidFill>
                  <a:srgbClr val="F7F1FF"/>
                </a:solidFill>
                <a:effectLst/>
                <a:latin typeface="Consolas" panose="020B0609020204030204" pitchFamily="49" charset="0"/>
              </a:rPr>
              <a:t> </a:t>
            </a:r>
            <a:r>
              <a:rPr lang="en-AU" sz="1700" b="0" dirty="0">
                <a:solidFill>
                  <a:srgbClr val="FC618D"/>
                </a:solidFill>
                <a:effectLst/>
                <a:latin typeface="Consolas" panose="020B0609020204030204" pitchFamily="49" charset="0"/>
              </a:rPr>
              <a:t>&lt;&lt;</a:t>
            </a:r>
            <a:r>
              <a:rPr lang="en-AU" sz="1700" b="0" dirty="0">
                <a:solidFill>
                  <a:srgbClr val="F7F1FF"/>
                </a:solidFill>
                <a:effectLst/>
                <a:latin typeface="Consolas" panose="020B0609020204030204" pitchFamily="49" charset="0"/>
              </a:rPr>
              <a:t> p </a:t>
            </a:r>
            <a:r>
              <a:rPr lang="en-AU" sz="1700" b="0" dirty="0">
                <a:solidFill>
                  <a:srgbClr val="FC618D"/>
                </a:solidFill>
                <a:effectLst/>
                <a:latin typeface="Consolas" panose="020B0609020204030204" pitchFamily="49" charset="0"/>
              </a:rPr>
              <a:t>&lt;&lt;</a:t>
            </a:r>
            <a:r>
              <a:rPr lang="en-AU" sz="1700" b="0" dirty="0">
                <a:solidFill>
                  <a:srgbClr val="F7F1FF"/>
                </a:solidFill>
                <a:effectLst/>
                <a:latin typeface="Consolas" panose="020B0609020204030204" pitchFamily="49" charset="0"/>
              </a:rPr>
              <a:t> </a:t>
            </a:r>
            <a:r>
              <a:rPr lang="en-AU" sz="1700" b="0" dirty="0">
                <a:solidFill>
                  <a:srgbClr val="7BD88F"/>
                </a:solidFill>
                <a:effectLst/>
                <a:latin typeface="Consolas" panose="020B0609020204030204" pitchFamily="49" charset="0"/>
              </a:rPr>
              <a:t>std</a:t>
            </a:r>
            <a:r>
              <a:rPr lang="en-AU" sz="1700" b="0" dirty="0">
                <a:solidFill>
                  <a:srgbClr val="8B888F"/>
                </a:solidFill>
                <a:effectLst/>
                <a:latin typeface="Consolas" panose="020B0609020204030204" pitchFamily="49" charset="0"/>
              </a:rPr>
              <a:t>::</a:t>
            </a:r>
            <a:r>
              <a:rPr lang="en-AU" sz="1700" b="0" dirty="0">
                <a:solidFill>
                  <a:srgbClr val="F7F1FF"/>
                </a:solidFill>
                <a:effectLst/>
                <a:latin typeface="Consolas" panose="020B0609020204030204" pitchFamily="49" charset="0"/>
              </a:rPr>
              <a:t>endl</a:t>
            </a:r>
            <a:r>
              <a:rPr lang="en-AU" sz="1700" b="0" dirty="0">
                <a:solidFill>
                  <a:srgbClr val="8B888F"/>
                </a:solidFill>
                <a:effectLst/>
                <a:latin typeface="Consolas" panose="020B0609020204030204" pitchFamily="49" charset="0"/>
              </a:rPr>
              <a:t>;</a:t>
            </a:r>
            <a:r>
              <a:rPr lang="en-AU" sz="1700" b="0" i="1" dirty="0">
                <a:solidFill>
                  <a:srgbClr val="69676C"/>
                </a:solidFill>
                <a:effectLst/>
                <a:latin typeface="Consolas" panose="020B0609020204030204" pitchFamily="49" charset="0"/>
              </a:rPr>
              <a:t>      ///&lt; p = 0</a:t>
            </a:r>
            <a:endParaRPr lang="en-AU" sz="1700" b="0" dirty="0">
              <a:solidFill>
                <a:srgbClr val="F7F1FF"/>
              </a:solidFill>
              <a:effectLst/>
              <a:latin typeface="Consolas" panose="020B0609020204030204" pitchFamily="49" charset="0"/>
            </a:endParaRPr>
          </a:p>
          <a:p>
            <a:pPr marL="0" indent="0">
              <a:spcBef>
                <a:spcPts val="0"/>
              </a:spcBef>
              <a:spcAft>
                <a:spcPts val="0"/>
              </a:spcAft>
              <a:buNone/>
            </a:pPr>
            <a:br>
              <a:rPr lang="en-AU" sz="1700" b="0" dirty="0">
                <a:solidFill>
                  <a:srgbClr val="F7F1FF"/>
                </a:solidFill>
                <a:effectLst/>
                <a:latin typeface="Consolas" panose="020B0609020204030204" pitchFamily="49" charset="0"/>
              </a:rPr>
            </a:br>
            <a:r>
              <a:rPr lang="en-AU" sz="1700" b="0" i="1" dirty="0">
                <a:solidFill>
                  <a:srgbClr val="69676C"/>
                </a:solidFill>
                <a:effectLst/>
                <a:latin typeface="Consolas" panose="020B0609020204030204" pitchFamily="49" charset="0"/>
              </a:rPr>
              <a:t>    /// Compiles (on Godbolt) but throws a runtime error (see return of program is not zero)</a:t>
            </a:r>
            <a:endParaRPr lang="en-AU" sz="1700" b="0" dirty="0">
              <a:solidFill>
                <a:srgbClr val="F7F1FF"/>
              </a:solidFill>
              <a:effectLst/>
              <a:latin typeface="Consolas" panose="020B0609020204030204" pitchFamily="49" charset="0"/>
            </a:endParaRPr>
          </a:p>
          <a:p>
            <a:pPr marL="0" indent="0">
              <a:spcBef>
                <a:spcPts val="0"/>
              </a:spcBef>
              <a:spcAft>
                <a:spcPts val="0"/>
              </a:spcAft>
              <a:buNone/>
            </a:pPr>
            <a:r>
              <a:rPr lang="en-AU" sz="1700" b="0" dirty="0">
                <a:solidFill>
                  <a:srgbClr val="F7F1FF"/>
                </a:solidFill>
                <a:effectLst/>
                <a:latin typeface="Consolas" panose="020B0609020204030204" pitchFamily="49" charset="0"/>
              </a:rPr>
              <a:t>    </a:t>
            </a:r>
            <a:r>
              <a:rPr lang="en-AU" sz="1700" b="0" dirty="0">
                <a:solidFill>
                  <a:srgbClr val="7BD88F"/>
                </a:solidFill>
                <a:effectLst/>
                <a:latin typeface="Consolas" panose="020B0609020204030204" pitchFamily="49" charset="0"/>
              </a:rPr>
              <a:t>std</a:t>
            </a:r>
            <a:r>
              <a:rPr lang="en-AU" sz="1700" b="0" dirty="0">
                <a:solidFill>
                  <a:srgbClr val="8B888F"/>
                </a:solidFill>
                <a:effectLst/>
                <a:latin typeface="Consolas" panose="020B0609020204030204" pitchFamily="49" charset="0"/>
              </a:rPr>
              <a:t>::</a:t>
            </a:r>
            <a:r>
              <a:rPr lang="en-AU" sz="1700" b="0" dirty="0">
                <a:solidFill>
                  <a:srgbClr val="F7F1FF"/>
                </a:solidFill>
                <a:effectLst/>
                <a:latin typeface="Consolas" panose="020B0609020204030204" pitchFamily="49" charset="0"/>
              </a:rPr>
              <a:t>cout </a:t>
            </a:r>
            <a:r>
              <a:rPr lang="en-AU" sz="1700" b="0" dirty="0">
                <a:solidFill>
                  <a:srgbClr val="FC618D"/>
                </a:solidFill>
                <a:effectLst/>
                <a:latin typeface="Consolas" panose="020B0609020204030204" pitchFamily="49" charset="0"/>
              </a:rPr>
              <a:t>&lt;&lt;</a:t>
            </a:r>
            <a:r>
              <a:rPr lang="en-AU" sz="1700" b="0" dirty="0">
                <a:solidFill>
                  <a:srgbClr val="F7F1FF"/>
                </a:solidFill>
                <a:effectLst/>
                <a:latin typeface="Consolas" panose="020B0609020204030204" pitchFamily="49" charset="0"/>
              </a:rPr>
              <a:t> </a:t>
            </a:r>
            <a:r>
              <a:rPr lang="en-AU" sz="1700" b="0" dirty="0">
                <a:solidFill>
                  <a:srgbClr val="8B888F"/>
                </a:solidFill>
                <a:effectLst/>
                <a:latin typeface="Consolas" panose="020B0609020204030204" pitchFamily="49" charset="0"/>
              </a:rPr>
              <a:t>"</a:t>
            </a:r>
            <a:r>
              <a:rPr lang="en-AU" sz="1700" b="0" dirty="0">
                <a:solidFill>
                  <a:srgbClr val="FCE566"/>
                </a:solidFill>
                <a:effectLst/>
                <a:latin typeface="Consolas" panose="020B0609020204030204" pitchFamily="49" charset="0"/>
              </a:rPr>
              <a:t>*p = </a:t>
            </a:r>
            <a:r>
              <a:rPr lang="en-AU" sz="1700" b="0" dirty="0">
                <a:solidFill>
                  <a:srgbClr val="8B888F"/>
                </a:solidFill>
                <a:effectLst/>
                <a:latin typeface="Consolas" panose="020B0609020204030204" pitchFamily="49" charset="0"/>
              </a:rPr>
              <a:t>"</a:t>
            </a:r>
            <a:r>
              <a:rPr lang="en-AU" sz="1700" b="0" dirty="0">
                <a:solidFill>
                  <a:srgbClr val="F7F1FF"/>
                </a:solidFill>
                <a:effectLst/>
                <a:latin typeface="Consolas" panose="020B0609020204030204" pitchFamily="49" charset="0"/>
              </a:rPr>
              <a:t> </a:t>
            </a:r>
            <a:r>
              <a:rPr lang="en-AU" sz="1700" b="0" dirty="0">
                <a:solidFill>
                  <a:srgbClr val="FC618D"/>
                </a:solidFill>
                <a:effectLst/>
                <a:latin typeface="Consolas" panose="020B0609020204030204" pitchFamily="49" charset="0"/>
              </a:rPr>
              <a:t>&lt;&lt;</a:t>
            </a:r>
            <a:r>
              <a:rPr lang="en-AU" sz="1700" b="0" dirty="0">
                <a:solidFill>
                  <a:srgbClr val="F7F1FF"/>
                </a:solidFill>
                <a:effectLst/>
                <a:latin typeface="Consolas" panose="020B0609020204030204" pitchFamily="49" charset="0"/>
              </a:rPr>
              <a:t> </a:t>
            </a:r>
            <a:r>
              <a:rPr lang="en-AU" sz="1700" b="0" dirty="0">
                <a:solidFill>
                  <a:srgbClr val="FC618D"/>
                </a:solidFill>
                <a:effectLst/>
                <a:latin typeface="Consolas" panose="020B0609020204030204" pitchFamily="49" charset="0"/>
              </a:rPr>
              <a:t>*</a:t>
            </a:r>
            <a:r>
              <a:rPr lang="en-AU" sz="1700" b="0" dirty="0">
                <a:solidFill>
                  <a:srgbClr val="F7F1FF"/>
                </a:solidFill>
                <a:effectLst/>
                <a:latin typeface="Consolas" panose="020B0609020204030204" pitchFamily="49" charset="0"/>
              </a:rPr>
              <a:t>p </a:t>
            </a:r>
            <a:r>
              <a:rPr lang="en-AU" sz="1700" b="0" dirty="0">
                <a:solidFill>
                  <a:srgbClr val="FC618D"/>
                </a:solidFill>
                <a:effectLst/>
                <a:latin typeface="Consolas" panose="020B0609020204030204" pitchFamily="49" charset="0"/>
              </a:rPr>
              <a:t>&lt;&lt;</a:t>
            </a:r>
            <a:r>
              <a:rPr lang="en-AU" sz="1700" b="0" dirty="0">
                <a:solidFill>
                  <a:srgbClr val="F7F1FF"/>
                </a:solidFill>
                <a:effectLst/>
                <a:latin typeface="Consolas" panose="020B0609020204030204" pitchFamily="49" charset="0"/>
              </a:rPr>
              <a:t> </a:t>
            </a:r>
            <a:r>
              <a:rPr lang="en-AU" sz="1700" b="0" dirty="0">
                <a:solidFill>
                  <a:srgbClr val="7BD88F"/>
                </a:solidFill>
                <a:effectLst/>
                <a:latin typeface="Consolas" panose="020B0609020204030204" pitchFamily="49" charset="0"/>
              </a:rPr>
              <a:t>std</a:t>
            </a:r>
            <a:r>
              <a:rPr lang="en-AU" sz="1700" b="0" dirty="0">
                <a:solidFill>
                  <a:srgbClr val="8B888F"/>
                </a:solidFill>
                <a:effectLst/>
                <a:latin typeface="Consolas" panose="020B0609020204030204" pitchFamily="49" charset="0"/>
              </a:rPr>
              <a:t>::</a:t>
            </a:r>
            <a:r>
              <a:rPr lang="en-AU" sz="1700" b="0" dirty="0">
                <a:solidFill>
                  <a:srgbClr val="F7F1FF"/>
                </a:solidFill>
                <a:effectLst/>
                <a:latin typeface="Consolas" panose="020B0609020204030204" pitchFamily="49" charset="0"/>
              </a:rPr>
              <a:t>endl</a:t>
            </a:r>
            <a:r>
              <a:rPr lang="en-AU" sz="1700" b="0" dirty="0">
                <a:solidFill>
                  <a:srgbClr val="8B888F"/>
                </a:solidFill>
                <a:effectLst/>
                <a:latin typeface="Consolas" panose="020B0609020204030204" pitchFamily="49" charset="0"/>
              </a:rPr>
              <a:t>;</a:t>
            </a:r>
            <a:endParaRPr lang="en-AU" sz="1700" b="0" dirty="0">
              <a:solidFill>
                <a:srgbClr val="F7F1FF"/>
              </a:solidFill>
              <a:effectLst/>
              <a:latin typeface="Consolas" panose="020B0609020204030204" pitchFamily="49" charset="0"/>
            </a:endParaRPr>
          </a:p>
          <a:p>
            <a:pPr marL="0" indent="0">
              <a:spcBef>
                <a:spcPts val="0"/>
              </a:spcBef>
              <a:spcAft>
                <a:spcPts val="0"/>
              </a:spcAft>
              <a:buNone/>
            </a:pPr>
            <a:br>
              <a:rPr lang="en-AU" sz="1700" b="0" dirty="0">
                <a:solidFill>
                  <a:srgbClr val="F7F1FF"/>
                </a:solidFill>
                <a:effectLst/>
                <a:latin typeface="Consolas" panose="020B0609020204030204" pitchFamily="49" charset="0"/>
              </a:rPr>
            </a:br>
            <a:r>
              <a:rPr lang="en-AU" sz="1700" b="0" dirty="0">
                <a:solidFill>
                  <a:srgbClr val="F7F1FF"/>
                </a:solidFill>
                <a:effectLst/>
                <a:latin typeface="Consolas" panose="020B0609020204030204" pitchFamily="49" charset="0"/>
              </a:rPr>
              <a:t>    </a:t>
            </a:r>
            <a:r>
              <a:rPr lang="en-AU" sz="1700" b="0" dirty="0">
                <a:solidFill>
                  <a:srgbClr val="FC618D"/>
                </a:solidFill>
                <a:effectLst/>
                <a:latin typeface="Consolas" panose="020B0609020204030204" pitchFamily="49" charset="0"/>
              </a:rPr>
              <a:t>return</a:t>
            </a:r>
            <a:r>
              <a:rPr lang="en-AU" sz="1700" b="0" dirty="0">
                <a:solidFill>
                  <a:srgbClr val="F7F1FF"/>
                </a:solidFill>
                <a:effectLst/>
                <a:latin typeface="Consolas" panose="020B0609020204030204" pitchFamily="49" charset="0"/>
              </a:rPr>
              <a:t> </a:t>
            </a:r>
            <a:r>
              <a:rPr lang="en-AU" sz="1700" b="0" dirty="0">
                <a:solidFill>
                  <a:srgbClr val="948AE3"/>
                </a:solidFill>
                <a:effectLst/>
                <a:latin typeface="Consolas" panose="020B0609020204030204" pitchFamily="49" charset="0"/>
              </a:rPr>
              <a:t>0</a:t>
            </a:r>
            <a:r>
              <a:rPr lang="en-AU" sz="1700" b="0" dirty="0">
                <a:solidFill>
                  <a:srgbClr val="8B888F"/>
                </a:solidFill>
                <a:effectLst/>
                <a:latin typeface="Consolas" panose="020B0609020204030204" pitchFamily="49" charset="0"/>
              </a:rPr>
              <a:t>;</a:t>
            </a:r>
            <a:endParaRPr lang="en-AU" sz="1700" b="0" dirty="0">
              <a:solidFill>
                <a:srgbClr val="F7F1FF"/>
              </a:solidFill>
              <a:effectLst/>
              <a:latin typeface="Consolas" panose="020B0609020204030204" pitchFamily="49" charset="0"/>
            </a:endParaRPr>
          </a:p>
          <a:p>
            <a:pPr marL="0" indent="0">
              <a:spcBef>
                <a:spcPts val="0"/>
              </a:spcBef>
              <a:spcAft>
                <a:spcPts val="0"/>
              </a:spcAft>
              <a:buNone/>
            </a:pPr>
            <a:r>
              <a:rPr lang="en-AU" sz="1700" b="0" dirty="0">
                <a:solidFill>
                  <a:srgbClr val="8B888F"/>
                </a:solidFill>
                <a:effectLst/>
                <a:latin typeface="Consolas" panose="020B0609020204030204" pitchFamily="49" charset="0"/>
              </a:rPr>
              <a:t>}</a:t>
            </a:r>
            <a:endParaRPr lang="en-AU" sz="17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8024672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Pointers Example 6</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0FDB353-9ED0-EC6B-7695-B0649ADF6023}"/>
              </a:ext>
            </a:extLst>
          </p:cNvPr>
          <p:cNvSpPr>
            <a:spLocks noGrp="1"/>
          </p:cNvSpPr>
          <p:nvPr>
            <p:ph sz="half" idx="2"/>
          </p:nvPr>
        </p:nvSpPr>
        <p:spPr>
          <a:xfrm>
            <a:off x="550863" y="1833152"/>
            <a:ext cx="11097550" cy="4109774"/>
          </a:xfrm>
        </p:spPr>
        <p:txBody>
          <a:bodyPr>
            <a:noAutofit/>
          </a:bodyPr>
          <a:lstStyle/>
          <a:p>
            <a:pPr marL="0" indent="0">
              <a:spcBef>
                <a:spcPts val="0"/>
              </a:spcBef>
              <a:spcAft>
                <a:spcPts val="0"/>
              </a:spcAft>
              <a:buNone/>
            </a:pPr>
            <a:r>
              <a:rPr lang="en-AU" sz="1700" b="0" dirty="0">
                <a:solidFill>
                  <a:srgbClr val="8B888F"/>
                </a:solidFill>
                <a:effectLst/>
                <a:latin typeface="Consolas" panose="020B0609020204030204" pitchFamily="49" charset="0"/>
              </a:rPr>
              <a:t>#</a:t>
            </a:r>
            <a:r>
              <a:rPr lang="en-AU" sz="1700" b="0" dirty="0">
                <a:solidFill>
                  <a:srgbClr val="FC618D"/>
                </a:solidFill>
                <a:effectLst/>
                <a:latin typeface="Consolas" panose="020B0609020204030204" pitchFamily="49" charset="0"/>
              </a:rPr>
              <a:t>include</a:t>
            </a:r>
            <a:r>
              <a:rPr lang="en-AU" sz="1700" b="0" dirty="0">
                <a:solidFill>
                  <a:srgbClr val="948AE3"/>
                </a:solidFill>
                <a:effectLst/>
                <a:latin typeface="Consolas" panose="020B0609020204030204" pitchFamily="49" charset="0"/>
              </a:rPr>
              <a:t> </a:t>
            </a:r>
            <a:r>
              <a:rPr lang="en-AU" sz="1700" b="0" dirty="0">
                <a:solidFill>
                  <a:srgbClr val="8B888F"/>
                </a:solidFill>
                <a:effectLst/>
                <a:latin typeface="Consolas" panose="020B0609020204030204" pitchFamily="49" charset="0"/>
              </a:rPr>
              <a:t>&lt;</a:t>
            </a:r>
            <a:r>
              <a:rPr lang="en-AU" sz="1700" b="0" dirty="0">
                <a:solidFill>
                  <a:srgbClr val="FCE566"/>
                </a:solidFill>
                <a:effectLst/>
                <a:latin typeface="Consolas" panose="020B0609020204030204" pitchFamily="49" charset="0"/>
              </a:rPr>
              <a:t>iostream</a:t>
            </a:r>
            <a:r>
              <a:rPr lang="en-AU" sz="1700" b="0" dirty="0">
                <a:solidFill>
                  <a:srgbClr val="8B888F"/>
                </a:solidFill>
                <a:effectLst/>
                <a:latin typeface="Consolas" panose="020B0609020204030204" pitchFamily="49" charset="0"/>
              </a:rPr>
              <a:t>&gt;</a:t>
            </a:r>
            <a:endParaRPr lang="en-AU" sz="1700" b="0" dirty="0">
              <a:solidFill>
                <a:srgbClr val="F7F1FF"/>
              </a:solidFill>
              <a:effectLst/>
              <a:latin typeface="Consolas" panose="020B0609020204030204" pitchFamily="49" charset="0"/>
            </a:endParaRPr>
          </a:p>
          <a:p>
            <a:pPr marL="0" indent="0">
              <a:spcBef>
                <a:spcPts val="0"/>
              </a:spcBef>
              <a:spcAft>
                <a:spcPts val="0"/>
              </a:spcAft>
              <a:buNone/>
            </a:pPr>
            <a:r>
              <a:rPr lang="en-AU" sz="1700" b="0" dirty="0">
                <a:solidFill>
                  <a:srgbClr val="8B888F"/>
                </a:solidFill>
                <a:effectLst/>
                <a:latin typeface="Consolas" panose="020B0609020204030204" pitchFamily="49" charset="0"/>
              </a:rPr>
              <a:t>#</a:t>
            </a:r>
            <a:r>
              <a:rPr lang="en-AU" sz="1700" b="0" dirty="0">
                <a:solidFill>
                  <a:srgbClr val="FC618D"/>
                </a:solidFill>
                <a:effectLst/>
                <a:latin typeface="Consolas" panose="020B0609020204030204" pitchFamily="49" charset="0"/>
              </a:rPr>
              <a:t>include</a:t>
            </a:r>
            <a:r>
              <a:rPr lang="en-AU" sz="1700" b="0" dirty="0">
                <a:solidFill>
                  <a:srgbClr val="948AE3"/>
                </a:solidFill>
                <a:effectLst/>
                <a:latin typeface="Consolas" panose="020B0609020204030204" pitchFamily="49" charset="0"/>
              </a:rPr>
              <a:t> </a:t>
            </a:r>
            <a:r>
              <a:rPr lang="en-AU" sz="1700" b="0" dirty="0">
                <a:solidFill>
                  <a:srgbClr val="8B888F"/>
                </a:solidFill>
                <a:effectLst/>
                <a:latin typeface="Consolas" panose="020B0609020204030204" pitchFamily="49" charset="0"/>
              </a:rPr>
              <a:t>&lt;</a:t>
            </a:r>
            <a:r>
              <a:rPr lang="en-AU" sz="1700" b="0" dirty="0">
                <a:solidFill>
                  <a:srgbClr val="FCE566"/>
                </a:solidFill>
                <a:effectLst/>
                <a:latin typeface="Consolas" panose="020B0609020204030204" pitchFamily="49" charset="0"/>
              </a:rPr>
              <a:t>memory</a:t>
            </a:r>
            <a:r>
              <a:rPr lang="en-AU" sz="1700" b="0" dirty="0">
                <a:solidFill>
                  <a:srgbClr val="8B888F"/>
                </a:solidFill>
                <a:effectLst/>
                <a:latin typeface="Consolas" panose="020B0609020204030204" pitchFamily="49" charset="0"/>
              </a:rPr>
              <a:t>&gt;</a:t>
            </a:r>
            <a:endParaRPr lang="en-AU" sz="1700" b="0" dirty="0">
              <a:solidFill>
                <a:srgbClr val="F7F1FF"/>
              </a:solidFill>
              <a:effectLst/>
              <a:latin typeface="Consolas" panose="020B0609020204030204" pitchFamily="49" charset="0"/>
            </a:endParaRPr>
          </a:p>
          <a:p>
            <a:pPr marL="0" indent="0">
              <a:spcBef>
                <a:spcPts val="0"/>
              </a:spcBef>
              <a:spcAft>
                <a:spcPts val="0"/>
              </a:spcAft>
              <a:buNone/>
            </a:pPr>
            <a:br>
              <a:rPr lang="en-AU" sz="1700" b="0" dirty="0">
                <a:solidFill>
                  <a:srgbClr val="F7F1FF"/>
                </a:solidFill>
                <a:effectLst/>
                <a:latin typeface="Consolas" panose="020B0609020204030204" pitchFamily="49" charset="0"/>
              </a:rPr>
            </a:br>
            <a:r>
              <a:rPr lang="en-AU" sz="1700" b="0" i="1" dirty="0">
                <a:solidFill>
                  <a:srgbClr val="5AD4E6"/>
                </a:solidFill>
                <a:effectLst/>
                <a:latin typeface="Consolas" panose="020B0609020204030204" pitchFamily="49" charset="0"/>
              </a:rPr>
              <a:t>auto</a:t>
            </a:r>
            <a:r>
              <a:rPr lang="en-AU" sz="1700" b="0" dirty="0">
                <a:solidFill>
                  <a:srgbClr val="F7F1FF"/>
                </a:solidFill>
                <a:effectLst/>
                <a:latin typeface="Consolas" panose="020B0609020204030204" pitchFamily="49" charset="0"/>
              </a:rPr>
              <a:t> </a:t>
            </a:r>
            <a:r>
              <a:rPr lang="en-AU" sz="1700" b="0" dirty="0">
                <a:solidFill>
                  <a:srgbClr val="7BD88F"/>
                </a:solidFill>
                <a:effectLst/>
                <a:latin typeface="Consolas" panose="020B0609020204030204" pitchFamily="49" charset="0"/>
              </a:rPr>
              <a:t>main</a:t>
            </a:r>
            <a:r>
              <a:rPr lang="en-AU" sz="1700" b="0" dirty="0">
                <a:solidFill>
                  <a:srgbClr val="F7F1FF"/>
                </a:solidFill>
                <a:effectLst/>
                <a:latin typeface="Consolas" panose="020B0609020204030204" pitchFamily="49" charset="0"/>
              </a:rPr>
              <a:t> </a:t>
            </a:r>
            <a:r>
              <a:rPr lang="en-AU" sz="1700" b="0" dirty="0">
                <a:solidFill>
                  <a:srgbClr val="8B888F"/>
                </a:solidFill>
                <a:effectLst/>
                <a:latin typeface="Consolas" panose="020B0609020204030204" pitchFamily="49" charset="0"/>
              </a:rPr>
              <a:t>()</a:t>
            </a:r>
            <a:r>
              <a:rPr lang="en-AU" sz="1700" b="0" dirty="0">
                <a:solidFill>
                  <a:srgbClr val="F7F1FF"/>
                </a:solidFill>
                <a:effectLst/>
                <a:latin typeface="Consolas" panose="020B0609020204030204" pitchFamily="49" charset="0"/>
              </a:rPr>
              <a:t> </a:t>
            </a:r>
            <a:r>
              <a:rPr lang="en-AU" sz="1700" b="0" dirty="0">
                <a:solidFill>
                  <a:srgbClr val="8B888F"/>
                </a:solidFill>
                <a:effectLst/>
                <a:latin typeface="Consolas" panose="020B0609020204030204" pitchFamily="49" charset="0"/>
              </a:rPr>
              <a:t>-&gt;</a:t>
            </a:r>
            <a:r>
              <a:rPr lang="en-AU" sz="1700" b="0" dirty="0">
                <a:solidFill>
                  <a:srgbClr val="F7F1FF"/>
                </a:solidFill>
                <a:effectLst/>
                <a:latin typeface="Consolas" panose="020B0609020204030204" pitchFamily="49" charset="0"/>
              </a:rPr>
              <a:t> </a:t>
            </a:r>
            <a:r>
              <a:rPr lang="en-AU" sz="1700" b="0" i="1" dirty="0">
                <a:solidFill>
                  <a:srgbClr val="5AD4E6"/>
                </a:solidFill>
                <a:effectLst/>
                <a:latin typeface="Consolas" panose="020B0609020204030204" pitchFamily="49" charset="0"/>
              </a:rPr>
              <a:t>int</a:t>
            </a:r>
            <a:endParaRPr lang="en-AU" sz="1700" b="0" dirty="0">
              <a:solidFill>
                <a:srgbClr val="F7F1FF"/>
              </a:solidFill>
              <a:effectLst/>
              <a:latin typeface="Consolas" panose="020B0609020204030204" pitchFamily="49" charset="0"/>
            </a:endParaRPr>
          </a:p>
          <a:p>
            <a:pPr marL="0" indent="0">
              <a:spcBef>
                <a:spcPts val="0"/>
              </a:spcBef>
              <a:spcAft>
                <a:spcPts val="0"/>
              </a:spcAft>
              <a:buNone/>
            </a:pPr>
            <a:r>
              <a:rPr lang="en-AU" sz="1700" b="0" dirty="0">
                <a:solidFill>
                  <a:srgbClr val="8B888F"/>
                </a:solidFill>
                <a:effectLst/>
                <a:latin typeface="Consolas" panose="020B0609020204030204" pitchFamily="49" charset="0"/>
              </a:rPr>
              <a:t>{</a:t>
            </a:r>
            <a:endParaRPr lang="en-AU" sz="1700" b="0" dirty="0">
              <a:solidFill>
                <a:srgbClr val="F7F1FF"/>
              </a:solidFill>
              <a:effectLst/>
              <a:latin typeface="Consolas" panose="020B0609020204030204" pitchFamily="49" charset="0"/>
            </a:endParaRPr>
          </a:p>
          <a:p>
            <a:pPr marL="0" indent="0">
              <a:spcBef>
                <a:spcPts val="0"/>
              </a:spcBef>
              <a:spcAft>
                <a:spcPts val="0"/>
              </a:spcAft>
              <a:buNone/>
            </a:pPr>
            <a:r>
              <a:rPr lang="en-AU" sz="1700" b="0" dirty="0">
                <a:solidFill>
                  <a:srgbClr val="F7F1FF"/>
                </a:solidFill>
                <a:effectLst/>
                <a:latin typeface="Consolas" panose="020B0609020204030204" pitchFamily="49" charset="0"/>
              </a:rPr>
              <a:t>    </a:t>
            </a:r>
            <a:r>
              <a:rPr lang="en-AU" sz="1700" b="0" i="1" dirty="0">
                <a:solidFill>
                  <a:srgbClr val="5AD4E6"/>
                </a:solidFill>
                <a:effectLst/>
                <a:latin typeface="Consolas" panose="020B0609020204030204" pitchFamily="49" charset="0"/>
              </a:rPr>
              <a:t>int</a:t>
            </a:r>
            <a:r>
              <a:rPr lang="en-AU" sz="1700" b="0" dirty="0">
                <a:solidFill>
                  <a:srgbClr val="F7F1FF"/>
                </a:solidFill>
                <a:effectLst/>
                <a:latin typeface="Consolas" panose="020B0609020204030204" pitchFamily="49" charset="0"/>
              </a:rPr>
              <a:t> a </a:t>
            </a:r>
            <a:r>
              <a:rPr lang="en-AU" sz="1700" b="0" dirty="0">
                <a:solidFill>
                  <a:srgbClr val="8B888F"/>
                </a:solidFill>
                <a:effectLst/>
                <a:latin typeface="Consolas" panose="020B0609020204030204" pitchFamily="49" charset="0"/>
              </a:rPr>
              <a:t>{</a:t>
            </a:r>
            <a:r>
              <a:rPr lang="en-AU" sz="1700" b="0" dirty="0">
                <a:solidFill>
                  <a:srgbClr val="948AE3"/>
                </a:solidFill>
                <a:effectLst/>
                <a:latin typeface="Consolas" panose="020B0609020204030204" pitchFamily="49" charset="0"/>
              </a:rPr>
              <a:t>6</a:t>
            </a:r>
            <a:r>
              <a:rPr lang="en-AU" sz="1700" b="0" dirty="0">
                <a:solidFill>
                  <a:srgbClr val="8B888F"/>
                </a:solidFill>
                <a:effectLst/>
                <a:latin typeface="Consolas" panose="020B0609020204030204" pitchFamily="49" charset="0"/>
              </a:rPr>
              <a:t>};</a:t>
            </a:r>
            <a:endParaRPr lang="en-AU" sz="1700" b="0" dirty="0">
              <a:solidFill>
                <a:srgbClr val="F7F1FF"/>
              </a:solidFill>
              <a:effectLst/>
              <a:latin typeface="Consolas" panose="020B0609020204030204" pitchFamily="49" charset="0"/>
            </a:endParaRPr>
          </a:p>
          <a:p>
            <a:pPr marL="0" indent="0">
              <a:spcBef>
                <a:spcPts val="0"/>
              </a:spcBef>
              <a:spcAft>
                <a:spcPts val="0"/>
              </a:spcAft>
              <a:buNone/>
            </a:pPr>
            <a:r>
              <a:rPr lang="en-AU" sz="1700" b="0" dirty="0">
                <a:solidFill>
                  <a:srgbClr val="F7F1FF"/>
                </a:solidFill>
                <a:effectLst/>
                <a:latin typeface="Consolas" panose="020B0609020204030204" pitchFamily="49" charset="0"/>
              </a:rPr>
              <a:t>    </a:t>
            </a:r>
            <a:r>
              <a:rPr lang="en-AU" sz="1700" b="0" i="1" dirty="0">
                <a:solidFill>
                  <a:srgbClr val="5AD4E6"/>
                </a:solidFill>
                <a:effectLst/>
                <a:latin typeface="Consolas" panose="020B0609020204030204" pitchFamily="49" charset="0"/>
              </a:rPr>
              <a:t>int</a:t>
            </a:r>
            <a:r>
              <a:rPr lang="en-AU" sz="1700" b="0" dirty="0">
                <a:solidFill>
                  <a:srgbClr val="FC618D"/>
                </a:solidFill>
                <a:effectLst/>
                <a:latin typeface="Consolas" panose="020B0609020204030204" pitchFamily="49" charset="0"/>
              </a:rPr>
              <a:t>*</a:t>
            </a:r>
            <a:r>
              <a:rPr lang="en-AU" sz="1700" b="0" dirty="0">
                <a:solidFill>
                  <a:srgbClr val="F7F1FF"/>
                </a:solidFill>
                <a:effectLst/>
                <a:latin typeface="Consolas" panose="020B0609020204030204" pitchFamily="49" charset="0"/>
              </a:rPr>
              <a:t> p </a:t>
            </a:r>
            <a:r>
              <a:rPr lang="en-AU" sz="1700" b="0" dirty="0">
                <a:solidFill>
                  <a:srgbClr val="8B888F"/>
                </a:solidFill>
                <a:effectLst/>
                <a:latin typeface="Consolas" panose="020B0609020204030204" pitchFamily="49" charset="0"/>
              </a:rPr>
              <a:t>{</a:t>
            </a:r>
            <a:r>
              <a:rPr lang="en-AU" sz="1700" b="0" dirty="0">
                <a:solidFill>
                  <a:srgbClr val="7BD88F"/>
                </a:solidFill>
                <a:effectLst/>
                <a:latin typeface="Consolas" panose="020B0609020204030204" pitchFamily="49" charset="0"/>
              </a:rPr>
              <a:t>std</a:t>
            </a:r>
            <a:r>
              <a:rPr lang="en-AU" sz="1700" b="0" dirty="0">
                <a:solidFill>
                  <a:srgbClr val="8B888F"/>
                </a:solidFill>
                <a:effectLst/>
                <a:latin typeface="Consolas" panose="020B0609020204030204" pitchFamily="49" charset="0"/>
              </a:rPr>
              <a:t>::</a:t>
            </a:r>
            <a:r>
              <a:rPr lang="en-AU" sz="1700" b="0" dirty="0" err="1">
                <a:solidFill>
                  <a:srgbClr val="7BD88F"/>
                </a:solidFill>
                <a:effectLst/>
                <a:latin typeface="Consolas" panose="020B0609020204030204" pitchFamily="49" charset="0"/>
              </a:rPr>
              <a:t>addressof</a:t>
            </a:r>
            <a:r>
              <a:rPr lang="en-AU" sz="1700" b="0" dirty="0">
                <a:solidFill>
                  <a:srgbClr val="8B888F"/>
                </a:solidFill>
                <a:effectLst/>
                <a:latin typeface="Consolas" panose="020B0609020204030204" pitchFamily="49" charset="0"/>
              </a:rPr>
              <a:t>(</a:t>
            </a:r>
            <a:r>
              <a:rPr lang="en-AU" sz="1700" b="0" dirty="0">
                <a:solidFill>
                  <a:srgbClr val="F7F1FF"/>
                </a:solidFill>
                <a:effectLst/>
                <a:latin typeface="Consolas" panose="020B0609020204030204" pitchFamily="49" charset="0"/>
              </a:rPr>
              <a:t>a</a:t>
            </a:r>
            <a:r>
              <a:rPr lang="en-AU" sz="1700" b="0" dirty="0">
                <a:solidFill>
                  <a:srgbClr val="8B888F"/>
                </a:solidFill>
                <a:effectLst/>
                <a:latin typeface="Consolas" panose="020B0609020204030204" pitchFamily="49" charset="0"/>
              </a:rPr>
              <a:t>)};</a:t>
            </a:r>
            <a:endParaRPr lang="en-AU" sz="1700" b="0" dirty="0">
              <a:solidFill>
                <a:srgbClr val="F7F1FF"/>
              </a:solidFill>
              <a:effectLst/>
              <a:latin typeface="Consolas" panose="020B0609020204030204" pitchFamily="49" charset="0"/>
            </a:endParaRPr>
          </a:p>
          <a:p>
            <a:pPr marL="0" indent="0">
              <a:spcBef>
                <a:spcPts val="0"/>
              </a:spcBef>
              <a:spcAft>
                <a:spcPts val="0"/>
              </a:spcAft>
              <a:buNone/>
            </a:pPr>
            <a:r>
              <a:rPr lang="en-AU" sz="1700" b="0" dirty="0">
                <a:solidFill>
                  <a:srgbClr val="F7F1FF"/>
                </a:solidFill>
                <a:effectLst/>
                <a:latin typeface="Consolas" panose="020B0609020204030204" pitchFamily="49" charset="0"/>
              </a:rPr>
              <a:t>    </a:t>
            </a:r>
            <a:r>
              <a:rPr lang="en-AU" sz="1700" b="0" i="1" dirty="0">
                <a:solidFill>
                  <a:srgbClr val="5AD4E6"/>
                </a:solidFill>
                <a:effectLst/>
                <a:latin typeface="Consolas" panose="020B0609020204030204" pitchFamily="49" charset="0"/>
              </a:rPr>
              <a:t>int</a:t>
            </a:r>
            <a:r>
              <a:rPr lang="en-AU" sz="1700" b="0" dirty="0">
                <a:solidFill>
                  <a:srgbClr val="FC618D"/>
                </a:solidFill>
                <a:effectLst/>
                <a:latin typeface="Consolas" panose="020B0609020204030204" pitchFamily="49" charset="0"/>
              </a:rPr>
              <a:t>**</a:t>
            </a:r>
            <a:r>
              <a:rPr lang="en-AU" sz="1700" b="0" dirty="0">
                <a:solidFill>
                  <a:srgbClr val="F7F1FF"/>
                </a:solidFill>
                <a:effectLst/>
                <a:latin typeface="Consolas" panose="020B0609020204030204" pitchFamily="49" charset="0"/>
              </a:rPr>
              <a:t> pp </a:t>
            </a:r>
            <a:r>
              <a:rPr lang="en-AU" sz="1700" b="0" dirty="0">
                <a:solidFill>
                  <a:srgbClr val="8B888F"/>
                </a:solidFill>
                <a:effectLst/>
                <a:latin typeface="Consolas" panose="020B0609020204030204" pitchFamily="49" charset="0"/>
              </a:rPr>
              <a:t>{</a:t>
            </a:r>
            <a:r>
              <a:rPr lang="en-AU" sz="1700" b="0" dirty="0">
                <a:solidFill>
                  <a:srgbClr val="7BD88F"/>
                </a:solidFill>
                <a:effectLst/>
                <a:latin typeface="Consolas" panose="020B0609020204030204" pitchFamily="49" charset="0"/>
              </a:rPr>
              <a:t>std</a:t>
            </a:r>
            <a:r>
              <a:rPr lang="en-AU" sz="1700" b="0" dirty="0">
                <a:solidFill>
                  <a:srgbClr val="8B888F"/>
                </a:solidFill>
                <a:effectLst/>
                <a:latin typeface="Consolas" panose="020B0609020204030204" pitchFamily="49" charset="0"/>
              </a:rPr>
              <a:t>::</a:t>
            </a:r>
            <a:r>
              <a:rPr lang="en-AU" sz="1700" b="0" dirty="0" err="1">
                <a:solidFill>
                  <a:srgbClr val="7BD88F"/>
                </a:solidFill>
                <a:effectLst/>
                <a:latin typeface="Consolas" panose="020B0609020204030204" pitchFamily="49" charset="0"/>
              </a:rPr>
              <a:t>addressof</a:t>
            </a:r>
            <a:r>
              <a:rPr lang="en-AU" sz="1700" b="0" dirty="0">
                <a:solidFill>
                  <a:srgbClr val="8B888F"/>
                </a:solidFill>
                <a:effectLst/>
                <a:latin typeface="Consolas" panose="020B0609020204030204" pitchFamily="49" charset="0"/>
              </a:rPr>
              <a:t>(</a:t>
            </a:r>
            <a:r>
              <a:rPr lang="en-AU" sz="1700" b="0" dirty="0">
                <a:solidFill>
                  <a:srgbClr val="F7F1FF"/>
                </a:solidFill>
                <a:effectLst/>
                <a:latin typeface="Consolas" panose="020B0609020204030204" pitchFamily="49" charset="0"/>
              </a:rPr>
              <a:t>p</a:t>
            </a:r>
            <a:r>
              <a:rPr lang="en-AU" sz="1700" b="0" dirty="0">
                <a:solidFill>
                  <a:srgbClr val="8B888F"/>
                </a:solidFill>
                <a:effectLst/>
                <a:latin typeface="Consolas" panose="020B0609020204030204" pitchFamily="49" charset="0"/>
              </a:rPr>
              <a:t>)};</a:t>
            </a:r>
            <a:endParaRPr lang="en-AU" sz="1700" b="0" dirty="0">
              <a:solidFill>
                <a:srgbClr val="F7F1FF"/>
              </a:solidFill>
              <a:effectLst/>
              <a:latin typeface="Consolas" panose="020B0609020204030204" pitchFamily="49" charset="0"/>
            </a:endParaRPr>
          </a:p>
          <a:p>
            <a:pPr marL="0" indent="0">
              <a:spcBef>
                <a:spcPts val="0"/>
              </a:spcBef>
              <a:spcAft>
                <a:spcPts val="0"/>
              </a:spcAft>
              <a:buNone/>
            </a:pPr>
            <a:br>
              <a:rPr lang="en-AU" sz="1700" b="0" dirty="0">
                <a:solidFill>
                  <a:srgbClr val="F7F1FF"/>
                </a:solidFill>
                <a:effectLst/>
                <a:latin typeface="Consolas" panose="020B0609020204030204" pitchFamily="49" charset="0"/>
              </a:rPr>
            </a:br>
            <a:r>
              <a:rPr lang="en-AU" sz="1700" b="0" dirty="0">
                <a:solidFill>
                  <a:srgbClr val="F7F1FF"/>
                </a:solidFill>
                <a:effectLst/>
                <a:latin typeface="Consolas" panose="020B0609020204030204" pitchFamily="49" charset="0"/>
              </a:rPr>
              <a:t>    </a:t>
            </a:r>
            <a:r>
              <a:rPr lang="en-AU" sz="1700" b="0" dirty="0">
                <a:solidFill>
                  <a:srgbClr val="7BD88F"/>
                </a:solidFill>
                <a:effectLst/>
                <a:latin typeface="Consolas" panose="020B0609020204030204" pitchFamily="49" charset="0"/>
              </a:rPr>
              <a:t>std</a:t>
            </a:r>
            <a:r>
              <a:rPr lang="en-AU" sz="1700" b="0" dirty="0">
                <a:solidFill>
                  <a:srgbClr val="8B888F"/>
                </a:solidFill>
                <a:effectLst/>
                <a:latin typeface="Consolas" panose="020B0609020204030204" pitchFamily="49" charset="0"/>
              </a:rPr>
              <a:t>::</a:t>
            </a:r>
            <a:r>
              <a:rPr lang="en-AU" sz="1700" b="0" dirty="0">
                <a:solidFill>
                  <a:srgbClr val="F7F1FF"/>
                </a:solidFill>
                <a:effectLst/>
                <a:latin typeface="Consolas" panose="020B0609020204030204" pitchFamily="49" charset="0"/>
              </a:rPr>
              <a:t>cout </a:t>
            </a:r>
            <a:r>
              <a:rPr lang="en-AU" sz="1700" b="0" dirty="0">
                <a:solidFill>
                  <a:srgbClr val="FC618D"/>
                </a:solidFill>
                <a:effectLst/>
                <a:latin typeface="Consolas" panose="020B0609020204030204" pitchFamily="49" charset="0"/>
              </a:rPr>
              <a:t>&lt;&lt;</a:t>
            </a:r>
            <a:r>
              <a:rPr lang="en-AU" sz="1700" b="0" dirty="0">
                <a:solidFill>
                  <a:srgbClr val="F7F1FF"/>
                </a:solidFill>
                <a:effectLst/>
                <a:latin typeface="Consolas" panose="020B0609020204030204" pitchFamily="49" charset="0"/>
              </a:rPr>
              <a:t> </a:t>
            </a:r>
            <a:r>
              <a:rPr lang="en-AU" sz="1700" b="0" dirty="0">
                <a:solidFill>
                  <a:srgbClr val="8B888F"/>
                </a:solidFill>
                <a:effectLst/>
                <a:latin typeface="Consolas" panose="020B0609020204030204" pitchFamily="49" charset="0"/>
              </a:rPr>
              <a:t>"</a:t>
            </a:r>
            <a:r>
              <a:rPr lang="en-AU" sz="1700" b="0" dirty="0">
                <a:solidFill>
                  <a:srgbClr val="FCE566"/>
                </a:solidFill>
                <a:effectLst/>
                <a:latin typeface="Consolas" panose="020B0609020204030204" pitchFamily="49" charset="0"/>
              </a:rPr>
              <a:t>pp = </a:t>
            </a:r>
            <a:r>
              <a:rPr lang="en-AU" sz="1700" b="0" dirty="0">
                <a:solidFill>
                  <a:srgbClr val="8B888F"/>
                </a:solidFill>
                <a:effectLst/>
                <a:latin typeface="Consolas" panose="020B0609020204030204" pitchFamily="49" charset="0"/>
              </a:rPr>
              <a:t>"</a:t>
            </a:r>
            <a:r>
              <a:rPr lang="en-AU" sz="1700" b="0" dirty="0">
                <a:solidFill>
                  <a:srgbClr val="F7F1FF"/>
                </a:solidFill>
                <a:effectLst/>
                <a:latin typeface="Consolas" panose="020B0609020204030204" pitchFamily="49" charset="0"/>
              </a:rPr>
              <a:t> </a:t>
            </a:r>
            <a:r>
              <a:rPr lang="en-AU" sz="1700" b="0" dirty="0">
                <a:solidFill>
                  <a:srgbClr val="FC618D"/>
                </a:solidFill>
                <a:effectLst/>
                <a:latin typeface="Consolas" panose="020B0609020204030204" pitchFamily="49" charset="0"/>
              </a:rPr>
              <a:t>&lt;&lt;</a:t>
            </a:r>
            <a:r>
              <a:rPr lang="en-AU" sz="1700" b="0" dirty="0">
                <a:solidFill>
                  <a:srgbClr val="F7F1FF"/>
                </a:solidFill>
                <a:effectLst/>
                <a:latin typeface="Consolas" panose="020B0609020204030204" pitchFamily="49" charset="0"/>
              </a:rPr>
              <a:t> pp </a:t>
            </a:r>
            <a:r>
              <a:rPr lang="en-AU" sz="1700" b="0" dirty="0">
                <a:solidFill>
                  <a:srgbClr val="FC618D"/>
                </a:solidFill>
                <a:effectLst/>
                <a:latin typeface="Consolas" panose="020B0609020204030204" pitchFamily="49" charset="0"/>
              </a:rPr>
              <a:t>&lt;&lt;</a:t>
            </a:r>
            <a:r>
              <a:rPr lang="en-AU" sz="1700" b="0" dirty="0">
                <a:solidFill>
                  <a:srgbClr val="F7F1FF"/>
                </a:solidFill>
                <a:effectLst/>
                <a:latin typeface="Consolas" panose="020B0609020204030204" pitchFamily="49" charset="0"/>
              </a:rPr>
              <a:t> </a:t>
            </a:r>
            <a:r>
              <a:rPr lang="en-AU" sz="1700" b="0" dirty="0">
                <a:solidFill>
                  <a:srgbClr val="7BD88F"/>
                </a:solidFill>
                <a:effectLst/>
                <a:latin typeface="Consolas" panose="020B0609020204030204" pitchFamily="49" charset="0"/>
              </a:rPr>
              <a:t>std</a:t>
            </a:r>
            <a:r>
              <a:rPr lang="en-AU" sz="1700" b="0" dirty="0">
                <a:solidFill>
                  <a:srgbClr val="8B888F"/>
                </a:solidFill>
                <a:effectLst/>
                <a:latin typeface="Consolas" panose="020B0609020204030204" pitchFamily="49" charset="0"/>
              </a:rPr>
              <a:t>::</a:t>
            </a:r>
            <a:r>
              <a:rPr lang="en-AU" sz="1700" b="0" dirty="0">
                <a:solidFill>
                  <a:srgbClr val="F7F1FF"/>
                </a:solidFill>
                <a:effectLst/>
                <a:latin typeface="Consolas" panose="020B0609020204030204" pitchFamily="49" charset="0"/>
              </a:rPr>
              <a:t>endl</a:t>
            </a:r>
            <a:r>
              <a:rPr lang="en-AU" sz="1700" b="0" dirty="0">
                <a:solidFill>
                  <a:srgbClr val="8B888F"/>
                </a:solidFill>
                <a:effectLst/>
                <a:latin typeface="Consolas" panose="020B0609020204030204" pitchFamily="49" charset="0"/>
              </a:rPr>
              <a:t>;</a:t>
            </a:r>
            <a:endParaRPr lang="en-AU" sz="1700" b="0" dirty="0">
              <a:solidFill>
                <a:srgbClr val="F7F1FF"/>
              </a:solidFill>
              <a:effectLst/>
              <a:latin typeface="Consolas" panose="020B0609020204030204" pitchFamily="49" charset="0"/>
            </a:endParaRPr>
          </a:p>
          <a:p>
            <a:pPr marL="0" indent="0">
              <a:spcBef>
                <a:spcPts val="0"/>
              </a:spcBef>
              <a:spcAft>
                <a:spcPts val="0"/>
              </a:spcAft>
              <a:buNone/>
            </a:pPr>
            <a:r>
              <a:rPr lang="en-AU" sz="1700" b="0" dirty="0">
                <a:solidFill>
                  <a:srgbClr val="F7F1FF"/>
                </a:solidFill>
                <a:effectLst/>
                <a:latin typeface="Consolas" panose="020B0609020204030204" pitchFamily="49" charset="0"/>
              </a:rPr>
              <a:t>    </a:t>
            </a:r>
            <a:r>
              <a:rPr lang="en-AU" sz="1700" b="0" dirty="0">
                <a:solidFill>
                  <a:srgbClr val="7BD88F"/>
                </a:solidFill>
                <a:effectLst/>
                <a:latin typeface="Consolas" panose="020B0609020204030204" pitchFamily="49" charset="0"/>
              </a:rPr>
              <a:t>std</a:t>
            </a:r>
            <a:r>
              <a:rPr lang="en-AU" sz="1700" b="0" dirty="0">
                <a:solidFill>
                  <a:srgbClr val="8B888F"/>
                </a:solidFill>
                <a:effectLst/>
                <a:latin typeface="Consolas" panose="020B0609020204030204" pitchFamily="49" charset="0"/>
              </a:rPr>
              <a:t>::</a:t>
            </a:r>
            <a:r>
              <a:rPr lang="en-AU" sz="1700" b="0" dirty="0">
                <a:solidFill>
                  <a:srgbClr val="F7F1FF"/>
                </a:solidFill>
                <a:effectLst/>
                <a:latin typeface="Consolas" panose="020B0609020204030204" pitchFamily="49" charset="0"/>
              </a:rPr>
              <a:t>cout </a:t>
            </a:r>
            <a:r>
              <a:rPr lang="en-AU" sz="1700" b="0" dirty="0">
                <a:solidFill>
                  <a:srgbClr val="FC618D"/>
                </a:solidFill>
                <a:effectLst/>
                <a:latin typeface="Consolas" panose="020B0609020204030204" pitchFamily="49" charset="0"/>
              </a:rPr>
              <a:t>&lt;&lt;</a:t>
            </a:r>
            <a:r>
              <a:rPr lang="en-AU" sz="1700" b="0" dirty="0">
                <a:solidFill>
                  <a:srgbClr val="F7F1FF"/>
                </a:solidFill>
                <a:effectLst/>
                <a:latin typeface="Consolas" panose="020B0609020204030204" pitchFamily="49" charset="0"/>
              </a:rPr>
              <a:t> </a:t>
            </a:r>
            <a:r>
              <a:rPr lang="en-AU" sz="1700" b="0" dirty="0">
                <a:solidFill>
                  <a:srgbClr val="8B888F"/>
                </a:solidFill>
                <a:effectLst/>
                <a:latin typeface="Consolas" panose="020B0609020204030204" pitchFamily="49" charset="0"/>
              </a:rPr>
              <a:t>"</a:t>
            </a:r>
            <a:r>
              <a:rPr lang="en-AU" sz="1700" b="0" dirty="0">
                <a:solidFill>
                  <a:srgbClr val="FCE566"/>
                </a:solidFill>
                <a:effectLst/>
                <a:latin typeface="Consolas" panose="020B0609020204030204" pitchFamily="49" charset="0"/>
              </a:rPr>
              <a:t>*pp = </a:t>
            </a:r>
            <a:r>
              <a:rPr lang="en-AU" sz="1700" b="0" dirty="0">
                <a:solidFill>
                  <a:srgbClr val="8B888F"/>
                </a:solidFill>
                <a:effectLst/>
                <a:latin typeface="Consolas" panose="020B0609020204030204" pitchFamily="49" charset="0"/>
              </a:rPr>
              <a:t>"</a:t>
            </a:r>
            <a:r>
              <a:rPr lang="en-AU" sz="1700" b="0" dirty="0">
                <a:solidFill>
                  <a:srgbClr val="F7F1FF"/>
                </a:solidFill>
                <a:effectLst/>
                <a:latin typeface="Consolas" panose="020B0609020204030204" pitchFamily="49" charset="0"/>
              </a:rPr>
              <a:t> </a:t>
            </a:r>
            <a:r>
              <a:rPr lang="en-AU" sz="1700" b="0" dirty="0">
                <a:solidFill>
                  <a:srgbClr val="FC618D"/>
                </a:solidFill>
                <a:effectLst/>
                <a:latin typeface="Consolas" panose="020B0609020204030204" pitchFamily="49" charset="0"/>
              </a:rPr>
              <a:t>&lt;&lt;</a:t>
            </a:r>
            <a:r>
              <a:rPr lang="en-AU" sz="1700" b="0" dirty="0">
                <a:solidFill>
                  <a:srgbClr val="F7F1FF"/>
                </a:solidFill>
                <a:effectLst/>
                <a:latin typeface="Consolas" panose="020B0609020204030204" pitchFamily="49" charset="0"/>
              </a:rPr>
              <a:t> </a:t>
            </a:r>
            <a:r>
              <a:rPr lang="en-AU" sz="1700" b="0" dirty="0">
                <a:solidFill>
                  <a:srgbClr val="FC618D"/>
                </a:solidFill>
                <a:effectLst/>
                <a:latin typeface="Consolas" panose="020B0609020204030204" pitchFamily="49" charset="0"/>
              </a:rPr>
              <a:t>*</a:t>
            </a:r>
            <a:r>
              <a:rPr lang="en-AU" sz="1700" b="0" dirty="0">
                <a:solidFill>
                  <a:srgbClr val="F7F1FF"/>
                </a:solidFill>
                <a:effectLst/>
                <a:latin typeface="Consolas" panose="020B0609020204030204" pitchFamily="49" charset="0"/>
              </a:rPr>
              <a:t>pp </a:t>
            </a:r>
            <a:r>
              <a:rPr lang="en-AU" sz="1700" b="0" dirty="0">
                <a:solidFill>
                  <a:srgbClr val="FC618D"/>
                </a:solidFill>
                <a:effectLst/>
                <a:latin typeface="Consolas" panose="020B0609020204030204" pitchFamily="49" charset="0"/>
              </a:rPr>
              <a:t>&lt;&lt;</a:t>
            </a:r>
            <a:r>
              <a:rPr lang="en-AU" sz="1700" b="0" dirty="0">
                <a:solidFill>
                  <a:srgbClr val="F7F1FF"/>
                </a:solidFill>
                <a:effectLst/>
                <a:latin typeface="Consolas" panose="020B0609020204030204" pitchFamily="49" charset="0"/>
              </a:rPr>
              <a:t> </a:t>
            </a:r>
            <a:r>
              <a:rPr lang="en-AU" sz="1700" b="0" dirty="0">
                <a:solidFill>
                  <a:srgbClr val="7BD88F"/>
                </a:solidFill>
                <a:effectLst/>
                <a:latin typeface="Consolas" panose="020B0609020204030204" pitchFamily="49" charset="0"/>
              </a:rPr>
              <a:t>std</a:t>
            </a:r>
            <a:r>
              <a:rPr lang="en-AU" sz="1700" b="0" dirty="0">
                <a:solidFill>
                  <a:srgbClr val="8B888F"/>
                </a:solidFill>
                <a:effectLst/>
                <a:latin typeface="Consolas" panose="020B0609020204030204" pitchFamily="49" charset="0"/>
              </a:rPr>
              <a:t>::</a:t>
            </a:r>
            <a:r>
              <a:rPr lang="en-AU" sz="1700" b="0" dirty="0">
                <a:solidFill>
                  <a:srgbClr val="F7F1FF"/>
                </a:solidFill>
                <a:effectLst/>
                <a:latin typeface="Consolas" panose="020B0609020204030204" pitchFamily="49" charset="0"/>
              </a:rPr>
              <a:t>endl</a:t>
            </a:r>
            <a:r>
              <a:rPr lang="en-AU" sz="1700" b="0" dirty="0">
                <a:solidFill>
                  <a:srgbClr val="8B888F"/>
                </a:solidFill>
                <a:effectLst/>
                <a:latin typeface="Consolas" panose="020B0609020204030204" pitchFamily="49" charset="0"/>
              </a:rPr>
              <a:t>;</a:t>
            </a:r>
            <a:endParaRPr lang="en-AU" sz="1700" b="0" dirty="0">
              <a:solidFill>
                <a:srgbClr val="F7F1FF"/>
              </a:solidFill>
              <a:effectLst/>
              <a:latin typeface="Consolas" panose="020B0609020204030204" pitchFamily="49" charset="0"/>
            </a:endParaRPr>
          </a:p>
          <a:p>
            <a:pPr marL="0" indent="0">
              <a:spcBef>
                <a:spcPts val="0"/>
              </a:spcBef>
              <a:spcAft>
                <a:spcPts val="0"/>
              </a:spcAft>
              <a:buNone/>
            </a:pPr>
            <a:r>
              <a:rPr lang="en-AU" sz="1700" b="0" dirty="0">
                <a:solidFill>
                  <a:srgbClr val="F7F1FF"/>
                </a:solidFill>
                <a:effectLst/>
                <a:latin typeface="Consolas" panose="020B0609020204030204" pitchFamily="49" charset="0"/>
              </a:rPr>
              <a:t>    </a:t>
            </a:r>
            <a:r>
              <a:rPr lang="en-AU" sz="1700" b="0" dirty="0">
                <a:solidFill>
                  <a:srgbClr val="7BD88F"/>
                </a:solidFill>
                <a:effectLst/>
                <a:latin typeface="Consolas" panose="020B0609020204030204" pitchFamily="49" charset="0"/>
              </a:rPr>
              <a:t>std</a:t>
            </a:r>
            <a:r>
              <a:rPr lang="en-AU" sz="1700" b="0" dirty="0">
                <a:solidFill>
                  <a:srgbClr val="8B888F"/>
                </a:solidFill>
                <a:effectLst/>
                <a:latin typeface="Consolas" panose="020B0609020204030204" pitchFamily="49" charset="0"/>
              </a:rPr>
              <a:t>::</a:t>
            </a:r>
            <a:r>
              <a:rPr lang="en-AU" sz="1700" b="0" dirty="0">
                <a:solidFill>
                  <a:srgbClr val="F7F1FF"/>
                </a:solidFill>
                <a:effectLst/>
                <a:latin typeface="Consolas" panose="020B0609020204030204" pitchFamily="49" charset="0"/>
              </a:rPr>
              <a:t>cout </a:t>
            </a:r>
            <a:r>
              <a:rPr lang="en-AU" sz="1700" b="0" dirty="0">
                <a:solidFill>
                  <a:srgbClr val="FC618D"/>
                </a:solidFill>
                <a:effectLst/>
                <a:latin typeface="Consolas" panose="020B0609020204030204" pitchFamily="49" charset="0"/>
              </a:rPr>
              <a:t>&lt;&lt;</a:t>
            </a:r>
            <a:r>
              <a:rPr lang="en-AU" sz="1700" b="0" dirty="0">
                <a:solidFill>
                  <a:srgbClr val="F7F1FF"/>
                </a:solidFill>
                <a:effectLst/>
                <a:latin typeface="Consolas" panose="020B0609020204030204" pitchFamily="49" charset="0"/>
              </a:rPr>
              <a:t> </a:t>
            </a:r>
            <a:r>
              <a:rPr lang="en-AU" sz="1700" b="0" dirty="0">
                <a:solidFill>
                  <a:srgbClr val="8B888F"/>
                </a:solidFill>
                <a:effectLst/>
                <a:latin typeface="Consolas" panose="020B0609020204030204" pitchFamily="49" charset="0"/>
              </a:rPr>
              <a:t>"</a:t>
            </a:r>
            <a:r>
              <a:rPr lang="en-AU" sz="1700" b="0" dirty="0">
                <a:solidFill>
                  <a:srgbClr val="FCE566"/>
                </a:solidFill>
                <a:effectLst/>
                <a:latin typeface="Consolas" panose="020B0609020204030204" pitchFamily="49" charset="0"/>
              </a:rPr>
              <a:t>**pp = </a:t>
            </a:r>
            <a:r>
              <a:rPr lang="en-AU" sz="1700" b="0" dirty="0">
                <a:solidFill>
                  <a:srgbClr val="8B888F"/>
                </a:solidFill>
                <a:effectLst/>
                <a:latin typeface="Consolas" panose="020B0609020204030204" pitchFamily="49" charset="0"/>
              </a:rPr>
              <a:t>"</a:t>
            </a:r>
            <a:r>
              <a:rPr lang="en-AU" sz="1700" b="0" dirty="0">
                <a:solidFill>
                  <a:srgbClr val="F7F1FF"/>
                </a:solidFill>
                <a:effectLst/>
                <a:latin typeface="Consolas" panose="020B0609020204030204" pitchFamily="49" charset="0"/>
              </a:rPr>
              <a:t> </a:t>
            </a:r>
            <a:r>
              <a:rPr lang="en-AU" sz="1700" b="0" dirty="0">
                <a:solidFill>
                  <a:srgbClr val="FC618D"/>
                </a:solidFill>
                <a:effectLst/>
                <a:latin typeface="Consolas" panose="020B0609020204030204" pitchFamily="49" charset="0"/>
              </a:rPr>
              <a:t>&lt;&lt;</a:t>
            </a:r>
            <a:r>
              <a:rPr lang="en-AU" sz="1700" b="0" dirty="0">
                <a:solidFill>
                  <a:srgbClr val="F7F1FF"/>
                </a:solidFill>
                <a:effectLst/>
                <a:latin typeface="Consolas" panose="020B0609020204030204" pitchFamily="49" charset="0"/>
              </a:rPr>
              <a:t> </a:t>
            </a:r>
            <a:r>
              <a:rPr lang="en-AU" sz="1700" b="0" dirty="0">
                <a:solidFill>
                  <a:srgbClr val="FC618D"/>
                </a:solidFill>
                <a:effectLst/>
                <a:latin typeface="Consolas" panose="020B0609020204030204" pitchFamily="49" charset="0"/>
              </a:rPr>
              <a:t>**</a:t>
            </a:r>
            <a:r>
              <a:rPr lang="en-AU" sz="1700" b="0" dirty="0">
                <a:solidFill>
                  <a:srgbClr val="F7F1FF"/>
                </a:solidFill>
                <a:effectLst/>
                <a:latin typeface="Consolas" panose="020B0609020204030204" pitchFamily="49" charset="0"/>
              </a:rPr>
              <a:t>pp </a:t>
            </a:r>
            <a:r>
              <a:rPr lang="en-AU" sz="1700" b="0" dirty="0">
                <a:solidFill>
                  <a:srgbClr val="FC618D"/>
                </a:solidFill>
                <a:effectLst/>
                <a:latin typeface="Consolas" panose="020B0609020204030204" pitchFamily="49" charset="0"/>
              </a:rPr>
              <a:t>&lt;&lt;</a:t>
            </a:r>
            <a:r>
              <a:rPr lang="en-AU" sz="1700" b="0" dirty="0">
                <a:solidFill>
                  <a:srgbClr val="F7F1FF"/>
                </a:solidFill>
                <a:effectLst/>
                <a:latin typeface="Consolas" panose="020B0609020204030204" pitchFamily="49" charset="0"/>
              </a:rPr>
              <a:t> </a:t>
            </a:r>
            <a:r>
              <a:rPr lang="en-AU" sz="1700" b="0" dirty="0">
                <a:solidFill>
                  <a:srgbClr val="7BD88F"/>
                </a:solidFill>
                <a:effectLst/>
                <a:latin typeface="Consolas" panose="020B0609020204030204" pitchFamily="49" charset="0"/>
              </a:rPr>
              <a:t>std</a:t>
            </a:r>
            <a:r>
              <a:rPr lang="en-AU" sz="1700" b="0" dirty="0">
                <a:solidFill>
                  <a:srgbClr val="8B888F"/>
                </a:solidFill>
                <a:effectLst/>
                <a:latin typeface="Consolas" panose="020B0609020204030204" pitchFamily="49" charset="0"/>
              </a:rPr>
              <a:t>::</a:t>
            </a:r>
            <a:r>
              <a:rPr lang="en-AU" sz="1700" b="0" dirty="0">
                <a:solidFill>
                  <a:srgbClr val="F7F1FF"/>
                </a:solidFill>
                <a:effectLst/>
                <a:latin typeface="Consolas" panose="020B0609020204030204" pitchFamily="49" charset="0"/>
              </a:rPr>
              <a:t>endl</a:t>
            </a:r>
            <a:r>
              <a:rPr lang="en-AU" sz="1700" b="0" dirty="0">
                <a:solidFill>
                  <a:srgbClr val="8B888F"/>
                </a:solidFill>
                <a:effectLst/>
                <a:latin typeface="Consolas" panose="020B0609020204030204" pitchFamily="49" charset="0"/>
              </a:rPr>
              <a:t>;</a:t>
            </a:r>
            <a:endParaRPr lang="en-AU" sz="1700" b="0" dirty="0">
              <a:solidFill>
                <a:srgbClr val="F7F1FF"/>
              </a:solidFill>
              <a:effectLst/>
              <a:latin typeface="Consolas" panose="020B0609020204030204" pitchFamily="49" charset="0"/>
            </a:endParaRPr>
          </a:p>
          <a:p>
            <a:pPr marL="0" indent="0">
              <a:spcBef>
                <a:spcPts val="0"/>
              </a:spcBef>
              <a:spcAft>
                <a:spcPts val="0"/>
              </a:spcAft>
              <a:buNone/>
            </a:pPr>
            <a:br>
              <a:rPr lang="en-AU" sz="1700" b="0" dirty="0">
                <a:solidFill>
                  <a:srgbClr val="F7F1FF"/>
                </a:solidFill>
                <a:effectLst/>
                <a:latin typeface="Consolas" panose="020B0609020204030204" pitchFamily="49" charset="0"/>
              </a:rPr>
            </a:br>
            <a:r>
              <a:rPr lang="en-AU" sz="1700" b="0" dirty="0">
                <a:solidFill>
                  <a:srgbClr val="F7F1FF"/>
                </a:solidFill>
                <a:effectLst/>
                <a:latin typeface="Consolas" panose="020B0609020204030204" pitchFamily="49" charset="0"/>
              </a:rPr>
              <a:t>    </a:t>
            </a:r>
            <a:r>
              <a:rPr lang="en-AU" sz="1700" b="0" dirty="0">
                <a:solidFill>
                  <a:srgbClr val="FC618D"/>
                </a:solidFill>
                <a:effectLst/>
                <a:latin typeface="Consolas" panose="020B0609020204030204" pitchFamily="49" charset="0"/>
              </a:rPr>
              <a:t>return</a:t>
            </a:r>
            <a:r>
              <a:rPr lang="en-AU" sz="1700" b="0" dirty="0">
                <a:solidFill>
                  <a:srgbClr val="F7F1FF"/>
                </a:solidFill>
                <a:effectLst/>
                <a:latin typeface="Consolas" panose="020B0609020204030204" pitchFamily="49" charset="0"/>
              </a:rPr>
              <a:t> </a:t>
            </a:r>
            <a:r>
              <a:rPr lang="en-AU" sz="1700" b="0" dirty="0">
                <a:solidFill>
                  <a:srgbClr val="948AE3"/>
                </a:solidFill>
                <a:effectLst/>
                <a:latin typeface="Consolas" panose="020B0609020204030204" pitchFamily="49" charset="0"/>
              </a:rPr>
              <a:t>0</a:t>
            </a:r>
            <a:r>
              <a:rPr lang="en-AU" sz="1700" b="0" dirty="0">
                <a:solidFill>
                  <a:srgbClr val="8B888F"/>
                </a:solidFill>
                <a:effectLst/>
                <a:latin typeface="Consolas" panose="020B0609020204030204" pitchFamily="49" charset="0"/>
              </a:rPr>
              <a:t>;</a:t>
            </a:r>
            <a:endParaRPr lang="en-AU" sz="1700" b="0" dirty="0">
              <a:solidFill>
                <a:srgbClr val="F7F1FF"/>
              </a:solidFill>
              <a:effectLst/>
              <a:latin typeface="Consolas" panose="020B0609020204030204" pitchFamily="49" charset="0"/>
            </a:endParaRPr>
          </a:p>
          <a:p>
            <a:pPr marL="0" indent="0">
              <a:spcBef>
                <a:spcPts val="0"/>
              </a:spcBef>
              <a:spcAft>
                <a:spcPts val="0"/>
              </a:spcAft>
              <a:buNone/>
            </a:pPr>
            <a:r>
              <a:rPr lang="en-AU" sz="1700" b="0" dirty="0">
                <a:solidFill>
                  <a:srgbClr val="8B888F"/>
                </a:solidFill>
                <a:effectLst/>
                <a:latin typeface="Consolas" panose="020B0609020204030204" pitchFamily="49" charset="0"/>
              </a:rPr>
              <a:t>}</a:t>
            </a:r>
            <a:endParaRPr lang="en-AU" sz="17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9366009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Slices</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Part 3</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MDN High Performance Programming</a:t>
            </a:r>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12</a:t>
            </a:fld>
            <a:endParaRPr lang="en-US"/>
          </a:p>
        </p:txBody>
      </p:sp>
    </p:spTree>
    <p:extLst>
      <p:ext uri="{BB962C8B-B14F-4D97-AF65-F5344CB8AC3E}">
        <p14:creationId xmlns:p14="http://schemas.microsoft.com/office/powerpoint/2010/main" val="11990718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Slices </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881276"/>
            <a:ext cx="11090274" cy="4061650"/>
          </a:xfrm>
        </p:spPr>
        <p:txBody>
          <a:bodyPr>
            <a:normAutofit/>
          </a:bodyPr>
          <a:lstStyle/>
          <a:p>
            <a:r>
              <a:rPr lang="en-US" dirty="0"/>
              <a:t>Contiguous homogenous sequence of objects</a:t>
            </a:r>
          </a:p>
          <a:p>
            <a:r>
              <a:rPr lang="en-US" dirty="0"/>
              <a:t>Size of slice must be known at compile time</a:t>
            </a:r>
          </a:p>
          <a:p>
            <a:r>
              <a:rPr lang="en-US" dirty="0"/>
              <a:t>Indexed based access using [ ]</a:t>
            </a:r>
          </a:p>
          <a:p>
            <a:r>
              <a:rPr lang="en-US" dirty="0"/>
              <a:t>Indexing starts at </a:t>
            </a:r>
            <a:r>
              <a:rPr lang="en-AU" b="0" dirty="0">
                <a:solidFill>
                  <a:srgbClr val="948AE3"/>
                </a:solidFill>
                <a:effectLst/>
                <a:latin typeface="Consolas" panose="020B0609020204030204" pitchFamily="49" charset="0"/>
              </a:rPr>
              <a:t>0</a:t>
            </a:r>
            <a:endParaRPr lang="en-AU" b="0" dirty="0">
              <a:solidFill>
                <a:srgbClr val="F7F1FF"/>
              </a:solidFill>
              <a:effectLst/>
              <a:latin typeface="Consolas" panose="020B0609020204030204" pitchFamily="49" charset="0"/>
            </a:endParaRPr>
          </a:p>
          <a:p>
            <a:r>
              <a:rPr lang="en-US" dirty="0"/>
              <a:t>Slices can decay into a pointer of the same type as the slice pointing to the first element of the slice</a:t>
            </a:r>
          </a:p>
          <a:p>
            <a:r>
              <a:rPr lang="en-US" dirty="0"/>
              <a:t>String literals are slices of type </a:t>
            </a:r>
            <a:r>
              <a:rPr lang="en-US" sz="2000" b="0" i="1" dirty="0">
                <a:solidFill>
                  <a:srgbClr val="5AD4E6"/>
                </a:solidFill>
                <a:effectLst/>
                <a:latin typeface="Consolas" panose="020B0609020204030204" pitchFamily="49" charset="0"/>
              </a:rPr>
              <a:t>char</a:t>
            </a:r>
            <a:endParaRPr lang="en-AU" b="0" dirty="0">
              <a:solidFill>
                <a:srgbClr val="F7F1FF"/>
              </a:solidFill>
              <a:effectLst/>
              <a:latin typeface="Consolas" panose="020B0609020204030204" pitchFamily="49" charset="0"/>
            </a:endParaRP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7428023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Slices Example 1 </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0FDB353-9ED0-EC6B-7695-B0649ADF6023}"/>
              </a:ext>
            </a:extLst>
          </p:cNvPr>
          <p:cNvSpPr>
            <a:spLocks noGrp="1"/>
          </p:cNvSpPr>
          <p:nvPr>
            <p:ph sz="half" idx="2"/>
          </p:nvPr>
        </p:nvSpPr>
        <p:spPr>
          <a:xfrm>
            <a:off x="550863" y="1833152"/>
            <a:ext cx="11097550" cy="4109774"/>
          </a:xfrm>
        </p:spPr>
        <p:txBody>
          <a:bodyPr>
            <a:noAutofit/>
          </a:bodyPr>
          <a:lstStyle/>
          <a:p>
            <a:pPr marL="0" indent="0">
              <a:spcBef>
                <a:spcPts val="0"/>
              </a:spcBef>
              <a:spcAft>
                <a:spcPts val="0"/>
              </a:spcAft>
              <a:buNone/>
            </a:pPr>
            <a:r>
              <a:rPr lang="en-AU" sz="1400" b="0" dirty="0">
                <a:solidFill>
                  <a:srgbClr val="8B888F"/>
                </a:solidFill>
                <a:effectLst/>
                <a:latin typeface="Consolas" panose="020B0609020204030204" pitchFamily="49" charset="0"/>
              </a:rPr>
              <a:t>#</a:t>
            </a:r>
            <a:r>
              <a:rPr lang="en-AU" sz="1400" b="0" dirty="0">
                <a:solidFill>
                  <a:srgbClr val="FC618D"/>
                </a:solidFill>
                <a:effectLst/>
                <a:latin typeface="Consolas" panose="020B0609020204030204" pitchFamily="49" charset="0"/>
              </a:rPr>
              <a:t>include</a:t>
            </a:r>
            <a:r>
              <a:rPr lang="en-AU" sz="1400" b="0" dirty="0">
                <a:solidFill>
                  <a:srgbClr val="948AE3"/>
                </a:solidFill>
                <a:effectLst/>
                <a:latin typeface="Consolas" panose="020B0609020204030204" pitchFamily="49" charset="0"/>
              </a:rPr>
              <a:t> </a:t>
            </a:r>
            <a:r>
              <a:rPr lang="en-AU" sz="1400" b="0" dirty="0">
                <a:solidFill>
                  <a:srgbClr val="8B888F"/>
                </a:solidFill>
                <a:effectLst/>
                <a:latin typeface="Consolas" panose="020B0609020204030204" pitchFamily="49" charset="0"/>
              </a:rPr>
              <a:t>&lt;</a:t>
            </a:r>
            <a:r>
              <a:rPr lang="en-AU" sz="1400" b="0" dirty="0">
                <a:solidFill>
                  <a:srgbClr val="FCE566"/>
                </a:solidFill>
                <a:effectLst/>
                <a:latin typeface="Consolas" panose="020B0609020204030204" pitchFamily="49" charset="0"/>
              </a:rPr>
              <a:t>iostream</a:t>
            </a:r>
            <a:r>
              <a:rPr lang="en-AU" sz="1400" b="0" dirty="0">
                <a:solidFill>
                  <a:srgbClr val="8B888F"/>
                </a:solidFill>
                <a:effectLst/>
                <a:latin typeface="Consolas" panose="020B0609020204030204" pitchFamily="49" charset="0"/>
              </a:rPr>
              <a:t>&gt;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br>
              <a:rPr lang="en-AU" sz="1400" b="0" dirty="0">
                <a:solidFill>
                  <a:srgbClr val="F7F1FF"/>
                </a:solidFill>
                <a:effectLst/>
                <a:latin typeface="Consolas" panose="020B0609020204030204" pitchFamily="49" charset="0"/>
              </a:rPr>
            </a:br>
            <a:r>
              <a:rPr lang="en-AU" sz="1400" b="0" i="1" dirty="0">
                <a:solidFill>
                  <a:srgbClr val="5AD4E6"/>
                </a:solidFill>
                <a:effectLst/>
                <a:latin typeface="Consolas" panose="020B0609020204030204" pitchFamily="49" charset="0"/>
              </a:rPr>
              <a:t>void</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print</a:t>
            </a:r>
            <a:r>
              <a:rPr lang="en-AU" sz="1400" b="0" dirty="0">
                <a:solidFill>
                  <a:srgbClr val="8B888F"/>
                </a:solidFill>
                <a:effectLst/>
                <a:latin typeface="Consolas" panose="020B0609020204030204" pitchFamily="49" charset="0"/>
              </a:rPr>
              <a:t>(</a:t>
            </a:r>
            <a:r>
              <a:rPr lang="en-AU" sz="1400" b="0" i="1" dirty="0">
                <a:solidFill>
                  <a:srgbClr val="5AD4E6"/>
                </a:solidFill>
                <a:effectLst/>
                <a:latin typeface="Consolas" panose="020B0609020204030204" pitchFamily="49" charset="0"/>
              </a:rPr>
              <a:t>int</a:t>
            </a:r>
            <a:r>
              <a:rPr lang="en-AU" sz="1400" b="0" dirty="0">
                <a:solidFill>
                  <a:srgbClr val="F7F1FF"/>
                </a:solidFill>
                <a:effectLst/>
                <a:latin typeface="Consolas" panose="020B0609020204030204" pitchFamily="49" charset="0"/>
              </a:rPr>
              <a:t> </a:t>
            </a:r>
            <a:r>
              <a:rPr lang="en-AU" sz="1400" b="0" i="1" dirty="0" err="1">
                <a:solidFill>
                  <a:srgbClr val="FD9353"/>
                </a:solidFill>
                <a:effectLst/>
                <a:latin typeface="Consolas" panose="020B0609020204030204" pitchFamily="49" charset="0"/>
              </a:rPr>
              <a:t>arr</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i="1" dirty="0" err="1">
                <a:solidFill>
                  <a:srgbClr val="5AD4E6"/>
                </a:solidFill>
                <a:effectLst/>
                <a:latin typeface="Consolas" panose="020B0609020204030204" pitchFamily="49" charset="0"/>
              </a:rPr>
              <a:t>size_t</a:t>
            </a:r>
            <a:r>
              <a:rPr lang="en-AU" sz="1400" b="0" dirty="0">
                <a:solidFill>
                  <a:srgbClr val="F7F1FF"/>
                </a:solidFill>
                <a:effectLst/>
                <a:latin typeface="Consolas" panose="020B0609020204030204" pitchFamily="49" charset="0"/>
              </a:rPr>
              <a:t> </a:t>
            </a:r>
            <a:r>
              <a:rPr lang="en-AU" sz="1400" b="0" i="1" dirty="0">
                <a:solidFill>
                  <a:srgbClr val="FD9353"/>
                </a:solidFill>
                <a:effectLst/>
                <a:latin typeface="Consolas" panose="020B0609020204030204" pitchFamily="49" charset="0"/>
              </a:rPr>
              <a:t>s</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cout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CE566"/>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for</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i="1" dirty="0">
                <a:solidFill>
                  <a:srgbClr val="5AD4E6"/>
                </a:solidFill>
                <a:effectLst/>
                <a:latin typeface="Consolas" panose="020B0609020204030204" pitchFamily="49" charset="0"/>
              </a:rPr>
              <a:t>auto</a:t>
            </a:r>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i</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0</a:t>
            </a:r>
            <a:r>
              <a:rPr lang="en-AU" sz="1400" b="0" dirty="0">
                <a:solidFill>
                  <a:srgbClr val="F7F1FF"/>
                </a:solidFill>
                <a:effectLst/>
                <a:latin typeface="Consolas" panose="020B0609020204030204" pitchFamily="49" charset="0"/>
              </a:rPr>
              <a:t>}</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i</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&lt;</a:t>
            </a:r>
            <a:r>
              <a:rPr lang="en-AU" sz="1400" b="0" dirty="0">
                <a:solidFill>
                  <a:srgbClr val="F7F1FF"/>
                </a:solidFill>
                <a:effectLst/>
                <a:latin typeface="Consolas" panose="020B0609020204030204" pitchFamily="49" charset="0"/>
              </a:rPr>
              <a:t> s</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a:t>
            </a:r>
            <a:r>
              <a:rPr lang="en-AU" sz="1400" b="0" dirty="0" err="1">
                <a:solidFill>
                  <a:srgbClr val="F7F1FF"/>
                </a:solidFill>
                <a:effectLst/>
                <a:latin typeface="Consolas" panose="020B0609020204030204" pitchFamily="49" charset="0"/>
              </a:rPr>
              <a:t>i</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cout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arr</a:t>
            </a:r>
            <a:r>
              <a:rPr lang="en-AU" sz="1400" b="0" dirty="0">
                <a:solidFill>
                  <a:srgbClr val="8B888F"/>
                </a:solidFill>
                <a:effectLst/>
                <a:latin typeface="Consolas" panose="020B0609020204030204" pitchFamily="49" charset="0"/>
              </a:rPr>
              <a:t>[</a:t>
            </a:r>
            <a:r>
              <a:rPr lang="en-AU" sz="1400" b="0" dirty="0" err="1">
                <a:solidFill>
                  <a:srgbClr val="F7F1FF"/>
                </a:solidFill>
                <a:effectLst/>
                <a:latin typeface="Consolas" panose="020B0609020204030204" pitchFamily="49" charset="0"/>
              </a:rPr>
              <a:t>i</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CE566"/>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cout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CE566"/>
                </a:solidFill>
                <a:effectLst/>
                <a:latin typeface="Consolas" panose="020B0609020204030204" pitchFamily="49" charset="0"/>
              </a:rPr>
              <a:t>]</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endl</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br>
              <a:rPr lang="en-AU" sz="1400" b="0" dirty="0">
                <a:solidFill>
                  <a:srgbClr val="F7F1FF"/>
                </a:solidFill>
                <a:effectLst/>
                <a:latin typeface="Consolas" panose="020B0609020204030204" pitchFamily="49" charset="0"/>
              </a:rPr>
            </a:br>
            <a:r>
              <a:rPr lang="en-AU" sz="1400" b="0" i="1" dirty="0">
                <a:solidFill>
                  <a:srgbClr val="5AD4E6"/>
                </a:solidFill>
                <a:effectLst/>
                <a:latin typeface="Consolas" panose="020B0609020204030204" pitchFamily="49" charset="0"/>
              </a:rPr>
              <a:t>auto</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main</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-&gt;</a:t>
            </a:r>
            <a:r>
              <a:rPr lang="en-AU" sz="1400" b="0" dirty="0">
                <a:solidFill>
                  <a:srgbClr val="F7F1FF"/>
                </a:solidFill>
                <a:effectLst/>
                <a:latin typeface="Consolas" panose="020B0609020204030204" pitchFamily="49" charset="0"/>
              </a:rPr>
              <a:t> </a:t>
            </a:r>
            <a:r>
              <a:rPr lang="en-AU" sz="1400" b="0" i="1" dirty="0">
                <a:solidFill>
                  <a:srgbClr val="5AD4E6"/>
                </a:solidFill>
                <a:effectLst/>
                <a:latin typeface="Consolas" panose="020B0609020204030204" pitchFamily="49" charset="0"/>
              </a:rPr>
              <a:t>int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F7F1FF"/>
                </a:solidFill>
                <a:effectLst/>
                <a:latin typeface="Consolas" panose="020B0609020204030204" pitchFamily="49" charset="0"/>
              </a:rPr>
              <a:t>    </a:t>
            </a:r>
            <a:r>
              <a:rPr lang="en-AU" sz="1400" b="0" i="1" dirty="0">
                <a:solidFill>
                  <a:srgbClr val="5AD4E6"/>
                </a:solidFill>
                <a:effectLst/>
                <a:latin typeface="Consolas" panose="020B0609020204030204" pitchFamily="49" charset="0"/>
              </a:rPr>
              <a:t>int</a:t>
            </a:r>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nums</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1</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2</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3</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4</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5</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br>
              <a:rPr lang="en-AU" sz="1400" b="0" dirty="0">
                <a:solidFill>
                  <a:srgbClr val="F7F1FF"/>
                </a:solidFill>
                <a:effectLst/>
                <a:latin typeface="Consolas" panose="020B0609020204030204" pitchFamily="49" charset="0"/>
              </a:rPr>
            </a:b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print</a:t>
            </a:r>
            <a:r>
              <a:rPr lang="en-AU" sz="1400" b="0" dirty="0">
                <a:solidFill>
                  <a:srgbClr val="8B888F"/>
                </a:solidFill>
                <a:effectLst/>
                <a:latin typeface="Consolas" panose="020B0609020204030204" pitchFamily="49" charset="0"/>
              </a:rPr>
              <a:t>(</a:t>
            </a:r>
            <a:r>
              <a:rPr lang="en-AU" sz="1400" b="0" dirty="0" err="1">
                <a:solidFill>
                  <a:srgbClr val="F7F1FF"/>
                </a:solidFill>
                <a:effectLst/>
                <a:latin typeface="Consolas" panose="020B0609020204030204" pitchFamily="49" charset="0"/>
              </a:rPr>
              <a:t>nums</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5</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br>
              <a:rPr lang="en-AU" sz="1400" b="0" dirty="0">
                <a:solidFill>
                  <a:srgbClr val="F7F1FF"/>
                </a:solidFill>
                <a:effectLst/>
                <a:latin typeface="Consolas" panose="020B0609020204030204" pitchFamily="49" charset="0"/>
              </a:rPr>
            </a:b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return</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0</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9196533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Slices Example 2 </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15</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0FDB353-9ED0-EC6B-7695-B0649ADF6023}"/>
              </a:ext>
            </a:extLst>
          </p:cNvPr>
          <p:cNvSpPr>
            <a:spLocks noGrp="1"/>
          </p:cNvSpPr>
          <p:nvPr>
            <p:ph sz="half" idx="2"/>
          </p:nvPr>
        </p:nvSpPr>
        <p:spPr>
          <a:xfrm>
            <a:off x="550863" y="1833152"/>
            <a:ext cx="11097550" cy="4109774"/>
          </a:xfrm>
        </p:spPr>
        <p:txBody>
          <a:bodyPr>
            <a:noAutofit/>
          </a:bodyPr>
          <a:lstStyle/>
          <a:p>
            <a:pPr marL="0" indent="0">
              <a:spcBef>
                <a:spcPts val="0"/>
              </a:spcBef>
              <a:spcAft>
                <a:spcPts val="0"/>
              </a:spcAft>
              <a:buNone/>
            </a:pPr>
            <a:r>
              <a:rPr lang="en-AU" sz="1400" b="0" dirty="0">
                <a:solidFill>
                  <a:srgbClr val="8B888F"/>
                </a:solidFill>
                <a:effectLst/>
                <a:latin typeface="Consolas" panose="020B0609020204030204" pitchFamily="49" charset="0"/>
              </a:rPr>
              <a:t>#</a:t>
            </a:r>
            <a:r>
              <a:rPr lang="en-AU" sz="1400" b="0" dirty="0">
                <a:solidFill>
                  <a:srgbClr val="FC618D"/>
                </a:solidFill>
                <a:effectLst/>
                <a:latin typeface="Consolas" panose="020B0609020204030204" pitchFamily="49" charset="0"/>
              </a:rPr>
              <a:t>include</a:t>
            </a:r>
            <a:r>
              <a:rPr lang="en-AU" sz="1400" b="0" dirty="0">
                <a:solidFill>
                  <a:srgbClr val="948AE3"/>
                </a:solidFill>
                <a:effectLst/>
                <a:latin typeface="Consolas" panose="020B0609020204030204" pitchFamily="49" charset="0"/>
              </a:rPr>
              <a:t> </a:t>
            </a:r>
            <a:r>
              <a:rPr lang="en-AU" sz="1400" b="0" dirty="0">
                <a:solidFill>
                  <a:srgbClr val="8B888F"/>
                </a:solidFill>
                <a:effectLst/>
                <a:latin typeface="Consolas" panose="020B0609020204030204" pitchFamily="49" charset="0"/>
              </a:rPr>
              <a:t>&lt;</a:t>
            </a:r>
            <a:r>
              <a:rPr lang="en-AU" sz="1400" b="0" dirty="0">
                <a:solidFill>
                  <a:srgbClr val="FCE566"/>
                </a:solidFill>
                <a:effectLst/>
                <a:latin typeface="Consolas" panose="020B0609020204030204" pitchFamily="49" charset="0"/>
              </a:rPr>
              <a:t>iostream</a:t>
            </a:r>
            <a:r>
              <a:rPr lang="en-AU" sz="1400" b="0" dirty="0">
                <a:solidFill>
                  <a:srgbClr val="8B888F"/>
                </a:solidFill>
                <a:effectLst/>
                <a:latin typeface="Consolas" panose="020B0609020204030204" pitchFamily="49" charset="0"/>
              </a:rPr>
              <a:t>&gt;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br>
              <a:rPr lang="en-AU" sz="1400" b="0" dirty="0">
                <a:solidFill>
                  <a:srgbClr val="F7F1FF"/>
                </a:solidFill>
                <a:effectLst/>
                <a:latin typeface="Consolas" panose="020B0609020204030204" pitchFamily="49" charset="0"/>
              </a:rPr>
            </a:br>
            <a:r>
              <a:rPr lang="en-AU" sz="1400" b="0" i="1" dirty="0">
                <a:solidFill>
                  <a:srgbClr val="5AD4E6"/>
                </a:solidFill>
                <a:effectLst/>
                <a:latin typeface="Consolas" panose="020B0609020204030204" pitchFamily="49" charset="0"/>
              </a:rPr>
              <a:t>void</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print</a:t>
            </a:r>
            <a:r>
              <a:rPr lang="en-AU" sz="1400" b="0" dirty="0">
                <a:solidFill>
                  <a:srgbClr val="8B888F"/>
                </a:solidFill>
                <a:effectLst/>
                <a:latin typeface="Consolas" panose="020B0609020204030204" pitchFamily="49" charset="0"/>
              </a:rPr>
              <a:t>(</a:t>
            </a:r>
            <a:r>
              <a:rPr lang="en-AU" sz="1400" b="0" i="1" dirty="0">
                <a:solidFill>
                  <a:srgbClr val="5AD4E6"/>
                </a:solidFill>
                <a:effectLst/>
                <a:latin typeface="Consolas" panose="020B0609020204030204" pitchFamily="49" charset="0"/>
              </a:rPr>
              <a:t>int</a:t>
            </a:r>
            <a:r>
              <a:rPr lang="en-AU" sz="1400" b="0" i="1" dirty="0">
                <a:solidFill>
                  <a:srgbClr val="FC618D"/>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i="1" dirty="0" err="1">
                <a:solidFill>
                  <a:srgbClr val="FD9353"/>
                </a:solidFill>
                <a:effectLst/>
                <a:latin typeface="Consolas" panose="020B0609020204030204" pitchFamily="49" charset="0"/>
              </a:rPr>
              <a:t>arr</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i="1" dirty="0" err="1">
                <a:solidFill>
                  <a:srgbClr val="5AD4E6"/>
                </a:solidFill>
                <a:effectLst/>
                <a:latin typeface="Consolas" panose="020B0609020204030204" pitchFamily="49" charset="0"/>
              </a:rPr>
              <a:t>size_t</a:t>
            </a:r>
            <a:r>
              <a:rPr lang="en-AU" sz="1400" b="0" dirty="0">
                <a:solidFill>
                  <a:srgbClr val="F7F1FF"/>
                </a:solidFill>
                <a:effectLst/>
                <a:latin typeface="Consolas" panose="020B0609020204030204" pitchFamily="49" charset="0"/>
              </a:rPr>
              <a:t> </a:t>
            </a:r>
            <a:r>
              <a:rPr lang="en-AU" sz="1400" b="0" i="1" dirty="0">
                <a:solidFill>
                  <a:srgbClr val="FD9353"/>
                </a:solidFill>
                <a:effectLst/>
                <a:latin typeface="Consolas" panose="020B0609020204030204" pitchFamily="49" charset="0"/>
              </a:rPr>
              <a:t>s</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cout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CE566"/>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for</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i="1" dirty="0">
                <a:solidFill>
                  <a:srgbClr val="5AD4E6"/>
                </a:solidFill>
                <a:effectLst/>
                <a:latin typeface="Consolas" panose="020B0609020204030204" pitchFamily="49" charset="0"/>
              </a:rPr>
              <a:t>auto</a:t>
            </a:r>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i</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0</a:t>
            </a:r>
            <a:r>
              <a:rPr lang="en-AU" sz="1400" b="0" dirty="0">
                <a:solidFill>
                  <a:srgbClr val="F7F1FF"/>
                </a:solidFill>
                <a:effectLst/>
                <a:latin typeface="Consolas" panose="020B0609020204030204" pitchFamily="49" charset="0"/>
              </a:rPr>
              <a:t>}</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i</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&lt;</a:t>
            </a:r>
            <a:r>
              <a:rPr lang="en-AU" sz="1400" b="0" dirty="0">
                <a:solidFill>
                  <a:srgbClr val="F7F1FF"/>
                </a:solidFill>
                <a:effectLst/>
                <a:latin typeface="Consolas" panose="020B0609020204030204" pitchFamily="49" charset="0"/>
              </a:rPr>
              <a:t> s</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a:t>
            </a:r>
            <a:r>
              <a:rPr lang="en-AU" sz="1400" b="0" dirty="0" err="1">
                <a:solidFill>
                  <a:srgbClr val="F7F1FF"/>
                </a:solidFill>
                <a:effectLst/>
                <a:latin typeface="Consolas" panose="020B0609020204030204" pitchFamily="49" charset="0"/>
              </a:rPr>
              <a:t>i</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cout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arr</a:t>
            </a:r>
            <a:r>
              <a:rPr lang="en-AU" sz="1400" b="0" dirty="0">
                <a:solidFill>
                  <a:srgbClr val="8B888F"/>
                </a:solidFill>
                <a:effectLst/>
                <a:latin typeface="Consolas" panose="020B0609020204030204" pitchFamily="49" charset="0"/>
              </a:rPr>
              <a:t>[</a:t>
            </a:r>
            <a:r>
              <a:rPr lang="en-AU" sz="1400" b="0" dirty="0" err="1">
                <a:solidFill>
                  <a:srgbClr val="F7F1FF"/>
                </a:solidFill>
                <a:effectLst/>
                <a:latin typeface="Consolas" panose="020B0609020204030204" pitchFamily="49" charset="0"/>
              </a:rPr>
              <a:t>i</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CE566"/>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cout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CE566"/>
                </a:solidFill>
                <a:effectLst/>
                <a:latin typeface="Consolas" panose="020B0609020204030204" pitchFamily="49" charset="0"/>
              </a:rPr>
              <a:t>]</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endl</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br>
              <a:rPr lang="en-AU" sz="1400" b="0" dirty="0">
                <a:solidFill>
                  <a:srgbClr val="F7F1FF"/>
                </a:solidFill>
                <a:effectLst/>
                <a:latin typeface="Consolas" panose="020B0609020204030204" pitchFamily="49" charset="0"/>
              </a:rPr>
            </a:br>
            <a:r>
              <a:rPr lang="en-AU" sz="1400" b="0" i="1" dirty="0">
                <a:solidFill>
                  <a:srgbClr val="5AD4E6"/>
                </a:solidFill>
                <a:effectLst/>
                <a:latin typeface="Consolas" panose="020B0609020204030204" pitchFamily="49" charset="0"/>
              </a:rPr>
              <a:t>auto</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main</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-&gt;</a:t>
            </a:r>
            <a:r>
              <a:rPr lang="en-AU" sz="1400" b="0" dirty="0">
                <a:solidFill>
                  <a:srgbClr val="F7F1FF"/>
                </a:solidFill>
                <a:effectLst/>
                <a:latin typeface="Consolas" panose="020B0609020204030204" pitchFamily="49" charset="0"/>
              </a:rPr>
              <a:t> </a:t>
            </a:r>
            <a:r>
              <a:rPr lang="en-AU" sz="1400" b="0" i="1" dirty="0">
                <a:solidFill>
                  <a:srgbClr val="5AD4E6"/>
                </a:solidFill>
                <a:effectLst/>
                <a:latin typeface="Consolas" panose="020B0609020204030204" pitchFamily="49" charset="0"/>
              </a:rPr>
              <a:t>int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F7F1FF"/>
                </a:solidFill>
                <a:effectLst/>
                <a:latin typeface="Consolas" panose="020B0609020204030204" pitchFamily="49" charset="0"/>
              </a:rPr>
              <a:t>    </a:t>
            </a:r>
            <a:r>
              <a:rPr lang="en-AU" sz="1400" b="0" i="1" dirty="0">
                <a:solidFill>
                  <a:srgbClr val="5AD4E6"/>
                </a:solidFill>
                <a:effectLst/>
                <a:latin typeface="Consolas" panose="020B0609020204030204" pitchFamily="49" charset="0"/>
              </a:rPr>
              <a:t>int</a:t>
            </a:r>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nums</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1</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2</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3</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4</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5</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br>
              <a:rPr lang="en-AU" sz="1400" b="0" dirty="0">
                <a:solidFill>
                  <a:srgbClr val="F7F1FF"/>
                </a:solidFill>
                <a:effectLst/>
                <a:latin typeface="Consolas" panose="020B0609020204030204" pitchFamily="49" charset="0"/>
              </a:rPr>
            </a:b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print</a:t>
            </a:r>
            <a:r>
              <a:rPr lang="en-AU" sz="1400" b="0" dirty="0">
                <a:solidFill>
                  <a:srgbClr val="8B888F"/>
                </a:solidFill>
                <a:effectLst/>
                <a:latin typeface="Consolas" panose="020B0609020204030204" pitchFamily="49" charset="0"/>
              </a:rPr>
              <a:t>(</a:t>
            </a:r>
            <a:r>
              <a:rPr lang="en-AU" sz="1400" b="0" dirty="0" err="1">
                <a:solidFill>
                  <a:srgbClr val="F7F1FF"/>
                </a:solidFill>
                <a:effectLst/>
                <a:latin typeface="Consolas" panose="020B0609020204030204" pitchFamily="49" charset="0"/>
              </a:rPr>
              <a:t>nums</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5</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br>
              <a:rPr lang="en-AU" sz="1400" b="0" dirty="0">
                <a:solidFill>
                  <a:srgbClr val="F7F1FF"/>
                </a:solidFill>
                <a:effectLst/>
                <a:latin typeface="Consolas" panose="020B0609020204030204" pitchFamily="49" charset="0"/>
              </a:rPr>
            </a:b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return</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0</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10405596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Dynamic Memory</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Part 3</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MDN High Performance Programming</a:t>
            </a:r>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16</a:t>
            </a:fld>
            <a:endParaRPr lang="en-US"/>
          </a:p>
        </p:txBody>
      </p:sp>
    </p:spTree>
    <p:extLst>
      <p:ext uri="{BB962C8B-B14F-4D97-AF65-F5344CB8AC3E}">
        <p14:creationId xmlns:p14="http://schemas.microsoft.com/office/powerpoint/2010/main" val="17865642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Dynamic Memory </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881276"/>
            <a:ext cx="11090274" cy="4061650"/>
          </a:xfrm>
        </p:spPr>
        <p:txBody>
          <a:bodyPr>
            <a:normAutofit fontScale="92500"/>
          </a:bodyPr>
          <a:lstStyle/>
          <a:p>
            <a:r>
              <a:rPr lang="en-AU" b="0" dirty="0">
                <a:solidFill>
                  <a:srgbClr val="F7F1FF"/>
                </a:solidFill>
                <a:effectLst/>
              </a:rPr>
              <a:t>There are two memory sources in C++, the stack and the heap</a:t>
            </a:r>
          </a:p>
          <a:p>
            <a:r>
              <a:rPr lang="en-AU" dirty="0">
                <a:solidFill>
                  <a:srgbClr val="F7F1FF"/>
                </a:solidFill>
              </a:rPr>
              <a:t>Stack resources are ones used by variables and objects in a C++ program</a:t>
            </a:r>
          </a:p>
          <a:p>
            <a:r>
              <a:rPr lang="en-AU" b="0" dirty="0">
                <a:solidFill>
                  <a:srgbClr val="F7F1FF"/>
                </a:solidFill>
                <a:effectLst/>
              </a:rPr>
              <a:t>Heap resources are allocated memory from the free store of the computer</a:t>
            </a:r>
          </a:p>
          <a:p>
            <a:r>
              <a:rPr lang="en-AU" dirty="0">
                <a:solidFill>
                  <a:srgbClr val="F7F1FF"/>
                </a:solidFill>
              </a:rPr>
              <a:t>Heap memory must be explicitly requested and returned to and from the OS</a:t>
            </a:r>
          </a:p>
          <a:p>
            <a:r>
              <a:rPr lang="en-AU" b="0" dirty="0">
                <a:solidFill>
                  <a:srgbClr val="F7F1FF"/>
                </a:solidFill>
                <a:effectLst/>
              </a:rPr>
              <a:t> </a:t>
            </a:r>
            <a:r>
              <a:rPr lang="en-AU" sz="2000" b="0" dirty="0">
                <a:solidFill>
                  <a:srgbClr val="FC618D"/>
                </a:solidFill>
                <a:effectLst/>
                <a:latin typeface="Consolas" panose="020B0609020204030204" pitchFamily="49" charset="0"/>
              </a:rPr>
              <a:t>new</a:t>
            </a:r>
            <a:r>
              <a:rPr lang="en-AU" b="0" dirty="0">
                <a:solidFill>
                  <a:srgbClr val="F7F1FF"/>
                </a:solidFill>
                <a:effectLst/>
              </a:rPr>
              <a:t> and </a:t>
            </a:r>
            <a:r>
              <a:rPr lang="en-AU" sz="2000" b="0" dirty="0">
                <a:solidFill>
                  <a:srgbClr val="FC618D"/>
                </a:solidFill>
                <a:effectLst/>
                <a:latin typeface="Consolas" panose="020B0609020204030204" pitchFamily="49" charset="0"/>
              </a:rPr>
              <a:t>delete</a:t>
            </a:r>
            <a:r>
              <a:rPr lang="en-AU" b="0" dirty="0">
                <a:solidFill>
                  <a:srgbClr val="F7F1FF"/>
                </a:solidFill>
                <a:effectLst/>
              </a:rPr>
              <a:t> are used to allocate and free memory respectively from the heap in C++</a:t>
            </a:r>
          </a:p>
          <a:p>
            <a:r>
              <a:rPr lang="en-AU" dirty="0">
                <a:solidFill>
                  <a:srgbClr val="F7F1FF"/>
                </a:solidFill>
              </a:rPr>
              <a:t>Memory for slices can also be allocated and freed </a:t>
            </a:r>
            <a:r>
              <a:rPr lang="en-AU" b="0" dirty="0">
                <a:solidFill>
                  <a:srgbClr val="F7F1FF"/>
                </a:solidFill>
                <a:effectLst/>
              </a:rPr>
              <a:t>respectively </a:t>
            </a:r>
            <a:r>
              <a:rPr lang="en-AU" dirty="0">
                <a:solidFill>
                  <a:srgbClr val="F7F1FF"/>
                </a:solidFill>
              </a:rPr>
              <a:t>from the heap using </a:t>
            </a:r>
            <a:r>
              <a:rPr lang="en-AU" sz="2200" b="0" dirty="0">
                <a:solidFill>
                  <a:srgbClr val="FC618D"/>
                </a:solidFill>
                <a:effectLst/>
                <a:latin typeface="Consolas" panose="020B0609020204030204" pitchFamily="49" charset="0"/>
              </a:rPr>
              <a:t>new[]</a:t>
            </a:r>
            <a:r>
              <a:rPr lang="en-AU" dirty="0">
                <a:solidFill>
                  <a:srgbClr val="F7F1FF"/>
                </a:solidFill>
              </a:rPr>
              <a:t> and </a:t>
            </a:r>
            <a:r>
              <a:rPr lang="en-AU" sz="2200" b="0" dirty="0">
                <a:solidFill>
                  <a:srgbClr val="FC618D"/>
                </a:solidFill>
                <a:effectLst/>
                <a:latin typeface="Consolas" panose="020B0609020204030204" pitchFamily="49" charset="0"/>
              </a:rPr>
              <a:t>delete[]</a:t>
            </a:r>
            <a:endParaRPr lang="en-AU" b="0" dirty="0">
              <a:solidFill>
                <a:srgbClr val="F7F1FF"/>
              </a:solidFill>
              <a:effectLst/>
              <a:latin typeface="Consolas" panose="020B0609020204030204" pitchFamily="49" charset="0"/>
            </a:endParaRP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17</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7915342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Dynamic Memory Example 1 </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18</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0FDB353-9ED0-EC6B-7695-B0649ADF6023}"/>
              </a:ext>
            </a:extLst>
          </p:cNvPr>
          <p:cNvSpPr>
            <a:spLocks noGrp="1"/>
          </p:cNvSpPr>
          <p:nvPr>
            <p:ph sz="half" idx="2"/>
          </p:nvPr>
        </p:nvSpPr>
        <p:spPr>
          <a:xfrm>
            <a:off x="550863" y="1833152"/>
            <a:ext cx="11097550" cy="4109774"/>
          </a:xfrm>
        </p:spPr>
        <p:txBody>
          <a:bodyPr>
            <a:noAutofit/>
          </a:bodyPr>
          <a:lstStyle/>
          <a:p>
            <a:pPr marL="0" indent="0">
              <a:spcBef>
                <a:spcPts val="0"/>
              </a:spcBef>
              <a:spcAft>
                <a:spcPts val="0"/>
              </a:spcAft>
              <a:buNone/>
            </a:pPr>
            <a:r>
              <a:rPr lang="en-AU" sz="1600" b="0" dirty="0">
                <a:solidFill>
                  <a:srgbClr val="8B888F"/>
                </a:solidFill>
                <a:effectLst/>
                <a:latin typeface="Consolas" panose="020B0609020204030204" pitchFamily="49" charset="0"/>
              </a:rPr>
              <a:t>#</a:t>
            </a:r>
            <a:r>
              <a:rPr lang="en-AU" sz="1600" b="0" dirty="0">
                <a:solidFill>
                  <a:srgbClr val="FC618D"/>
                </a:solidFill>
                <a:effectLst/>
                <a:latin typeface="Consolas" panose="020B0609020204030204" pitchFamily="49" charset="0"/>
              </a:rPr>
              <a:t>include</a:t>
            </a:r>
            <a:r>
              <a:rPr lang="en-AU" sz="1600" b="0" dirty="0">
                <a:solidFill>
                  <a:srgbClr val="948AE3"/>
                </a:solidFill>
                <a:effectLst/>
                <a:latin typeface="Consolas" panose="020B0609020204030204" pitchFamily="49" charset="0"/>
              </a:rPr>
              <a:t> </a:t>
            </a:r>
            <a:r>
              <a:rPr lang="en-AU" sz="1600" b="0" dirty="0">
                <a:solidFill>
                  <a:srgbClr val="8B888F"/>
                </a:solidFill>
                <a:effectLst/>
                <a:latin typeface="Consolas" panose="020B0609020204030204" pitchFamily="49" charset="0"/>
              </a:rPr>
              <a:t>&lt;</a:t>
            </a:r>
            <a:r>
              <a:rPr lang="en-AU" sz="1600" b="0" dirty="0">
                <a:solidFill>
                  <a:srgbClr val="FCE566"/>
                </a:solidFill>
                <a:effectLst/>
                <a:latin typeface="Consolas" panose="020B0609020204030204" pitchFamily="49" charset="0"/>
              </a:rPr>
              <a:t>iostream</a:t>
            </a:r>
            <a:r>
              <a:rPr lang="en-AU" sz="1600" b="0" dirty="0">
                <a:solidFill>
                  <a:srgbClr val="8B888F"/>
                </a:solidFill>
                <a:effectLst/>
                <a:latin typeface="Consolas" panose="020B0609020204030204" pitchFamily="49" charset="0"/>
              </a:rPr>
              <a:t>&gt;</a:t>
            </a:r>
            <a:endParaRPr lang="en-AU" sz="1600" b="0" dirty="0">
              <a:solidFill>
                <a:srgbClr val="F7F1FF"/>
              </a:solidFill>
              <a:effectLst/>
              <a:latin typeface="Consolas" panose="020B0609020204030204" pitchFamily="49" charset="0"/>
            </a:endParaRPr>
          </a:p>
          <a:p>
            <a:pPr marL="0" indent="0">
              <a:spcBef>
                <a:spcPts val="0"/>
              </a:spcBef>
              <a:spcAft>
                <a:spcPts val="0"/>
              </a:spcAft>
              <a:buNone/>
            </a:pPr>
            <a:br>
              <a:rPr lang="en-AU" sz="1600" b="0" dirty="0">
                <a:solidFill>
                  <a:srgbClr val="F7F1FF"/>
                </a:solidFill>
                <a:effectLst/>
                <a:latin typeface="Consolas" panose="020B0609020204030204" pitchFamily="49" charset="0"/>
              </a:rPr>
            </a:br>
            <a:r>
              <a:rPr lang="en-AU" sz="1600" b="0" i="1" dirty="0">
                <a:solidFill>
                  <a:srgbClr val="5AD4E6"/>
                </a:solidFill>
                <a:effectLst/>
                <a:latin typeface="Consolas" panose="020B0609020204030204" pitchFamily="49" charset="0"/>
              </a:rPr>
              <a:t>auto</a:t>
            </a:r>
            <a:r>
              <a:rPr lang="en-AU" sz="1600" b="0" dirty="0">
                <a:solidFill>
                  <a:srgbClr val="F7F1FF"/>
                </a:solidFill>
                <a:effectLst/>
                <a:latin typeface="Consolas" panose="020B0609020204030204" pitchFamily="49" charset="0"/>
              </a:rPr>
              <a:t> </a:t>
            </a:r>
            <a:r>
              <a:rPr lang="en-AU" sz="1600" b="0" dirty="0">
                <a:solidFill>
                  <a:srgbClr val="7BD88F"/>
                </a:solidFill>
                <a:effectLst/>
                <a:latin typeface="Consolas" panose="020B0609020204030204" pitchFamily="49" charset="0"/>
              </a:rPr>
              <a:t>main</a:t>
            </a:r>
            <a:r>
              <a:rPr lang="en-AU" sz="1600" b="0" dirty="0">
                <a:solidFill>
                  <a:srgbClr val="F7F1FF"/>
                </a:solidFill>
                <a:effectLst/>
                <a:latin typeface="Consolas" panose="020B0609020204030204" pitchFamily="49" charset="0"/>
              </a:rPr>
              <a:t> </a:t>
            </a:r>
            <a:r>
              <a:rPr lang="en-AU" sz="1600" b="0" dirty="0">
                <a:solidFill>
                  <a:srgbClr val="8B888F"/>
                </a:solidFill>
                <a:effectLst/>
                <a:latin typeface="Consolas" panose="020B0609020204030204" pitchFamily="49" charset="0"/>
              </a:rPr>
              <a:t>()</a:t>
            </a:r>
            <a:r>
              <a:rPr lang="en-AU" sz="1600" b="0" dirty="0">
                <a:solidFill>
                  <a:srgbClr val="F7F1FF"/>
                </a:solidFill>
                <a:effectLst/>
                <a:latin typeface="Consolas" panose="020B0609020204030204" pitchFamily="49" charset="0"/>
              </a:rPr>
              <a:t> </a:t>
            </a:r>
            <a:r>
              <a:rPr lang="en-AU" sz="1600" b="0" dirty="0">
                <a:solidFill>
                  <a:srgbClr val="8B888F"/>
                </a:solidFill>
                <a:effectLst/>
                <a:latin typeface="Consolas" panose="020B0609020204030204" pitchFamily="49" charset="0"/>
              </a:rPr>
              <a:t>-&gt;</a:t>
            </a:r>
            <a:r>
              <a:rPr lang="en-AU" sz="1600" b="0" dirty="0">
                <a:solidFill>
                  <a:srgbClr val="F7F1FF"/>
                </a:solidFill>
                <a:effectLst/>
                <a:latin typeface="Consolas" panose="020B0609020204030204" pitchFamily="49" charset="0"/>
              </a:rPr>
              <a:t> </a:t>
            </a:r>
            <a:r>
              <a:rPr lang="en-AU" sz="1600" b="0" i="1" dirty="0">
                <a:solidFill>
                  <a:srgbClr val="5AD4E6"/>
                </a:solidFill>
                <a:effectLst/>
                <a:latin typeface="Consolas" panose="020B0609020204030204" pitchFamily="49" charset="0"/>
              </a:rPr>
              <a:t>int</a:t>
            </a:r>
            <a:endParaRPr lang="en-AU" sz="1600" b="0" dirty="0">
              <a:solidFill>
                <a:srgbClr val="F7F1FF"/>
              </a:solidFill>
              <a:effectLst/>
              <a:latin typeface="Consolas" panose="020B0609020204030204" pitchFamily="49" charset="0"/>
            </a:endParaRPr>
          </a:p>
          <a:p>
            <a:pPr marL="0" indent="0">
              <a:spcBef>
                <a:spcPts val="0"/>
              </a:spcBef>
              <a:spcAft>
                <a:spcPts val="0"/>
              </a:spcAft>
              <a:buNone/>
            </a:pPr>
            <a:r>
              <a:rPr lang="en-AU" sz="1600" b="0" dirty="0">
                <a:solidFill>
                  <a:srgbClr val="8B888F"/>
                </a:solidFill>
                <a:effectLst/>
                <a:latin typeface="Consolas" panose="020B0609020204030204" pitchFamily="49" charset="0"/>
              </a:rPr>
              <a:t>{</a:t>
            </a:r>
            <a:endParaRPr lang="en-AU" sz="1600" b="0" dirty="0">
              <a:solidFill>
                <a:srgbClr val="F7F1FF"/>
              </a:solidFill>
              <a:effectLst/>
              <a:latin typeface="Consolas" panose="020B0609020204030204" pitchFamily="49" charset="0"/>
            </a:endParaRPr>
          </a:p>
          <a:p>
            <a:pPr marL="0" indent="0">
              <a:spcBef>
                <a:spcPts val="0"/>
              </a:spcBef>
              <a:spcAft>
                <a:spcPts val="0"/>
              </a:spcAft>
              <a:buNone/>
            </a:pPr>
            <a:r>
              <a:rPr lang="en-AU" sz="1600" b="0" dirty="0">
                <a:solidFill>
                  <a:srgbClr val="F7F1FF"/>
                </a:solidFill>
                <a:effectLst/>
                <a:latin typeface="Consolas" panose="020B0609020204030204" pitchFamily="49" charset="0"/>
              </a:rPr>
              <a:t>    </a:t>
            </a:r>
            <a:r>
              <a:rPr lang="en-AU" sz="1600" b="0" i="1" dirty="0">
                <a:solidFill>
                  <a:srgbClr val="5AD4E6"/>
                </a:solidFill>
                <a:effectLst/>
                <a:latin typeface="Consolas" panose="020B0609020204030204" pitchFamily="49" charset="0"/>
              </a:rPr>
              <a:t>int</a:t>
            </a:r>
            <a:r>
              <a:rPr lang="en-AU" sz="1600" b="0" dirty="0">
                <a:solidFill>
                  <a:srgbClr val="FC618D"/>
                </a:solidFill>
                <a:effectLst/>
                <a:latin typeface="Consolas" panose="020B0609020204030204" pitchFamily="49" charset="0"/>
              </a:rPr>
              <a:t>*</a:t>
            </a:r>
            <a:r>
              <a:rPr lang="en-AU" sz="1600" b="0" dirty="0">
                <a:solidFill>
                  <a:srgbClr val="F7F1FF"/>
                </a:solidFill>
                <a:effectLst/>
                <a:latin typeface="Consolas" panose="020B0609020204030204" pitchFamily="49" charset="0"/>
              </a:rPr>
              <a:t> </a:t>
            </a:r>
            <a:r>
              <a:rPr lang="en-AU" sz="1600" b="0" dirty="0" err="1">
                <a:solidFill>
                  <a:srgbClr val="F7F1FF"/>
                </a:solidFill>
                <a:effectLst/>
                <a:latin typeface="Consolas" panose="020B0609020204030204" pitchFamily="49" charset="0"/>
              </a:rPr>
              <a:t>ip</a:t>
            </a:r>
            <a:r>
              <a:rPr lang="en-AU" sz="1600" b="0" dirty="0">
                <a:solidFill>
                  <a:srgbClr val="F7F1FF"/>
                </a:solidFill>
                <a:effectLst/>
                <a:latin typeface="Consolas" panose="020B0609020204030204" pitchFamily="49" charset="0"/>
              </a:rPr>
              <a:t> </a:t>
            </a:r>
            <a:r>
              <a:rPr lang="en-AU" sz="1600" b="0" dirty="0">
                <a:solidFill>
                  <a:srgbClr val="FC618D"/>
                </a:solidFill>
                <a:effectLst/>
                <a:latin typeface="Consolas" panose="020B0609020204030204" pitchFamily="49" charset="0"/>
              </a:rPr>
              <a:t>=</a:t>
            </a:r>
            <a:r>
              <a:rPr lang="en-AU" sz="1600" b="0" dirty="0">
                <a:solidFill>
                  <a:srgbClr val="F7F1FF"/>
                </a:solidFill>
                <a:effectLst/>
                <a:latin typeface="Consolas" panose="020B0609020204030204" pitchFamily="49" charset="0"/>
              </a:rPr>
              <a:t> </a:t>
            </a:r>
            <a:r>
              <a:rPr lang="en-AU" sz="1600" b="0" dirty="0">
                <a:solidFill>
                  <a:srgbClr val="FC618D"/>
                </a:solidFill>
                <a:effectLst/>
                <a:latin typeface="Consolas" panose="020B0609020204030204" pitchFamily="49" charset="0"/>
              </a:rPr>
              <a:t>new</a:t>
            </a:r>
            <a:r>
              <a:rPr lang="en-AU" sz="1600" b="0" dirty="0">
                <a:solidFill>
                  <a:srgbClr val="F7F1FF"/>
                </a:solidFill>
                <a:effectLst/>
                <a:latin typeface="Consolas" panose="020B0609020204030204" pitchFamily="49" charset="0"/>
              </a:rPr>
              <a:t> </a:t>
            </a:r>
            <a:r>
              <a:rPr lang="en-AU" sz="1600" b="0" i="1" dirty="0">
                <a:solidFill>
                  <a:srgbClr val="5AD4E6"/>
                </a:solidFill>
                <a:effectLst/>
                <a:latin typeface="Consolas" panose="020B0609020204030204" pitchFamily="49" charset="0"/>
              </a:rPr>
              <a:t>int</a:t>
            </a:r>
            <a:r>
              <a:rPr lang="en-AU" sz="1600" b="0" dirty="0">
                <a:solidFill>
                  <a:srgbClr val="8B888F"/>
                </a:solidFill>
                <a:effectLst/>
                <a:latin typeface="Consolas" panose="020B0609020204030204" pitchFamily="49" charset="0"/>
              </a:rPr>
              <a:t>(</a:t>
            </a:r>
            <a:r>
              <a:rPr lang="en-AU" sz="1600" b="0" dirty="0">
                <a:solidFill>
                  <a:srgbClr val="948AE3"/>
                </a:solidFill>
                <a:effectLst/>
                <a:latin typeface="Consolas" panose="020B0609020204030204" pitchFamily="49" charset="0"/>
              </a:rPr>
              <a:t>7</a:t>
            </a:r>
            <a:r>
              <a:rPr lang="en-AU" sz="1600" b="0" dirty="0">
                <a:solidFill>
                  <a:srgbClr val="8B888F"/>
                </a:solidFill>
                <a:effectLst/>
                <a:latin typeface="Consolas" panose="020B0609020204030204" pitchFamily="49" charset="0"/>
              </a:rPr>
              <a:t>);</a:t>
            </a:r>
            <a:r>
              <a:rPr lang="en-AU" sz="1600" b="0" i="1" dirty="0">
                <a:solidFill>
                  <a:srgbClr val="69676C"/>
                </a:solidFill>
                <a:effectLst/>
                <a:latin typeface="Consolas" panose="020B0609020204030204" pitchFamily="49" charset="0"/>
              </a:rPr>
              <a:t>   ///&lt; Creates an `int` initialised with the value `7` on the heap</a:t>
            </a:r>
            <a:endParaRPr lang="en-AU" sz="1600" b="0" dirty="0">
              <a:solidFill>
                <a:srgbClr val="F7F1FF"/>
              </a:solidFill>
              <a:effectLst/>
              <a:latin typeface="Consolas" panose="020B0609020204030204" pitchFamily="49" charset="0"/>
            </a:endParaRPr>
          </a:p>
          <a:p>
            <a:pPr marL="0" indent="0">
              <a:spcBef>
                <a:spcPts val="0"/>
              </a:spcBef>
              <a:spcAft>
                <a:spcPts val="0"/>
              </a:spcAft>
              <a:buNone/>
            </a:pPr>
            <a:br>
              <a:rPr lang="en-AU" sz="1600" b="0" dirty="0">
                <a:solidFill>
                  <a:srgbClr val="F7F1FF"/>
                </a:solidFill>
                <a:effectLst/>
                <a:latin typeface="Consolas" panose="020B0609020204030204" pitchFamily="49" charset="0"/>
              </a:rPr>
            </a:br>
            <a:r>
              <a:rPr lang="en-AU" sz="1600" b="0" dirty="0">
                <a:solidFill>
                  <a:srgbClr val="F7F1FF"/>
                </a:solidFill>
                <a:effectLst/>
                <a:latin typeface="Consolas" panose="020B0609020204030204" pitchFamily="49" charset="0"/>
              </a:rPr>
              <a:t>    </a:t>
            </a:r>
            <a:r>
              <a:rPr lang="en-AU" sz="1600" b="0" dirty="0">
                <a:solidFill>
                  <a:srgbClr val="7BD88F"/>
                </a:solidFill>
                <a:effectLst/>
                <a:latin typeface="Consolas" panose="020B0609020204030204" pitchFamily="49" charset="0"/>
              </a:rPr>
              <a:t>std</a:t>
            </a:r>
            <a:r>
              <a:rPr lang="en-AU" sz="1600" b="0" dirty="0">
                <a:solidFill>
                  <a:srgbClr val="8B888F"/>
                </a:solidFill>
                <a:effectLst/>
                <a:latin typeface="Consolas" panose="020B0609020204030204" pitchFamily="49" charset="0"/>
              </a:rPr>
              <a:t>::</a:t>
            </a:r>
            <a:r>
              <a:rPr lang="en-AU" sz="1600" b="0" dirty="0">
                <a:solidFill>
                  <a:srgbClr val="F7F1FF"/>
                </a:solidFill>
                <a:effectLst/>
                <a:latin typeface="Consolas" panose="020B0609020204030204" pitchFamily="49" charset="0"/>
              </a:rPr>
              <a:t>cout </a:t>
            </a:r>
            <a:r>
              <a:rPr lang="en-AU" sz="1600" b="0" dirty="0">
                <a:solidFill>
                  <a:srgbClr val="FC618D"/>
                </a:solidFill>
                <a:effectLst/>
                <a:latin typeface="Consolas" panose="020B0609020204030204" pitchFamily="49" charset="0"/>
              </a:rPr>
              <a:t>&lt;&lt;</a:t>
            </a:r>
            <a:r>
              <a:rPr lang="en-AU" sz="1600" b="0" dirty="0">
                <a:solidFill>
                  <a:srgbClr val="F7F1FF"/>
                </a:solidFill>
                <a:effectLst/>
                <a:latin typeface="Consolas" panose="020B0609020204030204" pitchFamily="49" charset="0"/>
              </a:rPr>
              <a:t> </a:t>
            </a:r>
            <a:r>
              <a:rPr lang="en-AU" sz="1600" b="0" dirty="0">
                <a:solidFill>
                  <a:srgbClr val="8B888F"/>
                </a:solidFill>
                <a:effectLst/>
                <a:latin typeface="Consolas" panose="020B0609020204030204" pitchFamily="49" charset="0"/>
              </a:rPr>
              <a:t>"</a:t>
            </a:r>
            <a:r>
              <a:rPr lang="en-AU" sz="1600" b="0" dirty="0" err="1">
                <a:solidFill>
                  <a:srgbClr val="FCE566"/>
                </a:solidFill>
                <a:effectLst/>
                <a:latin typeface="Consolas" panose="020B0609020204030204" pitchFamily="49" charset="0"/>
              </a:rPr>
              <a:t>ip</a:t>
            </a:r>
            <a:r>
              <a:rPr lang="en-AU" sz="1600" b="0" dirty="0">
                <a:solidFill>
                  <a:srgbClr val="FCE566"/>
                </a:solidFill>
                <a:effectLst/>
                <a:latin typeface="Consolas" panose="020B0609020204030204" pitchFamily="49" charset="0"/>
              </a:rPr>
              <a:t> = </a:t>
            </a:r>
            <a:r>
              <a:rPr lang="en-AU" sz="1600" b="0" dirty="0">
                <a:solidFill>
                  <a:srgbClr val="8B888F"/>
                </a:solidFill>
                <a:effectLst/>
                <a:latin typeface="Consolas" panose="020B0609020204030204" pitchFamily="49" charset="0"/>
              </a:rPr>
              <a:t>"</a:t>
            </a:r>
            <a:r>
              <a:rPr lang="en-AU" sz="1600" b="0" dirty="0">
                <a:solidFill>
                  <a:srgbClr val="F7F1FF"/>
                </a:solidFill>
                <a:effectLst/>
                <a:latin typeface="Consolas" panose="020B0609020204030204" pitchFamily="49" charset="0"/>
              </a:rPr>
              <a:t> </a:t>
            </a:r>
            <a:r>
              <a:rPr lang="en-AU" sz="1600" b="0" dirty="0">
                <a:solidFill>
                  <a:srgbClr val="FC618D"/>
                </a:solidFill>
                <a:effectLst/>
                <a:latin typeface="Consolas" panose="020B0609020204030204" pitchFamily="49" charset="0"/>
              </a:rPr>
              <a:t>&lt;&lt;</a:t>
            </a:r>
            <a:r>
              <a:rPr lang="en-AU" sz="1600" b="0" dirty="0">
                <a:solidFill>
                  <a:srgbClr val="F7F1FF"/>
                </a:solidFill>
                <a:effectLst/>
                <a:latin typeface="Consolas" panose="020B0609020204030204" pitchFamily="49" charset="0"/>
              </a:rPr>
              <a:t> </a:t>
            </a:r>
            <a:r>
              <a:rPr lang="en-AU" sz="1600" b="0" dirty="0" err="1">
                <a:solidFill>
                  <a:srgbClr val="F7F1FF"/>
                </a:solidFill>
                <a:effectLst/>
                <a:latin typeface="Consolas" panose="020B0609020204030204" pitchFamily="49" charset="0"/>
              </a:rPr>
              <a:t>ip</a:t>
            </a:r>
            <a:r>
              <a:rPr lang="en-AU" sz="1600" b="0" dirty="0">
                <a:solidFill>
                  <a:srgbClr val="F7F1FF"/>
                </a:solidFill>
                <a:effectLst/>
                <a:latin typeface="Consolas" panose="020B0609020204030204" pitchFamily="49" charset="0"/>
              </a:rPr>
              <a:t> </a:t>
            </a:r>
            <a:r>
              <a:rPr lang="en-AU" sz="1600" b="0" dirty="0">
                <a:solidFill>
                  <a:srgbClr val="FC618D"/>
                </a:solidFill>
                <a:effectLst/>
                <a:latin typeface="Consolas" panose="020B0609020204030204" pitchFamily="49" charset="0"/>
              </a:rPr>
              <a:t>&lt;&lt;</a:t>
            </a:r>
            <a:r>
              <a:rPr lang="en-AU" sz="1600" b="0" dirty="0">
                <a:solidFill>
                  <a:srgbClr val="F7F1FF"/>
                </a:solidFill>
                <a:effectLst/>
                <a:latin typeface="Consolas" panose="020B0609020204030204" pitchFamily="49" charset="0"/>
              </a:rPr>
              <a:t> </a:t>
            </a:r>
            <a:r>
              <a:rPr lang="en-AU" sz="1600" b="0" dirty="0">
                <a:solidFill>
                  <a:srgbClr val="7BD88F"/>
                </a:solidFill>
                <a:effectLst/>
                <a:latin typeface="Consolas" panose="020B0609020204030204" pitchFamily="49" charset="0"/>
              </a:rPr>
              <a:t>std</a:t>
            </a:r>
            <a:r>
              <a:rPr lang="en-AU" sz="1600" b="0" dirty="0">
                <a:solidFill>
                  <a:srgbClr val="8B888F"/>
                </a:solidFill>
                <a:effectLst/>
                <a:latin typeface="Consolas" panose="020B0609020204030204" pitchFamily="49" charset="0"/>
              </a:rPr>
              <a:t>::</a:t>
            </a:r>
            <a:r>
              <a:rPr lang="en-AU" sz="1600" b="0" dirty="0">
                <a:solidFill>
                  <a:srgbClr val="F7F1FF"/>
                </a:solidFill>
                <a:effectLst/>
                <a:latin typeface="Consolas" panose="020B0609020204030204" pitchFamily="49" charset="0"/>
              </a:rPr>
              <a:t>endl</a:t>
            </a:r>
            <a:r>
              <a:rPr lang="en-AU" sz="1600" b="0" dirty="0">
                <a:solidFill>
                  <a:srgbClr val="8B888F"/>
                </a:solidFill>
                <a:effectLst/>
                <a:latin typeface="Consolas" panose="020B0609020204030204" pitchFamily="49" charset="0"/>
              </a:rPr>
              <a:t>;</a:t>
            </a:r>
            <a:endParaRPr lang="en-AU" sz="1600" b="0" dirty="0">
              <a:solidFill>
                <a:srgbClr val="F7F1FF"/>
              </a:solidFill>
              <a:effectLst/>
              <a:latin typeface="Consolas" panose="020B0609020204030204" pitchFamily="49" charset="0"/>
            </a:endParaRPr>
          </a:p>
          <a:p>
            <a:pPr marL="0" indent="0">
              <a:spcBef>
                <a:spcPts val="0"/>
              </a:spcBef>
              <a:spcAft>
                <a:spcPts val="0"/>
              </a:spcAft>
              <a:buNone/>
            </a:pPr>
            <a:r>
              <a:rPr lang="en-AU" sz="1600" b="0" dirty="0">
                <a:solidFill>
                  <a:srgbClr val="F7F1FF"/>
                </a:solidFill>
                <a:effectLst/>
                <a:latin typeface="Consolas" panose="020B0609020204030204" pitchFamily="49" charset="0"/>
              </a:rPr>
              <a:t>    </a:t>
            </a:r>
            <a:r>
              <a:rPr lang="en-AU" sz="1600" b="0" dirty="0">
                <a:solidFill>
                  <a:srgbClr val="7BD88F"/>
                </a:solidFill>
                <a:effectLst/>
                <a:latin typeface="Consolas" panose="020B0609020204030204" pitchFamily="49" charset="0"/>
              </a:rPr>
              <a:t>std</a:t>
            </a:r>
            <a:r>
              <a:rPr lang="en-AU" sz="1600" b="0" dirty="0">
                <a:solidFill>
                  <a:srgbClr val="8B888F"/>
                </a:solidFill>
                <a:effectLst/>
                <a:latin typeface="Consolas" panose="020B0609020204030204" pitchFamily="49" charset="0"/>
              </a:rPr>
              <a:t>::</a:t>
            </a:r>
            <a:r>
              <a:rPr lang="en-AU" sz="1600" b="0" dirty="0">
                <a:solidFill>
                  <a:srgbClr val="F7F1FF"/>
                </a:solidFill>
                <a:effectLst/>
                <a:latin typeface="Consolas" panose="020B0609020204030204" pitchFamily="49" charset="0"/>
              </a:rPr>
              <a:t>cout </a:t>
            </a:r>
            <a:r>
              <a:rPr lang="en-AU" sz="1600" b="0" dirty="0">
                <a:solidFill>
                  <a:srgbClr val="FC618D"/>
                </a:solidFill>
                <a:effectLst/>
                <a:latin typeface="Consolas" panose="020B0609020204030204" pitchFamily="49" charset="0"/>
              </a:rPr>
              <a:t>&lt;&lt;</a:t>
            </a:r>
            <a:r>
              <a:rPr lang="en-AU" sz="1600" b="0" dirty="0">
                <a:solidFill>
                  <a:srgbClr val="F7F1FF"/>
                </a:solidFill>
                <a:effectLst/>
                <a:latin typeface="Consolas" panose="020B0609020204030204" pitchFamily="49" charset="0"/>
              </a:rPr>
              <a:t> </a:t>
            </a:r>
            <a:r>
              <a:rPr lang="en-AU" sz="1600" b="0" dirty="0">
                <a:solidFill>
                  <a:srgbClr val="8B888F"/>
                </a:solidFill>
                <a:effectLst/>
                <a:latin typeface="Consolas" panose="020B0609020204030204" pitchFamily="49" charset="0"/>
              </a:rPr>
              <a:t>"</a:t>
            </a:r>
            <a:r>
              <a:rPr lang="en-AU" sz="1600" b="0" dirty="0">
                <a:solidFill>
                  <a:srgbClr val="FCE566"/>
                </a:solidFill>
                <a:effectLst/>
                <a:latin typeface="Consolas" panose="020B0609020204030204" pitchFamily="49" charset="0"/>
              </a:rPr>
              <a:t>*</a:t>
            </a:r>
            <a:r>
              <a:rPr lang="en-AU" sz="1600" b="0" dirty="0" err="1">
                <a:solidFill>
                  <a:srgbClr val="FCE566"/>
                </a:solidFill>
                <a:effectLst/>
                <a:latin typeface="Consolas" panose="020B0609020204030204" pitchFamily="49" charset="0"/>
              </a:rPr>
              <a:t>ip</a:t>
            </a:r>
            <a:r>
              <a:rPr lang="en-AU" sz="1600" b="0" dirty="0">
                <a:solidFill>
                  <a:srgbClr val="FCE566"/>
                </a:solidFill>
                <a:effectLst/>
                <a:latin typeface="Consolas" panose="020B0609020204030204" pitchFamily="49" charset="0"/>
              </a:rPr>
              <a:t> = </a:t>
            </a:r>
            <a:r>
              <a:rPr lang="en-AU" sz="1600" b="0" dirty="0">
                <a:solidFill>
                  <a:srgbClr val="8B888F"/>
                </a:solidFill>
                <a:effectLst/>
                <a:latin typeface="Consolas" panose="020B0609020204030204" pitchFamily="49" charset="0"/>
              </a:rPr>
              <a:t>"</a:t>
            </a:r>
            <a:r>
              <a:rPr lang="en-AU" sz="1600" b="0" dirty="0">
                <a:solidFill>
                  <a:srgbClr val="F7F1FF"/>
                </a:solidFill>
                <a:effectLst/>
                <a:latin typeface="Consolas" panose="020B0609020204030204" pitchFamily="49" charset="0"/>
              </a:rPr>
              <a:t> </a:t>
            </a:r>
            <a:r>
              <a:rPr lang="en-AU" sz="1600" b="0" dirty="0">
                <a:solidFill>
                  <a:srgbClr val="FC618D"/>
                </a:solidFill>
                <a:effectLst/>
                <a:latin typeface="Consolas" panose="020B0609020204030204" pitchFamily="49" charset="0"/>
              </a:rPr>
              <a:t>&lt;&lt;</a:t>
            </a:r>
            <a:r>
              <a:rPr lang="en-AU" sz="1600" b="0" dirty="0">
                <a:solidFill>
                  <a:srgbClr val="F7F1FF"/>
                </a:solidFill>
                <a:effectLst/>
                <a:latin typeface="Consolas" panose="020B0609020204030204" pitchFamily="49" charset="0"/>
              </a:rPr>
              <a:t> </a:t>
            </a:r>
            <a:r>
              <a:rPr lang="en-AU" sz="1600" b="0" dirty="0">
                <a:solidFill>
                  <a:srgbClr val="FC618D"/>
                </a:solidFill>
                <a:effectLst/>
                <a:latin typeface="Consolas" panose="020B0609020204030204" pitchFamily="49" charset="0"/>
              </a:rPr>
              <a:t>*</a:t>
            </a:r>
            <a:r>
              <a:rPr lang="en-AU" sz="1600" b="0" dirty="0" err="1">
                <a:solidFill>
                  <a:srgbClr val="F7F1FF"/>
                </a:solidFill>
                <a:effectLst/>
                <a:latin typeface="Consolas" panose="020B0609020204030204" pitchFamily="49" charset="0"/>
              </a:rPr>
              <a:t>ip</a:t>
            </a:r>
            <a:r>
              <a:rPr lang="en-AU" sz="1600" b="0" dirty="0">
                <a:solidFill>
                  <a:srgbClr val="F7F1FF"/>
                </a:solidFill>
                <a:effectLst/>
                <a:latin typeface="Consolas" panose="020B0609020204030204" pitchFamily="49" charset="0"/>
              </a:rPr>
              <a:t> </a:t>
            </a:r>
            <a:r>
              <a:rPr lang="en-AU" sz="1600" b="0" dirty="0">
                <a:solidFill>
                  <a:srgbClr val="FC618D"/>
                </a:solidFill>
                <a:effectLst/>
                <a:latin typeface="Consolas" panose="020B0609020204030204" pitchFamily="49" charset="0"/>
              </a:rPr>
              <a:t>&lt;&lt;</a:t>
            </a:r>
            <a:r>
              <a:rPr lang="en-AU" sz="1600" b="0" dirty="0">
                <a:solidFill>
                  <a:srgbClr val="F7F1FF"/>
                </a:solidFill>
                <a:effectLst/>
                <a:latin typeface="Consolas" panose="020B0609020204030204" pitchFamily="49" charset="0"/>
              </a:rPr>
              <a:t> </a:t>
            </a:r>
            <a:r>
              <a:rPr lang="en-AU" sz="1600" b="0" dirty="0">
                <a:solidFill>
                  <a:srgbClr val="7BD88F"/>
                </a:solidFill>
                <a:effectLst/>
                <a:latin typeface="Consolas" panose="020B0609020204030204" pitchFamily="49" charset="0"/>
              </a:rPr>
              <a:t>std</a:t>
            </a:r>
            <a:r>
              <a:rPr lang="en-AU" sz="1600" b="0" dirty="0">
                <a:solidFill>
                  <a:srgbClr val="8B888F"/>
                </a:solidFill>
                <a:effectLst/>
                <a:latin typeface="Consolas" panose="020B0609020204030204" pitchFamily="49" charset="0"/>
              </a:rPr>
              <a:t>::</a:t>
            </a:r>
            <a:r>
              <a:rPr lang="en-AU" sz="1600" b="0" dirty="0">
                <a:solidFill>
                  <a:srgbClr val="F7F1FF"/>
                </a:solidFill>
                <a:effectLst/>
                <a:latin typeface="Consolas" panose="020B0609020204030204" pitchFamily="49" charset="0"/>
              </a:rPr>
              <a:t>endl</a:t>
            </a:r>
            <a:r>
              <a:rPr lang="en-AU" sz="1600" b="0" dirty="0">
                <a:solidFill>
                  <a:srgbClr val="8B888F"/>
                </a:solidFill>
                <a:effectLst/>
                <a:latin typeface="Consolas" panose="020B0609020204030204" pitchFamily="49" charset="0"/>
              </a:rPr>
              <a:t>;</a:t>
            </a:r>
            <a:endParaRPr lang="en-AU" sz="1600" b="0" dirty="0">
              <a:solidFill>
                <a:srgbClr val="F7F1FF"/>
              </a:solidFill>
              <a:effectLst/>
              <a:latin typeface="Consolas" panose="020B0609020204030204" pitchFamily="49" charset="0"/>
            </a:endParaRPr>
          </a:p>
          <a:p>
            <a:pPr marL="0" indent="0">
              <a:spcBef>
                <a:spcPts val="0"/>
              </a:spcBef>
              <a:spcAft>
                <a:spcPts val="0"/>
              </a:spcAft>
              <a:buNone/>
            </a:pPr>
            <a:br>
              <a:rPr lang="en-AU" sz="1600" b="0" dirty="0">
                <a:solidFill>
                  <a:srgbClr val="F7F1FF"/>
                </a:solidFill>
                <a:effectLst/>
                <a:latin typeface="Consolas" panose="020B0609020204030204" pitchFamily="49" charset="0"/>
              </a:rPr>
            </a:br>
            <a:r>
              <a:rPr lang="en-AU" sz="1600" b="0" dirty="0">
                <a:solidFill>
                  <a:srgbClr val="F7F1FF"/>
                </a:solidFill>
                <a:effectLst/>
                <a:latin typeface="Consolas" panose="020B0609020204030204" pitchFamily="49" charset="0"/>
              </a:rPr>
              <a:t>    </a:t>
            </a:r>
            <a:r>
              <a:rPr lang="en-AU" sz="1600" b="0" dirty="0">
                <a:solidFill>
                  <a:srgbClr val="FC618D"/>
                </a:solidFill>
                <a:effectLst/>
                <a:latin typeface="Consolas" panose="020B0609020204030204" pitchFamily="49" charset="0"/>
              </a:rPr>
              <a:t>delete</a:t>
            </a:r>
            <a:r>
              <a:rPr lang="en-AU" sz="1600" b="0" dirty="0">
                <a:solidFill>
                  <a:srgbClr val="F7F1FF"/>
                </a:solidFill>
                <a:effectLst/>
                <a:latin typeface="Consolas" panose="020B0609020204030204" pitchFamily="49" charset="0"/>
              </a:rPr>
              <a:t> </a:t>
            </a:r>
            <a:r>
              <a:rPr lang="en-AU" sz="1600" b="0" dirty="0" err="1">
                <a:solidFill>
                  <a:srgbClr val="F7F1FF"/>
                </a:solidFill>
                <a:effectLst/>
                <a:latin typeface="Consolas" panose="020B0609020204030204" pitchFamily="49" charset="0"/>
              </a:rPr>
              <a:t>ip</a:t>
            </a:r>
            <a:r>
              <a:rPr lang="en-AU" sz="1600" b="0" dirty="0">
                <a:solidFill>
                  <a:srgbClr val="8B888F"/>
                </a:solidFill>
                <a:effectLst/>
                <a:latin typeface="Consolas" panose="020B0609020204030204" pitchFamily="49" charset="0"/>
              </a:rPr>
              <a:t>;</a:t>
            </a:r>
            <a:endParaRPr lang="en-AU" sz="1600" b="0" dirty="0">
              <a:solidFill>
                <a:srgbClr val="F7F1FF"/>
              </a:solidFill>
              <a:effectLst/>
              <a:latin typeface="Consolas" panose="020B0609020204030204" pitchFamily="49" charset="0"/>
            </a:endParaRPr>
          </a:p>
          <a:p>
            <a:pPr marL="0" indent="0">
              <a:spcBef>
                <a:spcPts val="0"/>
              </a:spcBef>
              <a:spcAft>
                <a:spcPts val="0"/>
              </a:spcAft>
              <a:buNone/>
            </a:pPr>
            <a:r>
              <a:rPr lang="en-AU" sz="1600" b="0" dirty="0">
                <a:solidFill>
                  <a:srgbClr val="F7F1FF"/>
                </a:solidFill>
                <a:effectLst/>
                <a:latin typeface="Consolas" panose="020B0609020204030204" pitchFamily="49" charset="0"/>
              </a:rPr>
              <a:t>    </a:t>
            </a:r>
            <a:r>
              <a:rPr lang="en-AU" sz="1600" b="0" dirty="0" err="1">
                <a:solidFill>
                  <a:srgbClr val="F7F1FF"/>
                </a:solidFill>
                <a:effectLst/>
                <a:latin typeface="Consolas" panose="020B0609020204030204" pitchFamily="49" charset="0"/>
              </a:rPr>
              <a:t>ip</a:t>
            </a:r>
            <a:r>
              <a:rPr lang="en-AU" sz="1600" b="0" dirty="0">
                <a:solidFill>
                  <a:srgbClr val="F7F1FF"/>
                </a:solidFill>
                <a:effectLst/>
                <a:latin typeface="Consolas" panose="020B0609020204030204" pitchFamily="49" charset="0"/>
              </a:rPr>
              <a:t> </a:t>
            </a:r>
            <a:r>
              <a:rPr lang="en-AU" sz="1600" b="0" dirty="0">
                <a:solidFill>
                  <a:srgbClr val="FC618D"/>
                </a:solidFill>
                <a:effectLst/>
                <a:latin typeface="Consolas" panose="020B0609020204030204" pitchFamily="49" charset="0"/>
              </a:rPr>
              <a:t>=</a:t>
            </a:r>
            <a:r>
              <a:rPr lang="en-AU" sz="1600" b="0" dirty="0">
                <a:solidFill>
                  <a:srgbClr val="F7F1FF"/>
                </a:solidFill>
                <a:effectLst/>
                <a:latin typeface="Consolas" panose="020B0609020204030204" pitchFamily="49" charset="0"/>
              </a:rPr>
              <a:t> </a:t>
            </a:r>
            <a:r>
              <a:rPr lang="en-AU" sz="1600" b="0" dirty="0" err="1">
                <a:solidFill>
                  <a:srgbClr val="948AE3"/>
                </a:solidFill>
                <a:effectLst/>
                <a:latin typeface="Consolas" panose="020B0609020204030204" pitchFamily="49" charset="0"/>
              </a:rPr>
              <a:t>nullptr</a:t>
            </a:r>
            <a:r>
              <a:rPr lang="en-AU" sz="1600" b="0" dirty="0">
                <a:solidFill>
                  <a:srgbClr val="8B888F"/>
                </a:solidFill>
                <a:effectLst/>
                <a:latin typeface="Consolas" panose="020B0609020204030204" pitchFamily="49" charset="0"/>
              </a:rPr>
              <a:t>;</a:t>
            </a:r>
            <a:endParaRPr lang="en-AU" sz="1600" b="0" dirty="0">
              <a:solidFill>
                <a:srgbClr val="F7F1FF"/>
              </a:solidFill>
              <a:effectLst/>
              <a:latin typeface="Consolas" panose="020B0609020204030204" pitchFamily="49" charset="0"/>
            </a:endParaRPr>
          </a:p>
          <a:p>
            <a:pPr marL="0" indent="0">
              <a:spcBef>
                <a:spcPts val="0"/>
              </a:spcBef>
              <a:spcAft>
                <a:spcPts val="0"/>
              </a:spcAft>
              <a:buNone/>
            </a:pPr>
            <a:br>
              <a:rPr lang="en-AU" sz="1600" b="0" dirty="0">
                <a:solidFill>
                  <a:srgbClr val="F7F1FF"/>
                </a:solidFill>
                <a:effectLst/>
                <a:latin typeface="Consolas" panose="020B0609020204030204" pitchFamily="49" charset="0"/>
              </a:rPr>
            </a:br>
            <a:r>
              <a:rPr lang="en-AU" sz="1600" b="0" dirty="0">
                <a:solidFill>
                  <a:srgbClr val="F7F1FF"/>
                </a:solidFill>
                <a:effectLst/>
                <a:latin typeface="Consolas" panose="020B0609020204030204" pitchFamily="49" charset="0"/>
              </a:rPr>
              <a:t>    </a:t>
            </a:r>
            <a:r>
              <a:rPr lang="en-AU" sz="1600" b="0" dirty="0">
                <a:solidFill>
                  <a:srgbClr val="FC618D"/>
                </a:solidFill>
                <a:effectLst/>
                <a:latin typeface="Consolas" panose="020B0609020204030204" pitchFamily="49" charset="0"/>
              </a:rPr>
              <a:t>return</a:t>
            </a:r>
            <a:r>
              <a:rPr lang="en-AU" sz="1600" b="0" dirty="0">
                <a:solidFill>
                  <a:srgbClr val="F7F1FF"/>
                </a:solidFill>
                <a:effectLst/>
                <a:latin typeface="Consolas" panose="020B0609020204030204" pitchFamily="49" charset="0"/>
              </a:rPr>
              <a:t> </a:t>
            </a:r>
            <a:r>
              <a:rPr lang="en-AU" sz="1600" b="0" dirty="0">
                <a:solidFill>
                  <a:srgbClr val="948AE3"/>
                </a:solidFill>
                <a:effectLst/>
                <a:latin typeface="Consolas" panose="020B0609020204030204" pitchFamily="49" charset="0"/>
              </a:rPr>
              <a:t>0</a:t>
            </a:r>
            <a:r>
              <a:rPr lang="en-AU" sz="1600" b="0" dirty="0">
                <a:solidFill>
                  <a:srgbClr val="8B888F"/>
                </a:solidFill>
                <a:effectLst/>
                <a:latin typeface="Consolas" panose="020B0609020204030204" pitchFamily="49" charset="0"/>
              </a:rPr>
              <a:t>;</a:t>
            </a:r>
            <a:endParaRPr lang="en-AU" sz="1600" b="0" dirty="0">
              <a:solidFill>
                <a:srgbClr val="F7F1FF"/>
              </a:solidFill>
              <a:effectLst/>
              <a:latin typeface="Consolas" panose="020B0609020204030204" pitchFamily="49" charset="0"/>
            </a:endParaRPr>
          </a:p>
          <a:p>
            <a:pPr marL="0" indent="0">
              <a:spcBef>
                <a:spcPts val="0"/>
              </a:spcBef>
              <a:spcAft>
                <a:spcPts val="0"/>
              </a:spcAft>
              <a:buNone/>
            </a:pPr>
            <a:r>
              <a:rPr lang="en-AU" sz="1600" b="0" dirty="0">
                <a:solidFill>
                  <a:srgbClr val="8B888F"/>
                </a:solidFill>
                <a:effectLst/>
                <a:latin typeface="Consolas" panose="020B0609020204030204" pitchFamily="49" charset="0"/>
              </a:rPr>
              <a:t>}</a:t>
            </a:r>
            <a:endParaRPr lang="en-AU" sz="16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29615293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Dynamic Memory Example 2 </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19</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0FDB353-9ED0-EC6B-7695-B0649ADF6023}"/>
              </a:ext>
            </a:extLst>
          </p:cNvPr>
          <p:cNvSpPr>
            <a:spLocks noGrp="1"/>
          </p:cNvSpPr>
          <p:nvPr>
            <p:ph sz="half" idx="2"/>
          </p:nvPr>
        </p:nvSpPr>
        <p:spPr>
          <a:xfrm>
            <a:off x="550863" y="1833152"/>
            <a:ext cx="11097550" cy="4109774"/>
          </a:xfrm>
        </p:spPr>
        <p:txBody>
          <a:bodyPr>
            <a:noAutofit/>
          </a:bodyPr>
          <a:lstStyle/>
          <a:p>
            <a:pPr marL="0" indent="0">
              <a:spcBef>
                <a:spcPts val="0"/>
              </a:spcBef>
              <a:spcAft>
                <a:spcPts val="0"/>
              </a:spcAft>
              <a:buNone/>
            </a:pPr>
            <a:r>
              <a:rPr lang="en-AU" sz="1200" b="0" dirty="0">
                <a:solidFill>
                  <a:srgbClr val="8B888F"/>
                </a:solidFill>
                <a:effectLst/>
                <a:latin typeface="Consolas" panose="020B0609020204030204" pitchFamily="49" charset="0"/>
              </a:rPr>
              <a:t>#</a:t>
            </a:r>
            <a:r>
              <a:rPr lang="en-AU" sz="1200" b="0" dirty="0">
                <a:solidFill>
                  <a:srgbClr val="FC618D"/>
                </a:solidFill>
                <a:effectLst/>
                <a:latin typeface="Consolas" panose="020B0609020204030204" pitchFamily="49" charset="0"/>
              </a:rPr>
              <a:t>include</a:t>
            </a:r>
            <a:r>
              <a:rPr lang="en-AU" sz="1200" b="0" dirty="0">
                <a:solidFill>
                  <a:srgbClr val="948AE3"/>
                </a:solidFill>
                <a:effectLst/>
                <a:latin typeface="Consolas" panose="020B0609020204030204" pitchFamily="49" charset="0"/>
              </a:rPr>
              <a:t> </a:t>
            </a:r>
            <a:r>
              <a:rPr lang="en-AU" sz="1200" b="0" dirty="0">
                <a:solidFill>
                  <a:srgbClr val="8B888F"/>
                </a:solidFill>
                <a:effectLst/>
                <a:latin typeface="Consolas" panose="020B0609020204030204" pitchFamily="49" charset="0"/>
              </a:rPr>
              <a:t>&lt;</a:t>
            </a:r>
            <a:r>
              <a:rPr lang="en-AU" sz="1200" b="0" dirty="0">
                <a:solidFill>
                  <a:srgbClr val="FCE566"/>
                </a:solidFill>
                <a:effectLst/>
                <a:latin typeface="Consolas" panose="020B0609020204030204" pitchFamily="49" charset="0"/>
              </a:rPr>
              <a:t>iostream</a:t>
            </a:r>
            <a:r>
              <a:rPr lang="en-AU" sz="1200" b="0" dirty="0">
                <a:solidFill>
                  <a:srgbClr val="8B888F"/>
                </a:solidFill>
                <a:effectLst/>
                <a:latin typeface="Consolas" panose="020B0609020204030204" pitchFamily="49" charset="0"/>
              </a:rPr>
              <a:t>&gt;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i="1" dirty="0">
                <a:solidFill>
                  <a:srgbClr val="5AD4E6"/>
                </a:solidFill>
                <a:effectLst/>
                <a:latin typeface="Consolas" panose="020B0609020204030204" pitchFamily="49" charset="0"/>
              </a:rPr>
              <a:t>void</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print</a:t>
            </a:r>
            <a:r>
              <a:rPr lang="en-AU" sz="1200" b="0" dirty="0">
                <a:solidFill>
                  <a:srgbClr val="8B888F"/>
                </a:solidFill>
                <a:effectLst/>
                <a:latin typeface="Consolas" panose="020B0609020204030204" pitchFamily="49" charset="0"/>
              </a:rPr>
              <a:t>(</a:t>
            </a:r>
            <a:r>
              <a:rPr lang="en-AU" sz="1200" b="0" i="1" dirty="0">
                <a:solidFill>
                  <a:srgbClr val="5AD4E6"/>
                </a:solidFill>
                <a:effectLst/>
                <a:latin typeface="Consolas" panose="020B0609020204030204" pitchFamily="49" charset="0"/>
              </a:rPr>
              <a:t>int</a:t>
            </a:r>
            <a:r>
              <a:rPr lang="en-AU" sz="1200" b="0" dirty="0">
                <a:solidFill>
                  <a:srgbClr val="F7F1FF"/>
                </a:solidFill>
                <a:effectLst/>
                <a:latin typeface="Consolas" panose="020B0609020204030204" pitchFamily="49" charset="0"/>
              </a:rPr>
              <a:t> </a:t>
            </a:r>
            <a:r>
              <a:rPr lang="en-AU" sz="1200" b="0" i="1" dirty="0" err="1">
                <a:solidFill>
                  <a:srgbClr val="FD9353"/>
                </a:solidFill>
                <a:effectLst/>
                <a:latin typeface="Consolas" panose="020B0609020204030204" pitchFamily="49" charset="0"/>
              </a:rPr>
              <a:t>arr</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i="1" dirty="0" err="1">
                <a:solidFill>
                  <a:srgbClr val="5AD4E6"/>
                </a:solidFill>
                <a:effectLst/>
                <a:latin typeface="Consolas" panose="020B0609020204030204" pitchFamily="49" charset="0"/>
              </a:rPr>
              <a:t>size_t</a:t>
            </a:r>
            <a:r>
              <a:rPr lang="en-AU" sz="1200" b="0" dirty="0">
                <a:solidFill>
                  <a:srgbClr val="F7F1FF"/>
                </a:solidFill>
                <a:effectLst/>
                <a:latin typeface="Consolas" panose="020B0609020204030204" pitchFamily="49" charset="0"/>
              </a:rPr>
              <a:t> </a:t>
            </a:r>
            <a:r>
              <a:rPr lang="en-AU" sz="1200" b="0" i="1" dirty="0">
                <a:solidFill>
                  <a:srgbClr val="FD9353"/>
                </a:solidFill>
                <a:effectLst/>
                <a:latin typeface="Consolas" panose="020B0609020204030204" pitchFamily="49" charset="0"/>
              </a:rPr>
              <a:t>s</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CE566"/>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for</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i="1" dirty="0">
                <a:solidFill>
                  <a:srgbClr val="5AD4E6"/>
                </a:solidFill>
                <a:effectLst/>
                <a:latin typeface="Consolas" panose="020B0609020204030204" pitchFamily="49" charset="0"/>
              </a:rPr>
              <a:t>auto</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i</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0</a:t>
            </a:r>
            <a:r>
              <a:rPr lang="en-AU" sz="1200" b="0" dirty="0">
                <a:solidFill>
                  <a:srgbClr val="F7F1FF"/>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i</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a:t>
            </a:r>
            <a:r>
              <a:rPr lang="en-AU" sz="1200" b="0" dirty="0">
                <a:solidFill>
                  <a:srgbClr val="F7F1FF"/>
                </a:solidFill>
                <a:effectLst/>
                <a:latin typeface="Consolas" panose="020B0609020204030204" pitchFamily="49" charset="0"/>
              </a:rPr>
              <a:t> s</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err="1">
                <a:solidFill>
                  <a:srgbClr val="F7F1FF"/>
                </a:solidFill>
                <a:effectLst/>
                <a:latin typeface="Consolas" panose="020B0609020204030204" pitchFamily="49" charset="0"/>
              </a:rPr>
              <a:t>i</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arr</a:t>
            </a:r>
            <a:r>
              <a:rPr lang="en-AU" sz="1200" b="0" dirty="0">
                <a:solidFill>
                  <a:srgbClr val="8B888F"/>
                </a:solidFill>
                <a:effectLst/>
                <a:latin typeface="Consolas" panose="020B0609020204030204" pitchFamily="49" charset="0"/>
              </a:rPr>
              <a:t>[</a:t>
            </a:r>
            <a:r>
              <a:rPr lang="en-AU" sz="1200" b="0" dirty="0" err="1">
                <a:solidFill>
                  <a:srgbClr val="F7F1FF"/>
                </a:solidFill>
                <a:effectLst/>
                <a:latin typeface="Consolas" panose="020B0609020204030204" pitchFamily="49" charset="0"/>
              </a:rPr>
              <a:t>i</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CE566"/>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CE566"/>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i="1" dirty="0">
                <a:solidFill>
                  <a:srgbClr val="5AD4E6"/>
                </a:solidFill>
                <a:effectLst/>
                <a:latin typeface="Consolas" panose="020B0609020204030204" pitchFamily="49" charset="0"/>
              </a:rPr>
              <a:t>auto</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main</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-&gt;</a:t>
            </a:r>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int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int</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nums</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new</a:t>
            </a:r>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int</a:t>
            </a:r>
            <a:r>
              <a:rPr lang="en-AU" sz="1200" b="0" dirty="0">
                <a:solidFill>
                  <a:srgbClr val="F7F1FF"/>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1</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2</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3</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4</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5</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i="1" dirty="0">
                <a:solidFill>
                  <a:srgbClr val="69676C"/>
                </a:solidFill>
                <a:effectLst/>
                <a:latin typeface="Consolas" panose="020B0609020204030204" pitchFamily="49" charset="0"/>
              </a:rPr>
              <a:t> ///&lt; Creates a slice of `int` initialised with brace list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print</a:t>
            </a:r>
            <a:r>
              <a:rPr lang="en-AU" sz="1200" b="0" dirty="0">
                <a:solidFill>
                  <a:srgbClr val="8B888F"/>
                </a:solidFill>
                <a:effectLst/>
                <a:latin typeface="Consolas" panose="020B0609020204030204" pitchFamily="49" charset="0"/>
              </a:rPr>
              <a:t>(</a:t>
            </a:r>
            <a:r>
              <a:rPr lang="en-AU" sz="1200" b="0" dirty="0" err="1">
                <a:solidFill>
                  <a:srgbClr val="F7F1FF"/>
                </a:solidFill>
                <a:effectLst/>
                <a:latin typeface="Consolas" panose="020B0609020204030204" pitchFamily="49" charset="0"/>
              </a:rPr>
              <a:t>nums</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5</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delete[]</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nums</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nums</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err="1">
                <a:solidFill>
                  <a:srgbClr val="948AE3"/>
                </a:solidFill>
                <a:effectLst/>
                <a:latin typeface="Consolas" panose="020B0609020204030204" pitchFamily="49" charset="0"/>
              </a:rPr>
              <a:t>nullptr</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return</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0</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17673921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pic>
        <p:nvPicPr>
          <p:cNvPr id="20" name="Picture 19" descr="Icon&#10;&#10;Description automatically generated">
            <a:extLst>
              <a:ext uri="{FF2B5EF4-FFF2-40B4-BE49-F238E27FC236}">
                <a16:creationId xmlns:a16="http://schemas.microsoft.com/office/drawing/2014/main" id="{4581F6AF-86C5-0A8F-9726-BABB650E954E}"/>
              </a:ext>
            </a:extLst>
          </p:cNvPr>
          <p:cNvPicPr>
            <a:picLocks noChangeAspect="1"/>
          </p:cNvPicPr>
          <p:nvPr/>
        </p:nvPicPr>
        <p:blipFill>
          <a:blip r:embed="rId3"/>
          <a:stretch>
            <a:fillRect/>
          </a:stretch>
        </p:blipFill>
        <p:spPr>
          <a:xfrm>
            <a:off x="8948856" y="490030"/>
            <a:ext cx="2203214" cy="2476500"/>
          </a:xfrm>
          <a:prstGeom prst="rect">
            <a:avLst/>
          </a:prstGeom>
        </p:spPr>
      </p:pic>
      <p:pic>
        <p:nvPicPr>
          <p:cNvPr id="24" name="Picture Placeholder 23" descr="Icon&#10;&#10;Description automatically generated">
            <a:extLst>
              <a:ext uri="{FF2B5EF4-FFF2-40B4-BE49-F238E27FC236}">
                <a16:creationId xmlns:a16="http://schemas.microsoft.com/office/drawing/2014/main" id="{43B24946-5F70-F006-2752-8CAB2D6B3ACB}"/>
              </a:ext>
            </a:extLst>
          </p:cNvPr>
          <p:cNvPicPr>
            <a:picLocks noGrp="1" noChangeAspect="1"/>
          </p:cNvPicPr>
          <p:nvPr>
            <p:ph type="pic" sz="quarter" idx="13"/>
          </p:nvPr>
        </p:nvPicPr>
        <p:blipFill>
          <a:blip r:embed="rId4"/>
          <a:srcRect t="23" b="23"/>
          <a:stretch>
            <a:fillRect/>
          </a:stretch>
        </p:blipFill>
        <p:spPr>
          <a:solidFill>
            <a:schemeClr val="tx1"/>
          </a:solidFill>
        </p:spPr>
      </p:pic>
      <p:sp>
        <p:nvSpPr>
          <p:cNvPr id="5" name="Content Placeholder 4">
            <a:extLst>
              <a:ext uri="{FF2B5EF4-FFF2-40B4-BE49-F238E27FC236}">
                <a16:creationId xmlns:a16="http://schemas.microsoft.com/office/drawing/2014/main" id="{BE0FCAA4-DC64-9337-C738-1899A9911E6C}"/>
              </a:ext>
            </a:extLst>
          </p:cNvPr>
          <p:cNvSpPr>
            <a:spLocks noGrp="1"/>
          </p:cNvSpPr>
          <p:nvPr>
            <p:ph idx="1"/>
          </p:nvPr>
        </p:nvSpPr>
        <p:spPr/>
        <p:txBody>
          <a:bodyPr/>
          <a:lstStyle/>
          <a:p>
            <a:pPr marL="342900" indent="-342900">
              <a:buFont typeface="Arial" panose="020B0604020202020204" pitchFamily="34" charset="0"/>
              <a:buChar char="•"/>
            </a:pPr>
            <a:r>
              <a:rPr lang="en-US" dirty="0"/>
              <a:t>Pointers</a:t>
            </a:r>
          </a:p>
          <a:p>
            <a:pPr marL="342900" indent="-342900">
              <a:buFont typeface="Arial" panose="020B0604020202020204" pitchFamily="34" charset="0"/>
              <a:buChar char="•"/>
            </a:pPr>
            <a:r>
              <a:rPr lang="en-US" dirty="0"/>
              <a:t>Slices</a:t>
            </a:r>
          </a:p>
          <a:p>
            <a:pPr marL="342900" indent="-342900">
              <a:buFont typeface="Arial" panose="020B0604020202020204" pitchFamily="34" charset="0"/>
              <a:buChar char="•"/>
            </a:pPr>
            <a:r>
              <a:rPr lang="en-US" dirty="0"/>
              <a:t>References</a:t>
            </a:r>
          </a:p>
          <a:p>
            <a:pPr marL="342900" indent="-342900">
              <a:buFont typeface="Arial" panose="020B0604020202020204" pitchFamily="34" charset="0"/>
              <a:buChar char="•"/>
            </a:pPr>
            <a:r>
              <a:rPr lang="en-US" dirty="0"/>
              <a:t>Dynamic Memory</a:t>
            </a:r>
          </a:p>
          <a:p>
            <a:pPr marL="342900" indent="-342900">
              <a:buFont typeface="Arial" panose="020B0604020202020204" pitchFamily="34" charset="0"/>
              <a:buChar char="•"/>
            </a:pPr>
            <a:r>
              <a:rPr lang="en-US" dirty="0"/>
              <a:t>The Standard Library</a:t>
            </a:r>
          </a:p>
        </p:txBody>
      </p:sp>
    </p:spTree>
    <p:extLst>
      <p:ext uri="{BB962C8B-B14F-4D97-AF65-F5344CB8AC3E}">
        <p14:creationId xmlns:p14="http://schemas.microsoft.com/office/powerpoint/2010/main" val="1845884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References</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Part 3</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MDN High Performance Programming</a:t>
            </a:r>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20</a:t>
            </a:fld>
            <a:endParaRPr lang="en-US"/>
          </a:p>
        </p:txBody>
      </p:sp>
    </p:spTree>
    <p:extLst>
      <p:ext uri="{BB962C8B-B14F-4D97-AF65-F5344CB8AC3E}">
        <p14:creationId xmlns:p14="http://schemas.microsoft.com/office/powerpoint/2010/main" val="9734644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References </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881276"/>
            <a:ext cx="11090274" cy="4061650"/>
          </a:xfrm>
        </p:spPr>
        <p:txBody>
          <a:bodyPr>
            <a:normAutofit/>
          </a:bodyPr>
          <a:lstStyle/>
          <a:p>
            <a:r>
              <a:rPr lang="en-AU" b="0" dirty="0">
                <a:solidFill>
                  <a:srgbClr val="F7F1FF"/>
                </a:solidFill>
                <a:effectLst/>
              </a:rPr>
              <a:t>Act as an alias to an existing object	</a:t>
            </a:r>
          </a:p>
          <a:p>
            <a:r>
              <a:rPr lang="en-AU" dirty="0">
                <a:solidFill>
                  <a:srgbClr val="F7F1FF"/>
                </a:solidFill>
              </a:rPr>
              <a:t>Any operations on a reference act upon the referred object without the need for dereferencing</a:t>
            </a:r>
          </a:p>
          <a:p>
            <a:r>
              <a:rPr lang="en-AU" b="0" dirty="0">
                <a:solidFill>
                  <a:srgbClr val="F7F1FF"/>
                </a:solidFill>
                <a:effectLst/>
              </a:rPr>
              <a:t>References cannot refer to nothing, ie. Must be bound to an existing object</a:t>
            </a:r>
          </a:p>
          <a:p>
            <a:r>
              <a:rPr lang="en-AU" dirty="0">
                <a:solidFill>
                  <a:srgbClr val="F7F1FF"/>
                </a:solidFill>
              </a:rPr>
              <a:t>References are always constant meaning they cannot be rebound to alias a different object</a:t>
            </a:r>
          </a:p>
          <a:p>
            <a:r>
              <a:rPr lang="en-AU" b="0" dirty="0">
                <a:solidFill>
                  <a:srgbClr val="F7F1FF"/>
                </a:solidFill>
                <a:effectLst/>
              </a:rPr>
              <a:t>A constant reference means the object it aliases is constant</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21</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1992267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Pointers vs References</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22</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9" name="Table 9">
            <a:extLst>
              <a:ext uri="{FF2B5EF4-FFF2-40B4-BE49-F238E27FC236}">
                <a16:creationId xmlns:a16="http://schemas.microsoft.com/office/drawing/2014/main" id="{ABF11FBF-AF00-15F8-1F24-6F9499A0D70A}"/>
              </a:ext>
            </a:extLst>
          </p:cNvPr>
          <p:cNvGraphicFramePr>
            <a:graphicFrameLocks noGrp="1"/>
          </p:cNvGraphicFramePr>
          <p:nvPr>
            <p:ph sz="half" idx="2"/>
            <p:extLst>
              <p:ext uri="{D42A27DB-BD31-4B8C-83A1-F6EECF244321}">
                <p14:modId xmlns:p14="http://schemas.microsoft.com/office/powerpoint/2010/main" val="2860745549"/>
              </p:ext>
            </p:extLst>
          </p:nvPr>
        </p:nvGraphicFramePr>
        <p:xfrm>
          <a:off x="642542" y="1587533"/>
          <a:ext cx="10849476" cy="4598662"/>
        </p:xfrm>
        <a:graphic>
          <a:graphicData uri="http://schemas.openxmlformats.org/drawingml/2006/table">
            <a:tbl>
              <a:tblPr firstRow="1" bandRow="1">
                <a:tableStyleId>{5C22544A-7EE6-4342-B048-85BDC9FD1C3A}</a:tableStyleId>
              </a:tblPr>
              <a:tblGrid>
                <a:gridCol w="2712369">
                  <a:extLst>
                    <a:ext uri="{9D8B030D-6E8A-4147-A177-3AD203B41FA5}">
                      <a16:colId xmlns:a16="http://schemas.microsoft.com/office/drawing/2014/main" val="3075023414"/>
                    </a:ext>
                  </a:extLst>
                </a:gridCol>
                <a:gridCol w="2712369">
                  <a:extLst>
                    <a:ext uri="{9D8B030D-6E8A-4147-A177-3AD203B41FA5}">
                      <a16:colId xmlns:a16="http://schemas.microsoft.com/office/drawing/2014/main" val="413086267"/>
                    </a:ext>
                  </a:extLst>
                </a:gridCol>
                <a:gridCol w="2712369">
                  <a:extLst>
                    <a:ext uri="{9D8B030D-6E8A-4147-A177-3AD203B41FA5}">
                      <a16:colId xmlns:a16="http://schemas.microsoft.com/office/drawing/2014/main" val="3468837653"/>
                    </a:ext>
                  </a:extLst>
                </a:gridCol>
                <a:gridCol w="2712369">
                  <a:extLst>
                    <a:ext uri="{9D8B030D-6E8A-4147-A177-3AD203B41FA5}">
                      <a16:colId xmlns:a16="http://schemas.microsoft.com/office/drawing/2014/main" val="2655321730"/>
                    </a:ext>
                  </a:extLst>
                </a:gridCol>
              </a:tblGrid>
              <a:tr h="345018">
                <a:tc>
                  <a:txBody>
                    <a:bodyPr/>
                    <a:lstStyle/>
                    <a:p>
                      <a:pPr algn="ctr"/>
                      <a:r>
                        <a:rPr lang="en-AU" sz="1600" b="1" dirty="0">
                          <a:effectLst/>
                        </a:rPr>
                        <a:t>Pitfall</a:t>
                      </a:r>
                    </a:p>
                  </a:txBody>
                  <a:tcPr marL="99060" marR="99060" anchor="ctr"/>
                </a:tc>
                <a:tc>
                  <a:txBody>
                    <a:bodyPr/>
                    <a:lstStyle/>
                    <a:p>
                      <a:pPr algn="ctr"/>
                      <a:r>
                        <a:rPr lang="en-AU" sz="1600" b="1">
                          <a:effectLst/>
                        </a:rPr>
                        <a:t>Pointers</a:t>
                      </a:r>
                    </a:p>
                  </a:txBody>
                  <a:tcPr marL="99060" marR="99060" anchor="ctr"/>
                </a:tc>
                <a:tc>
                  <a:txBody>
                    <a:bodyPr/>
                    <a:lstStyle/>
                    <a:p>
                      <a:pPr algn="ctr"/>
                      <a:r>
                        <a:rPr lang="en-AU" sz="1600" b="1">
                          <a:effectLst/>
                        </a:rPr>
                        <a:t>References</a:t>
                      </a:r>
                    </a:p>
                  </a:txBody>
                  <a:tcPr marL="99060" marR="99060" anchor="ctr"/>
                </a:tc>
                <a:tc>
                  <a:txBody>
                    <a:bodyPr/>
                    <a:lstStyle/>
                    <a:p>
                      <a:pPr algn="ctr"/>
                      <a:r>
                        <a:rPr lang="en-AU" sz="1600" b="1">
                          <a:effectLst/>
                        </a:rPr>
                        <a:t>Meaning</a:t>
                      </a:r>
                    </a:p>
                  </a:txBody>
                  <a:tcPr marL="99060" marR="99060" anchor="ctr"/>
                </a:tc>
                <a:extLst>
                  <a:ext uri="{0D108BD9-81ED-4DB2-BD59-A6C34878D82A}">
                    <a16:rowId xmlns:a16="http://schemas.microsoft.com/office/drawing/2014/main" val="3578806522"/>
                  </a:ext>
                </a:extLst>
              </a:tr>
              <a:tr h="595510">
                <a:tc>
                  <a:txBody>
                    <a:bodyPr/>
                    <a:lstStyle/>
                    <a:p>
                      <a:pPr algn="ctr"/>
                      <a:r>
                        <a:rPr lang="en-AU" sz="1600" dirty="0">
                          <a:effectLst/>
                        </a:rPr>
                        <a:t>Nullable</a:t>
                      </a:r>
                    </a:p>
                  </a:txBody>
                  <a:tcPr marL="99060" marR="99060" anchor="ctr"/>
                </a:tc>
                <a:tc>
                  <a:txBody>
                    <a:bodyPr/>
                    <a:lstStyle/>
                    <a:p>
                      <a:pPr algn="ctr"/>
                      <a:r>
                        <a:rPr lang="en-AU" sz="1600">
                          <a:effectLst/>
                        </a:rPr>
                        <a:t>✅</a:t>
                      </a:r>
                    </a:p>
                  </a:txBody>
                  <a:tcPr marL="99060" marR="99060" anchor="ctr"/>
                </a:tc>
                <a:tc>
                  <a:txBody>
                    <a:bodyPr/>
                    <a:lstStyle/>
                    <a:p>
                      <a:pPr algn="ctr"/>
                      <a:r>
                        <a:rPr lang="en-AU" sz="1600" dirty="0">
                          <a:effectLst/>
                        </a:rPr>
                        <a:t>❌</a:t>
                      </a:r>
                    </a:p>
                  </a:txBody>
                  <a:tcPr marL="99060" marR="99060" anchor="ctr"/>
                </a:tc>
                <a:tc>
                  <a:txBody>
                    <a:bodyPr/>
                    <a:lstStyle/>
                    <a:p>
                      <a:pPr algn="ctr"/>
                      <a:r>
                        <a:rPr lang="en-US" sz="1600">
                          <a:effectLst/>
                        </a:rPr>
                        <a:t>Pointers can point to nothing, references cannot</a:t>
                      </a:r>
                    </a:p>
                  </a:txBody>
                  <a:tcPr marL="99060" marR="99060" anchor="ctr"/>
                </a:tc>
                <a:extLst>
                  <a:ext uri="{0D108BD9-81ED-4DB2-BD59-A6C34878D82A}">
                    <a16:rowId xmlns:a16="http://schemas.microsoft.com/office/drawing/2014/main" val="3539195138"/>
                  </a:ext>
                </a:extLst>
              </a:tr>
              <a:tr h="595510">
                <a:tc>
                  <a:txBody>
                    <a:bodyPr/>
                    <a:lstStyle/>
                    <a:p>
                      <a:pPr algn="ctr"/>
                      <a:r>
                        <a:rPr lang="en-AU" sz="1600">
                          <a:effectLst/>
                        </a:rPr>
                        <a:t>Dereferencable</a:t>
                      </a:r>
                    </a:p>
                  </a:txBody>
                  <a:tcPr marL="99060" marR="99060" anchor="ctr"/>
                </a:tc>
                <a:tc>
                  <a:txBody>
                    <a:bodyPr/>
                    <a:lstStyle/>
                    <a:p>
                      <a:pPr algn="ctr"/>
                      <a:r>
                        <a:rPr lang="en-AU" sz="1600" dirty="0">
                          <a:effectLst/>
                        </a:rPr>
                        <a:t>✅</a:t>
                      </a:r>
                    </a:p>
                  </a:txBody>
                  <a:tcPr marL="99060" marR="99060" anchor="ctr"/>
                </a:tc>
                <a:tc>
                  <a:txBody>
                    <a:bodyPr/>
                    <a:lstStyle/>
                    <a:p>
                      <a:pPr algn="ctr"/>
                      <a:r>
                        <a:rPr lang="en-AU" sz="1600">
                          <a:effectLst/>
                        </a:rPr>
                        <a:t>❌</a:t>
                      </a:r>
                    </a:p>
                  </a:txBody>
                  <a:tcPr marL="99060" marR="99060" anchor="ctr"/>
                </a:tc>
                <a:tc>
                  <a:txBody>
                    <a:bodyPr/>
                    <a:lstStyle/>
                    <a:p>
                      <a:pPr algn="ctr"/>
                      <a:r>
                        <a:rPr lang="en-US" sz="1600">
                          <a:effectLst/>
                        </a:rPr>
                        <a:t>You cannot dereference a reference</a:t>
                      </a:r>
                    </a:p>
                  </a:txBody>
                  <a:tcPr marL="99060" marR="99060" anchor="ctr"/>
                </a:tc>
                <a:extLst>
                  <a:ext uri="{0D108BD9-81ED-4DB2-BD59-A6C34878D82A}">
                    <a16:rowId xmlns:a16="http://schemas.microsoft.com/office/drawing/2014/main" val="1965806753"/>
                  </a:ext>
                </a:extLst>
              </a:tr>
              <a:tr h="1616385">
                <a:tc>
                  <a:txBody>
                    <a:bodyPr/>
                    <a:lstStyle/>
                    <a:p>
                      <a:pPr algn="ctr"/>
                      <a:r>
                        <a:rPr lang="en-AU" sz="1600">
                          <a:effectLst/>
                        </a:rPr>
                        <a:t>Rebindable</a:t>
                      </a:r>
                    </a:p>
                  </a:txBody>
                  <a:tcPr marL="99060" marR="99060" anchor="ctr"/>
                </a:tc>
                <a:tc>
                  <a:txBody>
                    <a:bodyPr/>
                    <a:lstStyle/>
                    <a:p>
                      <a:pPr algn="ctr"/>
                      <a:r>
                        <a:rPr lang="en-AU" sz="1600">
                          <a:effectLst/>
                        </a:rPr>
                        <a:t>✅</a:t>
                      </a:r>
                    </a:p>
                  </a:txBody>
                  <a:tcPr marL="99060" marR="99060" anchor="ctr"/>
                </a:tc>
                <a:tc>
                  <a:txBody>
                    <a:bodyPr/>
                    <a:lstStyle/>
                    <a:p>
                      <a:pPr algn="ctr"/>
                      <a:r>
                        <a:rPr lang="en-AU" sz="1600" dirty="0">
                          <a:effectLst/>
                        </a:rPr>
                        <a:t>❌</a:t>
                      </a:r>
                    </a:p>
                  </a:txBody>
                  <a:tcPr marL="99060" marR="99060" anchor="ctr"/>
                </a:tc>
                <a:tc>
                  <a:txBody>
                    <a:bodyPr/>
                    <a:lstStyle/>
                    <a:p>
                      <a:pPr algn="ctr"/>
                      <a:r>
                        <a:rPr lang="en-US" sz="1600" dirty="0">
                          <a:effectLst/>
                        </a:rPr>
                        <a:t>A reference cannot be rebound to a new value. Operations done on the reference affect the underlying value, even assignment.</a:t>
                      </a:r>
                    </a:p>
                  </a:txBody>
                  <a:tcPr marL="99060" marR="99060" anchor="ctr"/>
                </a:tc>
                <a:extLst>
                  <a:ext uri="{0D108BD9-81ED-4DB2-BD59-A6C34878D82A}">
                    <a16:rowId xmlns:a16="http://schemas.microsoft.com/office/drawing/2014/main" val="3615921926"/>
                  </a:ext>
                </a:extLst>
              </a:tr>
              <a:tr h="595510">
                <a:tc>
                  <a:txBody>
                    <a:bodyPr/>
                    <a:lstStyle/>
                    <a:p>
                      <a:pPr algn="ctr"/>
                      <a:r>
                        <a:rPr lang="en-AU" sz="1600">
                          <a:effectLst/>
                        </a:rPr>
                        <a:t>Multiple levels of indirection</a:t>
                      </a:r>
                    </a:p>
                  </a:txBody>
                  <a:tcPr marL="99060" marR="99060" anchor="ctr"/>
                </a:tc>
                <a:tc>
                  <a:txBody>
                    <a:bodyPr/>
                    <a:lstStyle/>
                    <a:p>
                      <a:pPr algn="ctr"/>
                      <a:r>
                        <a:rPr lang="en-AU" sz="1600">
                          <a:effectLst/>
                        </a:rPr>
                        <a:t>✅</a:t>
                      </a:r>
                    </a:p>
                  </a:txBody>
                  <a:tcPr marL="99060" marR="99060" anchor="ctr"/>
                </a:tc>
                <a:tc>
                  <a:txBody>
                    <a:bodyPr/>
                    <a:lstStyle/>
                    <a:p>
                      <a:pPr algn="ctr"/>
                      <a:r>
                        <a:rPr lang="en-AU" sz="1600">
                          <a:effectLst/>
                        </a:rPr>
                        <a:t>❌</a:t>
                      </a:r>
                    </a:p>
                  </a:txBody>
                  <a:tcPr marL="99060" marR="99060" anchor="ctr"/>
                </a:tc>
                <a:tc>
                  <a:txBody>
                    <a:bodyPr/>
                    <a:lstStyle/>
                    <a:p>
                      <a:pPr algn="ctr"/>
                      <a:r>
                        <a:rPr lang="en-US" sz="1600" dirty="0">
                          <a:effectLst/>
                        </a:rPr>
                        <a:t>You cannot have a reference of a reference.</a:t>
                      </a:r>
                    </a:p>
                  </a:txBody>
                  <a:tcPr marL="99060" marR="99060" anchor="ctr"/>
                </a:tc>
                <a:extLst>
                  <a:ext uri="{0D108BD9-81ED-4DB2-BD59-A6C34878D82A}">
                    <a16:rowId xmlns:a16="http://schemas.microsoft.com/office/drawing/2014/main" val="110266301"/>
                  </a:ext>
                </a:extLst>
              </a:tr>
              <a:tr h="850729">
                <a:tc>
                  <a:txBody>
                    <a:bodyPr/>
                    <a:lstStyle/>
                    <a:p>
                      <a:pPr algn="ctr"/>
                      <a:r>
                        <a:rPr lang="en-AU" sz="1600">
                          <a:effectLst/>
                        </a:rPr>
                        <a:t>Pointer arithmetic</a:t>
                      </a:r>
                    </a:p>
                  </a:txBody>
                  <a:tcPr marL="99060" marR="99060" anchor="ctr"/>
                </a:tc>
                <a:tc>
                  <a:txBody>
                    <a:bodyPr/>
                    <a:lstStyle/>
                    <a:p>
                      <a:pPr algn="ctr"/>
                      <a:r>
                        <a:rPr lang="en-AU" sz="1600">
                          <a:effectLst/>
                        </a:rPr>
                        <a:t>✅</a:t>
                      </a:r>
                    </a:p>
                  </a:txBody>
                  <a:tcPr marL="99060" marR="99060" anchor="ctr"/>
                </a:tc>
                <a:tc>
                  <a:txBody>
                    <a:bodyPr/>
                    <a:lstStyle/>
                    <a:p>
                      <a:pPr algn="ctr"/>
                      <a:r>
                        <a:rPr lang="en-AU" sz="1600">
                          <a:effectLst/>
                        </a:rPr>
                        <a:t>❌</a:t>
                      </a:r>
                    </a:p>
                  </a:txBody>
                  <a:tcPr marL="99060" marR="99060" anchor="ctr"/>
                </a:tc>
                <a:tc>
                  <a:txBody>
                    <a:bodyPr/>
                    <a:lstStyle/>
                    <a:p>
                      <a:pPr algn="ctr"/>
                      <a:r>
                        <a:rPr lang="en-US" sz="1600" dirty="0">
                          <a:effectLst/>
                        </a:rPr>
                        <a:t>You cannot increment (etc.) a reference like a pointer</a:t>
                      </a:r>
                    </a:p>
                  </a:txBody>
                  <a:tcPr marL="99060" marR="99060" anchor="ctr"/>
                </a:tc>
                <a:extLst>
                  <a:ext uri="{0D108BD9-81ED-4DB2-BD59-A6C34878D82A}">
                    <a16:rowId xmlns:a16="http://schemas.microsoft.com/office/drawing/2014/main" val="3880159094"/>
                  </a:ext>
                </a:extLst>
              </a:tr>
            </a:tbl>
          </a:graphicData>
        </a:graphic>
      </p:graphicFrame>
    </p:spTree>
    <p:extLst>
      <p:ext uri="{BB962C8B-B14F-4D97-AF65-F5344CB8AC3E}">
        <p14:creationId xmlns:p14="http://schemas.microsoft.com/office/powerpoint/2010/main" val="22443526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References Example 1 </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23</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0FDB353-9ED0-EC6B-7695-B0649ADF6023}"/>
              </a:ext>
            </a:extLst>
          </p:cNvPr>
          <p:cNvSpPr>
            <a:spLocks noGrp="1"/>
          </p:cNvSpPr>
          <p:nvPr>
            <p:ph sz="half" idx="2"/>
          </p:nvPr>
        </p:nvSpPr>
        <p:spPr>
          <a:xfrm>
            <a:off x="550863" y="1833152"/>
            <a:ext cx="11097550" cy="4109774"/>
          </a:xfrm>
        </p:spPr>
        <p:txBody>
          <a:bodyPr>
            <a:noAutofit/>
          </a:bodyPr>
          <a:lstStyle/>
          <a:p>
            <a:pPr marL="0" indent="0">
              <a:spcBef>
                <a:spcPts val="0"/>
              </a:spcBef>
              <a:spcAft>
                <a:spcPts val="0"/>
              </a:spcAft>
              <a:buNone/>
            </a:pPr>
            <a:r>
              <a:rPr lang="en-AU" sz="1500" b="0" dirty="0">
                <a:solidFill>
                  <a:srgbClr val="8B888F"/>
                </a:solidFill>
                <a:effectLst/>
                <a:latin typeface="Consolas" panose="020B0609020204030204" pitchFamily="49" charset="0"/>
              </a:rPr>
              <a:t>#</a:t>
            </a:r>
            <a:r>
              <a:rPr lang="en-AU" sz="1500" b="0" dirty="0">
                <a:solidFill>
                  <a:srgbClr val="FC618D"/>
                </a:solidFill>
                <a:effectLst/>
                <a:latin typeface="Consolas" panose="020B0609020204030204" pitchFamily="49" charset="0"/>
              </a:rPr>
              <a:t>include</a:t>
            </a:r>
            <a:r>
              <a:rPr lang="en-AU" sz="1500" b="0" dirty="0">
                <a:solidFill>
                  <a:srgbClr val="948AE3"/>
                </a:solidFill>
                <a:effectLst/>
                <a:latin typeface="Consolas" panose="020B0609020204030204" pitchFamily="49" charset="0"/>
              </a:rPr>
              <a:t> </a:t>
            </a:r>
            <a:r>
              <a:rPr lang="en-AU" sz="1500" b="0" dirty="0">
                <a:solidFill>
                  <a:srgbClr val="8B888F"/>
                </a:solidFill>
                <a:effectLst/>
                <a:latin typeface="Consolas" panose="020B0609020204030204" pitchFamily="49" charset="0"/>
              </a:rPr>
              <a:t>&lt;</a:t>
            </a:r>
            <a:r>
              <a:rPr lang="en-AU" sz="1500" b="0" dirty="0">
                <a:solidFill>
                  <a:srgbClr val="FCE566"/>
                </a:solidFill>
                <a:effectLst/>
                <a:latin typeface="Consolas" panose="020B0609020204030204" pitchFamily="49" charset="0"/>
              </a:rPr>
              <a:t>iostream</a:t>
            </a:r>
            <a:r>
              <a:rPr lang="en-AU" sz="1500" b="0" dirty="0">
                <a:solidFill>
                  <a:srgbClr val="8B888F"/>
                </a:solidFill>
                <a:effectLst/>
                <a:latin typeface="Consolas" panose="020B0609020204030204" pitchFamily="49" charset="0"/>
              </a:rPr>
              <a:t>&gt;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br>
              <a:rPr lang="en-AU" sz="1500" b="0" dirty="0">
                <a:solidFill>
                  <a:srgbClr val="F7F1FF"/>
                </a:solidFill>
                <a:effectLst/>
                <a:latin typeface="Consolas" panose="020B0609020204030204" pitchFamily="49" charset="0"/>
              </a:rPr>
            </a:br>
            <a:r>
              <a:rPr lang="en-AU" sz="1500" b="0" i="1" dirty="0">
                <a:solidFill>
                  <a:srgbClr val="5AD4E6"/>
                </a:solidFill>
                <a:effectLst/>
                <a:latin typeface="Consolas" panose="020B0609020204030204" pitchFamily="49" charset="0"/>
              </a:rPr>
              <a:t>auto</a:t>
            </a: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main</a:t>
            </a:r>
            <a:r>
              <a:rPr lang="en-AU" sz="1500" b="0" dirty="0">
                <a:solidFill>
                  <a:srgbClr val="F7F1FF"/>
                </a:solidFill>
                <a:effectLst/>
                <a:latin typeface="Consolas" panose="020B0609020204030204" pitchFamily="49" charset="0"/>
              </a:rPr>
              <a:t> </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 </a:t>
            </a:r>
            <a:r>
              <a:rPr lang="en-AU" sz="1500" b="0" dirty="0">
                <a:solidFill>
                  <a:srgbClr val="8B888F"/>
                </a:solidFill>
                <a:effectLst/>
                <a:latin typeface="Consolas" panose="020B0609020204030204" pitchFamily="49" charset="0"/>
              </a:rPr>
              <a:t>-&gt;</a:t>
            </a:r>
            <a:r>
              <a:rPr lang="en-AU" sz="1500" b="0" dirty="0">
                <a:solidFill>
                  <a:srgbClr val="F7F1FF"/>
                </a:solidFill>
                <a:effectLst/>
                <a:latin typeface="Consolas" panose="020B0609020204030204" pitchFamily="49" charset="0"/>
              </a:rPr>
              <a:t> </a:t>
            </a:r>
            <a:r>
              <a:rPr lang="en-AU" sz="1500" b="0" i="1" dirty="0">
                <a:solidFill>
                  <a:srgbClr val="5AD4E6"/>
                </a:solidFill>
                <a:effectLst/>
                <a:latin typeface="Consolas" panose="020B0609020204030204" pitchFamily="49" charset="0"/>
              </a:rPr>
              <a:t>int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r>
              <a:rPr lang="en-AU" sz="1500" b="0" dirty="0">
                <a:solidFill>
                  <a:srgbClr val="F7F1FF"/>
                </a:solidFill>
                <a:effectLst/>
                <a:latin typeface="Consolas" panose="020B0609020204030204" pitchFamily="49" charset="0"/>
              </a:rPr>
              <a:t>    </a:t>
            </a:r>
            <a:r>
              <a:rPr lang="en-AU" sz="1500" b="0" i="1" dirty="0">
                <a:solidFill>
                  <a:srgbClr val="5AD4E6"/>
                </a:solidFill>
                <a:effectLst/>
                <a:latin typeface="Consolas" panose="020B0609020204030204" pitchFamily="49" charset="0"/>
              </a:rPr>
              <a:t>int</a:t>
            </a:r>
            <a:r>
              <a:rPr lang="en-AU" sz="1500" b="0" dirty="0">
                <a:solidFill>
                  <a:srgbClr val="F7F1FF"/>
                </a:solidFill>
                <a:effectLst/>
                <a:latin typeface="Consolas" panose="020B0609020204030204" pitchFamily="49" charset="0"/>
              </a:rPr>
              <a:t> </a:t>
            </a:r>
            <a:r>
              <a:rPr lang="en-AU" sz="1500" b="0" dirty="0" err="1">
                <a:solidFill>
                  <a:srgbClr val="F7F1FF"/>
                </a:solidFill>
                <a:effectLst/>
                <a:latin typeface="Consolas" panose="020B0609020204030204" pitchFamily="49" charset="0"/>
              </a:rPr>
              <a:t>i</a:t>
            </a:r>
            <a:r>
              <a:rPr lang="en-AU" sz="1500" b="0" dirty="0">
                <a:solidFill>
                  <a:srgbClr val="F7F1FF"/>
                </a:solidFill>
                <a:effectLst/>
                <a:latin typeface="Consolas" panose="020B0609020204030204" pitchFamily="49" charset="0"/>
              </a:rPr>
              <a:t> </a:t>
            </a:r>
            <a:r>
              <a:rPr lang="en-AU" sz="1500" b="0" dirty="0">
                <a:solidFill>
                  <a:srgbClr val="8B888F"/>
                </a:solidFill>
                <a:effectLst/>
                <a:latin typeface="Consolas" panose="020B0609020204030204" pitchFamily="49" charset="0"/>
              </a:rPr>
              <a:t>{</a:t>
            </a:r>
            <a:r>
              <a:rPr lang="en-AU" sz="1500" b="0" dirty="0">
                <a:solidFill>
                  <a:srgbClr val="948AE3"/>
                </a:solidFill>
                <a:effectLst/>
                <a:latin typeface="Consolas" panose="020B0609020204030204" pitchFamily="49" charset="0"/>
              </a:rPr>
              <a:t>7</a:t>
            </a: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r>
              <a:rPr lang="en-AU" sz="1500" b="0" dirty="0">
                <a:solidFill>
                  <a:srgbClr val="F7F1FF"/>
                </a:solidFill>
                <a:effectLst/>
                <a:latin typeface="Consolas" panose="020B0609020204030204" pitchFamily="49" charset="0"/>
              </a:rPr>
              <a:t>    </a:t>
            </a:r>
            <a:r>
              <a:rPr lang="en-AU" sz="1500" b="0" i="1" dirty="0">
                <a:solidFill>
                  <a:srgbClr val="5AD4E6"/>
                </a:solidFill>
                <a:effectLst/>
                <a:latin typeface="Consolas" panose="020B0609020204030204" pitchFamily="49" charset="0"/>
              </a:rPr>
              <a:t>int</a:t>
            </a:r>
            <a:r>
              <a:rPr lang="en-AU" sz="1500" b="0" dirty="0">
                <a:solidFill>
                  <a:srgbClr val="FC618D"/>
                </a:solidFill>
                <a:effectLst/>
                <a:latin typeface="Consolas" panose="020B0609020204030204" pitchFamily="49" charset="0"/>
              </a:rPr>
              <a:t>&amp;</a:t>
            </a:r>
            <a:r>
              <a:rPr lang="en-AU" sz="1500" b="0" dirty="0">
                <a:solidFill>
                  <a:srgbClr val="F7F1FF"/>
                </a:solidFill>
                <a:effectLst/>
                <a:latin typeface="Consolas" panose="020B0609020204030204" pitchFamily="49" charset="0"/>
              </a:rPr>
              <a:t> </a:t>
            </a:r>
            <a:r>
              <a:rPr lang="en-AU" sz="1500" b="0" dirty="0" err="1">
                <a:solidFill>
                  <a:srgbClr val="F7F1FF"/>
                </a:solidFill>
                <a:effectLst/>
                <a:latin typeface="Consolas" panose="020B0609020204030204" pitchFamily="49" charset="0"/>
              </a:rPr>
              <a:t>ir</a:t>
            </a:r>
            <a:r>
              <a:rPr lang="en-AU" sz="1500" b="0" dirty="0">
                <a:solidFill>
                  <a:srgbClr val="F7F1FF"/>
                </a:solidFill>
                <a:effectLst/>
                <a:latin typeface="Consolas" panose="020B0609020204030204" pitchFamily="49" charset="0"/>
              </a:rPr>
              <a:t> </a:t>
            </a:r>
            <a:r>
              <a:rPr lang="en-AU" sz="1500" b="0" dirty="0">
                <a:solidFill>
                  <a:srgbClr val="8B888F"/>
                </a:solidFill>
                <a:effectLst/>
                <a:latin typeface="Consolas" panose="020B0609020204030204" pitchFamily="49" charset="0"/>
              </a:rPr>
              <a:t>{</a:t>
            </a:r>
            <a:r>
              <a:rPr lang="en-AU" sz="1500" b="0" dirty="0" err="1">
                <a:solidFill>
                  <a:srgbClr val="F7F1FF"/>
                </a:solidFill>
                <a:effectLst/>
                <a:latin typeface="Consolas" panose="020B0609020204030204" pitchFamily="49" charset="0"/>
              </a:rPr>
              <a:t>i</a:t>
            </a: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br>
              <a:rPr lang="en-AU" sz="1500" b="0" dirty="0">
                <a:solidFill>
                  <a:srgbClr val="F7F1FF"/>
                </a:solidFill>
                <a:effectLst/>
                <a:latin typeface="Consolas" panose="020B0609020204030204" pitchFamily="49" charset="0"/>
              </a:rPr>
            </a:b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cout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8B888F"/>
                </a:solidFill>
                <a:effectLst/>
                <a:latin typeface="Consolas" panose="020B0609020204030204" pitchFamily="49" charset="0"/>
              </a:rPr>
              <a:t>"</a:t>
            </a:r>
            <a:r>
              <a:rPr lang="en-AU" sz="1500" b="0" dirty="0" err="1">
                <a:solidFill>
                  <a:srgbClr val="FCE566"/>
                </a:solidFill>
                <a:effectLst/>
                <a:latin typeface="Consolas" panose="020B0609020204030204" pitchFamily="49" charset="0"/>
              </a:rPr>
              <a:t>i</a:t>
            </a:r>
            <a:r>
              <a:rPr lang="en-AU" sz="1500" b="0" dirty="0">
                <a:solidFill>
                  <a:srgbClr val="FCE566"/>
                </a:solidFill>
                <a:effectLst/>
                <a:latin typeface="Consolas" panose="020B0609020204030204" pitchFamily="49" charset="0"/>
              </a:rPr>
              <a:t> = </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err="1">
                <a:solidFill>
                  <a:srgbClr val="F7F1FF"/>
                </a:solidFill>
                <a:effectLst/>
                <a:latin typeface="Consolas" panose="020B0609020204030204" pitchFamily="49" charset="0"/>
              </a:rPr>
              <a:t>i</a:t>
            </a:r>
            <a:r>
              <a:rPr lang="en-AU" sz="1500" b="0" dirty="0">
                <a:solidFill>
                  <a:srgbClr val="F7F1FF"/>
                </a:solidFill>
                <a:effectLst/>
                <a:latin typeface="Consolas" panose="020B0609020204030204" pitchFamily="49" charset="0"/>
              </a:rPr>
              <a: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endl</a:t>
            </a: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cout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8B888F"/>
                </a:solidFill>
                <a:effectLst/>
                <a:latin typeface="Consolas" panose="020B0609020204030204" pitchFamily="49" charset="0"/>
              </a:rPr>
              <a:t>"</a:t>
            </a:r>
            <a:r>
              <a:rPr lang="en-AU" sz="1500" b="0" dirty="0" err="1">
                <a:solidFill>
                  <a:srgbClr val="FCE566"/>
                </a:solidFill>
                <a:effectLst/>
                <a:latin typeface="Consolas" panose="020B0609020204030204" pitchFamily="49" charset="0"/>
              </a:rPr>
              <a:t>ir</a:t>
            </a:r>
            <a:r>
              <a:rPr lang="en-AU" sz="1500" b="0" dirty="0">
                <a:solidFill>
                  <a:srgbClr val="FCE566"/>
                </a:solidFill>
                <a:effectLst/>
                <a:latin typeface="Consolas" panose="020B0609020204030204" pitchFamily="49" charset="0"/>
              </a:rPr>
              <a:t> = </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err="1">
                <a:solidFill>
                  <a:srgbClr val="F7F1FF"/>
                </a:solidFill>
                <a:effectLst/>
                <a:latin typeface="Consolas" panose="020B0609020204030204" pitchFamily="49" charset="0"/>
              </a:rPr>
              <a:t>ir</a:t>
            </a:r>
            <a:r>
              <a:rPr lang="en-AU" sz="1500" b="0" dirty="0">
                <a:solidFill>
                  <a:srgbClr val="F7F1FF"/>
                </a:solidFill>
                <a:effectLst/>
                <a:latin typeface="Consolas" panose="020B0609020204030204" pitchFamily="49" charset="0"/>
              </a:rPr>
              <a: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endl</a:t>
            </a: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br>
              <a:rPr lang="en-AU" sz="1500" b="0" dirty="0">
                <a:solidFill>
                  <a:srgbClr val="F7F1FF"/>
                </a:solidFill>
                <a:effectLst/>
                <a:latin typeface="Consolas" panose="020B0609020204030204" pitchFamily="49" charset="0"/>
              </a:rPr>
            </a:br>
            <a:r>
              <a:rPr lang="en-AU" sz="1500" b="0" dirty="0">
                <a:solidFill>
                  <a:srgbClr val="F7F1FF"/>
                </a:solidFill>
                <a:effectLst/>
                <a:latin typeface="Consolas" panose="020B0609020204030204" pitchFamily="49" charset="0"/>
              </a:rPr>
              <a:t>    </a:t>
            </a:r>
            <a:r>
              <a:rPr lang="en-AU" sz="1500" b="0" dirty="0" err="1">
                <a:solidFill>
                  <a:srgbClr val="F7F1FF"/>
                </a:solidFill>
                <a:effectLst/>
                <a:latin typeface="Consolas" panose="020B0609020204030204" pitchFamily="49" charset="0"/>
              </a:rPr>
              <a:t>ir</a:t>
            </a:r>
            <a:r>
              <a:rPr lang="en-AU" sz="1500" b="0" dirty="0">
                <a:solidFill>
                  <a:srgbClr val="F7F1FF"/>
                </a:solidFill>
                <a:effectLst/>
                <a:latin typeface="Consolas" panose="020B0609020204030204" pitchFamily="49" charset="0"/>
              </a:rPr>
              <a:t> </a:t>
            </a:r>
            <a:r>
              <a:rPr lang="en-AU" sz="1500" b="0" dirty="0">
                <a:solidFill>
                  <a:srgbClr val="FC618D"/>
                </a:solidFill>
                <a:effectLst/>
                <a:latin typeface="Consolas" panose="020B0609020204030204" pitchFamily="49" charset="0"/>
              </a:rPr>
              <a:t>+=</a:t>
            </a:r>
            <a:r>
              <a:rPr lang="en-AU" sz="1500" b="0" dirty="0">
                <a:solidFill>
                  <a:srgbClr val="F7F1FF"/>
                </a:solidFill>
                <a:effectLst/>
                <a:latin typeface="Consolas" panose="020B0609020204030204" pitchFamily="49" charset="0"/>
              </a:rPr>
              <a:t> </a:t>
            </a:r>
            <a:r>
              <a:rPr lang="en-AU" sz="1500" b="0" dirty="0">
                <a:solidFill>
                  <a:srgbClr val="948AE3"/>
                </a:solidFill>
                <a:effectLst/>
                <a:latin typeface="Consolas" panose="020B0609020204030204" pitchFamily="49" charset="0"/>
              </a:rPr>
              <a:t>6</a:t>
            </a: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cout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8B888F"/>
                </a:solidFill>
                <a:effectLst/>
                <a:latin typeface="Consolas" panose="020B0609020204030204" pitchFamily="49" charset="0"/>
              </a:rPr>
              <a:t>"</a:t>
            </a:r>
            <a:r>
              <a:rPr lang="en-AU" sz="1500" b="0" dirty="0" err="1">
                <a:solidFill>
                  <a:srgbClr val="FCE566"/>
                </a:solidFill>
                <a:effectLst/>
                <a:latin typeface="Consolas" panose="020B0609020204030204" pitchFamily="49" charset="0"/>
              </a:rPr>
              <a:t>i</a:t>
            </a:r>
            <a:r>
              <a:rPr lang="en-AU" sz="1500" b="0" dirty="0">
                <a:solidFill>
                  <a:srgbClr val="FCE566"/>
                </a:solidFill>
                <a:effectLst/>
                <a:latin typeface="Consolas" panose="020B0609020204030204" pitchFamily="49" charset="0"/>
              </a:rPr>
              <a:t> = </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err="1">
                <a:solidFill>
                  <a:srgbClr val="F7F1FF"/>
                </a:solidFill>
                <a:effectLst/>
                <a:latin typeface="Consolas" panose="020B0609020204030204" pitchFamily="49" charset="0"/>
              </a:rPr>
              <a:t>i</a:t>
            </a:r>
            <a:r>
              <a:rPr lang="en-AU" sz="1500" b="0" dirty="0">
                <a:solidFill>
                  <a:srgbClr val="F7F1FF"/>
                </a:solidFill>
                <a:effectLst/>
                <a:latin typeface="Consolas" panose="020B0609020204030204" pitchFamily="49" charset="0"/>
              </a:rPr>
              <a: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endl</a:t>
            </a: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br>
              <a:rPr lang="en-AU" sz="1500" b="0" dirty="0">
                <a:solidFill>
                  <a:srgbClr val="F7F1FF"/>
                </a:solidFill>
                <a:effectLst/>
                <a:latin typeface="Consolas" panose="020B0609020204030204" pitchFamily="49" charset="0"/>
              </a:rPr>
            </a:br>
            <a:r>
              <a:rPr lang="en-AU" sz="1500" b="0" dirty="0">
                <a:solidFill>
                  <a:srgbClr val="F7F1FF"/>
                </a:solidFill>
                <a:effectLst/>
                <a:latin typeface="Consolas" panose="020B0609020204030204" pitchFamily="49" charset="0"/>
              </a:rPr>
              <a:t>    </a:t>
            </a:r>
            <a:r>
              <a:rPr lang="en-AU" sz="1500" b="0" dirty="0" err="1">
                <a:solidFill>
                  <a:srgbClr val="F7F1FF"/>
                </a:solidFill>
                <a:effectLst/>
                <a:latin typeface="Consolas" panose="020B0609020204030204" pitchFamily="49" charset="0"/>
              </a:rPr>
              <a:t>i</a:t>
            </a:r>
            <a:r>
              <a:rPr lang="en-AU" sz="1500" b="0" dirty="0">
                <a:solidFill>
                  <a:srgbClr val="F7F1FF"/>
                </a:solidFill>
                <a:effectLst/>
                <a:latin typeface="Consolas" panose="020B0609020204030204" pitchFamily="49" charset="0"/>
              </a:rPr>
              <a:t> </a:t>
            </a:r>
            <a:r>
              <a:rPr lang="en-AU" sz="1500" b="0" dirty="0">
                <a:solidFill>
                  <a:srgbClr val="FC618D"/>
                </a:solidFill>
                <a:effectLst/>
                <a:latin typeface="Consolas" panose="020B0609020204030204" pitchFamily="49" charset="0"/>
              </a:rPr>
              <a:t>-=</a:t>
            </a:r>
            <a:r>
              <a:rPr lang="en-AU" sz="1500" b="0" dirty="0">
                <a:solidFill>
                  <a:srgbClr val="F7F1FF"/>
                </a:solidFill>
                <a:effectLst/>
                <a:latin typeface="Consolas" panose="020B0609020204030204" pitchFamily="49" charset="0"/>
              </a:rPr>
              <a:t> </a:t>
            </a:r>
            <a:r>
              <a:rPr lang="en-AU" sz="1500" b="0" dirty="0">
                <a:solidFill>
                  <a:srgbClr val="948AE3"/>
                </a:solidFill>
                <a:effectLst/>
                <a:latin typeface="Consolas" panose="020B0609020204030204" pitchFamily="49" charset="0"/>
              </a:rPr>
              <a:t>4</a:t>
            </a: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cout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8B888F"/>
                </a:solidFill>
                <a:effectLst/>
                <a:latin typeface="Consolas" panose="020B0609020204030204" pitchFamily="49" charset="0"/>
              </a:rPr>
              <a:t>"</a:t>
            </a:r>
            <a:r>
              <a:rPr lang="en-AU" sz="1500" b="0" dirty="0" err="1">
                <a:solidFill>
                  <a:srgbClr val="FCE566"/>
                </a:solidFill>
                <a:effectLst/>
                <a:latin typeface="Consolas" panose="020B0609020204030204" pitchFamily="49" charset="0"/>
              </a:rPr>
              <a:t>ir</a:t>
            </a:r>
            <a:r>
              <a:rPr lang="en-AU" sz="1500" b="0" dirty="0">
                <a:solidFill>
                  <a:srgbClr val="FCE566"/>
                </a:solidFill>
                <a:effectLst/>
                <a:latin typeface="Consolas" panose="020B0609020204030204" pitchFamily="49" charset="0"/>
              </a:rPr>
              <a:t> = </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err="1">
                <a:solidFill>
                  <a:srgbClr val="F7F1FF"/>
                </a:solidFill>
                <a:effectLst/>
                <a:latin typeface="Consolas" panose="020B0609020204030204" pitchFamily="49" charset="0"/>
              </a:rPr>
              <a:t>ir</a:t>
            </a:r>
            <a:r>
              <a:rPr lang="en-AU" sz="1500" b="0" dirty="0">
                <a:solidFill>
                  <a:srgbClr val="F7F1FF"/>
                </a:solidFill>
                <a:effectLst/>
                <a:latin typeface="Consolas" panose="020B0609020204030204" pitchFamily="49" charset="0"/>
              </a:rPr>
              <a: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endl</a:t>
            </a: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br>
              <a:rPr lang="en-AU" sz="1500" b="0" dirty="0">
                <a:solidFill>
                  <a:srgbClr val="F7F1FF"/>
                </a:solidFill>
                <a:effectLst/>
                <a:latin typeface="Consolas" panose="020B0609020204030204" pitchFamily="49" charset="0"/>
              </a:rPr>
            </a:br>
            <a:r>
              <a:rPr lang="en-AU" sz="1500" b="0" dirty="0">
                <a:solidFill>
                  <a:srgbClr val="F7F1FF"/>
                </a:solidFill>
                <a:effectLst/>
                <a:latin typeface="Consolas" panose="020B0609020204030204" pitchFamily="49" charset="0"/>
              </a:rPr>
              <a:t>    </a:t>
            </a:r>
            <a:r>
              <a:rPr lang="en-AU" sz="1500" b="0" dirty="0">
                <a:solidFill>
                  <a:srgbClr val="FC618D"/>
                </a:solidFill>
                <a:effectLst/>
                <a:latin typeface="Consolas" panose="020B0609020204030204" pitchFamily="49" charset="0"/>
              </a:rPr>
              <a:t>return</a:t>
            </a:r>
            <a:r>
              <a:rPr lang="en-AU" sz="1500" b="0" dirty="0">
                <a:solidFill>
                  <a:srgbClr val="F7F1FF"/>
                </a:solidFill>
                <a:effectLst/>
                <a:latin typeface="Consolas" panose="020B0609020204030204" pitchFamily="49" charset="0"/>
              </a:rPr>
              <a:t> </a:t>
            </a:r>
            <a:r>
              <a:rPr lang="en-AU" sz="1500" b="0" dirty="0">
                <a:solidFill>
                  <a:srgbClr val="948AE3"/>
                </a:solidFill>
                <a:effectLst/>
                <a:latin typeface="Consolas" panose="020B0609020204030204" pitchFamily="49" charset="0"/>
              </a:rPr>
              <a:t>0</a:t>
            </a: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1631916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References Example 2 </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24</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0FDB353-9ED0-EC6B-7695-B0649ADF6023}"/>
              </a:ext>
            </a:extLst>
          </p:cNvPr>
          <p:cNvSpPr>
            <a:spLocks noGrp="1"/>
          </p:cNvSpPr>
          <p:nvPr>
            <p:ph sz="half" idx="2"/>
          </p:nvPr>
        </p:nvSpPr>
        <p:spPr>
          <a:xfrm>
            <a:off x="550863" y="1390261"/>
            <a:ext cx="11097550" cy="4552665"/>
          </a:xfrm>
        </p:spPr>
        <p:txBody>
          <a:bodyPr>
            <a:noAutofit/>
          </a:bodyPr>
          <a:lstStyle/>
          <a:p>
            <a:pPr marL="0" indent="0">
              <a:spcBef>
                <a:spcPts val="0"/>
              </a:spcBef>
              <a:spcAft>
                <a:spcPts val="0"/>
              </a:spcAft>
              <a:buNone/>
            </a:pPr>
            <a:r>
              <a:rPr lang="en-AU" sz="1200" b="0" dirty="0">
                <a:solidFill>
                  <a:srgbClr val="8B888F"/>
                </a:solidFill>
                <a:effectLst/>
                <a:latin typeface="Consolas" panose="020B0609020204030204" pitchFamily="49" charset="0"/>
              </a:rPr>
              <a:t>#</a:t>
            </a:r>
            <a:r>
              <a:rPr lang="en-AU" sz="1200" b="0" dirty="0">
                <a:solidFill>
                  <a:srgbClr val="FC618D"/>
                </a:solidFill>
                <a:effectLst/>
                <a:latin typeface="Consolas" panose="020B0609020204030204" pitchFamily="49" charset="0"/>
              </a:rPr>
              <a:t>include</a:t>
            </a:r>
            <a:r>
              <a:rPr lang="en-AU" sz="1200" b="0" dirty="0">
                <a:solidFill>
                  <a:srgbClr val="948AE3"/>
                </a:solidFill>
                <a:effectLst/>
                <a:latin typeface="Consolas" panose="020B0609020204030204" pitchFamily="49" charset="0"/>
              </a:rPr>
              <a:t> </a:t>
            </a:r>
            <a:r>
              <a:rPr lang="en-AU" sz="1200" b="0" dirty="0">
                <a:solidFill>
                  <a:srgbClr val="8B888F"/>
                </a:solidFill>
                <a:effectLst/>
                <a:latin typeface="Consolas" panose="020B0609020204030204" pitchFamily="49" charset="0"/>
              </a:rPr>
              <a:t>&lt;</a:t>
            </a:r>
            <a:r>
              <a:rPr lang="en-AU" sz="1200" b="0" dirty="0">
                <a:solidFill>
                  <a:srgbClr val="FCE566"/>
                </a:solidFill>
                <a:effectLst/>
                <a:latin typeface="Consolas" panose="020B0609020204030204" pitchFamily="49" charset="0"/>
              </a:rPr>
              <a:t>iostream</a:t>
            </a:r>
            <a:r>
              <a:rPr lang="en-AU" sz="1200" b="0" dirty="0">
                <a:solidFill>
                  <a:srgbClr val="8B888F"/>
                </a:solidFill>
                <a:effectLst/>
                <a:latin typeface="Consolas" panose="020B0609020204030204" pitchFamily="49" charset="0"/>
              </a:rPr>
              <a:t>&gt;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i="1" dirty="0">
                <a:solidFill>
                  <a:srgbClr val="5AD4E6"/>
                </a:solidFill>
                <a:effectLst/>
                <a:latin typeface="Consolas" panose="020B0609020204030204" pitchFamily="49" charset="0"/>
              </a:rPr>
              <a:t>auto</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main</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-&gt;</a:t>
            </a:r>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int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int</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i</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948AE3"/>
                </a:solidFill>
                <a:effectLst/>
                <a:latin typeface="Consolas" panose="020B0609020204030204" pitchFamily="49" charset="0"/>
              </a:rPr>
              <a:t>7</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int</a:t>
            </a:r>
            <a:r>
              <a:rPr lang="en-AU" sz="1200" b="0" dirty="0">
                <a:solidFill>
                  <a:srgbClr val="FC618D"/>
                </a:solidFill>
                <a:effectLst/>
                <a:latin typeface="Consolas" panose="020B0609020204030204" pitchFamily="49" charset="0"/>
              </a:rPr>
              <a:t>&amp;</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ir</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err="1">
                <a:solidFill>
                  <a:srgbClr val="F7F1FF"/>
                </a:solidFill>
                <a:effectLst/>
                <a:latin typeface="Consolas" panose="020B0609020204030204" pitchFamily="49" charset="0"/>
              </a:rPr>
              <a:t>i</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i="1" dirty="0">
                <a:solidFill>
                  <a:srgbClr val="FC618D"/>
                </a:solidFill>
                <a:effectLst/>
                <a:latin typeface="Consolas" panose="020B0609020204030204" pitchFamily="49" charset="0"/>
              </a:rPr>
              <a:t>const</a:t>
            </a:r>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int</a:t>
            </a:r>
            <a:r>
              <a:rPr lang="en-AU" sz="1200" b="0" dirty="0">
                <a:solidFill>
                  <a:srgbClr val="FC618D"/>
                </a:solidFill>
                <a:effectLst/>
                <a:latin typeface="Consolas" panose="020B0609020204030204" pitchFamily="49" charset="0"/>
              </a:rPr>
              <a:t>&amp;</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cir</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err="1">
                <a:solidFill>
                  <a:srgbClr val="F7F1FF"/>
                </a:solidFill>
                <a:effectLst/>
                <a:latin typeface="Consolas" panose="020B0609020204030204" pitchFamily="49" charset="0"/>
              </a:rPr>
              <a:t>i</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err="1">
                <a:solidFill>
                  <a:srgbClr val="FCE566"/>
                </a:solidFill>
                <a:effectLst/>
                <a:latin typeface="Consolas" panose="020B0609020204030204" pitchFamily="49" charset="0"/>
              </a:rPr>
              <a:t>i</a:t>
            </a:r>
            <a:r>
              <a:rPr lang="en-AU" sz="1200" b="0" dirty="0">
                <a:solidFill>
                  <a:srgbClr val="FCE566"/>
                </a:solidFill>
                <a:effectLst/>
                <a:latin typeface="Consolas" panose="020B0609020204030204" pitchFamily="49" charset="0"/>
              </a:rPr>
              <a:t> =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i</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err="1">
                <a:solidFill>
                  <a:srgbClr val="FCE566"/>
                </a:solidFill>
                <a:effectLst/>
                <a:latin typeface="Consolas" panose="020B0609020204030204" pitchFamily="49" charset="0"/>
              </a:rPr>
              <a:t>ir</a:t>
            </a:r>
            <a:r>
              <a:rPr lang="en-AU" sz="1200" b="0" dirty="0">
                <a:solidFill>
                  <a:srgbClr val="FCE566"/>
                </a:solidFill>
                <a:effectLst/>
                <a:latin typeface="Consolas" panose="020B0609020204030204" pitchFamily="49" charset="0"/>
              </a:rPr>
              <a:t> =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ir</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err="1">
                <a:solidFill>
                  <a:srgbClr val="FCE566"/>
                </a:solidFill>
                <a:effectLst/>
                <a:latin typeface="Consolas" panose="020B0609020204030204" pitchFamily="49" charset="0"/>
              </a:rPr>
              <a:t>cir</a:t>
            </a:r>
            <a:r>
              <a:rPr lang="en-AU" sz="1200" b="0" dirty="0">
                <a:solidFill>
                  <a:srgbClr val="FCE566"/>
                </a:solidFill>
                <a:effectLst/>
                <a:latin typeface="Consolas" panose="020B0609020204030204" pitchFamily="49" charset="0"/>
              </a:rPr>
              <a:t> =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cir</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ir</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6</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err="1">
                <a:solidFill>
                  <a:srgbClr val="FCE566"/>
                </a:solidFill>
                <a:effectLst/>
                <a:latin typeface="Consolas" panose="020B0609020204030204" pitchFamily="49" charset="0"/>
              </a:rPr>
              <a:t>i</a:t>
            </a:r>
            <a:r>
              <a:rPr lang="en-AU" sz="1200" b="0" dirty="0">
                <a:solidFill>
                  <a:srgbClr val="FCE566"/>
                </a:solidFill>
                <a:effectLst/>
                <a:latin typeface="Consolas" panose="020B0609020204030204" pitchFamily="49" charset="0"/>
              </a:rPr>
              <a:t> =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i</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i</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4</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err="1">
                <a:solidFill>
                  <a:srgbClr val="FCE566"/>
                </a:solidFill>
                <a:effectLst/>
                <a:latin typeface="Consolas" panose="020B0609020204030204" pitchFamily="49" charset="0"/>
              </a:rPr>
              <a:t>ir</a:t>
            </a:r>
            <a:r>
              <a:rPr lang="en-AU" sz="1200" b="0" dirty="0">
                <a:solidFill>
                  <a:srgbClr val="FCE566"/>
                </a:solidFill>
                <a:effectLst/>
                <a:latin typeface="Consolas" panose="020B0609020204030204" pitchFamily="49" charset="0"/>
              </a:rPr>
              <a:t> =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ir</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cir</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7</a:t>
            </a:r>
            <a:r>
              <a:rPr lang="en-AU" sz="1200" b="0" dirty="0">
                <a:solidFill>
                  <a:srgbClr val="8B888F"/>
                </a:solidFill>
                <a:effectLst/>
                <a:latin typeface="Consolas" panose="020B0609020204030204" pitchFamily="49" charset="0"/>
              </a:rPr>
              <a:t>;</a:t>
            </a:r>
            <a:r>
              <a:rPr lang="en-AU" sz="1200" b="0" i="1" dirty="0">
                <a:solidFill>
                  <a:srgbClr val="69676C"/>
                </a:solidFill>
                <a:effectLst/>
                <a:latin typeface="Consolas" panose="020B0609020204030204" pitchFamily="49" charset="0"/>
              </a:rPr>
              <a:t>   ///&lt; Fails, `</a:t>
            </a:r>
            <a:r>
              <a:rPr lang="en-AU" sz="1200" b="0" i="1" dirty="0" err="1">
                <a:solidFill>
                  <a:srgbClr val="69676C"/>
                </a:solidFill>
                <a:effectLst/>
                <a:latin typeface="Consolas" panose="020B0609020204030204" pitchFamily="49" charset="0"/>
              </a:rPr>
              <a:t>cir</a:t>
            </a:r>
            <a:r>
              <a:rPr lang="en-AU" sz="1200" b="0" i="1" dirty="0">
                <a:solidFill>
                  <a:srgbClr val="69676C"/>
                </a:solidFill>
                <a:effectLst/>
                <a:latin typeface="Consolas" panose="020B0609020204030204" pitchFamily="49" charset="0"/>
              </a:rPr>
              <a:t>` is read-only</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err="1">
                <a:solidFill>
                  <a:srgbClr val="FCE566"/>
                </a:solidFill>
                <a:effectLst/>
                <a:latin typeface="Consolas" panose="020B0609020204030204" pitchFamily="49" charset="0"/>
              </a:rPr>
              <a:t>i</a:t>
            </a:r>
            <a:r>
              <a:rPr lang="en-AU" sz="1200" b="0" dirty="0">
                <a:solidFill>
                  <a:srgbClr val="FCE566"/>
                </a:solidFill>
                <a:effectLst/>
                <a:latin typeface="Consolas" panose="020B0609020204030204" pitchFamily="49" charset="0"/>
              </a:rPr>
              <a:t> =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i</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return</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0</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5856878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The Standard Library</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Part 3</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MDN High Performance Programming</a:t>
            </a:r>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25</a:t>
            </a:fld>
            <a:endParaRPr lang="en-US"/>
          </a:p>
        </p:txBody>
      </p:sp>
    </p:spTree>
    <p:extLst>
      <p:ext uri="{BB962C8B-B14F-4D97-AF65-F5344CB8AC3E}">
        <p14:creationId xmlns:p14="http://schemas.microsoft.com/office/powerpoint/2010/main" val="36260546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The C++ Standard Library</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881276"/>
            <a:ext cx="11090274" cy="4061650"/>
          </a:xfrm>
        </p:spPr>
        <p:txBody>
          <a:bodyPr>
            <a:normAutofit/>
          </a:bodyPr>
          <a:lstStyle/>
          <a:p>
            <a:r>
              <a:rPr lang="en-AU" b="0" dirty="0">
                <a:solidFill>
                  <a:srgbClr val="F7F1FF"/>
                </a:solidFill>
                <a:effectLst/>
              </a:rPr>
              <a:t>The C++ Standard Library is home to a very large collection of features available to C++ programmers from containers and algorithms to concurrency and random number generation.</a:t>
            </a:r>
          </a:p>
          <a:p>
            <a:r>
              <a:rPr lang="en-AU" dirty="0">
                <a:solidFill>
                  <a:srgbClr val="F7F1FF"/>
                </a:solidFill>
              </a:rPr>
              <a:t>Any non-language specific feature in C++ can be found in the Standard Library</a:t>
            </a:r>
          </a:p>
          <a:p>
            <a:r>
              <a:rPr lang="en-AU" b="0" dirty="0">
                <a:solidFill>
                  <a:srgbClr val="F7F1FF"/>
                </a:solidFill>
                <a:effectLst/>
              </a:rPr>
              <a:t>Library components are stored in headers and are imported into source files using </a:t>
            </a:r>
            <a:r>
              <a:rPr lang="en-AU" sz="2000" b="0" dirty="0">
                <a:solidFill>
                  <a:srgbClr val="8B888F"/>
                </a:solidFill>
                <a:effectLst/>
                <a:latin typeface="Consolas" panose="020B0609020204030204" pitchFamily="49" charset="0"/>
              </a:rPr>
              <a:t>#</a:t>
            </a:r>
            <a:r>
              <a:rPr lang="en-AU" sz="2000" b="0" dirty="0">
                <a:solidFill>
                  <a:srgbClr val="FC618D"/>
                </a:solidFill>
                <a:effectLst/>
                <a:latin typeface="Consolas" panose="020B0609020204030204" pitchFamily="49" charset="0"/>
              </a:rPr>
              <a:t>include</a:t>
            </a:r>
            <a:r>
              <a:rPr lang="en-AU" b="0" dirty="0">
                <a:solidFill>
                  <a:srgbClr val="F7F1FF"/>
                </a:solidFill>
                <a:effectLst/>
              </a:rPr>
              <a:t> directives </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26</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2276226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Standard Library Types</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Sequences</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fontScale="92500"/>
          </a:bodyPr>
          <a:lstStyle/>
          <a:p>
            <a:pPr lvl="0"/>
            <a:r>
              <a:rPr lang="en-US" dirty="0"/>
              <a:t> </a:t>
            </a:r>
            <a:r>
              <a:rPr lang="en-AU" sz="1600" b="0" dirty="0">
                <a:solidFill>
                  <a:srgbClr val="7BD88F"/>
                </a:solidFill>
                <a:effectLst/>
                <a:latin typeface="Consolas" panose="020B0609020204030204" pitchFamily="49" charset="0"/>
              </a:rPr>
              <a:t>std</a:t>
            </a:r>
            <a:r>
              <a:rPr lang="en-AU" sz="1600" b="0" dirty="0">
                <a:solidFill>
                  <a:srgbClr val="8B888F"/>
                </a:solidFill>
                <a:effectLst/>
                <a:latin typeface="Consolas" panose="020B0609020204030204" pitchFamily="49" charset="0"/>
              </a:rPr>
              <a:t>::</a:t>
            </a:r>
            <a:r>
              <a:rPr lang="en-AU" sz="1600" b="0" dirty="0" err="1">
                <a:solidFill>
                  <a:srgbClr val="F7F1FF"/>
                </a:solidFill>
                <a:effectLst/>
                <a:latin typeface="Consolas" panose="020B0609020204030204" pitchFamily="49" charset="0"/>
              </a:rPr>
              <a:t>initializer_list</a:t>
            </a:r>
            <a:r>
              <a:rPr lang="en-US" dirty="0"/>
              <a:t> - A concrete type for the constructor sequences using </a:t>
            </a:r>
          </a:p>
          <a:p>
            <a:r>
              <a:rPr lang="en-US" dirty="0"/>
              <a:t> </a:t>
            </a:r>
            <a:r>
              <a:rPr lang="en-AU" sz="1600" b="0" dirty="0">
                <a:solidFill>
                  <a:srgbClr val="7BD88F"/>
                </a:solidFill>
                <a:effectLst/>
                <a:latin typeface="Consolas" panose="020B0609020204030204" pitchFamily="49" charset="0"/>
              </a:rPr>
              <a:t>std</a:t>
            </a:r>
            <a:r>
              <a:rPr lang="en-AU" sz="1600" b="0" dirty="0">
                <a:solidFill>
                  <a:srgbClr val="8B888F"/>
                </a:solidFill>
                <a:effectLst/>
                <a:latin typeface="Consolas" panose="020B0609020204030204" pitchFamily="49" charset="0"/>
              </a:rPr>
              <a:t>::</a:t>
            </a:r>
            <a:r>
              <a:rPr lang="en-AU" sz="1600" b="0" dirty="0">
                <a:solidFill>
                  <a:srgbClr val="F7F1FF"/>
                </a:solidFill>
                <a:effectLst/>
                <a:latin typeface="Consolas" panose="020B0609020204030204" pitchFamily="49" charset="0"/>
              </a:rPr>
              <a:t>array</a:t>
            </a:r>
            <a:r>
              <a:rPr lang="en-US" dirty="0"/>
              <a:t> - C++’s array type</a:t>
            </a:r>
          </a:p>
          <a:p>
            <a:pPr lvl="0"/>
            <a:r>
              <a:rPr lang="en-US" dirty="0"/>
              <a:t> </a:t>
            </a:r>
            <a:r>
              <a:rPr lang="en-AU" sz="1700" b="0" dirty="0">
                <a:solidFill>
                  <a:srgbClr val="7BD88F"/>
                </a:solidFill>
                <a:effectLst/>
                <a:latin typeface="Consolas" panose="020B0609020204030204" pitchFamily="49" charset="0"/>
              </a:rPr>
              <a:t>std</a:t>
            </a:r>
            <a:r>
              <a:rPr lang="en-AU" sz="1700" b="0" dirty="0">
                <a:solidFill>
                  <a:srgbClr val="8B888F"/>
                </a:solidFill>
                <a:effectLst/>
                <a:latin typeface="Consolas" panose="020B0609020204030204" pitchFamily="49" charset="0"/>
              </a:rPr>
              <a:t>::</a:t>
            </a:r>
            <a:r>
              <a:rPr lang="en-AU" sz="1700" b="0" dirty="0">
                <a:solidFill>
                  <a:srgbClr val="F7F1FF"/>
                </a:solidFill>
                <a:effectLst/>
                <a:latin typeface="Consolas" panose="020B0609020204030204" pitchFamily="49" charset="0"/>
              </a:rPr>
              <a:t>span</a:t>
            </a:r>
            <a:r>
              <a:rPr lang="en-US" dirty="0"/>
              <a:t> - A view over any contiguous sequence of homogenous elements</a:t>
            </a:r>
          </a:p>
          <a:p>
            <a:pPr lvl="0"/>
            <a:r>
              <a:rPr lang="en-US" dirty="0"/>
              <a:t>The type of any sequence must be known or deducible at compile time</a:t>
            </a:r>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dirty="0"/>
              <a:t>Strings</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a:bodyPr>
          <a:lstStyle/>
          <a:p>
            <a:pPr lvl="0"/>
            <a:r>
              <a:rPr lang="en-US" dirty="0"/>
              <a:t> </a:t>
            </a:r>
            <a:r>
              <a:rPr lang="en-AU" sz="1600" b="0" dirty="0">
                <a:solidFill>
                  <a:srgbClr val="7BD88F"/>
                </a:solidFill>
                <a:effectLst/>
                <a:latin typeface="Consolas" panose="020B0609020204030204" pitchFamily="49" charset="0"/>
              </a:rPr>
              <a:t>std</a:t>
            </a:r>
            <a:r>
              <a:rPr lang="en-AU" sz="1600" b="0" dirty="0">
                <a:solidFill>
                  <a:srgbClr val="8B888F"/>
                </a:solidFill>
                <a:effectLst/>
                <a:latin typeface="Consolas" panose="020B0609020204030204" pitchFamily="49" charset="0"/>
              </a:rPr>
              <a:t>::</a:t>
            </a:r>
            <a:r>
              <a:rPr lang="en-AU" sz="1600" b="0" dirty="0">
                <a:solidFill>
                  <a:srgbClr val="F7F1FF"/>
                </a:solidFill>
                <a:effectLst/>
                <a:latin typeface="Consolas" panose="020B0609020204030204" pitchFamily="49" charset="0"/>
              </a:rPr>
              <a:t>string</a:t>
            </a:r>
            <a:r>
              <a:rPr lang="en-US" dirty="0"/>
              <a:t> - C++’s string type</a:t>
            </a:r>
          </a:p>
          <a:p>
            <a:pPr lvl="0"/>
            <a:r>
              <a:rPr lang="en-US" dirty="0"/>
              <a:t> </a:t>
            </a:r>
            <a:r>
              <a:rPr lang="en-AU" sz="1600" b="0" dirty="0">
                <a:solidFill>
                  <a:srgbClr val="7BD88F"/>
                </a:solidFill>
                <a:effectLst/>
                <a:latin typeface="Consolas" panose="020B0609020204030204" pitchFamily="49" charset="0"/>
              </a:rPr>
              <a:t>std</a:t>
            </a:r>
            <a:r>
              <a:rPr lang="en-AU" sz="1600" b="0" dirty="0">
                <a:solidFill>
                  <a:srgbClr val="8B888F"/>
                </a:solidFill>
                <a:effectLst/>
                <a:latin typeface="Consolas" panose="020B0609020204030204" pitchFamily="49" charset="0"/>
              </a:rPr>
              <a:t>::</a:t>
            </a:r>
            <a:r>
              <a:rPr lang="en-AU" sz="1600" dirty="0" err="1">
                <a:solidFill>
                  <a:srgbClr val="F7F1FF"/>
                </a:solidFill>
                <a:latin typeface="Consolas" panose="020B0609020204030204" pitchFamily="49" charset="0"/>
              </a:rPr>
              <a:t>string_view</a:t>
            </a:r>
            <a:r>
              <a:rPr lang="en-US" dirty="0"/>
              <a:t> - A view over a character slice or string</a:t>
            </a:r>
          </a:p>
          <a:p>
            <a:r>
              <a:rPr lang="en-US" dirty="0"/>
              <a:t> </a:t>
            </a:r>
            <a:r>
              <a:rPr lang="en-AU" b="0" dirty="0">
                <a:solidFill>
                  <a:srgbClr val="8B888F"/>
                </a:solidFill>
                <a:effectLst/>
                <a:latin typeface="Consolas" panose="020B0609020204030204" pitchFamily="49" charset="0"/>
              </a:rPr>
              <a:t>""</a:t>
            </a:r>
            <a:r>
              <a:rPr lang="en-AU" b="0" dirty="0">
                <a:solidFill>
                  <a:srgbClr val="F7F1FF"/>
                </a:solidFill>
                <a:effectLst/>
                <a:latin typeface="Consolas" panose="020B0609020204030204" pitchFamily="49" charset="0"/>
              </a:rPr>
              <a:t>s</a:t>
            </a:r>
            <a:r>
              <a:rPr lang="en-US" dirty="0"/>
              <a:t> - Creates a string from a character or string literal</a:t>
            </a:r>
          </a:p>
          <a:p>
            <a:pPr lvl="0"/>
            <a:r>
              <a:rPr lang="en-US" dirty="0"/>
              <a:t>There are other string types that hold different character types e.g. </a:t>
            </a:r>
            <a:r>
              <a:rPr lang="en-AU" sz="1600" b="0" kern="1200" dirty="0">
                <a:solidFill>
                  <a:srgbClr val="7BD88F"/>
                </a:solidFill>
                <a:effectLst/>
                <a:latin typeface="Consolas" panose="020B0609020204030204" pitchFamily="49" charset="0"/>
                <a:ea typeface="+mn-ea"/>
                <a:cs typeface="+mn-cs"/>
              </a:rPr>
              <a:t>std</a:t>
            </a:r>
            <a:r>
              <a:rPr lang="en-AU" sz="1600" b="0" kern="1200" dirty="0">
                <a:solidFill>
                  <a:srgbClr val="8B888F"/>
                </a:solidFill>
                <a:effectLst/>
                <a:latin typeface="Consolas" panose="020B0609020204030204" pitchFamily="49" charset="0"/>
                <a:ea typeface="+mn-ea"/>
                <a:cs typeface="+mn-cs"/>
              </a:rPr>
              <a:t>::</a:t>
            </a:r>
            <a:r>
              <a:rPr lang="en-AU" sz="1600" b="0" kern="1200" dirty="0" err="1">
                <a:solidFill>
                  <a:srgbClr val="F7F1FF"/>
                </a:solidFill>
                <a:effectLst/>
                <a:latin typeface="Consolas" panose="020B0609020204030204" pitchFamily="49" charset="0"/>
                <a:ea typeface="+mn-ea"/>
                <a:cs typeface="+mn-cs"/>
              </a:rPr>
              <a:t>wstring</a:t>
            </a:r>
            <a:endParaRPr lang="en-US" dirty="0"/>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dirty="0"/>
              <a:t>Smart Pointers</a:t>
            </a:r>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fontScale="85000" lnSpcReduction="10000"/>
          </a:bodyPr>
          <a:lstStyle/>
          <a:p>
            <a:pPr lvl="0"/>
            <a:r>
              <a:rPr lang="en-US" dirty="0"/>
              <a:t> </a:t>
            </a:r>
            <a:r>
              <a:rPr lang="en-AU" sz="1600" b="0" kern="1200" dirty="0">
                <a:solidFill>
                  <a:srgbClr val="7BD88F"/>
                </a:solidFill>
                <a:effectLst/>
                <a:latin typeface="Consolas" panose="020B0609020204030204" pitchFamily="49" charset="0"/>
                <a:ea typeface="+mn-ea"/>
                <a:cs typeface="+mn-cs"/>
              </a:rPr>
              <a:t>std</a:t>
            </a:r>
            <a:r>
              <a:rPr lang="en-AU" sz="1600" b="0" kern="1200" dirty="0">
                <a:solidFill>
                  <a:srgbClr val="8B888F"/>
                </a:solidFill>
                <a:effectLst/>
                <a:latin typeface="Consolas" panose="020B0609020204030204" pitchFamily="49" charset="0"/>
                <a:ea typeface="+mn-ea"/>
                <a:cs typeface="+mn-cs"/>
              </a:rPr>
              <a:t>::</a:t>
            </a:r>
            <a:r>
              <a:rPr lang="en-AU" sz="1600" b="0" kern="1200" dirty="0" err="1">
                <a:solidFill>
                  <a:srgbClr val="F7F1FF"/>
                </a:solidFill>
                <a:effectLst/>
                <a:latin typeface="Consolas" panose="020B0609020204030204" pitchFamily="49" charset="0"/>
                <a:ea typeface="+mn-ea"/>
                <a:cs typeface="+mn-cs"/>
              </a:rPr>
              <a:t>unique_ptr</a:t>
            </a:r>
            <a:r>
              <a:rPr lang="en-US" dirty="0"/>
              <a:t> - Assumes unique ownership of a dynamic memory resource</a:t>
            </a:r>
          </a:p>
          <a:p>
            <a:pPr lvl="0"/>
            <a:r>
              <a:rPr lang="en-US" dirty="0"/>
              <a:t> </a:t>
            </a:r>
            <a:r>
              <a:rPr lang="en-AU" sz="1600" b="0" kern="1200" dirty="0">
                <a:solidFill>
                  <a:srgbClr val="7BD88F"/>
                </a:solidFill>
                <a:effectLst/>
                <a:latin typeface="Consolas" panose="020B0609020204030204" pitchFamily="49" charset="0"/>
                <a:ea typeface="+mn-ea"/>
                <a:cs typeface="+mn-cs"/>
              </a:rPr>
              <a:t>std</a:t>
            </a:r>
            <a:r>
              <a:rPr lang="en-AU" sz="1600" b="0" kern="1200" dirty="0">
                <a:solidFill>
                  <a:srgbClr val="8B888F"/>
                </a:solidFill>
                <a:effectLst/>
                <a:latin typeface="Consolas" panose="020B0609020204030204" pitchFamily="49" charset="0"/>
                <a:ea typeface="+mn-ea"/>
                <a:cs typeface="+mn-cs"/>
              </a:rPr>
              <a:t>::</a:t>
            </a:r>
            <a:r>
              <a:rPr lang="en-AU" sz="1600" b="0" kern="1200" dirty="0" err="1">
                <a:solidFill>
                  <a:srgbClr val="F7F1FF"/>
                </a:solidFill>
                <a:effectLst/>
                <a:latin typeface="Consolas" panose="020B0609020204030204" pitchFamily="49" charset="0"/>
                <a:ea typeface="+mn-ea"/>
                <a:cs typeface="+mn-cs"/>
              </a:rPr>
              <a:t>shared_ptr</a:t>
            </a:r>
            <a:r>
              <a:rPr lang="en-US" dirty="0"/>
              <a:t> - Assumes shared ownership of a dynamic memory resource. Only when the last owner is deleted will the resource </a:t>
            </a:r>
          </a:p>
          <a:p>
            <a:pPr lvl="0"/>
            <a:r>
              <a:rPr lang="en-US" dirty="0"/>
              <a:t> </a:t>
            </a:r>
            <a:r>
              <a:rPr lang="en-AU" sz="1600" b="0" kern="1200" dirty="0">
                <a:solidFill>
                  <a:srgbClr val="7BD88F"/>
                </a:solidFill>
                <a:effectLst/>
                <a:latin typeface="Consolas" panose="020B0609020204030204" pitchFamily="49" charset="0"/>
                <a:ea typeface="+mn-ea"/>
                <a:cs typeface="+mn-cs"/>
              </a:rPr>
              <a:t>std</a:t>
            </a:r>
            <a:r>
              <a:rPr lang="en-AU" sz="1600" b="0" kern="1200" dirty="0">
                <a:solidFill>
                  <a:srgbClr val="8B888F"/>
                </a:solidFill>
                <a:effectLst/>
                <a:latin typeface="Consolas" panose="020B0609020204030204" pitchFamily="49" charset="0"/>
                <a:ea typeface="+mn-ea"/>
                <a:cs typeface="+mn-cs"/>
              </a:rPr>
              <a:t>::</a:t>
            </a:r>
            <a:r>
              <a:rPr lang="en-AU" sz="1600" b="0" kern="1200" dirty="0" err="1">
                <a:solidFill>
                  <a:srgbClr val="F7F1FF"/>
                </a:solidFill>
                <a:effectLst/>
                <a:latin typeface="Consolas" panose="020B0609020204030204" pitchFamily="49" charset="0"/>
                <a:ea typeface="+mn-ea"/>
                <a:cs typeface="+mn-cs"/>
              </a:rPr>
              <a:t>weak_ptr</a:t>
            </a:r>
            <a:r>
              <a:rPr lang="en-US" dirty="0"/>
              <a:t> - Assumes temporary shared ownership of a dynamic memory resource</a:t>
            </a:r>
          </a:p>
          <a:p>
            <a:pPr lvl="0"/>
            <a:r>
              <a:rPr lang="en-US" dirty="0"/>
              <a:t>All smart pointers automatically delete the dynamic memory resource when the smart pointer goes out of scope</a:t>
            </a:r>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dirty="0"/>
              <a:t>MDN High Performance Programming</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27</a:t>
            </a:fld>
            <a:endParaRPr lang="en-US"/>
          </a:p>
        </p:txBody>
      </p:sp>
    </p:spTree>
    <p:extLst>
      <p:ext uri="{BB962C8B-B14F-4D97-AF65-F5344CB8AC3E}">
        <p14:creationId xmlns:p14="http://schemas.microsoft.com/office/powerpoint/2010/main" val="14205470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Sequences Example 1 </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28</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0FDB353-9ED0-EC6B-7695-B0649ADF6023}"/>
              </a:ext>
            </a:extLst>
          </p:cNvPr>
          <p:cNvSpPr>
            <a:spLocks noGrp="1"/>
          </p:cNvSpPr>
          <p:nvPr>
            <p:ph sz="half" idx="2"/>
          </p:nvPr>
        </p:nvSpPr>
        <p:spPr>
          <a:xfrm>
            <a:off x="550863" y="1464906"/>
            <a:ext cx="11097550" cy="4478020"/>
          </a:xfrm>
        </p:spPr>
        <p:txBody>
          <a:bodyPr>
            <a:noAutofit/>
          </a:bodyPr>
          <a:lstStyle/>
          <a:p>
            <a:pPr marL="0" indent="0">
              <a:spcBef>
                <a:spcPts val="0"/>
              </a:spcBef>
              <a:spcAft>
                <a:spcPts val="0"/>
              </a:spcAft>
              <a:buNone/>
            </a:pPr>
            <a:r>
              <a:rPr lang="en-AU" sz="1400" b="0" dirty="0">
                <a:solidFill>
                  <a:srgbClr val="8B888F"/>
                </a:solidFill>
                <a:effectLst/>
                <a:latin typeface="Consolas" panose="020B0609020204030204" pitchFamily="49" charset="0"/>
              </a:rPr>
              <a:t>#</a:t>
            </a:r>
            <a:r>
              <a:rPr lang="en-AU" sz="1400" b="0" dirty="0">
                <a:solidFill>
                  <a:srgbClr val="FC618D"/>
                </a:solidFill>
                <a:effectLst/>
                <a:latin typeface="Consolas" panose="020B0609020204030204" pitchFamily="49" charset="0"/>
              </a:rPr>
              <a:t>include</a:t>
            </a:r>
            <a:r>
              <a:rPr lang="en-AU" sz="1400" b="0" dirty="0">
                <a:solidFill>
                  <a:srgbClr val="948AE3"/>
                </a:solidFill>
                <a:effectLst/>
                <a:latin typeface="Consolas" panose="020B0609020204030204" pitchFamily="49" charset="0"/>
              </a:rPr>
              <a:t> </a:t>
            </a:r>
            <a:r>
              <a:rPr lang="en-AU" sz="1400" b="0" dirty="0">
                <a:solidFill>
                  <a:srgbClr val="8B888F"/>
                </a:solidFill>
                <a:effectLst/>
                <a:latin typeface="Consolas" panose="020B0609020204030204" pitchFamily="49" charset="0"/>
              </a:rPr>
              <a:t>&lt;</a:t>
            </a:r>
            <a:r>
              <a:rPr lang="en-AU" sz="1400" b="0" dirty="0">
                <a:solidFill>
                  <a:srgbClr val="FCE566"/>
                </a:solidFill>
                <a:effectLst/>
                <a:latin typeface="Consolas" panose="020B0609020204030204" pitchFamily="49" charset="0"/>
              </a:rPr>
              <a:t>iostream</a:t>
            </a:r>
            <a:r>
              <a:rPr lang="en-AU" sz="1400" b="0" dirty="0">
                <a:solidFill>
                  <a:srgbClr val="8B888F"/>
                </a:solidFill>
                <a:effectLst/>
                <a:latin typeface="Consolas" panose="020B0609020204030204" pitchFamily="49" charset="0"/>
              </a:rPr>
              <a:t>&gt;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8B888F"/>
                </a:solidFill>
                <a:effectLst/>
                <a:latin typeface="Consolas" panose="020B0609020204030204" pitchFamily="49" charset="0"/>
              </a:rPr>
              <a:t>#</a:t>
            </a:r>
            <a:r>
              <a:rPr lang="en-AU" sz="1400" b="0" dirty="0">
                <a:solidFill>
                  <a:srgbClr val="FC618D"/>
                </a:solidFill>
                <a:effectLst/>
                <a:latin typeface="Consolas" panose="020B0609020204030204" pitchFamily="49" charset="0"/>
              </a:rPr>
              <a:t>include</a:t>
            </a:r>
            <a:r>
              <a:rPr lang="en-AU" sz="1400" b="0" dirty="0">
                <a:solidFill>
                  <a:srgbClr val="948AE3"/>
                </a:solidFill>
                <a:effectLst/>
                <a:latin typeface="Consolas" panose="020B0609020204030204" pitchFamily="49" charset="0"/>
              </a:rPr>
              <a:t> </a:t>
            </a:r>
            <a:r>
              <a:rPr lang="en-AU" sz="1400" b="0" dirty="0">
                <a:solidFill>
                  <a:srgbClr val="8B888F"/>
                </a:solidFill>
                <a:effectLst/>
                <a:latin typeface="Consolas" panose="020B0609020204030204" pitchFamily="49" charset="0"/>
              </a:rPr>
              <a:t>&lt;</a:t>
            </a:r>
            <a:r>
              <a:rPr lang="en-AU" sz="1400" b="0" dirty="0">
                <a:solidFill>
                  <a:srgbClr val="FCE566"/>
                </a:solidFill>
                <a:effectLst/>
                <a:latin typeface="Consolas" panose="020B0609020204030204" pitchFamily="49" charset="0"/>
              </a:rPr>
              <a:t>array</a:t>
            </a:r>
            <a:r>
              <a:rPr lang="en-AU" sz="1400" b="0" dirty="0">
                <a:solidFill>
                  <a:srgbClr val="8B888F"/>
                </a:solidFill>
                <a:effectLst/>
                <a:latin typeface="Consolas" panose="020B0609020204030204" pitchFamily="49" charset="0"/>
              </a:rPr>
              <a:t>&gt;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br>
              <a:rPr lang="en-AU" sz="1400" b="0" dirty="0">
                <a:solidFill>
                  <a:srgbClr val="F7F1FF"/>
                </a:solidFill>
                <a:effectLst/>
                <a:latin typeface="Consolas" panose="020B0609020204030204" pitchFamily="49" charset="0"/>
              </a:rPr>
            </a:br>
            <a:r>
              <a:rPr lang="en-AU" sz="1400" b="0" i="1" dirty="0">
                <a:solidFill>
                  <a:srgbClr val="5AD4E6"/>
                </a:solidFill>
                <a:effectLst/>
                <a:latin typeface="Consolas" panose="020B0609020204030204" pitchFamily="49" charset="0"/>
              </a:rPr>
              <a:t>void</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print</a:t>
            </a:r>
            <a:r>
              <a:rPr lang="en-AU" sz="1400" b="0" dirty="0">
                <a:solidFill>
                  <a:srgbClr val="8B888F"/>
                </a:solidFill>
                <a:effectLst/>
                <a:latin typeface="Consolas" panose="020B0609020204030204" pitchFamily="49" charset="0"/>
              </a:rPr>
              <a:t>(</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5AD4E6"/>
                </a:solidFill>
                <a:effectLst/>
                <a:latin typeface="Consolas" panose="020B0609020204030204" pitchFamily="49" charset="0"/>
              </a:rPr>
              <a:t>array</a:t>
            </a:r>
            <a:r>
              <a:rPr lang="en-AU" sz="1400" b="0" dirty="0">
                <a:solidFill>
                  <a:srgbClr val="8B888F"/>
                </a:solidFill>
                <a:effectLst/>
                <a:latin typeface="Consolas" panose="020B0609020204030204" pitchFamily="49" charset="0"/>
              </a:rPr>
              <a:t>&lt;</a:t>
            </a:r>
            <a:r>
              <a:rPr lang="en-AU" sz="1400" b="0" i="1" dirty="0">
                <a:solidFill>
                  <a:srgbClr val="5AD4E6"/>
                </a:solidFill>
                <a:effectLst/>
                <a:latin typeface="Consolas" panose="020B0609020204030204" pitchFamily="49" charset="0"/>
              </a:rPr>
              <a:t>int</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6</a:t>
            </a:r>
            <a:r>
              <a:rPr lang="en-AU" sz="1400" b="0" dirty="0">
                <a:solidFill>
                  <a:srgbClr val="8B888F"/>
                </a:solidFill>
                <a:effectLst/>
                <a:latin typeface="Consolas" panose="020B0609020204030204" pitchFamily="49" charset="0"/>
              </a:rPr>
              <a:t>&gt;</a:t>
            </a:r>
            <a:r>
              <a:rPr lang="en-AU" sz="1400" b="0" dirty="0">
                <a:solidFill>
                  <a:srgbClr val="F7F1FF"/>
                </a:solidFill>
                <a:effectLst/>
                <a:latin typeface="Consolas" panose="020B0609020204030204" pitchFamily="49" charset="0"/>
              </a:rPr>
              <a:t> </a:t>
            </a:r>
            <a:r>
              <a:rPr lang="en-AU" sz="1400" b="0" i="1" dirty="0" err="1">
                <a:solidFill>
                  <a:srgbClr val="FD9353"/>
                </a:solidFill>
                <a:effectLst/>
                <a:latin typeface="Consolas" panose="020B0609020204030204" pitchFamily="49" charset="0"/>
              </a:rPr>
              <a:t>arr</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cout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CE566"/>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for</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i="1" dirty="0">
                <a:solidFill>
                  <a:srgbClr val="5AD4E6"/>
                </a:solidFill>
                <a:effectLst/>
                <a:latin typeface="Consolas" panose="020B0609020204030204" pitchFamily="49" charset="0"/>
              </a:rPr>
              <a:t>auto</a:t>
            </a:r>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i</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0</a:t>
            </a:r>
            <a:r>
              <a:rPr lang="en-AU" sz="1400" b="0" dirty="0">
                <a:solidFill>
                  <a:srgbClr val="F7F1FF"/>
                </a:solidFill>
                <a:effectLst/>
                <a:latin typeface="Consolas" panose="020B0609020204030204" pitchFamily="49" charset="0"/>
              </a:rPr>
              <a:t>}</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i</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&lt;</a:t>
            </a:r>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arr</a:t>
            </a:r>
            <a:r>
              <a:rPr lang="en-AU" sz="1400" b="0" dirty="0" err="1">
                <a:solidFill>
                  <a:srgbClr val="8B888F"/>
                </a:solidFill>
                <a:effectLst/>
                <a:latin typeface="Consolas" panose="020B0609020204030204" pitchFamily="49" charset="0"/>
              </a:rPr>
              <a:t>.</a:t>
            </a:r>
            <a:r>
              <a:rPr lang="en-AU" sz="1400" b="0" dirty="0" err="1">
                <a:solidFill>
                  <a:srgbClr val="7BD88F"/>
                </a:solidFill>
                <a:effectLst/>
                <a:latin typeface="Consolas" panose="020B0609020204030204" pitchFamily="49" charset="0"/>
              </a:rPr>
              <a:t>size</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a:t>
            </a:r>
            <a:r>
              <a:rPr lang="en-AU" sz="1400" b="0" dirty="0" err="1">
                <a:solidFill>
                  <a:srgbClr val="F7F1FF"/>
                </a:solidFill>
                <a:effectLst/>
                <a:latin typeface="Consolas" panose="020B0609020204030204" pitchFamily="49" charset="0"/>
              </a:rPr>
              <a:t>i</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cout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arr</a:t>
            </a:r>
            <a:r>
              <a:rPr lang="en-AU" sz="1400" b="0" dirty="0">
                <a:solidFill>
                  <a:srgbClr val="8B888F"/>
                </a:solidFill>
                <a:effectLst/>
                <a:latin typeface="Consolas" panose="020B0609020204030204" pitchFamily="49" charset="0"/>
              </a:rPr>
              <a:t>[</a:t>
            </a:r>
            <a:r>
              <a:rPr lang="en-AU" sz="1400" b="0" dirty="0" err="1">
                <a:solidFill>
                  <a:srgbClr val="F7F1FF"/>
                </a:solidFill>
                <a:effectLst/>
                <a:latin typeface="Consolas" panose="020B0609020204030204" pitchFamily="49" charset="0"/>
              </a:rPr>
              <a:t>i</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CE566"/>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cout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CE566"/>
                </a:solidFill>
                <a:effectLst/>
                <a:latin typeface="Consolas" panose="020B0609020204030204" pitchFamily="49" charset="0"/>
              </a:rPr>
              <a:t>]</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endl</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br>
              <a:rPr lang="en-AU" sz="1400" b="0" dirty="0">
                <a:solidFill>
                  <a:srgbClr val="F7F1FF"/>
                </a:solidFill>
                <a:effectLst/>
                <a:latin typeface="Consolas" panose="020B0609020204030204" pitchFamily="49" charset="0"/>
              </a:rPr>
            </a:br>
            <a:r>
              <a:rPr lang="en-AU" sz="1400" b="0" i="1" dirty="0">
                <a:solidFill>
                  <a:srgbClr val="5AD4E6"/>
                </a:solidFill>
                <a:effectLst/>
                <a:latin typeface="Consolas" panose="020B0609020204030204" pitchFamily="49" charset="0"/>
              </a:rPr>
              <a:t>auto</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main</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-&gt;</a:t>
            </a:r>
            <a:r>
              <a:rPr lang="en-AU" sz="1400" b="0" dirty="0">
                <a:solidFill>
                  <a:srgbClr val="F7F1FF"/>
                </a:solidFill>
                <a:effectLst/>
                <a:latin typeface="Consolas" panose="020B0609020204030204" pitchFamily="49" charset="0"/>
              </a:rPr>
              <a:t> </a:t>
            </a:r>
            <a:r>
              <a:rPr lang="en-AU" sz="1400" b="0" i="1" dirty="0">
                <a:solidFill>
                  <a:srgbClr val="5AD4E6"/>
                </a:solidFill>
                <a:effectLst/>
                <a:latin typeface="Consolas" panose="020B0609020204030204" pitchFamily="49" charset="0"/>
              </a:rPr>
              <a:t>int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F7F1FF"/>
                </a:solidFill>
                <a:effectLst/>
                <a:latin typeface="Consolas" panose="020B0609020204030204" pitchFamily="49" charset="0"/>
              </a:rPr>
              <a:t>    </a:t>
            </a:r>
            <a:r>
              <a:rPr lang="en-AU" sz="1400" b="0" i="1" dirty="0">
                <a:solidFill>
                  <a:srgbClr val="5AD4E6"/>
                </a:solidFill>
                <a:effectLst/>
                <a:latin typeface="Consolas" panose="020B0609020204030204" pitchFamily="49" charset="0"/>
              </a:rPr>
              <a:t>auto</a:t>
            </a:r>
            <a:r>
              <a:rPr lang="en-AU" sz="1400" b="0" dirty="0">
                <a:solidFill>
                  <a:srgbClr val="F7F1FF"/>
                </a:solidFill>
                <a:effectLst/>
                <a:latin typeface="Consolas" panose="020B0609020204030204" pitchFamily="49" charset="0"/>
              </a:rPr>
              <a:t> a </a:t>
            </a:r>
            <a:r>
              <a:rPr lang="en-AU" sz="1400" b="0" dirty="0">
                <a:solidFill>
                  <a:srgbClr val="FC618D"/>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array</a:t>
            </a:r>
            <a:r>
              <a:rPr lang="en-AU" sz="1400" b="0" dirty="0">
                <a:solidFill>
                  <a:srgbClr val="FC618D"/>
                </a:solidFill>
                <a:effectLst/>
                <a:latin typeface="Consolas" panose="020B0609020204030204" pitchFamily="49" charset="0"/>
              </a:rPr>
              <a:t>&lt;</a:t>
            </a:r>
            <a:r>
              <a:rPr lang="en-AU" sz="1400" b="0" i="1" dirty="0">
                <a:solidFill>
                  <a:srgbClr val="5AD4E6"/>
                </a:solidFill>
                <a:effectLst/>
                <a:latin typeface="Consolas" panose="020B0609020204030204" pitchFamily="49" charset="0"/>
              </a:rPr>
              <a:t>int</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6</a:t>
            </a:r>
            <a:r>
              <a:rPr lang="en-AU" sz="1400" b="0" dirty="0">
                <a:solidFill>
                  <a:srgbClr val="FC618D"/>
                </a:solidFill>
                <a:effectLst/>
                <a:latin typeface="Consolas" panose="020B0609020204030204" pitchFamily="49" charset="0"/>
              </a:rPr>
              <a:t>&gt;</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1</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2</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3</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4</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5</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6</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F7F1FF"/>
                </a:solidFill>
                <a:effectLst/>
                <a:latin typeface="Consolas" panose="020B0609020204030204" pitchFamily="49" charset="0"/>
              </a:rPr>
              <a:t>    </a:t>
            </a:r>
            <a:r>
              <a:rPr lang="en-AU" sz="1400" b="0" i="1" dirty="0">
                <a:solidFill>
                  <a:srgbClr val="5AD4E6"/>
                </a:solidFill>
                <a:effectLst/>
                <a:latin typeface="Consolas" panose="020B0609020204030204" pitchFamily="49" charset="0"/>
              </a:rPr>
              <a:t>auto</a:t>
            </a:r>
            <a:r>
              <a:rPr lang="en-AU" sz="1400" b="0" dirty="0">
                <a:solidFill>
                  <a:srgbClr val="F7F1FF"/>
                </a:solidFill>
                <a:effectLst/>
                <a:latin typeface="Consolas" panose="020B0609020204030204" pitchFamily="49" charset="0"/>
              </a:rPr>
              <a:t> b </a:t>
            </a:r>
            <a:r>
              <a:rPr lang="en-AU" sz="1400" b="0" dirty="0">
                <a:solidFill>
                  <a:srgbClr val="FC618D"/>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err="1">
                <a:solidFill>
                  <a:srgbClr val="7BD88F"/>
                </a:solidFill>
                <a:effectLst/>
                <a:latin typeface="Consolas" panose="020B0609020204030204" pitchFamily="49" charset="0"/>
              </a:rPr>
              <a:t>to_array</a:t>
            </a:r>
            <a:r>
              <a:rPr lang="en-AU" sz="1400" b="0" dirty="0">
                <a:solidFill>
                  <a:srgbClr val="8B888F"/>
                </a:solidFill>
                <a:effectLst/>
                <a:latin typeface="Consolas" panose="020B0609020204030204" pitchFamily="49" charset="0"/>
              </a:rPr>
              <a:t>&lt;</a:t>
            </a:r>
            <a:r>
              <a:rPr lang="en-AU" sz="1400" b="0" i="1" dirty="0">
                <a:solidFill>
                  <a:srgbClr val="5AD4E6"/>
                </a:solidFill>
                <a:effectLst/>
                <a:latin typeface="Consolas" panose="020B0609020204030204" pitchFamily="49" charset="0"/>
              </a:rPr>
              <a:t>int</a:t>
            </a:r>
            <a:r>
              <a:rPr lang="en-AU" sz="1400" b="0" dirty="0">
                <a:solidFill>
                  <a:srgbClr val="8B888F"/>
                </a:solidFill>
                <a:effectLst/>
                <a:latin typeface="Consolas" panose="020B0609020204030204" pitchFamily="49" charset="0"/>
              </a:rPr>
              <a:t>&gt;(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a:t>
            </a:r>
            <a:r>
              <a:rPr lang="en-AU" sz="1400" b="0" dirty="0">
                <a:solidFill>
                  <a:srgbClr val="948AE3"/>
                </a:solidFill>
                <a:effectLst/>
                <a:latin typeface="Consolas" panose="020B0609020204030204" pitchFamily="49" charset="0"/>
              </a:rPr>
              <a:t>1</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a:t>
            </a:r>
            <a:r>
              <a:rPr lang="en-AU" sz="1400" b="0" dirty="0">
                <a:solidFill>
                  <a:srgbClr val="948AE3"/>
                </a:solidFill>
                <a:effectLst/>
                <a:latin typeface="Consolas" panose="020B0609020204030204" pitchFamily="49" charset="0"/>
              </a:rPr>
              <a:t>2</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a:t>
            </a:r>
            <a:r>
              <a:rPr lang="en-AU" sz="1400" b="0" dirty="0">
                <a:solidFill>
                  <a:srgbClr val="948AE3"/>
                </a:solidFill>
                <a:effectLst/>
                <a:latin typeface="Consolas" panose="020B0609020204030204" pitchFamily="49" charset="0"/>
              </a:rPr>
              <a:t>3</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a:t>
            </a:r>
            <a:r>
              <a:rPr lang="en-AU" sz="1400" b="0" dirty="0">
                <a:solidFill>
                  <a:srgbClr val="948AE3"/>
                </a:solidFill>
                <a:effectLst/>
                <a:latin typeface="Consolas" panose="020B0609020204030204" pitchFamily="49" charset="0"/>
              </a:rPr>
              <a:t>4</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a:t>
            </a:r>
            <a:r>
              <a:rPr lang="en-AU" sz="1400" b="0" dirty="0">
                <a:solidFill>
                  <a:srgbClr val="948AE3"/>
                </a:solidFill>
                <a:effectLst/>
                <a:latin typeface="Consolas" panose="020B0609020204030204" pitchFamily="49" charset="0"/>
              </a:rPr>
              <a:t>5</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a:t>
            </a:r>
            <a:r>
              <a:rPr lang="en-AU" sz="1400" b="0" dirty="0">
                <a:solidFill>
                  <a:srgbClr val="948AE3"/>
                </a:solidFill>
                <a:effectLst/>
                <a:latin typeface="Consolas" panose="020B0609020204030204" pitchFamily="49" charset="0"/>
              </a:rPr>
              <a:t>6</a:t>
            </a:r>
            <a:r>
              <a:rPr lang="en-AU" sz="1400" b="0" dirty="0">
                <a:solidFill>
                  <a:srgbClr val="F7F1FF"/>
                </a:solidFill>
                <a:effectLst/>
                <a:latin typeface="Consolas" panose="020B0609020204030204" pitchFamily="49" charset="0"/>
              </a:rPr>
              <a:t>}</a:t>
            </a:r>
            <a:r>
              <a:rPr lang="en-AU" sz="1400" b="0" dirty="0">
                <a:solidFill>
                  <a:srgbClr val="8B888F"/>
                </a:solidFill>
                <a:effectLst/>
                <a:latin typeface="Consolas" panose="020B0609020204030204" pitchFamily="49" charset="0"/>
              </a:rPr>
              <a:t>);</a:t>
            </a:r>
            <a:r>
              <a:rPr lang="en-AU" sz="1400" b="0" i="1" dirty="0">
                <a:solidFill>
                  <a:srgbClr val="69676C"/>
                </a:solidFill>
                <a:effectLst/>
                <a:latin typeface="Consolas" panose="020B0609020204030204" pitchFamily="49" charset="0"/>
              </a:rPr>
              <a:t>  ///&lt; Size can be deduced</a:t>
            </a:r>
            <a:endParaRPr lang="en-AU" sz="1400" b="0" dirty="0">
              <a:solidFill>
                <a:srgbClr val="F7F1FF"/>
              </a:solidFill>
              <a:effectLst/>
              <a:latin typeface="Consolas" panose="020B0609020204030204" pitchFamily="49" charset="0"/>
            </a:endParaRPr>
          </a:p>
          <a:p>
            <a:pPr marL="0" indent="0">
              <a:spcBef>
                <a:spcPts val="0"/>
              </a:spcBef>
              <a:spcAft>
                <a:spcPts val="0"/>
              </a:spcAft>
              <a:buNone/>
            </a:pPr>
            <a:br>
              <a:rPr lang="en-AU" sz="1400" b="0" dirty="0">
                <a:solidFill>
                  <a:srgbClr val="F7F1FF"/>
                </a:solidFill>
                <a:effectLst/>
                <a:latin typeface="Consolas" panose="020B0609020204030204" pitchFamily="49" charset="0"/>
              </a:rPr>
            </a:b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print</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a</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print</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b</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br>
              <a:rPr lang="en-AU" sz="1400" b="0" dirty="0">
                <a:solidFill>
                  <a:srgbClr val="F7F1FF"/>
                </a:solidFill>
                <a:effectLst/>
                <a:latin typeface="Consolas" panose="020B0609020204030204" pitchFamily="49" charset="0"/>
              </a:rPr>
            </a:b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return</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0</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24655927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Sequences Example 2</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29</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0FDB353-9ED0-EC6B-7695-B0649ADF6023}"/>
              </a:ext>
            </a:extLst>
          </p:cNvPr>
          <p:cNvSpPr>
            <a:spLocks noGrp="1"/>
          </p:cNvSpPr>
          <p:nvPr>
            <p:ph sz="half" idx="2"/>
          </p:nvPr>
        </p:nvSpPr>
        <p:spPr>
          <a:xfrm>
            <a:off x="550863" y="1464906"/>
            <a:ext cx="11097550" cy="4478020"/>
          </a:xfrm>
        </p:spPr>
        <p:txBody>
          <a:bodyPr>
            <a:noAutofit/>
          </a:bodyPr>
          <a:lstStyle/>
          <a:p>
            <a:pPr marL="0" indent="0">
              <a:spcBef>
                <a:spcPts val="0"/>
              </a:spcBef>
              <a:spcAft>
                <a:spcPts val="0"/>
              </a:spcAft>
              <a:buNone/>
            </a:pPr>
            <a:r>
              <a:rPr lang="en-AU" sz="1200" b="0" dirty="0">
                <a:solidFill>
                  <a:srgbClr val="8B888F"/>
                </a:solidFill>
                <a:effectLst/>
                <a:latin typeface="Consolas" panose="020B0609020204030204" pitchFamily="49" charset="0"/>
              </a:rPr>
              <a:t>#</a:t>
            </a:r>
            <a:r>
              <a:rPr lang="en-AU" sz="1200" b="0" dirty="0">
                <a:solidFill>
                  <a:srgbClr val="FC618D"/>
                </a:solidFill>
                <a:effectLst/>
                <a:latin typeface="Consolas" panose="020B0609020204030204" pitchFamily="49" charset="0"/>
              </a:rPr>
              <a:t>include</a:t>
            </a:r>
            <a:r>
              <a:rPr lang="en-AU" sz="1200" b="0" dirty="0">
                <a:solidFill>
                  <a:srgbClr val="948AE3"/>
                </a:solidFill>
                <a:effectLst/>
                <a:latin typeface="Consolas" panose="020B0609020204030204" pitchFamily="49" charset="0"/>
              </a:rPr>
              <a:t> </a:t>
            </a:r>
            <a:r>
              <a:rPr lang="en-AU" sz="1200" b="0" dirty="0">
                <a:solidFill>
                  <a:srgbClr val="8B888F"/>
                </a:solidFill>
                <a:effectLst/>
                <a:latin typeface="Consolas" panose="020B0609020204030204" pitchFamily="49" charset="0"/>
              </a:rPr>
              <a:t>&lt;</a:t>
            </a:r>
            <a:r>
              <a:rPr lang="en-AU" sz="1200" b="0" dirty="0">
                <a:solidFill>
                  <a:srgbClr val="FCE566"/>
                </a:solidFill>
                <a:effectLst/>
                <a:latin typeface="Consolas" panose="020B0609020204030204" pitchFamily="49" charset="0"/>
              </a:rPr>
              <a:t>array</a:t>
            </a:r>
            <a:r>
              <a:rPr lang="en-AU" sz="1200" b="0" dirty="0">
                <a:solidFill>
                  <a:srgbClr val="8B888F"/>
                </a:solidFill>
                <a:effectLst/>
                <a:latin typeface="Consolas" panose="020B0609020204030204" pitchFamily="49" charset="0"/>
              </a:rPr>
              <a:t>&gt;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8B888F"/>
                </a:solidFill>
                <a:effectLst/>
                <a:latin typeface="Consolas" panose="020B0609020204030204" pitchFamily="49" charset="0"/>
              </a:rPr>
              <a:t>#</a:t>
            </a:r>
            <a:r>
              <a:rPr lang="en-AU" sz="1200" b="0" dirty="0">
                <a:solidFill>
                  <a:srgbClr val="FC618D"/>
                </a:solidFill>
                <a:effectLst/>
                <a:latin typeface="Consolas" panose="020B0609020204030204" pitchFamily="49" charset="0"/>
              </a:rPr>
              <a:t>include</a:t>
            </a:r>
            <a:r>
              <a:rPr lang="en-AU" sz="1200" b="0" dirty="0">
                <a:solidFill>
                  <a:srgbClr val="948AE3"/>
                </a:solidFill>
                <a:effectLst/>
                <a:latin typeface="Consolas" panose="020B0609020204030204" pitchFamily="49" charset="0"/>
              </a:rPr>
              <a:t> </a:t>
            </a:r>
            <a:r>
              <a:rPr lang="en-AU" sz="1200" b="0" dirty="0">
                <a:solidFill>
                  <a:srgbClr val="8B888F"/>
                </a:solidFill>
                <a:effectLst/>
                <a:latin typeface="Consolas" panose="020B0609020204030204" pitchFamily="49" charset="0"/>
              </a:rPr>
              <a:t>&lt;</a:t>
            </a:r>
            <a:r>
              <a:rPr lang="en-AU" sz="1200" b="0" dirty="0">
                <a:solidFill>
                  <a:srgbClr val="FCE566"/>
                </a:solidFill>
                <a:effectLst/>
                <a:latin typeface="Consolas" panose="020B0609020204030204" pitchFamily="49" charset="0"/>
              </a:rPr>
              <a:t>iostream</a:t>
            </a:r>
            <a:r>
              <a:rPr lang="en-AU" sz="1200" b="0" dirty="0">
                <a:solidFill>
                  <a:srgbClr val="8B888F"/>
                </a:solidFill>
                <a:effectLst/>
                <a:latin typeface="Consolas" panose="020B0609020204030204" pitchFamily="49" charset="0"/>
              </a:rPr>
              <a:t>&gt;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8B888F"/>
                </a:solidFill>
                <a:effectLst/>
                <a:latin typeface="Consolas" panose="020B0609020204030204" pitchFamily="49" charset="0"/>
              </a:rPr>
              <a:t>#</a:t>
            </a:r>
            <a:r>
              <a:rPr lang="en-AU" sz="1200" b="0" dirty="0">
                <a:solidFill>
                  <a:srgbClr val="FC618D"/>
                </a:solidFill>
                <a:effectLst/>
                <a:latin typeface="Consolas" panose="020B0609020204030204" pitchFamily="49" charset="0"/>
              </a:rPr>
              <a:t>include</a:t>
            </a:r>
            <a:r>
              <a:rPr lang="en-AU" sz="1200" b="0" dirty="0">
                <a:solidFill>
                  <a:srgbClr val="948AE3"/>
                </a:solidFill>
                <a:effectLst/>
                <a:latin typeface="Consolas" panose="020B0609020204030204" pitchFamily="49" charset="0"/>
              </a:rPr>
              <a:t> </a:t>
            </a:r>
            <a:r>
              <a:rPr lang="en-AU" sz="1200" b="0" dirty="0">
                <a:solidFill>
                  <a:srgbClr val="8B888F"/>
                </a:solidFill>
                <a:effectLst/>
                <a:latin typeface="Consolas" panose="020B0609020204030204" pitchFamily="49" charset="0"/>
              </a:rPr>
              <a:t>&lt;</a:t>
            </a:r>
            <a:r>
              <a:rPr lang="en-AU" sz="1200" b="0" dirty="0">
                <a:solidFill>
                  <a:srgbClr val="FCE566"/>
                </a:solidFill>
                <a:effectLst/>
                <a:latin typeface="Consolas" panose="020B0609020204030204" pitchFamily="49" charset="0"/>
              </a:rPr>
              <a:t>span</a:t>
            </a:r>
            <a:r>
              <a:rPr lang="en-AU" sz="1200" b="0" dirty="0">
                <a:solidFill>
                  <a:srgbClr val="8B888F"/>
                </a:solidFill>
                <a:effectLst/>
                <a:latin typeface="Consolas" panose="020B0609020204030204" pitchFamily="49" charset="0"/>
              </a:rPr>
              <a:t>&gt;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i="1" dirty="0">
                <a:solidFill>
                  <a:srgbClr val="5AD4E6"/>
                </a:solidFill>
                <a:effectLst/>
                <a:latin typeface="Consolas" panose="020B0609020204030204" pitchFamily="49" charset="0"/>
              </a:rPr>
              <a:t>void</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print</a:t>
            </a:r>
            <a:r>
              <a:rPr lang="en-AU" sz="1200" b="0" dirty="0">
                <a:solidFill>
                  <a:srgbClr val="8B888F"/>
                </a:solidFill>
                <a:effectLst/>
                <a:latin typeface="Consolas" panose="020B0609020204030204" pitchFamily="49" charset="0"/>
              </a:rPr>
              <a:t>(</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5AD4E6"/>
                </a:solidFill>
                <a:effectLst/>
                <a:latin typeface="Consolas" panose="020B0609020204030204" pitchFamily="49" charset="0"/>
              </a:rPr>
              <a:t>span</a:t>
            </a:r>
            <a:r>
              <a:rPr lang="en-AU" sz="1200" b="0" dirty="0">
                <a:solidFill>
                  <a:srgbClr val="8B888F"/>
                </a:solidFill>
                <a:effectLst/>
                <a:latin typeface="Consolas" panose="020B0609020204030204" pitchFamily="49" charset="0"/>
              </a:rPr>
              <a:t>&lt;</a:t>
            </a:r>
            <a:r>
              <a:rPr lang="en-AU" sz="1200" b="0" i="1" dirty="0">
                <a:solidFill>
                  <a:srgbClr val="5AD4E6"/>
                </a:solidFill>
                <a:effectLst/>
                <a:latin typeface="Consolas" panose="020B0609020204030204" pitchFamily="49" charset="0"/>
              </a:rPr>
              <a:t>int</a:t>
            </a:r>
            <a:r>
              <a:rPr lang="en-AU" sz="1200" b="0" dirty="0">
                <a:solidFill>
                  <a:srgbClr val="8B888F"/>
                </a:solidFill>
                <a:effectLst/>
                <a:latin typeface="Consolas" panose="020B0609020204030204" pitchFamily="49" charset="0"/>
              </a:rPr>
              <a:t>&gt;</a:t>
            </a:r>
            <a:r>
              <a:rPr lang="en-AU" sz="1200" b="0" dirty="0">
                <a:solidFill>
                  <a:srgbClr val="F7F1FF"/>
                </a:solidFill>
                <a:effectLst/>
                <a:latin typeface="Consolas" panose="020B0609020204030204" pitchFamily="49" charset="0"/>
              </a:rPr>
              <a:t> </a:t>
            </a:r>
            <a:r>
              <a:rPr lang="en-AU" sz="1200" b="0" i="1" dirty="0">
                <a:solidFill>
                  <a:srgbClr val="FD9353"/>
                </a:solidFill>
                <a:effectLst/>
                <a:latin typeface="Consolas" panose="020B0609020204030204" pitchFamily="49" charset="0"/>
              </a:rPr>
              <a:t>span</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CE566"/>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for</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i="1" dirty="0">
                <a:solidFill>
                  <a:srgbClr val="5AD4E6"/>
                </a:solidFill>
                <a:effectLst/>
                <a:latin typeface="Consolas" panose="020B0609020204030204" pitchFamily="49" charset="0"/>
              </a:rPr>
              <a:t>auto</a:t>
            </a:r>
            <a:r>
              <a:rPr lang="en-AU" sz="1200" b="0" dirty="0">
                <a:solidFill>
                  <a:srgbClr val="FC618D"/>
                </a:solidFill>
                <a:effectLst/>
                <a:latin typeface="Consolas" panose="020B0609020204030204" pitchFamily="49" charset="0"/>
              </a:rPr>
              <a:t>&amp;</a:t>
            </a:r>
            <a:r>
              <a:rPr lang="en-AU" sz="1200" b="0" dirty="0">
                <a:solidFill>
                  <a:srgbClr val="F7F1FF"/>
                </a:solidFill>
                <a:effectLst/>
                <a:latin typeface="Consolas" panose="020B0609020204030204" pitchFamily="49" charset="0"/>
              </a:rPr>
              <a:t> e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span</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e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CE566"/>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CE566"/>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i="1" dirty="0">
                <a:solidFill>
                  <a:srgbClr val="5AD4E6"/>
                </a:solidFill>
                <a:effectLst/>
                <a:latin typeface="Consolas" panose="020B0609020204030204" pitchFamily="49" charset="0"/>
              </a:rPr>
              <a:t>auto</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main</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-&gt;</a:t>
            </a:r>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int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auto</a:t>
            </a:r>
            <a:r>
              <a:rPr lang="en-AU" sz="1200" b="0" dirty="0">
                <a:solidFill>
                  <a:srgbClr val="F7F1FF"/>
                </a:solidFill>
                <a:effectLst/>
                <a:latin typeface="Consolas" panose="020B0609020204030204" pitchFamily="49" charset="0"/>
              </a:rPr>
              <a:t> array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err="1">
                <a:solidFill>
                  <a:srgbClr val="7BD88F"/>
                </a:solidFill>
                <a:effectLst/>
                <a:latin typeface="Consolas" panose="020B0609020204030204" pitchFamily="49" charset="0"/>
              </a:rPr>
              <a:t>to_array</a:t>
            </a:r>
            <a:r>
              <a:rPr lang="en-AU" sz="1200" b="0" dirty="0">
                <a:solidFill>
                  <a:srgbClr val="8B888F"/>
                </a:solidFill>
                <a:effectLst/>
                <a:latin typeface="Consolas" panose="020B0609020204030204" pitchFamily="49" charset="0"/>
              </a:rPr>
              <a:t>&lt;</a:t>
            </a:r>
            <a:r>
              <a:rPr lang="en-AU" sz="1200" b="0" i="1" dirty="0">
                <a:solidFill>
                  <a:srgbClr val="5AD4E6"/>
                </a:solidFill>
                <a:effectLst/>
                <a:latin typeface="Consolas" panose="020B0609020204030204" pitchFamily="49" charset="0"/>
              </a:rPr>
              <a:t>int</a:t>
            </a:r>
            <a:r>
              <a:rPr lang="en-AU" sz="1200" b="0" dirty="0">
                <a:solidFill>
                  <a:srgbClr val="8B888F"/>
                </a:solidFill>
                <a:effectLst/>
                <a:latin typeface="Consolas" panose="020B0609020204030204" pitchFamily="49" charset="0"/>
              </a:rPr>
              <a:t>&gt;(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1</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2</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3</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4</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5</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6</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int</a:t>
            </a:r>
            <a:r>
              <a:rPr lang="en-AU" sz="1200" b="0" dirty="0">
                <a:solidFill>
                  <a:srgbClr val="F7F1FF"/>
                </a:solidFill>
                <a:effectLst/>
                <a:latin typeface="Consolas" panose="020B0609020204030204" pitchFamily="49" charset="0"/>
              </a:rPr>
              <a:t> slice[]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948AE3"/>
                </a:solidFill>
                <a:effectLst/>
                <a:latin typeface="Consolas" panose="020B0609020204030204" pitchFamily="49" charset="0"/>
              </a:rPr>
              <a:t>4</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46</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57</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print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array</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print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slice</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return</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0</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40691287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Pointers</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Part 3</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MDN High Performance Programming</a:t>
            </a:r>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3</a:t>
            </a:fld>
            <a:endParaRPr lang="en-US"/>
          </a:p>
        </p:txBody>
      </p:sp>
    </p:spTree>
    <p:extLst>
      <p:ext uri="{BB962C8B-B14F-4D97-AF65-F5344CB8AC3E}">
        <p14:creationId xmlns:p14="http://schemas.microsoft.com/office/powerpoint/2010/main" val="5600218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Strings Example 1 </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30</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0FDB353-9ED0-EC6B-7695-B0649ADF6023}"/>
              </a:ext>
            </a:extLst>
          </p:cNvPr>
          <p:cNvSpPr>
            <a:spLocks noGrp="1"/>
          </p:cNvSpPr>
          <p:nvPr>
            <p:ph sz="half" idx="2"/>
          </p:nvPr>
        </p:nvSpPr>
        <p:spPr>
          <a:xfrm>
            <a:off x="550863" y="1464906"/>
            <a:ext cx="11097550" cy="4478020"/>
          </a:xfrm>
        </p:spPr>
        <p:txBody>
          <a:bodyPr>
            <a:noAutofit/>
          </a:bodyPr>
          <a:lstStyle/>
          <a:p>
            <a:pPr marL="0" indent="0">
              <a:spcBef>
                <a:spcPts val="0"/>
              </a:spcBef>
              <a:spcAft>
                <a:spcPts val="0"/>
              </a:spcAft>
              <a:buNone/>
            </a:pPr>
            <a:r>
              <a:rPr lang="en-AU" sz="2000" b="0" dirty="0">
                <a:solidFill>
                  <a:srgbClr val="8B888F"/>
                </a:solidFill>
                <a:effectLst/>
                <a:latin typeface="Consolas" panose="020B0609020204030204" pitchFamily="49" charset="0"/>
              </a:rPr>
              <a:t>#</a:t>
            </a:r>
            <a:r>
              <a:rPr lang="en-AU" sz="2000" b="0" dirty="0">
                <a:solidFill>
                  <a:srgbClr val="FC618D"/>
                </a:solidFill>
                <a:effectLst/>
                <a:latin typeface="Consolas" panose="020B0609020204030204" pitchFamily="49" charset="0"/>
              </a:rPr>
              <a:t>include</a:t>
            </a:r>
            <a:r>
              <a:rPr lang="en-AU" sz="2000" b="0" dirty="0">
                <a:solidFill>
                  <a:srgbClr val="948AE3"/>
                </a:solidFill>
                <a:effectLst/>
                <a:latin typeface="Consolas" panose="020B0609020204030204" pitchFamily="49" charset="0"/>
              </a:rPr>
              <a:t> </a:t>
            </a:r>
            <a:r>
              <a:rPr lang="en-AU" sz="2000" b="0" dirty="0">
                <a:solidFill>
                  <a:srgbClr val="8B888F"/>
                </a:solidFill>
                <a:effectLst/>
                <a:latin typeface="Consolas" panose="020B0609020204030204" pitchFamily="49" charset="0"/>
              </a:rPr>
              <a:t>&lt;</a:t>
            </a:r>
            <a:r>
              <a:rPr lang="en-AU" sz="2000" b="0" dirty="0">
                <a:solidFill>
                  <a:srgbClr val="FCE566"/>
                </a:solidFill>
                <a:effectLst/>
                <a:latin typeface="Consolas" panose="020B0609020204030204" pitchFamily="49" charset="0"/>
              </a:rPr>
              <a:t>iostream</a:t>
            </a:r>
            <a:r>
              <a:rPr lang="en-AU" sz="2000" b="0" dirty="0">
                <a:solidFill>
                  <a:srgbClr val="8B888F"/>
                </a:solidFill>
                <a:effectLst/>
                <a:latin typeface="Consolas" panose="020B0609020204030204" pitchFamily="49" charset="0"/>
              </a:rPr>
              <a:t>&gt;</a:t>
            </a:r>
            <a:endParaRPr lang="en-AU" sz="2000" b="0" dirty="0">
              <a:solidFill>
                <a:srgbClr val="F7F1FF"/>
              </a:solidFill>
              <a:effectLst/>
              <a:latin typeface="Consolas" panose="020B0609020204030204" pitchFamily="49" charset="0"/>
            </a:endParaRPr>
          </a:p>
          <a:p>
            <a:pPr marL="0" indent="0">
              <a:spcBef>
                <a:spcPts val="0"/>
              </a:spcBef>
              <a:spcAft>
                <a:spcPts val="0"/>
              </a:spcAft>
              <a:buNone/>
            </a:pPr>
            <a:r>
              <a:rPr lang="en-AU" sz="2000" b="0" dirty="0">
                <a:solidFill>
                  <a:srgbClr val="8B888F"/>
                </a:solidFill>
                <a:effectLst/>
                <a:latin typeface="Consolas" panose="020B0609020204030204" pitchFamily="49" charset="0"/>
              </a:rPr>
              <a:t>#</a:t>
            </a:r>
            <a:r>
              <a:rPr lang="en-AU" sz="2000" b="0" dirty="0">
                <a:solidFill>
                  <a:srgbClr val="FC618D"/>
                </a:solidFill>
                <a:effectLst/>
                <a:latin typeface="Consolas" panose="020B0609020204030204" pitchFamily="49" charset="0"/>
              </a:rPr>
              <a:t>include</a:t>
            </a:r>
            <a:r>
              <a:rPr lang="en-AU" sz="2000" b="0" dirty="0">
                <a:solidFill>
                  <a:srgbClr val="948AE3"/>
                </a:solidFill>
                <a:effectLst/>
                <a:latin typeface="Consolas" panose="020B0609020204030204" pitchFamily="49" charset="0"/>
              </a:rPr>
              <a:t> </a:t>
            </a:r>
            <a:r>
              <a:rPr lang="en-AU" sz="2000" b="0" dirty="0">
                <a:solidFill>
                  <a:srgbClr val="8B888F"/>
                </a:solidFill>
                <a:effectLst/>
                <a:latin typeface="Consolas" panose="020B0609020204030204" pitchFamily="49" charset="0"/>
              </a:rPr>
              <a:t>&lt;</a:t>
            </a:r>
            <a:r>
              <a:rPr lang="en-AU" sz="2000" b="0" dirty="0">
                <a:solidFill>
                  <a:srgbClr val="FCE566"/>
                </a:solidFill>
                <a:effectLst/>
                <a:latin typeface="Consolas" panose="020B0609020204030204" pitchFamily="49" charset="0"/>
              </a:rPr>
              <a:t>string</a:t>
            </a:r>
            <a:r>
              <a:rPr lang="en-AU" sz="2000" b="0" dirty="0">
                <a:solidFill>
                  <a:srgbClr val="8B888F"/>
                </a:solidFill>
                <a:effectLst/>
                <a:latin typeface="Consolas" panose="020B0609020204030204" pitchFamily="49" charset="0"/>
              </a:rPr>
              <a:t>&gt;</a:t>
            </a:r>
            <a:endParaRPr lang="en-AU" sz="2000" b="0" dirty="0">
              <a:solidFill>
                <a:srgbClr val="F7F1FF"/>
              </a:solidFill>
              <a:effectLst/>
              <a:latin typeface="Consolas" panose="020B0609020204030204" pitchFamily="49" charset="0"/>
            </a:endParaRPr>
          </a:p>
          <a:p>
            <a:pPr marL="0" indent="0">
              <a:spcBef>
                <a:spcPts val="0"/>
              </a:spcBef>
              <a:spcAft>
                <a:spcPts val="0"/>
              </a:spcAft>
              <a:buNone/>
            </a:pPr>
            <a:br>
              <a:rPr lang="en-AU" sz="2000" b="0" dirty="0">
                <a:solidFill>
                  <a:srgbClr val="F7F1FF"/>
                </a:solidFill>
                <a:effectLst/>
                <a:latin typeface="Consolas" panose="020B0609020204030204" pitchFamily="49" charset="0"/>
              </a:rPr>
            </a:br>
            <a:r>
              <a:rPr lang="en-AU" sz="2000" b="0" i="1" dirty="0">
                <a:solidFill>
                  <a:srgbClr val="5AD4E6"/>
                </a:solidFill>
                <a:effectLst/>
                <a:latin typeface="Consolas" panose="020B0609020204030204" pitchFamily="49" charset="0"/>
              </a:rPr>
              <a:t>auto</a:t>
            </a:r>
            <a:r>
              <a:rPr lang="en-AU" sz="2000" b="0" dirty="0">
                <a:solidFill>
                  <a:srgbClr val="F7F1FF"/>
                </a:solidFill>
                <a:effectLst/>
                <a:latin typeface="Consolas" panose="020B0609020204030204" pitchFamily="49" charset="0"/>
              </a:rPr>
              <a:t> </a:t>
            </a:r>
            <a:r>
              <a:rPr lang="en-AU" sz="2000" b="0" dirty="0">
                <a:solidFill>
                  <a:srgbClr val="7BD88F"/>
                </a:solidFill>
                <a:effectLst/>
                <a:latin typeface="Consolas" panose="020B0609020204030204" pitchFamily="49" charset="0"/>
              </a:rPr>
              <a:t>main</a:t>
            </a:r>
            <a:r>
              <a:rPr lang="en-AU" sz="2000" b="0" dirty="0">
                <a:solidFill>
                  <a:srgbClr val="F7F1FF"/>
                </a:solidFill>
                <a:effectLst/>
                <a:latin typeface="Consolas" panose="020B0609020204030204" pitchFamily="49" charset="0"/>
              </a:rPr>
              <a:t> </a:t>
            </a:r>
            <a:r>
              <a:rPr lang="en-AU" sz="2000" b="0" dirty="0">
                <a:solidFill>
                  <a:srgbClr val="8B888F"/>
                </a:solidFill>
                <a:effectLst/>
                <a:latin typeface="Consolas" panose="020B0609020204030204" pitchFamily="49" charset="0"/>
              </a:rPr>
              <a:t>()</a:t>
            </a:r>
            <a:r>
              <a:rPr lang="en-AU" sz="2000" b="0" dirty="0">
                <a:solidFill>
                  <a:srgbClr val="F7F1FF"/>
                </a:solidFill>
                <a:effectLst/>
                <a:latin typeface="Consolas" panose="020B0609020204030204" pitchFamily="49" charset="0"/>
              </a:rPr>
              <a:t> </a:t>
            </a:r>
            <a:r>
              <a:rPr lang="en-AU" sz="2000" b="0" dirty="0">
                <a:solidFill>
                  <a:srgbClr val="8B888F"/>
                </a:solidFill>
                <a:effectLst/>
                <a:latin typeface="Consolas" panose="020B0609020204030204" pitchFamily="49" charset="0"/>
              </a:rPr>
              <a:t>-&gt;</a:t>
            </a:r>
            <a:r>
              <a:rPr lang="en-AU" sz="2000" b="0" dirty="0">
                <a:solidFill>
                  <a:srgbClr val="F7F1FF"/>
                </a:solidFill>
                <a:effectLst/>
                <a:latin typeface="Consolas" panose="020B0609020204030204" pitchFamily="49" charset="0"/>
              </a:rPr>
              <a:t> </a:t>
            </a:r>
            <a:r>
              <a:rPr lang="en-AU" sz="2000" b="0" i="1" dirty="0">
                <a:solidFill>
                  <a:srgbClr val="5AD4E6"/>
                </a:solidFill>
                <a:effectLst/>
                <a:latin typeface="Consolas" panose="020B0609020204030204" pitchFamily="49" charset="0"/>
              </a:rPr>
              <a:t>int</a:t>
            </a:r>
            <a:endParaRPr lang="en-AU" sz="2000" b="0" dirty="0">
              <a:solidFill>
                <a:srgbClr val="F7F1FF"/>
              </a:solidFill>
              <a:effectLst/>
              <a:latin typeface="Consolas" panose="020B0609020204030204" pitchFamily="49" charset="0"/>
            </a:endParaRPr>
          </a:p>
          <a:p>
            <a:pPr marL="0" indent="0">
              <a:spcBef>
                <a:spcPts val="0"/>
              </a:spcBef>
              <a:spcAft>
                <a:spcPts val="0"/>
              </a:spcAft>
              <a:buNone/>
            </a:pPr>
            <a:r>
              <a:rPr lang="en-AU" sz="2000" b="0" dirty="0">
                <a:solidFill>
                  <a:srgbClr val="8B888F"/>
                </a:solidFill>
                <a:effectLst/>
                <a:latin typeface="Consolas" panose="020B0609020204030204" pitchFamily="49" charset="0"/>
              </a:rPr>
              <a:t>{</a:t>
            </a:r>
            <a:endParaRPr lang="en-AU" sz="2000" b="0" dirty="0">
              <a:solidFill>
                <a:srgbClr val="F7F1FF"/>
              </a:solidFill>
              <a:effectLst/>
              <a:latin typeface="Consolas" panose="020B0609020204030204" pitchFamily="49" charset="0"/>
            </a:endParaRPr>
          </a:p>
          <a:p>
            <a:pPr marL="0" indent="0">
              <a:spcBef>
                <a:spcPts val="0"/>
              </a:spcBef>
              <a:spcAft>
                <a:spcPts val="0"/>
              </a:spcAft>
              <a:buNone/>
            </a:pPr>
            <a:r>
              <a:rPr lang="en-AU" sz="2000" b="0" dirty="0">
                <a:solidFill>
                  <a:srgbClr val="F7F1FF"/>
                </a:solidFill>
                <a:effectLst/>
                <a:latin typeface="Consolas" panose="020B0609020204030204" pitchFamily="49" charset="0"/>
              </a:rPr>
              <a:t>    </a:t>
            </a:r>
            <a:r>
              <a:rPr lang="en-AU" sz="2000" b="0" i="1" dirty="0">
                <a:solidFill>
                  <a:srgbClr val="5AD4E6"/>
                </a:solidFill>
                <a:effectLst/>
                <a:latin typeface="Consolas" panose="020B0609020204030204" pitchFamily="49" charset="0"/>
              </a:rPr>
              <a:t>auto</a:t>
            </a:r>
            <a:r>
              <a:rPr lang="en-AU" sz="2000" b="0" dirty="0">
                <a:solidFill>
                  <a:srgbClr val="F7F1FF"/>
                </a:solidFill>
                <a:effectLst/>
                <a:latin typeface="Consolas" panose="020B0609020204030204" pitchFamily="49" charset="0"/>
              </a:rPr>
              <a:t> str1 </a:t>
            </a:r>
            <a:r>
              <a:rPr lang="en-AU" sz="2000" b="0" dirty="0">
                <a:solidFill>
                  <a:srgbClr val="8B888F"/>
                </a:solidFill>
                <a:effectLst/>
                <a:latin typeface="Consolas" panose="020B0609020204030204" pitchFamily="49" charset="0"/>
              </a:rPr>
              <a:t>{"</a:t>
            </a:r>
            <a:r>
              <a:rPr lang="en-AU" sz="2000" b="0" dirty="0">
                <a:solidFill>
                  <a:srgbClr val="FCE566"/>
                </a:solidFill>
                <a:effectLst/>
                <a:latin typeface="Consolas" panose="020B0609020204030204" pitchFamily="49" charset="0"/>
              </a:rPr>
              <a:t>Hello</a:t>
            </a:r>
            <a:r>
              <a:rPr lang="en-AU" sz="2000" b="0" dirty="0">
                <a:solidFill>
                  <a:srgbClr val="8B888F"/>
                </a:solidFill>
                <a:effectLst/>
                <a:latin typeface="Consolas" panose="020B0609020204030204" pitchFamily="49" charset="0"/>
              </a:rPr>
              <a:t>"};</a:t>
            </a:r>
            <a:endParaRPr lang="en-AU" sz="2000" b="0" dirty="0">
              <a:solidFill>
                <a:srgbClr val="F7F1FF"/>
              </a:solidFill>
              <a:effectLst/>
              <a:latin typeface="Consolas" panose="020B0609020204030204" pitchFamily="49" charset="0"/>
            </a:endParaRPr>
          </a:p>
          <a:p>
            <a:pPr marL="0" indent="0">
              <a:spcBef>
                <a:spcPts val="0"/>
              </a:spcBef>
              <a:spcAft>
                <a:spcPts val="0"/>
              </a:spcAft>
              <a:buNone/>
            </a:pPr>
            <a:r>
              <a:rPr lang="en-AU" sz="2000" b="0" dirty="0">
                <a:solidFill>
                  <a:srgbClr val="F7F1FF"/>
                </a:solidFill>
                <a:effectLst/>
                <a:latin typeface="Consolas" panose="020B0609020204030204" pitchFamily="49" charset="0"/>
              </a:rPr>
              <a:t>    </a:t>
            </a:r>
            <a:r>
              <a:rPr lang="en-AU" sz="2000" b="0" i="1" dirty="0">
                <a:solidFill>
                  <a:srgbClr val="5AD4E6"/>
                </a:solidFill>
                <a:effectLst/>
                <a:latin typeface="Consolas" panose="020B0609020204030204" pitchFamily="49" charset="0"/>
              </a:rPr>
              <a:t>auto</a:t>
            </a:r>
            <a:r>
              <a:rPr lang="en-AU" sz="2000" b="0" dirty="0">
                <a:solidFill>
                  <a:srgbClr val="F7F1FF"/>
                </a:solidFill>
                <a:effectLst/>
                <a:latin typeface="Consolas" panose="020B0609020204030204" pitchFamily="49" charset="0"/>
              </a:rPr>
              <a:t> </a:t>
            </a:r>
            <a:r>
              <a:rPr lang="en-AU" sz="2000" b="0" dirty="0">
                <a:solidFill>
                  <a:srgbClr val="7BD88F"/>
                </a:solidFill>
                <a:effectLst/>
                <a:latin typeface="Consolas" panose="020B0609020204030204" pitchFamily="49" charset="0"/>
              </a:rPr>
              <a:t>str2</a:t>
            </a:r>
            <a:r>
              <a:rPr lang="en-AU" sz="2000" b="0" dirty="0">
                <a:solidFill>
                  <a:srgbClr val="8B888F"/>
                </a:solidFill>
                <a:effectLst/>
                <a:latin typeface="Consolas" panose="020B0609020204030204" pitchFamily="49" charset="0"/>
              </a:rPr>
              <a:t>("</a:t>
            </a:r>
            <a:r>
              <a:rPr lang="en-AU" sz="2000" b="0" dirty="0">
                <a:solidFill>
                  <a:srgbClr val="FCE566"/>
                </a:solidFill>
                <a:effectLst/>
                <a:latin typeface="Consolas" panose="020B0609020204030204" pitchFamily="49" charset="0"/>
              </a:rPr>
              <a:t>Goodbye</a:t>
            </a:r>
            <a:r>
              <a:rPr lang="en-AU" sz="2000" b="0" dirty="0">
                <a:solidFill>
                  <a:srgbClr val="8B888F"/>
                </a:solidFill>
                <a:effectLst/>
                <a:latin typeface="Consolas" panose="020B0609020204030204" pitchFamily="49" charset="0"/>
              </a:rPr>
              <a:t>");</a:t>
            </a:r>
            <a:endParaRPr lang="en-AU" sz="2000" b="0" dirty="0">
              <a:solidFill>
                <a:srgbClr val="F7F1FF"/>
              </a:solidFill>
              <a:effectLst/>
              <a:latin typeface="Consolas" panose="020B0609020204030204" pitchFamily="49" charset="0"/>
            </a:endParaRPr>
          </a:p>
          <a:p>
            <a:pPr marL="0" indent="0">
              <a:spcBef>
                <a:spcPts val="0"/>
              </a:spcBef>
              <a:spcAft>
                <a:spcPts val="0"/>
              </a:spcAft>
              <a:buNone/>
            </a:pPr>
            <a:r>
              <a:rPr lang="en-AU" sz="2000" b="0" dirty="0">
                <a:solidFill>
                  <a:srgbClr val="F7F1FF"/>
                </a:solidFill>
                <a:effectLst/>
                <a:latin typeface="Consolas" panose="020B0609020204030204" pitchFamily="49" charset="0"/>
              </a:rPr>
              <a:t>    </a:t>
            </a:r>
          </a:p>
          <a:p>
            <a:pPr marL="0" indent="0">
              <a:spcBef>
                <a:spcPts val="0"/>
              </a:spcBef>
              <a:spcAft>
                <a:spcPts val="0"/>
              </a:spcAft>
              <a:buNone/>
            </a:pPr>
            <a:r>
              <a:rPr lang="en-AU" sz="2000" b="0" dirty="0">
                <a:solidFill>
                  <a:srgbClr val="F7F1FF"/>
                </a:solidFill>
                <a:effectLst/>
                <a:latin typeface="Consolas" panose="020B0609020204030204" pitchFamily="49" charset="0"/>
              </a:rPr>
              <a:t>    </a:t>
            </a:r>
            <a:r>
              <a:rPr lang="en-AU" sz="2000" b="0" dirty="0">
                <a:solidFill>
                  <a:srgbClr val="7BD88F"/>
                </a:solidFill>
                <a:effectLst/>
                <a:latin typeface="Consolas" panose="020B0609020204030204" pitchFamily="49" charset="0"/>
              </a:rPr>
              <a:t>std</a:t>
            </a:r>
            <a:r>
              <a:rPr lang="en-AU" sz="2000" b="0" dirty="0">
                <a:solidFill>
                  <a:srgbClr val="8B888F"/>
                </a:solidFill>
                <a:effectLst/>
                <a:latin typeface="Consolas" panose="020B0609020204030204" pitchFamily="49" charset="0"/>
              </a:rPr>
              <a:t>::</a:t>
            </a:r>
            <a:r>
              <a:rPr lang="en-AU" sz="2000" b="0" dirty="0">
                <a:solidFill>
                  <a:srgbClr val="F7F1FF"/>
                </a:solidFill>
                <a:effectLst/>
                <a:latin typeface="Consolas" panose="020B0609020204030204" pitchFamily="49" charset="0"/>
              </a:rPr>
              <a:t>cout </a:t>
            </a:r>
            <a:r>
              <a:rPr lang="en-AU" sz="2000" b="0" dirty="0">
                <a:solidFill>
                  <a:srgbClr val="FC618D"/>
                </a:solidFill>
                <a:effectLst/>
                <a:latin typeface="Consolas" panose="020B0609020204030204" pitchFamily="49" charset="0"/>
              </a:rPr>
              <a:t>&lt;&lt;</a:t>
            </a:r>
            <a:r>
              <a:rPr lang="en-AU" sz="2000" b="0" dirty="0">
                <a:solidFill>
                  <a:srgbClr val="F7F1FF"/>
                </a:solidFill>
                <a:effectLst/>
                <a:latin typeface="Consolas" panose="020B0609020204030204" pitchFamily="49" charset="0"/>
              </a:rPr>
              <a:t> str1 </a:t>
            </a:r>
            <a:r>
              <a:rPr lang="en-AU" sz="2000" b="0" dirty="0">
                <a:solidFill>
                  <a:srgbClr val="FC618D"/>
                </a:solidFill>
                <a:effectLst/>
                <a:latin typeface="Consolas" panose="020B0609020204030204" pitchFamily="49" charset="0"/>
              </a:rPr>
              <a:t>&lt;&lt;</a:t>
            </a:r>
            <a:r>
              <a:rPr lang="en-AU" sz="2000" b="0" dirty="0">
                <a:solidFill>
                  <a:srgbClr val="F7F1FF"/>
                </a:solidFill>
                <a:effectLst/>
                <a:latin typeface="Consolas" panose="020B0609020204030204" pitchFamily="49" charset="0"/>
              </a:rPr>
              <a:t> </a:t>
            </a:r>
            <a:r>
              <a:rPr lang="en-AU" sz="2000" b="0" dirty="0">
                <a:solidFill>
                  <a:srgbClr val="7BD88F"/>
                </a:solidFill>
                <a:effectLst/>
                <a:latin typeface="Consolas" panose="020B0609020204030204" pitchFamily="49" charset="0"/>
              </a:rPr>
              <a:t>std</a:t>
            </a:r>
            <a:r>
              <a:rPr lang="en-AU" sz="2000" b="0" dirty="0">
                <a:solidFill>
                  <a:srgbClr val="8B888F"/>
                </a:solidFill>
                <a:effectLst/>
                <a:latin typeface="Consolas" panose="020B0609020204030204" pitchFamily="49" charset="0"/>
              </a:rPr>
              <a:t>::</a:t>
            </a:r>
            <a:r>
              <a:rPr lang="en-AU" sz="2000" b="0" dirty="0">
                <a:solidFill>
                  <a:srgbClr val="F7F1FF"/>
                </a:solidFill>
                <a:effectLst/>
                <a:latin typeface="Consolas" panose="020B0609020204030204" pitchFamily="49" charset="0"/>
              </a:rPr>
              <a:t>endl</a:t>
            </a:r>
            <a:r>
              <a:rPr lang="en-AU" sz="2000" b="0" dirty="0">
                <a:solidFill>
                  <a:srgbClr val="8B888F"/>
                </a:solidFill>
                <a:effectLst/>
                <a:latin typeface="Consolas" panose="020B0609020204030204" pitchFamily="49" charset="0"/>
              </a:rPr>
              <a:t>;</a:t>
            </a:r>
            <a:endParaRPr lang="en-AU" sz="2000" b="0" dirty="0">
              <a:solidFill>
                <a:srgbClr val="F7F1FF"/>
              </a:solidFill>
              <a:effectLst/>
              <a:latin typeface="Consolas" panose="020B0609020204030204" pitchFamily="49" charset="0"/>
            </a:endParaRPr>
          </a:p>
          <a:p>
            <a:pPr marL="0" indent="0">
              <a:spcBef>
                <a:spcPts val="0"/>
              </a:spcBef>
              <a:spcAft>
                <a:spcPts val="0"/>
              </a:spcAft>
              <a:buNone/>
            </a:pPr>
            <a:r>
              <a:rPr lang="en-AU" sz="2000" b="0" dirty="0">
                <a:solidFill>
                  <a:srgbClr val="F7F1FF"/>
                </a:solidFill>
                <a:effectLst/>
                <a:latin typeface="Consolas" panose="020B0609020204030204" pitchFamily="49" charset="0"/>
              </a:rPr>
              <a:t>    </a:t>
            </a:r>
            <a:r>
              <a:rPr lang="en-AU" sz="2000" b="0" dirty="0">
                <a:solidFill>
                  <a:srgbClr val="7BD88F"/>
                </a:solidFill>
                <a:effectLst/>
                <a:latin typeface="Consolas" panose="020B0609020204030204" pitchFamily="49" charset="0"/>
              </a:rPr>
              <a:t>std</a:t>
            </a:r>
            <a:r>
              <a:rPr lang="en-AU" sz="2000" b="0" dirty="0">
                <a:solidFill>
                  <a:srgbClr val="8B888F"/>
                </a:solidFill>
                <a:effectLst/>
                <a:latin typeface="Consolas" panose="020B0609020204030204" pitchFamily="49" charset="0"/>
              </a:rPr>
              <a:t>::</a:t>
            </a:r>
            <a:r>
              <a:rPr lang="en-AU" sz="2000" b="0" dirty="0">
                <a:solidFill>
                  <a:srgbClr val="F7F1FF"/>
                </a:solidFill>
                <a:effectLst/>
                <a:latin typeface="Consolas" panose="020B0609020204030204" pitchFamily="49" charset="0"/>
              </a:rPr>
              <a:t>cout </a:t>
            </a:r>
            <a:r>
              <a:rPr lang="en-AU" sz="2000" b="0" dirty="0">
                <a:solidFill>
                  <a:srgbClr val="FC618D"/>
                </a:solidFill>
                <a:effectLst/>
                <a:latin typeface="Consolas" panose="020B0609020204030204" pitchFamily="49" charset="0"/>
              </a:rPr>
              <a:t>&lt;&lt;</a:t>
            </a:r>
            <a:r>
              <a:rPr lang="en-AU" sz="2000" b="0" dirty="0">
                <a:solidFill>
                  <a:srgbClr val="F7F1FF"/>
                </a:solidFill>
                <a:effectLst/>
                <a:latin typeface="Consolas" panose="020B0609020204030204" pitchFamily="49" charset="0"/>
              </a:rPr>
              <a:t> str2 </a:t>
            </a:r>
            <a:r>
              <a:rPr lang="en-AU" sz="2000" b="0" dirty="0">
                <a:solidFill>
                  <a:srgbClr val="FC618D"/>
                </a:solidFill>
                <a:effectLst/>
                <a:latin typeface="Consolas" panose="020B0609020204030204" pitchFamily="49" charset="0"/>
              </a:rPr>
              <a:t>&lt;&lt;</a:t>
            </a:r>
            <a:r>
              <a:rPr lang="en-AU" sz="2000" b="0" dirty="0">
                <a:solidFill>
                  <a:srgbClr val="F7F1FF"/>
                </a:solidFill>
                <a:effectLst/>
                <a:latin typeface="Consolas" panose="020B0609020204030204" pitchFamily="49" charset="0"/>
              </a:rPr>
              <a:t> </a:t>
            </a:r>
            <a:r>
              <a:rPr lang="en-AU" sz="2000" b="0" dirty="0">
                <a:solidFill>
                  <a:srgbClr val="7BD88F"/>
                </a:solidFill>
                <a:effectLst/>
                <a:latin typeface="Consolas" panose="020B0609020204030204" pitchFamily="49" charset="0"/>
              </a:rPr>
              <a:t>std</a:t>
            </a:r>
            <a:r>
              <a:rPr lang="en-AU" sz="2000" b="0" dirty="0">
                <a:solidFill>
                  <a:srgbClr val="8B888F"/>
                </a:solidFill>
                <a:effectLst/>
                <a:latin typeface="Consolas" panose="020B0609020204030204" pitchFamily="49" charset="0"/>
              </a:rPr>
              <a:t>::</a:t>
            </a:r>
            <a:r>
              <a:rPr lang="en-AU" sz="2000" b="0" dirty="0">
                <a:solidFill>
                  <a:srgbClr val="F7F1FF"/>
                </a:solidFill>
                <a:effectLst/>
                <a:latin typeface="Consolas" panose="020B0609020204030204" pitchFamily="49" charset="0"/>
              </a:rPr>
              <a:t>endl</a:t>
            </a:r>
            <a:r>
              <a:rPr lang="en-AU" sz="2000" b="0" dirty="0">
                <a:solidFill>
                  <a:srgbClr val="8B888F"/>
                </a:solidFill>
                <a:effectLst/>
                <a:latin typeface="Consolas" panose="020B0609020204030204" pitchFamily="49" charset="0"/>
              </a:rPr>
              <a:t>;</a:t>
            </a:r>
            <a:endParaRPr lang="en-AU" sz="2000" b="0" dirty="0">
              <a:solidFill>
                <a:srgbClr val="F7F1FF"/>
              </a:solidFill>
              <a:effectLst/>
              <a:latin typeface="Consolas" panose="020B0609020204030204" pitchFamily="49" charset="0"/>
            </a:endParaRPr>
          </a:p>
          <a:p>
            <a:pPr marL="0" indent="0">
              <a:spcBef>
                <a:spcPts val="0"/>
              </a:spcBef>
              <a:spcAft>
                <a:spcPts val="0"/>
              </a:spcAft>
              <a:buNone/>
            </a:pPr>
            <a:br>
              <a:rPr lang="en-AU" sz="2000" b="0" dirty="0">
                <a:solidFill>
                  <a:srgbClr val="F7F1FF"/>
                </a:solidFill>
                <a:effectLst/>
                <a:latin typeface="Consolas" panose="020B0609020204030204" pitchFamily="49" charset="0"/>
              </a:rPr>
            </a:br>
            <a:r>
              <a:rPr lang="en-AU" sz="2000" b="0" dirty="0">
                <a:solidFill>
                  <a:srgbClr val="F7F1FF"/>
                </a:solidFill>
                <a:effectLst/>
                <a:latin typeface="Consolas" panose="020B0609020204030204" pitchFamily="49" charset="0"/>
              </a:rPr>
              <a:t>    </a:t>
            </a:r>
            <a:r>
              <a:rPr lang="en-AU" sz="2000" b="0" dirty="0">
                <a:solidFill>
                  <a:srgbClr val="FC618D"/>
                </a:solidFill>
                <a:effectLst/>
                <a:latin typeface="Consolas" panose="020B0609020204030204" pitchFamily="49" charset="0"/>
              </a:rPr>
              <a:t>return</a:t>
            </a:r>
            <a:r>
              <a:rPr lang="en-AU" sz="2000" b="0" dirty="0">
                <a:solidFill>
                  <a:srgbClr val="F7F1FF"/>
                </a:solidFill>
                <a:effectLst/>
                <a:latin typeface="Consolas" panose="020B0609020204030204" pitchFamily="49" charset="0"/>
              </a:rPr>
              <a:t> </a:t>
            </a:r>
            <a:r>
              <a:rPr lang="en-AU" sz="2000" b="0" dirty="0">
                <a:solidFill>
                  <a:srgbClr val="948AE3"/>
                </a:solidFill>
                <a:effectLst/>
                <a:latin typeface="Consolas" panose="020B0609020204030204" pitchFamily="49" charset="0"/>
              </a:rPr>
              <a:t>0</a:t>
            </a:r>
            <a:r>
              <a:rPr lang="en-AU" sz="2000" b="0" dirty="0">
                <a:solidFill>
                  <a:srgbClr val="8B888F"/>
                </a:solidFill>
                <a:effectLst/>
                <a:latin typeface="Consolas" panose="020B0609020204030204" pitchFamily="49" charset="0"/>
              </a:rPr>
              <a:t>;</a:t>
            </a:r>
            <a:endParaRPr lang="en-AU" sz="2000" b="0" dirty="0">
              <a:solidFill>
                <a:srgbClr val="F7F1FF"/>
              </a:solidFill>
              <a:effectLst/>
              <a:latin typeface="Consolas" panose="020B0609020204030204" pitchFamily="49" charset="0"/>
            </a:endParaRPr>
          </a:p>
          <a:p>
            <a:pPr marL="0" indent="0">
              <a:spcBef>
                <a:spcPts val="0"/>
              </a:spcBef>
              <a:spcAft>
                <a:spcPts val="0"/>
              </a:spcAft>
              <a:buNone/>
            </a:pPr>
            <a:r>
              <a:rPr lang="en-AU" sz="2000" b="0" dirty="0">
                <a:solidFill>
                  <a:srgbClr val="8B888F"/>
                </a:solidFill>
                <a:effectLst/>
                <a:latin typeface="Consolas" panose="020B0609020204030204" pitchFamily="49" charset="0"/>
              </a:rPr>
              <a:t>}</a:t>
            </a:r>
            <a:endParaRPr lang="en-AU" sz="20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7442044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Strings Example 2 </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31</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0FDB353-9ED0-EC6B-7695-B0649ADF6023}"/>
              </a:ext>
            </a:extLst>
          </p:cNvPr>
          <p:cNvSpPr>
            <a:spLocks noGrp="1"/>
          </p:cNvSpPr>
          <p:nvPr>
            <p:ph sz="half" idx="2"/>
          </p:nvPr>
        </p:nvSpPr>
        <p:spPr>
          <a:xfrm>
            <a:off x="550863" y="1464906"/>
            <a:ext cx="11097550" cy="4478020"/>
          </a:xfrm>
        </p:spPr>
        <p:txBody>
          <a:bodyPr>
            <a:noAutofit/>
          </a:bodyPr>
          <a:lstStyle/>
          <a:p>
            <a:pPr marL="0" indent="0">
              <a:spcBef>
                <a:spcPts val="0"/>
              </a:spcBef>
              <a:spcAft>
                <a:spcPts val="0"/>
              </a:spcAft>
              <a:buNone/>
            </a:pPr>
            <a:r>
              <a:rPr lang="en-AU" sz="2000" b="0">
                <a:solidFill>
                  <a:srgbClr val="8B888F"/>
                </a:solidFill>
                <a:effectLst/>
                <a:latin typeface="Consolas" panose="020B0609020204030204" pitchFamily="49" charset="0"/>
              </a:rPr>
              <a:t>#</a:t>
            </a:r>
            <a:r>
              <a:rPr lang="en-AU" sz="2000" b="0">
                <a:solidFill>
                  <a:srgbClr val="FC618D"/>
                </a:solidFill>
                <a:effectLst/>
                <a:latin typeface="Consolas" panose="020B0609020204030204" pitchFamily="49" charset="0"/>
              </a:rPr>
              <a:t>include</a:t>
            </a:r>
            <a:r>
              <a:rPr lang="en-AU" sz="2000" b="0">
                <a:solidFill>
                  <a:srgbClr val="948AE3"/>
                </a:solidFill>
                <a:effectLst/>
                <a:latin typeface="Consolas" panose="020B0609020204030204" pitchFamily="49" charset="0"/>
              </a:rPr>
              <a:t> </a:t>
            </a:r>
            <a:r>
              <a:rPr lang="en-AU" sz="2000" b="0">
                <a:solidFill>
                  <a:srgbClr val="8B888F"/>
                </a:solidFill>
                <a:effectLst/>
                <a:latin typeface="Consolas" panose="020B0609020204030204" pitchFamily="49" charset="0"/>
              </a:rPr>
              <a:t>&lt;</a:t>
            </a:r>
            <a:r>
              <a:rPr lang="en-AU" sz="2000" b="0">
                <a:solidFill>
                  <a:srgbClr val="FCE566"/>
                </a:solidFill>
                <a:effectLst/>
                <a:latin typeface="Consolas" panose="020B0609020204030204" pitchFamily="49" charset="0"/>
              </a:rPr>
              <a:t>iostream</a:t>
            </a:r>
            <a:r>
              <a:rPr lang="en-AU" sz="2000" b="0">
                <a:solidFill>
                  <a:srgbClr val="8B888F"/>
                </a:solidFill>
                <a:effectLst/>
                <a:latin typeface="Consolas" panose="020B0609020204030204" pitchFamily="49" charset="0"/>
              </a:rPr>
              <a:t>&gt;</a:t>
            </a:r>
            <a:endParaRPr lang="en-AU" sz="2000" b="0">
              <a:solidFill>
                <a:srgbClr val="F7F1FF"/>
              </a:solidFill>
              <a:effectLst/>
              <a:latin typeface="Consolas" panose="020B0609020204030204" pitchFamily="49" charset="0"/>
            </a:endParaRPr>
          </a:p>
          <a:p>
            <a:pPr marL="0" indent="0">
              <a:spcBef>
                <a:spcPts val="0"/>
              </a:spcBef>
              <a:spcAft>
                <a:spcPts val="0"/>
              </a:spcAft>
              <a:buNone/>
            </a:pPr>
            <a:r>
              <a:rPr lang="en-AU" sz="2000" b="0">
                <a:solidFill>
                  <a:srgbClr val="8B888F"/>
                </a:solidFill>
                <a:effectLst/>
                <a:latin typeface="Consolas" panose="020B0609020204030204" pitchFamily="49" charset="0"/>
              </a:rPr>
              <a:t>#</a:t>
            </a:r>
            <a:r>
              <a:rPr lang="en-AU" sz="2000" b="0">
                <a:solidFill>
                  <a:srgbClr val="FC618D"/>
                </a:solidFill>
                <a:effectLst/>
                <a:latin typeface="Consolas" panose="020B0609020204030204" pitchFamily="49" charset="0"/>
              </a:rPr>
              <a:t>include</a:t>
            </a:r>
            <a:r>
              <a:rPr lang="en-AU" sz="2000" b="0">
                <a:solidFill>
                  <a:srgbClr val="948AE3"/>
                </a:solidFill>
                <a:effectLst/>
                <a:latin typeface="Consolas" panose="020B0609020204030204" pitchFamily="49" charset="0"/>
              </a:rPr>
              <a:t> </a:t>
            </a:r>
            <a:r>
              <a:rPr lang="en-AU" sz="2000" b="0">
                <a:solidFill>
                  <a:srgbClr val="8B888F"/>
                </a:solidFill>
                <a:effectLst/>
                <a:latin typeface="Consolas" panose="020B0609020204030204" pitchFamily="49" charset="0"/>
              </a:rPr>
              <a:t>&lt;</a:t>
            </a:r>
            <a:r>
              <a:rPr lang="en-AU" sz="2000" b="0">
                <a:solidFill>
                  <a:srgbClr val="FCE566"/>
                </a:solidFill>
                <a:effectLst/>
                <a:latin typeface="Consolas" panose="020B0609020204030204" pitchFamily="49" charset="0"/>
              </a:rPr>
              <a:t>string_view</a:t>
            </a:r>
            <a:r>
              <a:rPr lang="en-AU" sz="2000" b="0">
                <a:solidFill>
                  <a:srgbClr val="8B888F"/>
                </a:solidFill>
                <a:effectLst/>
                <a:latin typeface="Consolas" panose="020B0609020204030204" pitchFamily="49" charset="0"/>
              </a:rPr>
              <a:t>&gt;</a:t>
            </a:r>
            <a:endParaRPr lang="en-AU" sz="2000" b="0">
              <a:solidFill>
                <a:srgbClr val="F7F1FF"/>
              </a:solidFill>
              <a:effectLst/>
              <a:latin typeface="Consolas" panose="020B0609020204030204" pitchFamily="49" charset="0"/>
            </a:endParaRPr>
          </a:p>
          <a:p>
            <a:pPr marL="0" indent="0">
              <a:spcBef>
                <a:spcPts val="0"/>
              </a:spcBef>
              <a:spcAft>
                <a:spcPts val="0"/>
              </a:spcAft>
              <a:buNone/>
            </a:pPr>
            <a:br>
              <a:rPr lang="en-AU" sz="2000" b="0">
                <a:solidFill>
                  <a:srgbClr val="F7F1FF"/>
                </a:solidFill>
                <a:effectLst/>
                <a:latin typeface="Consolas" panose="020B0609020204030204" pitchFamily="49" charset="0"/>
              </a:rPr>
            </a:br>
            <a:r>
              <a:rPr lang="en-AU" sz="2000" b="0" i="1">
                <a:solidFill>
                  <a:srgbClr val="5AD4E6"/>
                </a:solidFill>
                <a:effectLst/>
                <a:latin typeface="Consolas" panose="020B0609020204030204" pitchFamily="49" charset="0"/>
              </a:rPr>
              <a:t>void</a:t>
            </a:r>
            <a:r>
              <a:rPr lang="en-AU" sz="2000" b="0">
                <a:solidFill>
                  <a:srgbClr val="F7F1FF"/>
                </a:solidFill>
                <a:effectLst/>
                <a:latin typeface="Consolas" panose="020B0609020204030204" pitchFamily="49" charset="0"/>
              </a:rPr>
              <a:t> </a:t>
            </a:r>
            <a:r>
              <a:rPr lang="en-AU" sz="2000" b="0">
                <a:solidFill>
                  <a:srgbClr val="7BD88F"/>
                </a:solidFill>
                <a:effectLst/>
                <a:latin typeface="Consolas" panose="020B0609020204030204" pitchFamily="49" charset="0"/>
              </a:rPr>
              <a:t>print</a:t>
            </a:r>
            <a:r>
              <a:rPr lang="en-AU" sz="2000" b="0">
                <a:solidFill>
                  <a:srgbClr val="8B888F"/>
                </a:solidFill>
                <a:effectLst/>
                <a:latin typeface="Consolas" panose="020B0609020204030204" pitchFamily="49" charset="0"/>
              </a:rPr>
              <a:t>(</a:t>
            </a:r>
            <a:r>
              <a:rPr lang="en-AU" sz="2000" b="0">
                <a:solidFill>
                  <a:srgbClr val="7BD88F"/>
                </a:solidFill>
                <a:effectLst/>
                <a:latin typeface="Consolas" panose="020B0609020204030204" pitchFamily="49" charset="0"/>
              </a:rPr>
              <a:t>std</a:t>
            </a:r>
            <a:r>
              <a:rPr lang="en-AU" sz="2000" b="0">
                <a:solidFill>
                  <a:srgbClr val="8B888F"/>
                </a:solidFill>
                <a:effectLst/>
                <a:latin typeface="Consolas" panose="020B0609020204030204" pitchFamily="49" charset="0"/>
              </a:rPr>
              <a:t>::</a:t>
            </a:r>
            <a:r>
              <a:rPr lang="en-AU" sz="2000" b="0">
                <a:solidFill>
                  <a:srgbClr val="5AD4E6"/>
                </a:solidFill>
                <a:effectLst/>
                <a:latin typeface="Consolas" panose="020B0609020204030204" pitchFamily="49" charset="0"/>
              </a:rPr>
              <a:t>string_view</a:t>
            </a:r>
            <a:r>
              <a:rPr lang="en-AU" sz="2000" b="0">
                <a:solidFill>
                  <a:srgbClr val="F7F1FF"/>
                </a:solidFill>
                <a:effectLst/>
                <a:latin typeface="Consolas" panose="020B0609020204030204" pitchFamily="49" charset="0"/>
              </a:rPr>
              <a:t> </a:t>
            </a:r>
            <a:r>
              <a:rPr lang="en-AU" sz="2000" b="0" i="1">
                <a:solidFill>
                  <a:srgbClr val="FD9353"/>
                </a:solidFill>
                <a:effectLst/>
                <a:latin typeface="Consolas" panose="020B0609020204030204" pitchFamily="49" charset="0"/>
              </a:rPr>
              <a:t>s</a:t>
            </a:r>
            <a:r>
              <a:rPr lang="en-AU" sz="2000" b="0">
                <a:solidFill>
                  <a:srgbClr val="8B888F"/>
                </a:solidFill>
                <a:effectLst/>
                <a:latin typeface="Consolas" panose="020B0609020204030204" pitchFamily="49" charset="0"/>
              </a:rPr>
              <a:t>)</a:t>
            </a:r>
            <a:endParaRPr lang="en-AU" sz="2000" b="0">
              <a:solidFill>
                <a:srgbClr val="F7F1FF"/>
              </a:solidFill>
              <a:effectLst/>
              <a:latin typeface="Consolas" panose="020B0609020204030204" pitchFamily="49" charset="0"/>
            </a:endParaRPr>
          </a:p>
          <a:p>
            <a:pPr marL="0" indent="0">
              <a:spcBef>
                <a:spcPts val="0"/>
              </a:spcBef>
              <a:spcAft>
                <a:spcPts val="0"/>
              </a:spcAft>
              <a:buNone/>
            </a:pPr>
            <a:r>
              <a:rPr lang="en-AU" sz="2000" b="0">
                <a:solidFill>
                  <a:srgbClr val="8B888F"/>
                </a:solidFill>
                <a:effectLst/>
                <a:latin typeface="Consolas" panose="020B0609020204030204" pitchFamily="49" charset="0"/>
              </a:rPr>
              <a:t>{</a:t>
            </a:r>
            <a:r>
              <a:rPr lang="en-AU" sz="2000" b="0">
                <a:solidFill>
                  <a:srgbClr val="F7F1FF"/>
                </a:solidFill>
                <a:effectLst/>
                <a:latin typeface="Consolas" panose="020B0609020204030204" pitchFamily="49" charset="0"/>
              </a:rPr>
              <a:t> </a:t>
            </a:r>
            <a:r>
              <a:rPr lang="en-AU" sz="2000" b="0">
                <a:solidFill>
                  <a:srgbClr val="7BD88F"/>
                </a:solidFill>
                <a:effectLst/>
                <a:latin typeface="Consolas" panose="020B0609020204030204" pitchFamily="49" charset="0"/>
              </a:rPr>
              <a:t>std</a:t>
            </a:r>
            <a:r>
              <a:rPr lang="en-AU" sz="2000" b="0">
                <a:solidFill>
                  <a:srgbClr val="8B888F"/>
                </a:solidFill>
                <a:effectLst/>
                <a:latin typeface="Consolas" panose="020B0609020204030204" pitchFamily="49" charset="0"/>
              </a:rPr>
              <a:t>::</a:t>
            </a:r>
            <a:r>
              <a:rPr lang="en-AU" sz="2000" b="0">
                <a:solidFill>
                  <a:srgbClr val="F7F1FF"/>
                </a:solidFill>
                <a:effectLst/>
                <a:latin typeface="Consolas" panose="020B0609020204030204" pitchFamily="49" charset="0"/>
              </a:rPr>
              <a:t>cout </a:t>
            </a:r>
            <a:r>
              <a:rPr lang="en-AU" sz="2000" b="0">
                <a:solidFill>
                  <a:srgbClr val="FC618D"/>
                </a:solidFill>
                <a:effectLst/>
                <a:latin typeface="Consolas" panose="020B0609020204030204" pitchFamily="49" charset="0"/>
              </a:rPr>
              <a:t>&lt;&lt;</a:t>
            </a:r>
            <a:r>
              <a:rPr lang="en-AU" sz="2000" b="0">
                <a:solidFill>
                  <a:srgbClr val="F7F1FF"/>
                </a:solidFill>
                <a:effectLst/>
                <a:latin typeface="Consolas" panose="020B0609020204030204" pitchFamily="49" charset="0"/>
              </a:rPr>
              <a:t> s </a:t>
            </a:r>
            <a:r>
              <a:rPr lang="en-AU" sz="2000" b="0">
                <a:solidFill>
                  <a:srgbClr val="FC618D"/>
                </a:solidFill>
                <a:effectLst/>
                <a:latin typeface="Consolas" panose="020B0609020204030204" pitchFamily="49" charset="0"/>
              </a:rPr>
              <a:t>&lt;&lt;</a:t>
            </a:r>
            <a:r>
              <a:rPr lang="en-AU" sz="2000" b="0">
                <a:solidFill>
                  <a:srgbClr val="F7F1FF"/>
                </a:solidFill>
                <a:effectLst/>
                <a:latin typeface="Consolas" panose="020B0609020204030204" pitchFamily="49" charset="0"/>
              </a:rPr>
              <a:t> </a:t>
            </a:r>
            <a:r>
              <a:rPr lang="en-AU" sz="2000" b="0">
                <a:solidFill>
                  <a:srgbClr val="7BD88F"/>
                </a:solidFill>
                <a:effectLst/>
                <a:latin typeface="Consolas" panose="020B0609020204030204" pitchFamily="49" charset="0"/>
              </a:rPr>
              <a:t>std</a:t>
            </a:r>
            <a:r>
              <a:rPr lang="en-AU" sz="2000" b="0">
                <a:solidFill>
                  <a:srgbClr val="8B888F"/>
                </a:solidFill>
                <a:effectLst/>
                <a:latin typeface="Consolas" panose="020B0609020204030204" pitchFamily="49" charset="0"/>
              </a:rPr>
              <a:t>::</a:t>
            </a:r>
            <a:r>
              <a:rPr lang="en-AU" sz="2000" b="0">
                <a:solidFill>
                  <a:srgbClr val="F7F1FF"/>
                </a:solidFill>
                <a:effectLst/>
                <a:latin typeface="Consolas" panose="020B0609020204030204" pitchFamily="49" charset="0"/>
              </a:rPr>
              <a:t>endl</a:t>
            </a:r>
            <a:r>
              <a:rPr lang="en-AU" sz="2000" b="0">
                <a:solidFill>
                  <a:srgbClr val="8B888F"/>
                </a:solidFill>
                <a:effectLst/>
                <a:latin typeface="Consolas" panose="020B0609020204030204" pitchFamily="49" charset="0"/>
              </a:rPr>
              <a:t>;</a:t>
            </a:r>
            <a:r>
              <a:rPr lang="en-AU" sz="2000" b="0">
                <a:solidFill>
                  <a:srgbClr val="F7F1FF"/>
                </a:solidFill>
                <a:effectLst/>
                <a:latin typeface="Consolas" panose="020B0609020204030204" pitchFamily="49" charset="0"/>
              </a:rPr>
              <a:t> </a:t>
            </a:r>
            <a:r>
              <a:rPr lang="en-AU" sz="2000" b="0">
                <a:solidFill>
                  <a:srgbClr val="8B888F"/>
                </a:solidFill>
                <a:effectLst/>
                <a:latin typeface="Consolas" panose="020B0609020204030204" pitchFamily="49" charset="0"/>
              </a:rPr>
              <a:t>}</a:t>
            </a:r>
            <a:endParaRPr lang="en-AU" sz="2000" b="0">
              <a:solidFill>
                <a:srgbClr val="F7F1FF"/>
              </a:solidFill>
              <a:effectLst/>
              <a:latin typeface="Consolas" panose="020B0609020204030204" pitchFamily="49" charset="0"/>
            </a:endParaRPr>
          </a:p>
          <a:p>
            <a:pPr marL="0" indent="0">
              <a:spcBef>
                <a:spcPts val="0"/>
              </a:spcBef>
              <a:spcAft>
                <a:spcPts val="0"/>
              </a:spcAft>
              <a:buNone/>
            </a:pPr>
            <a:br>
              <a:rPr lang="en-AU" sz="2000" b="0">
                <a:solidFill>
                  <a:srgbClr val="F7F1FF"/>
                </a:solidFill>
                <a:effectLst/>
                <a:latin typeface="Consolas" panose="020B0609020204030204" pitchFamily="49" charset="0"/>
              </a:rPr>
            </a:br>
            <a:r>
              <a:rPr lang="en-AU" sz="2000" b="0" i="1">
                <a:solidFill>
                  <a:srgbClr val="5AD4E6"/>
                </a:solidFill>
                <a:effectLst/>
                <a:latin typeface="Consolas" panose="020B0609020204030204" pitchFamily="49" charset="0"/>
              </a:rPr>
              <a:t>auto</a:t>
            </a:r>
            <a:r>
              <a:rPr lang="en-AU" sz="2000" b="0">
                <a:solidFill>
                  <a:srgbClr val="F7F1FF"/>
                </a:solidFill>
                <a:effectLst/>
                <a:latin typeface="Consolas" panose="020B0609020204030204" pitchFamily="49" charset="0"/>
              </a:rPr>
              <a:t> </a:t>
            </a:r>
            <a:r>
              <a:rPr lang="en-AU" sz="2000" b="0">
                <a:solidFill>
                  <a:srgbClr val="7BD88F"/>
                </a:solidFill>
                <a:effectLst/>
                <a:latin typeface="Consolas" panose="020B0609020204030204" pitchFamily="49" charset="0"/>
              </a:rPr>
              <a:t>main</a:t>
            </a:r>
            <a:r>
              <a:rPr lang="en-AU" sz="2000" b="0">
                <a:solidFill>
                  <a:srgbClr val="F7F1FF"/>
                </a:solidFill>
                <a:effectLst/>
                <a:latin typeface="Consolas" panose="020B0609020204030204" pitchFamily="49" charset="0"/>
              </a:rPr>
              <a:t> </a:t>
            </a:r>
            <a:r>
              <a:rPr lang="en-AU" sz="2000" b="0">
                <a:solidFill>
                  <a:srgbClr val="8B888F"/>
                </a:solidFill>
                <a:effectLst/>
                <a:latin typeface="Consolas" panose="020B0609020204030204" pitchFamily="49" charset="0"/>
              </a:rPr>
              <a:t>()</a:t>
            </a:r>
            <a:r>
              <a:rPr lang="en-AU" sz="2000" b="0">
                <a:solidFill>
                  <a:srgbClr val="F7F1FF"/>
                </a:solidFill>
                <a:effectLst/>
                <a:latin typeface="Consolas" panose="020B0609020204030204" pitchFamily="49" charset="0"/>
              </a:rPr>
              <a:t> </a:t>
            </a:r>
            <a:r>
              <a:rPr lang="en-AU" sz="2000" b="0">
                <a:solidFill>
                  <a:srgbClr val="8B888F"/>
                </a:solidFill>
                <a:effectLst/>
                <a:latin typeface="Consolas" panose="020B0609020204030204" pitchFamily="49" charset="0"/>
              </a:rPr>
              <a:t>-&gt;</a:t>
            </a:r>
            <a:r>
              <a:rPr lang="en-AU" sz="2000" b="0">
                <a:solidFill>
                  <a:srgbClr val="F7F1FF"/>
                </a:solidFill>
                <a:effectLst/>
                <a:latin typeface="Consolas" panose="020B0609020204030204" pitchFamily="49" charset="0"/>
              </a:rPr>
              <a:t> </a:t>
            </a:r>
            <a:r>
              <a:rPr lang="en-AU" sz="2000" b="0" i="1">
                <a:solidFill>
                  <a:srgbClr val="5AD4E6"/>
                </a:solidFill>
                <a:effectLst/>
                <a:latin typeface="Consolas" panose="020B0609020204030204" pitchFamily="49" charset="0"/>
              </a:rPr>
              <a:t>int</a:t>
            </a:r>
            <a:endParaRPr lang="en-AU" sz="2000" b="0">
              <a:solidFill>
                <a:srgbClr val="F7F1FF"/>
              </a:solidFill>
              <a:effectLst/>
              <a:latin typeface="Consolas" panose="020B0609020204030204" pitchFamily="49" charset="0"/>
            </a:endParaRPr>
          </a:p>
          <a:p>
            <a:pPr marL="0" indent="0">
              <a:spcBef>
                <a:spcPts val="0"/>
              </a:spcBef>
              <a:spcAft>
                <a:spcPts val="0"/>
              </a:spcAft>
              <a:buNone/>
            </a:pPr>
            <a:r>
              <a:rPr lang="en-AU" sz="2000" b="0">
                <a:solidFill>
                  <a:srgbClr val="8B888F"/>
                </a:solidFill>
                <a:effectLst/>
                <a:latin typeface="Consolas" panose="020B0609020204030204" pitchFamily="49" charset="0"/>
              </a:rPr>
              <a:t>{</a:t>
            </a:r>
            <a:endParaRPr lang="en-AU" sz="2000" b="0">
              <a:solidFill>
                <a:srgbClr val="F7F1FF"/>
              </a:solidFill>
              <a:effectLst/>
              <a:latin typeface="Consolas" panose="020B0609020204030204" pitchFamily="49" charset="0"/>
            </a:endParaRPr>
          </a:p>
          <a:p>
            <a:pPr marL="0" indent="0">
              <a:spcBef>
                <a:spcPts val="0"/>
              </a:spcBef>
              <a:spcAft>
                <a:spcPts val="0"/>
              </a:spcAft>
              <a:buNone/>
            </a:pPr>
            <a:r>
              <a:rPr lang="en-AU" sz="2000" b="0">
                <a:solidFill>
                  <a:srgbClr val="F7F1FF"/>
                </a:solidFill>
                <a:effectLst/>
                <a:latin typeface="Consolas" panose="020B0609020204030204" pitchFamily="49" charset="0"/>
              </a:rPr>
              <a:t>    </a:t>
            </a:r>
            <a:r>
              <a:rPr lang="en-AU" sz="2000" b="0">
                <a:solidFill>
                  <a:srgbClr val="7BD88F"/>
                </a:solidFill>
                <a:effectLst/>
                <a:latin typeface="Consolas" panose="020B0609020204030204" pitchFamily="49" charset="0"/>
              </a:rPr>
              <a:t>print</a:t>
            </a:r>
            <a:r>
              <a:rPr lang="en-AU" sz="2000" b="0">
                <a:solidFill>
                  <a:srgbClr val="8B888F"/>
                </a:solidFill>
                <a:effectLst/>
                <a:latin typeface="Consolas" panose="020B0609020204030204" pitchFamily="49" charset="0"/>
              </a:rPr>
              <a:t>("</a:t>
            </a:r>
            <a:r>
              <a:rPr lang="en-AU" sz="2000" b="0">
                <a:solidFill>
                  <a:srgbClr val="FCE566"/>
                </a:solidFill>
                <a:effectLst/>
                <a:latin typeface="Consolas" panose="020B0609020204030204" pitchFamily="49" charset="0"/>
              </a:rPr>
              <a:t>Hello</a:t>
            </a:r>
            <a:r>
              <a:rPr lang="en-AU" sz="2000" b="0">
                <a:solidFill>
                  <a:srgbClr val="8B888F"/>
                </a:solidFill>
                <a:effectLst/>
                <a:latin typeface="Consolas" panose="020B0609020204030204" pitchFamily="49" charset="0"/>
              </a:rPr>
              <a:t>");</a:t>
            </a:r>
            <a:endParaRPr lang="en-AU" sz="2000" b="0">
              <a:solidFill>
                <a:srgbClr val="F7F1FF"/>
              </a:solidFill>
              <a:effectLst/>
              <a:latin typeface="Consolas" panose="020B0609020204030204" pitchFamily="49" charset="0"/>
            </a:endParaRPr>
          </a:p>
          <a:p>
            <a:pPr marL="0" indent="0">
              <a:spcBef>
                <a:spcPts val="0"/>
              </a:spcBef>
              <a:spcAft>
                <a:spcPts val="0"/>
              </a:spcAft>
              <a:buNone/>
            </a:pPr>
            <a:br>
              <a:rPr lang="en-AU" sz="2000" b="0">
                <a:solidFill>
                  <a:srgbClr val="F7F1FF"/>
                </a:solidFill>
                <a:effectLst/>
                <a:latin typeface="Consolas" panose="020B0609020204030204" pitchFamily="49" charset="0"/>
              </a:rPr>
            </a:br>
            <a:r>
              <a:rPr lang="en-AU" sz="2000" b="0">
                <a:solidFill>
                  <a:srgbClr val="F7F1FF"/>
                </a:solidFill>
                <a:effectLst/>
                <a:latin typeface="Consolas" panose="020B0609020204030204" pitchFamily="49" charset="0"/>
              </a:rPr>
              <a:t>    </a:t>
            </a:r>
            <a:r>
              <a:rPr lang="en-AU" sz="2000" b="0">
                <a:solidFill>
                  <a:srgbClr val="FC618D"/>
                </a:solidFill>
                <a:effectLst/>
                <a:latin typeface="Consolas" panose="020B0609020204030204" pitchFamily="49" charset="0"/>
              </a:rPr>
              <a:t>return</a:t>
            </a:r>
            <a:r>
              <a:rPr lang="en-AU" sz="2000" b="0">
                <a:solidFill>
                  <a:srgbClr val="F7F1FF"/>
                </a:solidFill>
                <a:effectLst/>
                <a:latin typeface="Consolas" panose="020B0609020204030204" pitchFamily="49" charset="0"/>
              </a:rPr>
              <a:t> </a:t>
            </a:r>
            <a:r>
              <a:rPr lang="en-AU" sz="2000" b="0">
                <a:solidFill>
                  <a:srgbClr val="948AE3"/>
                </a:solidFill>
                <a:effectLst/>
                <a:latin typeface="Consolas" panose="020B0609020204030204" pitchFamily="49" charset="0"/>
              </a:rPr>
              <a:t>0</a:t>
            </a:r>
            <a:r>
              <a:rPr lang="en-AU" sz="2000" b="0">
                <a:solidFill>
                  <a:srgbClr val="8B888F"/>
                </a:solidFill>
                <a:effectLst/>
                <a:latin typeface="Consolas" panose="020B0609020204030204" pitchFamily="49" charset="0"/>
              </a:rPr>
              <a:t>;</a:t>
            </a:r>
            <a:endParaRPr lang="en-AU" sz="2000" b="0">
              <a:solidFill>
                <a:srgbClr val="F7F1FF"/>
              </a:solidFill>
              <a:effectLst/>
              <a:latin typeface="Consolas" panose="020B0609020204030204" pitchFamily="49" charset="0"/>
            </a:endParaRPr>
          </a:p>
          <a:p>
            <a:pPr marL="0" indent="0">
              <a:spcBef>
                <a:spcPts val="0"/>
              </a:spcBef>
              <a:spcAft>
                <a:spcPts val="0"/>
              </a:spcAft>
              <a:buNone/>
            </a:pPr>
            <a:r>
              <a:rPr lang="en-AU" sz="2000" b="0">
                <a:solidFill>
                  <a:srgbClr val="8B888F"/>
                </a:solidFill>
                <a:effectLst/>
                <a:latin typeface="Consolas" panose="020B0609020204030204" pitchFamily="49" charset="0"/>
              </a:rPr>
              <a:t>}</a:t>
            </a:r>
            <a:endParaRPr lang="en-AU" sz="2000" b="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11375710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Strings Example 3 </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32</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0FDB353-9ED0-EC6B-7695-B0649ADF6023}"/>
              </a:ext>
            </a:extLst>
          </p:cNvPr>
          <p:cNvSpPr>
            <a:spLocks noGrp="1"/>
          </p:cNvSpPr>
          <p:nvPr>
            <p:ph sz="half" idx="2"/>
          </p:nvPr>
        </p:nvSpPr>
        <p:spPr>
          <a:xfrm>
            <a:off x="550863" y="1464906"/>
            <a:ext cx="11097550" cy="4478020"/>
          </a:xfrm>
        </p:spPr>
        <p:txBody>
          <a:bodyPr>
            <a:noAutofit/>
          </a:bodyPr>
          <a:lstStyle/>
          <a:p>
            <a:pPr marL="0" indent="0">
              <a:spcBef>
                <a:spcPts val="0"/>
              </a:spcBef>
              <a:spcAft>
                <a:spcPts val="0"/>
              </a:spcAft>
              <a:buNone/>
            </a:pPr>
            <a:r>
              <a:rPr lang="en-AU" sz="1400" b="0">
                <a:solidFill>
                  <a:srgbClr val="8B888F"/>
                </a:solidFill>
                <a:effectLst/>
                <a:latin typeface="Consolas" panose="020B0609020204030204" pitchFamily="49" charset="0"/>
              </a:rPr>
              <a:t>#</a:t>
            </a:r>
            <a:r>
              <a:rPr lang="en-AU" sz="1400" b="0">
                <a:solidFill>
                  <a:srgbClr val="FC618D"/>
                </a:solidFill>
                <a:effectLst/>
                <a:latin typeface="Consolas" panose="020B0609020204030204" pitchFamily="49" charset="0"/>
              </a:rPr>
              <a:t>include</a:t>
            </a:r>
            <a:r>
              <a:rPr lang="en-AU" sz="1400" b="0">
                <a:solidFill>
                  <a:srgbClr val="948AE3"/>
                </a:solidFill>
                <a:effectLst/>
                <a:latin typeface="Consolas" panose="020B0609020204030204" pitchFamily="49" charset="0"/>
              </a:rPr>
              <a:t> </a:t>
            </a:r>
            <a:r>
              <a:rPr lang="en-AU" sz="1400" b="0">
                <a:solidFill>
                  <a:srgbClr val="8B888F"/>
                </a:solidFill>
                <a:effectLst/>
                <a:latin typeface="Consolas" panose="020B0609020204030204" pitchFamily="49" charset="0"/>
              </a:rPr>
              <a:t>&lt;</a:t>
            </a:r>
            <a:r>
              <a:rPr lang="en-AU" sz="1400" b="0">
                <a:solidFill>
                  <a:srgbClr val="FCE566"/>
                </a:solidFill>
                <a:effectLst/>
                <a:latin typeface="Consolas" panose="020B0609020204030204" pitchFamily="49" charset="0"/>
              </a:rPr>
              <a:t>iostream</a:t>
            </a:r>
            <a:r>
              <a:rPr lang="en-AU" sz="1400" b="0">
                <a:solidFill>
                  <a:srgbClr val="8B888F"/>
                </a:solidFill>
                <a:effectLst/>
                <a:latin typeface="Consolas" panose="020B0609020204030204" pitchFamily="49" charset="0"/>
              </a:rPr>
              <a:t>&gt;</a:t>
            </a:r>
            <a:endParaRPr lang="en-AU" sz="1400" b="0">
              <a:solidFill>
                <a:srgbClr val="F7F1FF"/>
              </a:solidFill>
              <a:effectLst/>
              <a:latin typeface="Consolas" panose="020B0609020204030204" pitchFamily="49" charset="0"/>
            </a:endParaRPr>
          </a:p>
          <a:p>
            <a:pPr marL="0" indent="0">
              <a:spcBef>
                <a:spcPts val="0"/>
              </a:spcBef>
              <a:spcAft>
                <a:spcPts val="0"/>
              </a:spcAft>
              <a:buNone/>
            </a:pPr>
            <a:r>
              <a:rPr lang="en-AU" sz="1400" b="0">
                <a:solidFill>
                  <a:srgbClr val="8B888F"/>
                </a:solidFill>
                <a:effectLst/>
                <a:latin typeface="Consolas" panose="020B0609020204030204" pitchFamily="49" charset="0"/>
              </a:rPr>
              <a:t>#</a:t>
            </a:r>
            <a:r>
              <a:rPr lang="en-AU" sz="1400" b="0">
                <a:solidFill>
                  <a:srgbClr val="FC618D"/>
                </a:solidFill>
                <a:effectLst/>
                <a:latin typeface="Consolas" panose="020B0609020204030204" pitchFamily="49" charset="0"/>
              </a:rPr>
              <a:t>include</a:t>
            </a:r>
            <a:r>
              <a:rPr lang="en-AU" sz="1400" b="0">
                <a:solidFill>
                  <a:srgbClr val="948AE3"/>
                </a:solidFill>
                <a:effectLst/>
                <a:latin typeface="Consolas" panose="020B0609020204030204" pitchFamily="49" charset="0"/>
              </a:rPr>
              <a:t> </a:t>
            </a:r>
            <a:r>
              <a:rPr lang="en-AU" sz="1400" b="0">
                <a:solidFill>
                  <a:srgbClr val="8B888F"/>
                </a:solidFill>
                <a:effectLst/>
                <a:latin typeface="Consolas" panose="020B0609020204030204" pitchFamily="49" charset="0"/>
              </a:rPr>
              <a:t>&lt;</a:t>
            </a:r>
            <a:r>
              <a:rPr lang="en-AU" sz="1400" b="0">
                <a:solidFill>
                  <a:srgbClr val="FCE566"/>
                </a:solidFill>
                <a:effectLst/>
                <a:latin typeface="Consolas" panose="020B0609020204030204" pitchFamily="49" charset="0"/>
              </a:rPr>
              <a:t>string</a:t>
            </a:r>
            <a:r>
              <a:rPr lang="en-AU" sz="1400" b="0">
                <a:solidFill>
                  <a:srgbClr val="8B888F"/>
                </a:solidFill>
                <a:effectLst/>
                <a:latin typeface="Consolas" panose="020B0609020204030204" pitchFamily="49" charset="0"/>
              </a:rPr>
              <a:t>&gt;</a:t>
            </a:r>
            <a:endParaRPr lang="en-AU" sz="1400" b="0">
              <a:solidFill>
                <a:srgbClr val="F7F1FF"/>
              </a:solidFill>
              <a:effectLst/>
              <a:latin typeface="Consolas" panose="020B0609020204030204" pitchFamily="49" charset="0"/>
            </a:endParaRPr>
          </a:p>
          <a:p>
            <a:pPr marL="0" indent="0">
              <a:spcBef>
                <a:spcPts val="0"/>
              </a:spcBef>
              <a:spcAft>
                <a:spcPts val="0"/>
              </a:spcAft>
              <a:buNone/>
            </a:pPr>
            <a:r>
              <a:rPr lang="en-AU" sz="1400" b="0">
                <a:solidFill>
                  <a:srgbClr val="8B888F"/>
                </a:solidFill>
                <a:effectLst/>
                <a:latin typeface="Consolas" panose="020B0609020204030204" pitchFamily="49" charset="0"/>
              </a:rPr>
              <a:t>#</a:t>
            </a:r>
            <a:r>
              <a:rPr lang="en-AU" sz="1400" b="0">
                <a:solidFill>
                  <a:srgbClr val="FC618D"/>
                </a:solidFill>
                <a:effectLst/>
                <a:latin typeface="Consolas" panose="020B0609020204030204" pitchFamily="49" charset="0"/>
              </a:rPr>
              <a:t>include</a:t>
            </a:r>
            <a:r>
              <a:rPr lang="en-AU" sz="1400" b="0">
                <a:solidFill>
                  <a:srgbClr val="948AE3"/>
                </a:solidFill>
                <a:effectLst/>
                <a:latin typeface="Consolas" panose="020B0609020204030204" pitchFamily="49" charset="0"/>
              </a:rPr>
              <a:t> </a:t>
            </a:r>
            <a:r>
              <a:rPr lang="en-AU" sz="1400" b="0">
                <a:solidFill>
                  <a:srgbClr val="8B888F"/>
                </a:solidFill>
                <a:effectLst/>
                <a:latin typeface="Consolas" panose="020B0609020204030204" pitchFamily="49" charset="0"/>
              </a:rPr>
              <a:t>&lt;</a:t>
            </a:r>
            <a:r>
              <a:rPr lang="en-AU" sz="1400" b="0">
                <a:solidFill>
                  <a:srgbClr val="FCE566"/>
                </a:solidFill>
                <a:effectLst/>
                <a:latin typeface="Consolas" panose="020B0609020204030204" pitchFamily="49" charset="0"/>
              </a:rPr>
              <a:t>string_view</a:t>
            </a:r>
            <a:r>
              <a:rPr lang="en-AU" sz="1400" b="0">
                <a:solidFill>
                  <a:srgbClr val="8B888F"/>
                </a:solidFill>
                <a:effectLst/>
                <a:latin typeface="Consolas" panose="020B0609020204030204" pitchFamily="49" charset="0"/>
              </a:rPr>
              <a:t>&gt;</a:t>
            </a:r>
            <a:endParaRPr lang="en-AU" sz="1400" b="0">
              <a:solidFill>
                <a:srgbClr val="F7F1FF"/>
              </a:solidFill>
              <a:effectLst/>
              <a:latin typeface="Consolas" panose="020B0609020204030204" pitchFamily="49" charset="0"/>
            </a:endParaRPr>
          </a:p>
          <a:p>
            <a:pPr marL="0" indent="0">
              <a:spcBef>
                <a:spcPts val="0"/>
              </a:spcBef>
              <a:spcAft>
                <a:spcPts val="0"/>
              </a:spcAft>
              <a:buNone/>
            </a:pPr>
            <a:br>
              <a:rPr lang="en-AU" sz="1400" b="0">
                <a:solidFill>
                  <a:srgbClr val="F7F1FF"/>
                </a:solidFill>
                <a:effectLst/>
                <a:latin typeface="Consolas" panose="020B0609020204030204" pitchFamily="49" charset="0"/>
              </a:rPr>
            </a:br>
            <a:r>
              <a:rPr lang="en-AU" sz="1400" b="0">
                <a:solidFill>
                  <a:srgbClr val="FC618D"/>
                </a:solidFill>
                <a:effectLst/>
                <a:latin typeface="Consolas" panose="020B0609020204030204" pitchFamily="49" charset="0"/>
              </a:rPr>
              <a:t>using</a:t>
            </a:r>
            <a:r>
              <a:rPr lang="en-AU" sz="1400" b="0">
                <a:solidFill>
                  <a:srgbClr val="F7F1FF"/>
                </a:solidFill>
                <a:effectLst/>
                <a:latin typeface="Consolas" panose="020B0609020204030204" pitchFamily="49" charset="0"/>
              </a:rPr>
              <a:t> </a:t>
            </a:r>
            <a:r>
              <a:rPr lang="en-AU" sz="1400" b="0" i="1">
                <a:solidFill>
                  <a:srgbClr val="5AD4E6"/>
                </a:solidFill>
                <a:effectLst/>
                <a:latin typeface="Consolas" panose="020B0609020204030204" pitchFamily="49" charset="0"/>
              </a:rPr>
              <a:t>namespace</a:t>
            </a:r>
            <a:r>
              <a:rPr lang="en-AU" sz="1400" b="0">
                <a:solidFill>
                  <a:srgbClr val="F7F1FF"/>
                </a:solidFill>
                <a:effectLst/>
                <a:latin typeface="Consolas" panose="020B0609020204030204" pitchFamily="49" charset="0"/>
              </a:rPr>
              <a:t> </a:t>
            </a:r>
            <a:r>
              <a:rPr lang="en-AU" sz="1400" b="0">
                <a:solidFill>
                  <a:srgbClr val="7BD88F"/>
                </a:solidFill>
                <a:effectLst/>
                <a:latin typeface="Consolas" panose="020B0609020204030204" pitchFamily="49" charset="0"/>
              </a:rPr>
              <a:t>std</a:t>
            </a:r>
            <a:r>
              <a:rPr lang="en-AU" sz="1400" b="0">
                <a:solidFill>
                  <a:srgbClr val="8B888F"/>
                </a:solidFill>
                <a:effectLst/>
                <a:latin typeface="Consolas" panose="020B0609020204030204" pitchFamily="49" charset="0"/>
              </a:rPr>
              <a:t>::</a:t>
            </a:r>
            <a:r>
              <a:rPr lang="en-AU" sz="1400" b="0">
                <a:solidFill>
                  <a:srgbClr val="F7F1FF"/>
                </a:solidFill>
                <a:effectLst/>
                <a:latin typeface="Consolas" panose="020B0609020204030204" pitchFamily="49" charset="0"/>
              </a:rPr>
              <a:t>literals</a:t>
            </a:r>
            <a:r>
              <a:rPr lang="en-AU" sz="1400" b="0">
                <a:solidFill>
                  <a:srgbClr val="8B888F"/>
                </a:solidFill>
                <a:effectLst/>
                <a:latin typeface="Consolas" panose="020B0609020204030204" pitchFamily="49" charset="0"/>
              </a:rPr>
              <a:t>;</a:t>
            </a:r>
            <a:endParaRPr lang="en-AU" sz="1400" b="0">
              <a:solidFill>
                <a:srgbClr val="F7F1FF"/>
              </a:solidFill>
              <a:effectLst/>
              <a:latin typeface="Consolas" panose="020B0609020204030204" pitchFamily="49" charset="0"/>
            </a:endParaRPr>
          </a:p>
          <a:p>
            <a:pPr marL="0" indent="0">
              <a:spcBef>
                <a:spcPts val="0"/>
              </a:spcBef>
              <a:spcAft>
                <a:spcPts val="0"/>
              </a:spcAft>
              <a:buNone/>
            </a:pPr>
            <a:br>
              <a:rPr lang="en-AU" sz="1400" b="0">
                <a:solidFill>
                  <a:srgbClr val="F7F1FF"/>
                </a:solidFill>
                <a:effectLst/>
                <a:latin typeface="Consolas" panose="020B0609020204030204" pitchFamily="49" charset="0"/>
              </a:rPr>
            </a:br>
            <a:r>
              <a:rPr lang="en-AU" sz="1400" b="0" i="1">
                <a:solidFill>
                  <a:srgbClr val="5AD4E6"/>
                </a:solidFill>
                <a:effectLst/>
                <a:latin typeface="Consolas" panose="020B0609020204030204" pitchFamily="49" charset="0"/>
              </a:rPr>
              <a:t>void</a:t>
            </a:r>
            <a:r>
              <a:rPr lang="en-AU" sz="1400" b="0">
                <a:solidFill>
                  <a:srgbClr val="F7F1FF"/>
                </a:solidFill>
                <a:effectLst/>
                <a:latin typeface="Consolas" panose="020B0609020204030204" pitchFamily="49" charset="0"/>
              </a:rPr>
              <a:t> </a:t>
            </a:r>
            <a:r>
              <a:rPr lang="en-AU" sz="1400" b="0">
                <a:solidFill>
                  <a:srgbClr val="7BD88F"/>
                </a:solidFill>
                <a:effectLst/>
                <a:latin typeface="Consolas" panose="020B0609020204030204" pitchFamily="49" charset="0"/>
              </a:rPr>
              <a:t>print</a:t>
            </a:r>
            <a:r>
              <a:rPr lang="en-AU" sz="1400" b="0">
                <a:solidFill>
                  <a:srgbClr val="8B888F"/>
                </a:solidFill>
                <a:effectLst/>
                <a:latin typeface="Consolas" panose="020B0609020204030204" pitchFamily="49" charset="0"/>
              </a:rPr>
              <a:t>(</a:t>
            </a:r>
            <a:r>
              <a:rPr lang="en-AU" sz="1400" b="0">
                <a:solidFill>
                  <a:srgbClr val="7BD88F"/>
                </a:solidFill>
                <a:effectLst/>
                <a:latin typeface="Consolas" panose="020B0609020204030204" pitchFamily="49" charset="0"/>
              </a:rPr>
              <a:t>std</a:t>
            </a:r>
            <a:r>
              <a:rPr lang="en-AU" sz="1400" b="0">
                <a:solidFill>
                  <a:srgbClr val="8B888F"/>
                </a:solidFill>
                <a:effectLst/>
                <a:latin typeface="Consolas" panose="020B0609020204030204" pitchFamily="49" charset="0"/>
              </a:rPr>
              <a:t>::</a:t>
            </a:r>
            <a:r>
              <a:rPr lang="en-AU" sz="1400" b="0">
                <a:solidFill>
                  <a:srgbClr val="5AD4E6"/>
                </a:solidFill>
                <a:effectLst/>
                <a:latin typeface="Consolas" panose="020B0609020204030204" pitchFamily="49" charset="0"/>
              </a:rPr>
              <a:t>string_view</a:t>
            </a:r>
            <a:r>
              <a:rPr lang="en-AU" sz="1400" b="0">
                <a:solidFill>
                  <a:srgbClr val="F7F1FF"/>
                </a:solidFill>
                <a:effectLst/>
                <a:latin typeface="Consolas" panose="020B0609020204030204" pitchFamily="49" charset="0"/>
              </a:rPr>
              <a:t> </a:t>
            </a:r>
            <a:r>
              <a:rPr lang="en-AU" sz="1400" b="0" i="1">
                <a:solidFill>
                  <a:srgbClr val="FD9353"/>
                </a:solidFill>
                <a:effectLst/>
                <a:latin typeface="Consolas" panose="020B0609020204030204" pitchFamily="49" charset="0"/>
              </a:rPr>
              <a:t>s</a:t>
            </a:r>
            <a:r>
              <a:rPr lang="en-AU" sz="1400" b="0">
                <a:solidFill>
                  <a:srgbClr val="8B888F"/>
                </a:solidFill>
                <a:effectLst/>
                <a:latin typeface="Consolas" panose="020B0609020204030204" pitchFamily="49" charset="0"/>
              </a:rPr>
              <a:t>)</a:t>
            </a:r>
            <a:endParaRPr lang="en-AU" sz="1400" b="0">
              <a:solidFill>
                <a:srgbClr val="F7F1FF"/>
              </a:solidFill>
              <a:effectLst/>
              <a:latin typeface="Consolas" panose="020B0609020204030204" pitchFamily="49" charset="0"/>
            </a:endParaRPr>
          </a:p>
          <a:p>
            <a:pPr marL="0" indent="0">
              <a:spcBef>
                <a:spcPts val="0"/>
              </a:spcBef>
              <a:spcAft>
                <a:spcPts val="0"/>
              </a:spcAft>
              <a:buNone/>
            </a:pPr>
            <a:r>
              <a:rPr lang="en-AU" sz="1400" b="0">
                <a:solidFill>
                  <a:srgbClr val="8B888F"/>
                </a:solidFill>
                <a:effectLst/>
                <a:latin typeface="Consolas" panose="020B0609020204030204" pitchFamily="49" charset="0"/>
              </a:rPr>
              <a:t>{</a:t>
            </a:r>
            <a:r>
              <a:rPr lang="en-AU" sz="1400" b="0">
                <a:solidFill>
                  <a:srgbClr val="F7F1FF"/>
                </a:solidFill>
                <a:effectLst/>
                <a:latin typeface="Consolas" panose="020B0609020204030204" pitchFamily="49" charset="0"/>
              </a:rPr>
              <a:t> </a:t>
            </a:r>
            <a:r>
              <a:rPr lang="en-AU" sz="1400" b="0">
                <a:solidFill>
                  <a:srgbClr val="7BD88F"/>
                </a:solidFill>
                <a:effectLst/>
                <a:latin typeface="Consolas" panose="020B0609020204030204" pitchFamily="49" charset="0"/>
              </a:rPr>
              <a:t>std</a:t>
            </a:r>
            <a:r>
              <a:rPr lang="en-AU" sz="1400" b="0">
                <a:solidFill>
                  <a:srgbClr val="8B888F"/>
                </a:solidFill>
                <a:effectLst/>
                <a:latin typeface="Consolas" panose="020B0609020204030204" pitchFamily="49" charset="0"/>
              </a:rPr>
              <a:t>::</a:t>
            </a:r>
            <a:r>
              <a:rPr lang="en-AU" sz="1400" b="0">
                <a:solidFill>
                  <a:srgbClr val="F7F1FF"/>
                </a:solidFill>
                <a:effectLst/>
                <a:latin typeface="Consolas" panose="020B0609020204030204" pitchFamily="49" charset="0"/>
              </a:rPr>
              <a:t>cout </a:t>
            </a:r>
            <a:r>
              <a:rPr lang="en-AU" sz="1400" b="0">
                <a:solidFill>
                  <a:srgbClr val="FC618D"/>
                </a:solidFill>
                <a:effectLst/>
                <a:latin typeface="Consolas" panose="020B0609020204030204" pitchFamily="49" charset="0"/>
              </a:rPr>
              <a:t>&lt;&lt;</a:t>
            </a:r>
            <a:r>
              <a:rPr lang="en-AU" sz="1400" b="0">
                <a:solidFill>
                  <a:srgbClr val="F7F1FF"/>
                </a:solidFill>
                <a:effectLst/>
                <a:latin typeface="Consolas" panose="020B0609020204030204" pitchFamily="49" charset="0"/>
              </a:rPr>
              <a:t> s </a:t>
            </a:r>
            <a:r>
              <a:rPr lang="en-AU" sz="1400" b="0">
                <a:solidFill>
                  <a:srgbClr val="FC618D"/>
                </a:solidFill>
                <a:effectLst/>
                <a:latin typeface="Consolas" panose="020B0609020204030204" pitchFamily="49" charset="0"/>
              </a:rPr>
              <a:t>&lt;&lt;</a:t>
            </a:r>
            <a:r>
              <a:rPr lang="en-AU" sz="1400" b="0">
                <a:solidFill>
                  <a:srgbClr val="F7F1FF"/>
                </a:solidFill>
                <a:effectLst/>
                <a:latin typeface="Consolas" panose="020B0609020204030204" pitchFamily="49" charset="0"/>
              </a:rPr>
              <a:t> </a:t>
            </a:r>
            <a:r>
              <a:rPr lang="en-AU" sz="1400" b="0">
                <a:solidFill>
                  <a:srgbClr val="7BD88F"/>
                </a:solidFill>
                <a:effectLst/>
                <a:latin typeface="Consolas" panose="020B0609020204030204" pitchFamily="49" charset="0"/>
              </a:rPr>
              <a:t>std</a:t>
            </a:r>
            <a:r>
              <a:rPr lang="en-AU" sz="1400" b="0">
                <a:solidFill>
                  <a:srgbClr val="8B888F"/>
                </a:solidFill>
                <a:effectLst/>
                <a:latin typeface="Consolas" panose="020B0609020204030204" pitchFamily="49" charset="0"/>
              </a:rPr>
              <a:t>::</a:t>
            </a:r>
            <a:r>
              <a:rPr lang="en-AU" sz="1400" b="0">
                <a:solidFill>
                  <a:srgbClr val="F7F1FF"/>
                </a:solidFill>
                <a:effectLst/>
                <a:latin typeface="Consolas" panose="020B0609020204030204" pitchFamily="49" charset="0"/>
              </a:rPr>
              <a:t>endl</a:t>
            </a:r>
            <a:r>
              <a:rPr lang="en-AU" sz="1400" b="0">
                <a:solidFill>
                  <a:srgbClr val="8B888F"/>
                </a:solidFill>
                <a:effectLst/>
                <a:latin typeface="Consolas" panose="020B0609020204030204" pitchFamily="49" charset="0"/>
              </a:rPr>
              <a:t>;</a:t>
            </a:r>
            <a:r>
              <a:rPr lang="en-AU" sz="1400" b="0">
                <a:solidFill>
                  <a:srgbClr val="F7F1FF"/>
                </a:solidFill>
                <a:effectLst/>
                <a:latin typeface="Consolas" panose="020B0609020204030204" pitchFamily="49" charset="0"/>
              </a:rPr>
              <a:t> </a:t>
            </a:r>
            <a:r>
              <a:rPr lang="en-AU" sz="1400" b="0">
                <a:solidFill>
                  <a:srgbClr val="8B888F"/>
                </a:solidFill>
                <a:effectLst/>
                <a:latin typeface="Consolas" panose="020B0609020204030204" pitchFamily="49" charset="0"/>
              </a:rPr>
              <a:t>}</a:t>
            </a:r>
            <a:endParaRPr lang="en-AU" sz="1400" b="0">
              <a:solidFill>
                <a:srgbClr val="F7F1FF"/>
              </a:solidFill>
              <a:effectLst/>
              <a:latin typeface="Consolas" panose="020B0609020204030204" pitchFamily="49" charset="0"/>
            </a:endParaRPr>
          </a:p>
          <a:p>
            <a:pPr marL="0" indent="0">
              <a:spcBef>
                <a:spcPts val="0"/>
              </a:spcBef>
              <a:spcAft>
                <a:spcPts val="0"/>
              </a:spcAft>
              <a:buNone/>
            </a:pPr>
            <a:br>
              <a:rPr lang="en-AU" sz="1400" b="0">
                <a:solidFill>
                  <a:srgbClr val="F7F1FF"/>
                </a:solidFill>
                <a:effectLst/>
                <a:latin typeface="Consolas" panose="020B0609020204030204" pitchFamily="49" charset="0"/>
              </a:rPr>
            </a:br>
            <a:r>
              <a:rPr lang="en-AU" sz="1400" b="0" i="1">
                <a:solidFill>
                  <a:srgbClr val="5AD4E6"/>
                </a:solidFill>
                <a:effectLst/>
                <a:latin typeface="Consolas" panose="020B0609020204030204" pitchFamily="49" charset="0"/>
              </a:rPr>
              <a:t>auto</a:t>
            </a:r>
            <a:r>
              <a:rPr lang="en-AU" sz="1400" b="0">
                <a:solidFill>
                  <a:srgbClr val="F7F1FF"/>
                </a:solidFill>
                <a:effectLst/>
                <a:latin typeface="Consolas" panose="020B0609020204030204" pitchFamily="49" charset="0"/>
              </a:rPr>
              <a:t> </a:t>
            </a:r>
            <a:r>
              <a:rPr lang="en-AU" sz="1400" b="0">
                <a:solidFill>
                  <a:srgbClr val="7BD88F"/>
                </a:solidFill>
                <a:effectLst/>
                <a:latin typeface="Consolas" panose="020B0609020204030204" pitchFamily="49" charset="0"/>
              </a:rPr>
              <a:t>main</a:t>
            </a:r>
            <a:r>
              <a:rPr lang="en-AU" sz="1400" b="0">
                <a:solidFill>
                  <a:srgbClr val="F7F1FF"/>
                </a:solidFill>
                <a:effectLst/>
                <a:latin typeface="Consolas" panose="020B0609020204030204" pitchFamily="49" charset="0"/>
              </a:rPr>
              <a:t> </a:t>
            </a:r>
            <a:r>
              <a:rPr lang="en-AU" sz="1400" b="0">
                <a:solidFill>
                  <a:srgbClr val="8B888F"/>
                </a:solidFill>
                <a:effectLst/>
                <a:latin typeface="Consolas" panose="020B0609020204030204" pitchFamily="49" charset="0"/>
              </a:rPr>
              <a:t>()</a:t>
            </a:r>
            <a:r>
              <a:rPr lang="en-AU" sz="1400" b="0">
                <a:solidFill>
                  <a:srgbClr val="F7F1FF"/>
                </a:solidFill>
                <a:effectLst/>
                <a:latin typeface="Consolas" panose="020B0609020204030204" pitchFamily="49" charset="0"/>
              </a:rPr>
              <a:t> </a:t>
            </a:r>
            <a:r>
              <a:rPr lang="en-AU" sz="1400" b="0">
                <a:solidFill>
                  <a:srgbClr val="8B888F"/>
                </a:solidFill>
                <a:effectLst/>
                <a:latin typeface="Consolas" panose="020B0609020204030204" pitchFamily="49" charset="0"/>
              </a:rPr>
              <a:t>-&gt;</a:t>
            </a:r>
            <a:r>
              <a:rPr lang="en-AU" sz="1400" b="0">
                <a:solidFill>
                  <a:srgbClr val="F7F1FF"/>
                </a:solidFill>
                <a:effectLst/>
                <a:latin typeface="Consolas" panose="020B0609020204030204" pitchFamily="49" charset="0"/>
              </a:rPr>
              <a:t> </a:t>
            </a:r>
            <a:r>
              <a:rPr lang="en-AU" sz="1400" b="0" i="1">
                <a:solidFill>
                  <a:srgbClr val="5AD4E6"/>
                </a:solidFill>
                <a:effectLst/>
                <a:latin typeface="Consolas" panose="020B0609020204030204" pitchFamily="49" charset="0"/>
              </a:rPr>
              <a:t>int</a:t>
            </a:r>
            <a:endParaRPr lang="en-AU" sz="1400" b="0">
              <a:solidFill>
                <a:srgbClr val="F7F1FF"/>
              </a:solidFill>
              <a:effectLst/>
              <a:latin typeface="Consolas" panose="020B0609020204030204" pitchFamily="49" charset="0"/>
            </a:endParaRPr>
          </a:p>
          <a:p>
            <a:pPr marL="0" indent="0">
              <a:spcBef>
                <a:spcPts val="0"/>
              </a:spcBef>
              <a:spcAft>
                <a:spcPts val="0"/>
              </a:spcAft>
              <a:buNone/>
            </a:pPr>
            <a:r>
              <a:rPr lang="en-AU" sz="1400" b="0">
                <a:solidFill>
                  <a:srgbClr val="8B888F"/>
                </a:solidFill>
                <a:effectLst/>
                <a:latin typeface="Consolas" panose="020B0609020204030204" pitchFamily="49" charset="0"/>
              </a:rPr>
              <a:t>{</a:t>
            </a:r>
            <a:endParaRPr lang="en-AU" sz="1400" b="0">
              <a:solidFill>
                <a:srgbClr val="F7F1FF"/>
              </a:solidFill>
              <a:effectLst/>
              <a:latin typeface="Consolas" panose="020B0609020204030204" pitchFamily="49" charset="0"/>
            </a:endParaRPr>
          </a:p>
          <a:p>
            <a:pPr marL="0" indent="0">
              <a:spcBef>
                <a:spcPts val="0"/>
              </a:spcBef>
              <a:spcAft>
                <a:spcPts val="0"/>
              </a:spcAft>
              <a:buNone/>
            </a:pPr>
            <a:r>
              <a:rPr lang="en-AU" sz="1400" b="0">
                <a:solidFill>
                  <a:srgbClr val="F7F1FF"/>
                </a:solidFill>
                <a:effectLst/>
                <a:latin typeface="Consolas" panose="020B0609020204030204" pitchFamily="49" charset="0"/>
              </a:rPr>
              <a:t>    </a:t>
            </a:r>
            <a:r>
              <a:rPr lang="en-AU" sz="1400" b="0">
                <a:solidFill>
                  <a:srgbClr val="7BD88F"/>
                </a:solidFill>
                <a:effectLst/>
                <a:latin typeface="Consolas" panose="020B0609020204030204" pitchFamily="49" charset="0"/>
              </a:rPr>
              <a:t>print</a:t>
            </a:r>
            <a:r>
              <a:rPr lang="en-AU" sz="1400" b="0">
                <a:solidFill>
                  <a:srgbClr val="8B888F"/>
                </a:solidFill>
                <a:effectLst/>
                <a:latin typeface="Consolas" panose="020B0609020204030204" pitchFamily="49" charset="0"/>
              </a:rPr>
              <a:t>("</a:t>
            </a:r>
            <a:r>
              <a:rPr lang="en-AU" sz="1400" b="0">
                <a:solidFill>
                  <a:srgbClr val="FCE566"/>
                </a:solidFill>
                <a:effectLst/>
                <a:latin typeface="Consolas" panose="020B0609020204030204" pitchFamily="49" charset="0"/>
              </a:rPr>
              <a:t>Hello</a:t>
            </a:r>
            <a:r>
              <a:rPr lang="en-AU" sz="1400" b="0">
                <a:solidFill>
                  <a:srgbClr val="8B888F"/>
                </a:solidFill>
                <a:effectLst/>
                <a:latin typeface="Consolas" panose="020B0609020204030204" pitchFamily="49" charset="0"/>
              </a:rPr>
              <a:t>"</a:t>
            </a:r>
            <a:r>
              <a:rPr lang="en-AU" sz="1400" b="0">
                <a:solidFill>
                  <a:srgbClr val="F7F1FF"/>
                </a:solidFill>
                <a:effectLst/>
                <a:latin typeface="Consolas" panose="020B0609020204030204" pitchFamily="49" charset="0"/>
              </a:rPr>
              <a:t>sv</a:t>
            </a:r>
            <a:r>
              <a:rPr lang="en-AU" sz="1400" b="0">
                <a:solidFill>
                  <a:srgbClr val="8B888F"/>
                </a:solidFill>
                <a:effectLst/>
                <a:latin typeface="Consolas" panose="020B0609020204030204" pitchFamily="49" charset="0"/>
              </a:rPr>
              <a:t>);</a:t>
            </a:r>
            <a:endParaRPr lang="en-AU" sz="1400" b="0">
              <a:solidFill>
                <a:srgbClr val="F7F1FF"/>
              </a:solidFill>
              <a:effectLst/>
              <a:latin typeface="Consolas" panose="020B0609020204030204" pitchFamily="49" charset="0"/>
            </a:endParaRPr>
          </a:p>
          <a:p>
            <a:pPr marL="0" indent="0">
              <a:spcBef>
                <a:spcPts val="0"/>
              </a:spcBef>
              <a:spcAft>
                <a:spcPts val="0"/>
              </a:spcAft>
              <a:buNone/>
            </a:pPr>
            <a:br>
              <a:rPr lang="en-AU" sz="1400" b="0">
                <a:solidFill>
                  <a:srgbClr val="F7F1FF"/>
                </a:solidFill>
                <a:effectLst/>
                <a:latin typeface="Consolas" panose="020B0609020204030204" pitchFamily="49" charset="0"/>
              </a:rPr>
            </a:br>
            <a:r>
              <a:rPr lang="en-AU" sz="1400" b="0">
                <a:solidFill>
                  <a:srgbClr val="F7F1FF"/>
                </a:solidFill>
                <a:effectLst/>
                <a:latin typeface="Consolas" panose="020B0609020204030204" pitchFamily="49" charset="0"/>
              </a:rPr>
              <a:t>    </a:t>
            </a:r>
            <a:r>
              <a:rPr lang="en-AU" sz="1400" b="0">
                <a:solidFill>
                  <a:srgbClr val="7BD88F"/>
                </a:solidFill>
                <a:effectLst/>
                <a:latin typeface="Consolas" panose="020B0609020204030204" pitchFamily="49" charset="0"/>
              </a:rPr>
              <a:t>std</a:t>
            </a:r>
            <a:r>
              <a:rPr lang="en-AU" sz="1400" b="0">
                <a:solidFill>
                  <a:srgbClr val="8B888F"/>
                </a:solidFill>
                <a:effectLst/>
                <a:latin typeface="Consolas" panose="020B0609020204030204" pitchFamily="49" charset="0"/>
              </a:rPr>
              <a:t>::</a:t>
            </a:r>
            <a:r>
              <a:rPr lang="en-AU" sz="1400" b="0">
                <a:solidFill>
                  <a:srgbClr val="F7F1FF"/>
                </a:solidFill>
                <a:effectLst/>
                <a:latin typeface="Consolas" panose="020B0609020204030204" pitchFamily="49" charset="0"/>
              </a:rPr>
              <a:t>cout </a:t>
            </a:r>
            <a:r>
              <a:rPr lang="en-AU" sz="1400" b="0">
                <a:solidFill>
                  <a:srgbClr val="FC618D"/>
                </a:solidFill>
                <a:effectLst/>
                <a:latin typeface="Consolas" panose="020B0609020204030204" pitchFamily="49" charset="0"/>
              </a:rPr>
              <a:t>&lt;&lt;</a:t>
            </a:r>
            <a:r>
              <a:rPr lang="en-AU" sz="1400" b="0">
                <a:solidFill>
                  <a:srgbClr val="F7F1FF"/>
                </a:solidFill>
                <a:effectLst/>
                <a:latin typeface="Consolas" panose="020B0609020204030204" pitchFamily="49" charset="0"/>
              </a:rPr>
              <a:t> </a:t>
            </a:r>
            <a:r>
              <a:rPr lang="en-AU" sz="1400" b="0">
                <a:solidFill>
                  <a:srgbClr val="FC618D"/>
                </a:solidFill>
                <a:effectLst/>
                <a:latin typeface="Consolas" panose="020B0609020204030204" pitchFamily="49" charset="0"/>
              </a:rPr>
              <a:t>typeid</a:t>
            </a:r>
            <a:r>
              <a:rPr lang="en-AU" sz="1400" b="0">
                <a:solidFill>
                  <a:srgbClr val="8B888F"/>
                </a:solidFill>
                <a:effectLst/>
                <a:latin typeface="Consolas" panose="020B0609020204030204" pitchFamily="49" charset="0"/>
              </a:rPr>
              <a:t>("</a:t>
            </a:r>
            <a:r>
              <a:rPr lang="en-AU" sz="1400" b="0">
                <a:solidFill>
                  <a:srgbClr val="FCE566"/>
                </a:solidFill>
                <a:effectLst/>
                <a:latin typeface="Consolas" panose="020B0609020204030204" pitchFamily="49" charset="0"/>
              </a:rPr>
              <a:t>Hello</a:t>
            </a:r>
            <a:r>
              <a:rPr lang="en-AU" sz="1400" b="0">
                <a:solidFill>
                  <a:srgbClr val="8B888F"/>
                </a:solidFill>
                <a:effectLst/>
                <a:latin typeface="Consolas" panose="020B0609020204030204" pitchFamily="49" charset="0"/>
              </a:rPr>
              <a:t>").</a:t>
            </a:r>
            <a:r>
              <a:rPr lang="en-AU" sz="1400" b="0">
                <a:solidFill>
                  <a:srgbClr val="7BD88F"/>
                </a:solidFill>
                <a:effectLst/>
                <a:latin typeface="Consolas" panose="020B0609020204030204" pitchFamily="49" charset="0"/>
              </a:rPr>
              <a:t>name</a:t>
            </a:r>
            <a:r>
              <a:rPr lang="en-AU" sz="1400" b="0">
                <a:solidFill>
                  <a:srgbClr val="8B888F"/>
                </a:solidFill>
                <a:effectLst/>
                <a:latin typeface="Consolas" panose="020B0609020204030204" pitchFamily="49" charset="0"/>
              </a:rPr>
              <a:t>()</a:t>
            </a:r>
            <a:r>
              <a:rPr lang="en-AU" sz="1400" b="0">
                <a:solidFill>
                  <a:srgbClr val="F7F1FF"/>
                </a:solidFill>
                <a:effectLst/>
                <a:latin typeface="Consolas" panose="020B0609020204030204" pitchFamily="49" charset="0"/>
              </a:rPr>
              <a:t> </a:t>
            </a:r>
            <a:r>
              <a:rPr lang="en-AU" sz="1400" b="0">
                <a:solidFill>
                  <a:srgbClr val="FC618D"/>
                </a:solidFill>
                <a:effectLst/>
                <a:latin typeface="Consolas" panose="020B0609020204030204" pitchFamily="49" charset="0"/>
              </a:rPr>
              <a:t>&lt;&lt;</a:t>
            </a:r>
            <a:r>
              <a:rPr lang="en-AU" sz="1400" b="0">
                <a:solidFill>
                  <a:srgbClr val="F7F1FF"/>
                </a:solidFill>
                <a:effectLst/>
                <a:latin typeface="Consolas" panose="020B0609020204030204" pitchFamily="49" charset="0"/>
              </a:rPr>
              <a:t> </a:t>
            </a:r>
            <a:r>
              <a:rPr lang="en-AU" sz="1400" b="0">
                <a:solidFill>
                  <a:srgbClr val="7BD88F"/>
                </a:solidFill>
                <a:effectLst/>
                <a:latin typeface="Consolas" panose="020B0609020204030204" pitchFamily="49" charset="0"/>
              </a:rPr>
              <a:t>std</a:t>
            </a:r>
            <a:r>
              <a:rPr lang="en-AU" sz="1400" b="0">
                <a:solidFill>
                  <a:srgbClr val="8B888F"/>
                </a:solidFill>
                <a:effectLst/>
                <a:latin typeface="Consolas" panose="020B0609020204030204" pitchFamily="49" charset="0"/>
              </a:rPr>
              <a:t>::</a:t>
            </a:r>
            <a:r>
              <a:rPr lang="en-AU" sz="1400" b="0">
                <a:solidFill>
                  <a:srgbClr val="F7F1FF"/>
                </a:solidFill>
                <a:effectLst/>
                <a:latin typeface="Consolas" panose="020B0609020204030204" pitchFamily="49" charset="0"/>
              </a:rPr>
              <a:t>endl</a:t>
            </a:r>
            <a:r>
              <a:rPr lang="en-AU" sz="1400" b="0">
                <a:solidFill>
                  <a:srgbClr val="8B888F"/>
                </a:solidFill>
                <a:effectLst/>
                <a:latin typeface="Consolas" panose="020B0609020204030204" pitchFamily="49" charset="0"/>
              </a:rPr>
              <a:t>;</a:t>
            </a:r>
            <a:endParaRPr lang="en-AU" sz="1400" b="0">
              <a:solidFill>
                <a:srgbClr val="F7F1FF"/>
              </a:solidFill>
              <a:effectLst/>
              <a:latin typeface="Consolas" panose="020B0609020204030204" pitchFamily="49" charset="0"/>
            </a:endParaRPr>
          </a:p>
          <a:p>
            <a:pPr marL="0" indent="0">
              <a:spcBef>
                <a:spcPts val="0"/>
              </a:spcBef>
              <a:spcAft>
                <a:spcPts val="0"/>
              </a:spcAft>
              <a:buNone/>
            </a:pPr>
            <a:r>
              <a:rPr lang="en-AU" sz="1400" b="0">
                <a:solidFill>
                  <a:srgbClr val="F7F1FF"/>
                </a:solidFill>
                <a:effectLst/>
                <a:latin typeface="Consolas" panose="020B0609020204030204" pitchFamily="49" charset="0"/>
              </a:rPr>
              <a:t>    </a:t>
            </a:r>
            <a:r>
              <a:rPr lang="en-AU" sz="1400" b="0">
                <a:solidFill>
                  <a:srgbClr val="7BD88F"/>
                </a:solidFill>
                <a:effectLst/>
                <a:latin typeface="Consolas" panose="020B0609020204030204" pitchFamily="49" charset="0"/>
              </a:rPr>
              <a:t>std</a:t>
            </a:r>
            <a:r>
              <a:rPr lang="en-AU" sz="1400" b="0">
                <a:solidFill>
                  <a:srgbClr val="8B888F"/>
                </a:solidFill>
                <a:effectLst/>
                <a:latin typeface="Consolas" panose="020B0609020204030204" pitchFamily="49" charset="0"/>
              </a:rPr>
              <a:t>::</a:t>
            </a:r>
            <a:r>
              <a:rPr lang="en-AU" sz="1400" b="0">
                <a:solidFill>
                  <a:srgbClr val="F7F1FF"/>
                </a:solidFill>
                <a:effectLst/>
                <a:latin typeface="Consolas" panose="020B0609020204030204" pitchFamily="49" charset="0"/>
              </a:rPr>
              <a:t>cout </a:t>
            </a:r>
            <a:r>
              <a:rPr lang="en-AU" sz="1400" b="0">
                <a:solidFill>
                  <a:srgbClr val="FC618D"/>
                </a:solidFill>
                <a:effectLst/>
                <a:latin typeface="Consolas" panose="020B0609020204030204" pitchFamily="49" charset="0"/>
              </a:rPr>
              <a:t>&lt;&lt;</a:t>
            </a:r>
            <a:r>
              <a:rPr lang="en-AU" sz="1400" b="0">
                <a:solidFill>
                  <a:srgbClr val="F7F1FF"/>
                </a:solidFill>
                <a:effectLst/>
                <a:latin typeface="Consolas" panose="020B0609020204030204" pitchFamily="49" charset="0"/>
              </a:rPr>
              <a:t> </a:t>
            </a:r>
            <a:r>
              <a:rPr lang="en-AU" sz="1400" b="0">
                <a:solidFill>
                  <a:srgbClr val="FC618D"/>
                </a:solidFill>
                <a:effectLst/>
                <a:latin typeface="Consolas" panose="020B0609020204030204" pitchFamily="49" charset="0"/>
              </a:rPr>
              <a:t>typeid</a:t>
            </a:r>
            <a:r>
              <a:rPr lang="en-AU" sz="1400" b="0">
                <a:solidFill>
                  <a:srgbClr val="8B888F"/>
                </a:solidFill>
                <a:effectLst/>
                <a:latin typeface="Consolas" panose="020B0609020204030204" pitchFamily="49" charset="0"/>
              </a:rPr>
              <a:t>("</a:t>
            </a:r>
            <a:r>
              <a:rPr lang="en-AU" sz="1400" b="0">
                <a:solidFill>
                  <a:srgbClr val="FCE566"/>
                </a:solidFill>
                <a:effectLst/>
                <a:latin typeface="Consolas" panose="020B0609020204030204" pitchFamily="49" charset="0"/>
              </a:rPr>
              <a:t>Hello</a:t>
            </a:r>
            <a:r>
              <a:rPr lang="en-AU" sz="1400" b="0">
                <a:solidFill>
                  <a:srgbClr val="8B888F"/>
                </a:solidFill>
                <a:effectLst/>
                <a:latin typeface="Consolas" panose="020B0609020204030204" pitchFamily="49" charset="0"/>
              </a:rPr>
              <a:t>"</a:t>
            </a:r>
            <a:r>
              <a:rPr lang="en-AU" sz="1400" b="0">
                <a:solidFill>
                  <a:srgbClr val="F7F1FF"/>
                </a:solidFill>
                <a:effectLst/>
                <a:latin typeface="Consolas" panose="020B0609020204030204" pitchFamily="49" charset="0"/>
              </a:rPr>
              <a:t>s</a:t>
            </a:r>
            <a:r>
              <a:rPr lang="en-AU" sz="1400" b="0">
                <a:solidFill>
                  <a:srgbClr val="8B888F"/>
                </a:solidFill>
                <a:effectLst/>
                <a:latin typeface="Consolas" panose="020B0609020204030204" pitchFamily="49" charset="0"/>
              </a:rPr>
              <a:t>).</a:t>
            </a:r>
            <a:r>
              <a:rPr lang="en-AU" sz="1400" b="0">
                <a:solidFill>
                  <a:srgbClr val="7BD88F"/>
                </a:solidFill>
                <a:effectLst/>
                <a:latin typeface="Consolas" panose="020B0609020204030204" pitchFamily="49" charset="0"/>
              </a:rPr>
              <a:t>name</a:t>
            </a:r>
            <a:r>
              <a:rPr lang="en-AU" sz="1400" b="0">
                <a:solidFill>
                  <a:srgbClr val="8B888F"/>
                </a:solidFill>
                <a:effectLst/>
                <a:latin typeface="Consolas" panose="020B0609020204030204" pitchFamily="49" charset="0"/>
              </a:rPr>
              <a:t>()</a:t>
            </a:r>
            <a:r>
              <a:rPr lang="en-AU" sz="1400" b="0">
                <a:solidFill>
                  <a:srgbClr val="F7F1FF"/>
                </a:solidFill>
                <a:effectLst/>
                <a:latin typeface="Consolas" panose="020B0609020204030204" pitchFamily="49" charset="0"/>
              </a:rPr>
              <a:t> </a:t>
            </a:r>
            <a:r>
              <a:rPr lang="en-AU" sz="1400" b="0">
                <a:solidFill>
                  <a:srgbClr val="FC618D"/>
                </a:solidFill>
                <a:effectLst/>
                <a:latin typeface="Consolas" panose="020B0609020204030204" pitchFamily="49" charset="0"/>
              </a:rPr>
              <a:t>&lt;&lt;</a:t>
            </a:r>
            <a:r>
              <a:rPr lang="en-AU" sz="1400" b="0">
                <a:solidFill>
                  <a:srgbClr val="F7F1FF"/>
                </a:solidFill>
                <a:effectLst/>
                <a:latin typeface="Consolas" panose="020B0609020204030204" pitchFamily="49" charset="0"/>
              </a:rPr>
              <a:t> </a:t>
            </a:r>
            <a:r>
              <a:rPr lang="en-AU" sz="1400" b="0">
                <a:solidFill>
                  <a:srgbClr val="7BD88F"/>
                </a:solidFill>
                <a:effectLst/>
                <a:latin typeface="Consolas" panose="020B0609020204030204" pitchFamily="49" charset="0"/>
              </a:rPr>
              <a:t>std</a:t>
            </a:r>
            <a:r>
              <a:rPr lang="en-AU" sz="1400" b="0">
                <a:solidFill>
                  <a:srgbClr val="8B888F"/>
                </a:solidFill>
                <a:effectLst/>
                <a:latin typeface="Consolas" panose="020B0609020204030204" pitchFamily="49" charset="0"/>
              </a:rPr>
              <a:t>::</a:t>
            </a:r>
            <a:r>
              <a:rPr lang="en-AU" sz="1400" b="0">
                <a:solidFill>
                  <a:srgbClr val="F7F1FF"/>
                </a:solidFill>
                <a:effectLst/>
                <a:latin typeface="Consolas" panose="020B0609020204030204" pitchFamily="49" charset="0"/>
              </a:rPr>
              <a:t>endl</a:t>
            </a:r>
            <a:r>
              <a:rPr lang="en-AU" sz="1400" b="0">
                <a:solidFill>
                  <a:srgbClr val="8B888F"/>
                </a:solidFill>
                <a:effectLst/>
                <a:latin typeface="Consolas" panose="020B0609020204030204" pitchFamily="49" charset="0"/>
              </a:rPr>
              <a:t>;</a:t>
            </a:r>
            <a:endParaRPr lang="en-AU" sz="1400" b="0">
              <a:solidFill>
                <a:srgbClr val="F7F1FF"/>
              </a:solidFill>
              <a:effectLst/>
              <a:latin typeface="Consolas" panose="020B0609020204030204" pitchFamily="49" charset="0"/>
            </a:endParaRPr>
          </a:p>
          <a:p>
            <a:pPr marL="0" indent="0">
              <a:spcBef>
                <a:spcPts val="0"/>
              </a:spcBef>
              <a:spcAft>
                <a:spcPts val="0"/>
              </a:spcAft>
              <a:buNone/>
            </a:pPr>
            <a:r>
              <a:rPr lang="en-AU" sz="1400" b="0">
                <a:solidFill>
                  <a:srgbClr val="F7F1FF"/>
                </a:solidFill>
                <a:effectLst/>
                <a:latin typeface="Consolas" panose="020B0609020204030204" pitchFamily="49" charset="0"/>
              </a:rPr>
              <a:t>    </a:t>
            </a:r>
            <a:r>
              <a:rPr lang="en-AU" sz="1400" b="0">
                <a:solidFill>
                  <a:srgbClr val="7BD88F"/>
                </a:solidFill>
                <a:effectLst/>
                <a:latin typeface="Consolas" panose="020B0609020204030204" pitchFamily="49" charset="0"/>
              </a:rPr>
              <a:t>std</a:t>
            </a:r>
            <a:r>
              <a:rPr lang="en-AU" sz="1400" b="0">
                <a:solidFill>
                  <a:srgbClr val="8B888F"/>
                </a:solidFill>
                <a:effectLst/>
                <a:latin typeface="Consolas" panose="020B0609020204030204" pitchFamily="49" charset="0"/>
              </a:rPr>
              <a:t>::</a:t>
            </a:r>
            <a:r>
              <a:rPr lang="en-AU" sz="1400" b="0">
                <a:solidFill>
                  <a:srgbClr val="F7F1FF"/>
                </a:solidFill>
                <a:effectLst/>
                <a:latin typeface="Consolas" panose="020B0609020204030204" pitchFamily="49" charset="0"/>
              </a:rPr>
              <a:t>cout </a:t>
            </a:r>
            <a:r>
              <a:rPr lang="en-AU" sz="1400" b="0">
                <a:solidFill>
                  <a:srgbClr val="FC618D"/>
                </a:solidFill>
                <a:effectLst/>
                <a:latin typeface="Consolas" panose="020B0609020204030204" pitchFamily="49" charset="0"/>
              </a:rPr>
              <a:t>&lt;&lt;</a:t>
            </a:r>
            <a:r>
              <a:rPr lang="en-AU" sz="1400" b="0">
                <a:solidFill>
                  <a:srgbClr val="F7F1FF"/>
                </a:solidFill>
                <a:effectLst/>
                <a:latin typeface="Consolas" panose="020B0609020204030204" pitchFamily="49" charset="0"/>
              </a:rPr>
              <a:t> </a:t>
            </a:r>
            <a:r>
              <a:rPr lang="en-AU" sz="1400" b="0">
                <a:solidFill>
                  <a:srgbClr val="FC618D"/>
                </a:solidFill>
                <a:effectLst/>
                <a:latin typeface="Consolas" panose="020B0609020204030204" pitchFamily="49" charset="0"/>
              </a:rPr>
              <a:t>typeid</a:t>
            </a:r>
            <a:r>
              <a:rPr lang="en-AU" sz="1400" b="0">
                <a:solidFill>
                  <a:srgbClr val="8B888F"/>
                </a:solidFill>
                <a:effectLst/>
                <a:latin typeface="Consolas" panose="020B0609020204030204" pitchFamily="49" charset="0"/>
              </a:rPr>
              <a:t>("</a:t>
            </a:r>
            <a:r>
              <a:rPr lang="en-AU" sz="1400" b="0">
                <a:solidFill>
                  <a:srgbClr val="FCE566"/>
                </a:solidFill>
                <a:effectLst/>
                <a:latin typeface="Consolas" panose="020B0609020204030204" pitchFamily="49" charset="0"/>
              </a:rPr>
              <a:t>Hello</a:t>
            </a:r>
            <a:r>
              <a:rPr lang="en-AU" sz="1400" b="0">
                <a:solidFill>
                  <a:srgbClr val="8B888F"/>
                </a:solidFill>
                <a:effectLst/>
                <a:latin typeface="Consolas" panose="020B0609020204030204" pitchFamily="49" charset="0"/>
              </a:rPr>
              <a:t>"</a:t>
            </a:r>
            <a:r>
              <a:rPr lang="en-AU" sz="1400" b="0">
                <a:solidFill>
                  <a:srgbClr val="F7F1FF"/>
                </a:solidFill>
                <a:effectLst/>
                <a:latin typeface="Consolas" panose="020B0609020204030204" pitchFamily="49" charset="0"/>
              </a:rPr>
              <a:t>sv</a:t>
            </a:r>
            <a:r>
              <a:rPr lang="en-AU" sz="1400" b="0">
                <a:solidFill>
                  <a:srgbClr val="8B888F"/>
                </a:solidFill>
                <a:effectLst/>
                <a:latin typeface="Consolas" panose="020B0609020204030204" pitchFamily="49" charset="0"/>
              </a:rPr>
              <a:t>).</a:t>
            </a:r>
            <a:r>
              <a:rPr lang="en-AU" sz="1400" b="0">
                <a:solidFill>
                  <a:srgbClr val="7BD88F"/>
                </a:solidFill>
                <a:effectLst/>
                <a:latin typeface="Consolas" panose="020B0609020204030204" pitchFamily="49" charset="0"/>
              </a:rPr>
              <a:t>name</a:t>
            </a:r>
            <a:r>
              <a:rPr lang="en-AU" sz="1400" b="0">
                <a:solidFill>
                  <a:srgbClr val="8B888F"/>
                </a:solidFill>
                <a:effectLst/>
                <a:latin typeface="Consolas" panose="020B0609020204030204" pitchFamily="49" charset="0"/>
              </a:rPr>
              <a:t>()</a:t>
            </a:r>
            <a:r>
              <a:rPr lang="en-AU" sz="1400" b="0">
                <a:solidFill>
                  <a:srgbClr val="F7F1FF"/>
                </a:solidFill>
                <a:effectLst/>
                <a:latin typeface="Consolas" panose="020B0609020204030204" pitchFamily="49" charset="0"/>
              </a:rPr>
              <a:t> </a:t>
            </a:r>
            <a:r>
              <a:rPr lang="en-AU" sz="1400" b="0">
                <a:solidFill>
                  <a:srgbClr val="FC618D"/>
                </a:solidFill>
                <a:effectLst/>
                <a:latin typeface="Consolas" panose="020B0609020204030204" pitchFamily="49" charset="0"/>
              </a:rPr>
              <a:t>&lt;&lt;</a:t>
            </a:r>
            <a:r>
              <a:rPr lang="en-AU" sz="1400" b="0">
                <a:solidFill>
                  <a:srgbClr val="F7F1FF"/>
                </a:solidFill>
                <a:effectLst/>
                <a:latin typeface="Consolas" panose="020B0609020204030204" pitchFamily="49" charset="0"/>
              </a:rPr>
              <a:t> </a:t>
            </a:r>
            <a:r>
              <a:rPr lang="en-AU" sz="1400" b="0">
                <a:solidFill>
                  <a:srgbClr val="7BD88F"/>
                </a:solidFill>
                <a:effectLst/>
                <a:latin typeface="Consolas" panose="020B0609020204030204" pitchFamily="49" charset="0"/>
              </a:rPr>
              <a:t>std</a:t>
            </a:r>
            <a:r>
              <a:rPr lang="en-AU" sz="1400" b="0">
                <a:solidFill>
                  <a:srgbClr val="8B888F"/>
                </a:solidFill>
                <a:effectLst/>
                <a:latin typeface="Consolas" panose="020B0609020204030204" pitchFamily="49" charset="0"/>
              </a:rPr>
              <a:t>::</a:t>
            </a:r>
            <a:r>
              <a:rPr lang="en-AU" sz="1400" b="0">
                <a:solidFill>
                  <a:srgbClr val="F7F1FF"/>
                </a:solidFill>
                <a:effectLst/>
                <a:latin typeface="Consolas" panose="020B0609020204030204" pitchFamily="49" charset="0"/>
              </a:rPr>
              <a:t>endl</a:t>
            </a:r>
            <a:r>
              <a:rPr lang="en-AU" sz="1400" b="0">
                <a:solidFill>
                  <a:srgbClr val="8B888F"/>
                </a:solidFill>
                <a:effectLst/>
                <a:latin typeface="Consolas" panose="020B0609020204030204" pitchFamily="49" charset="0"/>
              </a:rPr>
              <a:t>;</a:t>
            </a:r>
            <a:endParaRPr lang="en-AU" sz="1400" b="0">
              <a:solidFill>
                <a:srgbClr val="F7F1FF"/>
              </a:solidFill>
              <a:effectLst/>
              <a:latin typeface="Consolas" panose="020B0609020204030204" pitchFamily="49" charset="0"/>
            </a:endParaRPr>
          </a:p>
          <a:p>
            <a:pPr marL="0" indent="0">
              <a:spcBef>
                <a:spcPts val="0"/>
              </a:spcBef>
              <a:spcAft>
                <a:spcPts val="0"/>
              </a:spcAft>
              <a:buNone/>
            </a:pPr>
            <a:br>
              <a:rPr lang="en-AU" sz="1400" b="0">
                <a:solidFill>
                  <a:srgbClr val="F7F1FF"/>
                </a:solidFill>
                <a:effectLst/>
                <a:latin typeface="Consolas" panose="020B0609020204030204" pitchFamily="49" charset="0"/>
              </a:rPr>
            </a:br>
            <a:r>
              <a:rPr lang="en-AU" sz="1400" b="0">
                <a:solidFill>
                  <a:srgbClr val="F7F1FF"/>
                </a:solidFill>
                <a:effectLst/>
                <a:latin typeface="Consolas" panose="020B0609020204030204" pitchFamily="49" charset="0"/>
              </a:rPr>
              <a:t>    </a:t>
            </a:r>
            <a:r>
              <a:rPr lang="en-AU" sz="1400" b="0">
                <a:solidFill>
                  <a:srgbClr val="FC618D"/>
                </a:solidFill>
                <a:effectLst/>
                <a:latin typeface="Consolas" panose="020B0609020204030204" pitchFamily="49" charset="0"/>
              </a:rPr>
              <a:t>return</a:t>
            </a:r>
            <a:r>
              <a:rPr lang="en-AU" sz="1400" b="0">
                <a:solidFill>
                  <a:srgbClr val="F7F1FF"/>
                </a:solidFill>
                <a:effectLst/>
                <a:latin typeface="Consolas" panose="020B0609020204030204" pitchFamily="49" charset="0"/>
              </a:rPr>
              <a:t> </a:t>
            </a:r>
            <a:r>
              <a:rPr lang="en-AU" sz="1400" b="0">
                <a:solidFill>
                  <a:srgbClr val="948AE3"/>
                </a:solidFill>
                <a:effectLst/>
                <a:latin typeface="Consolas" panose="020B0609020204030204" pitchFamily="49" charset="0"/>
              </a:rPr>
              <a:t>0</a:t>
            </a:r>
            <a:r>
              <a:rPr lang="en-AU" sz="1400" b="0">
                <a:solidFill>
                  <a:srgbClr val="8B888F"/>
                </a:solidFill>
                <a:effectLst/>
                <a:latin typeface="Consolas" panose="020B0609020204030204" pitchFamily="49" charset="0"/>
              </a:rPr>
              <a:t>;</a:t>
            </a:r>
            <a:endParaRPr lang="en-AU" sz="1400" b="0">
              <a:solidFill>
                <a:srgbClr val="F7F1FF"/>
              </a:solidFill>
              <a:effectLst/>
              <a:latin typeface="Consolas" panose="020B0609020204030204" pitchFamily="49" charset="0"/>
            </a:endParaRPr>
          </a:p>
          <a:p>
            <a:pPr marL="0" indent="0">
              <a:spcBef>
                <a:spcPts val="0"/>
              </a:spcBef>
              <a:spcAft>
                <a:spcPts val="0"/>
              </a:spcAft>
              <a:buNone/>
            </a:pPr>
            <a:r>
              <a:rPr lang="en-AU" sz="1400" b="0">
                <a:solidFill>
                  <a:srgbClr val="8B888F"/>
                </a:solidFill>
                <a:effectLst/>
                <a:latin typeface="Consolas" panose="020B0609020204030204" pitchFamily="49" charset="0"/>
              </a:rPr>
              <a:t>}</a:t>
            </a:r>
            <a:endParaRPr lang="en-AU" sz="1400" b="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31006183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Smart Pointers Example 1</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33</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0FDB353-9ED0-EC6B-7695-B0649ADF6023}"/>
              </a:ext>
            </a:extLst>
          </p:cNvPr>
          <p:cNvSpPr>
            <a:spLocks noGrp="1"/>
          </p:cNvSpPr>
          <p:nvPr>
            <p:ph sz="half" idx="2"/>
          </p:nvPr>
        </p:nvSpPr>
        <p:spPr>
          <a:xfrm>
            <a:off x="550863" y="1464906"/>
            <a:ext cx="11097550" cy="4478020"/>
          </a:xfrm>
        </p:spPr>
        <p:txBody>
          <a:bodyPr>
            <a:noAutofit/>
          </a:bodyPr>
          <a:lstStyle/>
          <a:p>
            <a:pPr marL="0" indent="0">
              <a:spcBef>
                <a:spcPts val="0"/>
              </a:spcBef>
              <a:spcAft>
                <a:spcPts val="0"/>
              </a:spcAft>
              <a:buNone/>
            </a:pPr>
            <a:r>
              <a:rPr lang="en-AU" sz="1000" b="0">
                <a:solidFill>
                  <a:srgbClr val="8B888F"/>
                </a:solidFill>
                <a:effectLst/>
                <a:latin typeface="Consolas" panose="020B0609020204030204" pitchFamily="49" charset="0"/>
              </a:rPr>
              <a:t>#</a:t>
            </a:r>
            <a:r>
              <a:rPr lang="en-AU" sz="1000" b="0">
                <a:solidFill>
                  <a:srgbClr val="FC618D"/>
                </a:solidFill>
                <a:effectLst/>
                <a:latin typeface="Consolas" panose="020B0609020204030204" pitchFamily="49" charset="0"/>
              </a:rPr>
              <a:t>include</a:t>
            </a:r>
            <a:r>
              <a:rPr lang="en-AU" sz="1000" b="0">
                <a:solidFill>
                  <a:srgbClr val="948AE3"/>
                </a:solidFill>
                <a:effectLst/>
                <a:latin typeface="Consolas" panose="020B0609020204030204" pitchFamily="49" charset="0"/>
              </a:rPr>
              <a:t> </a:t>
            </a:r>
            <a:r>
              <a:rPr lang="en-AU" sz="1000" b="0">
                <a:solidFill>
                  <a:srgbClr val="8B888F"/>
                </a:solidFill>
                <a:effectLst/>
                <a:latin typeface="Consolas" panose="020B0609020204030204" pitchFamily="49" charset="0"/>
              </a:rPr>
              <a:t>&lt;</a:t>
            </a:r>
            <a:r>
              <a:rPr lang="en-AU" sz="1000" b="0">
                <a:solidFill>
                  <a:srgbClr val="FCE566"/>
                </a:solidFill>
                <a:effectLst/>
                <a:latin typeface="Consolas" panose="020B0609020204030204" pitchFamily="49" charset="0"/>
              </a:rPr>
              <a:t>iostream</a:t>
            </a:r>
            <a:r>
              <a:rPr lang="en-AU" sz="1000" b="0">
                <a:solidFill>
                  <a:srgbClr val="8B888F"/>
                </a:solidFill>
                <a:effectLst/>
                <a:latin typeface="Consolas" panose="020B0609020204030204" pitchFamily="49" charset="0"/>
              </a:rPr>
              <a:t>&gt;</a:t>
            </a:r>
            <a:endParaRPr lang="en-AU" sz="1000" b="0">
              <a:solidFill>
                <a:srgbClr val="F7F1FF"/>
              </a:solidFill>
              <a:effectLst/>
              <a:latin typeface="Consolas" panose="020B0609020204030204" pitchFamily="49" charset="0"/>
            </a:endParaRPr>
          </a:p>
          <a:p>
            <a:pPr marL="0" indent="0">
              <a:spcBef>
                <a:spcPts val="0"/>
              </a:spcBef>
              <a:spcAft>
                <a:spcPts val="0"/>
              </a:spcAft>
              <a:buNone/>
            </a:pPr>
            <a:r>
              <a:rPr lang="en-AU" sz="1000" b="0">
                <a:solidFill>
                  <a:srgbClr val="8B888F"/>
                </a:solidFill>
                <a:effectLst/>
                <a:latin typeface="Consolas" panose="020B0609020204030204" pitchFamily="49" charset="0"/>
              </a:rPr>
              <a:t>#</a:t>
            </a:r>
            <a:r>
              <a:rPr lang="en-AU" sz="1000" b="0">
                <a:solidFill>
                  <a:srgbClr val="FC618D"/>
                </a:solidFill>
                <a:effectLst/>
                <a:latin typeface="Consolas" panose="020B0609020204030204" pitchFamily="49" charset="0"/>
              </a:rPr>
              <a:t>include</a:t>
            </a:r>
            <a:r>
              <a:rPr lang="en-AU" sz="1000" b="0">
                <a:solidFill>
                  <a:srgbClr val="948AE3"/>
                </a:solidFill>
                <a:effectLst/>
                <a:latin typeface="Consolas" panose="020B0609020204030204" pitchFamily="49" charset="0"/>
              </a:rPr>
              <a:t> </a:t>
            </a:r>
            <a:r>
              <a:rPr lang="en-AU" sz="1000" b="0">
                <a:solidFill>
                  <a:srgbClr val="8B888F"/>
                </a:solidFill>
                <a:effectLst/>
                <a:latin typeface="Consolas" panose="020B0609020204030204" pitchFamily="49" charset="0"/>
              </a:rPr>
              <a:t>&lt;</a:t>
            </a:r>
            <a:r>
              <a:rPr lang="en-AU" sz="1000" b="0">
                <a:solidFill>
                  <a:srgbClr val="FCE566"/>
                </a:solidFill>
                <a:effectLst/>
                <a:latin typeface="Consolas" panose="020B0609020204030204" pitchFamily="49" charset="0"/>
              </a:rPr>
              <a:t>memory</a:t>
            </a:r>
            <a:r>
              <a:rPr lang="en-AU" sz="1000" b="0">
                <a:solidFill>
                  <a:srgbClr val="8B888F"/>
                </a:solidFill>
                <a:effectLst/>
                <a:latin typeface="Consolas" panose="020B0609020204030204" pitchFamily="49" charset="0"/>
              </a:rPr>
              <a:t>&gt;</a:t>
            </a:r>
            <a:endParaRPr lang="en-AU" sz="1000" b="0">
              <a:solidFill>
                <a:srgbClr val="F7F1FF"/>
              </a:solidFill>
              <a:effectLst/>
              <a:latin typeface="Consolas" panose="020B0609020204030204" pitchFamily="49" charset="0"/>
            </a:endParaRPr>
          </a:p>
          <a:p>
            <a:pPr marL="0" indent="0">
              <a:spcBef>
                <a:spcPts val="0"/>
              </a:spcBef>
              <a:spcAft>
                <a:spcPts val="0"/>
              </a:spcAft>
              <a:buNone/>
            </a:pPr>
            <a:br>
              <a:rPr lang="en-AU" sz="1000" b="0">
                <a:solidFill>
                  <a:srgbClr val="F7F1FF"/>
                </a:solidFill>
                <a:effectLst/>
                <a:latin typeface="Consolas" panose="020B0609020204030204" pitchFamily="49" charset="0"/>
              </a:rPr>
            </a:br>
            <a:r>
              <a:rPr lang="en-AU" sz="1000" b="0" i="1">
                <a:solidFill>
                  <a:srgbClr val="5AD4E6"/>
                </a:solidFill>
                <a:effectLst/>
                <a:latin typeface="Consolas" panose="020B0609020204030204" pitchFamily="49" charset="0"/>
              </a:rPr>
              <a:t>void</a:t>
            </a:r>
            <a:r>
              <a:rPr lang="en-AU" sz="1000" b="0">
                <a:solidFill>
                  <a:srgbClr val="F7F1FF"/>
                </a:solidFill>
                <a:effectLst/>
                <a:latin typeface="Consolas" panose="020B0609020204030204" pitchFamily="49" charset="0"/>
              </a:rPr>
              <a:t> </a:t>
            </a:r>
            <a:r>
              <a:rPr lang="en-AU" sz="1000" b="0">
                <a:solidFill>
                  <a:srgbClr val="7BD88F"/>
                </a:solidFill>
                <a:effectLst/>
                <a:latin typeface="Consolas" panose="020B0609020204030204" pitchFamily="49" charset="0"/>
              </a:rPr>
              <a:t>print</a:t>
            </a:r>
            <a:r>
              <a:rPr lang="en-AU" sz="1000" b="0">
                <a:solidFill>
                  <a:srgbClr val="8B888F"/>
                </a:solidFill>
                <a:effectLst/>
                <a:latin typeface="Consolas" panose="020B0609020204030204" pitchFamily="49" charset="0"/>
              </a:rPr>
              <a:t>(</a:t>
            </a:r>
            <a:r>
              <a:rPr lang="en-AU" sz="1000" b="0">
                <a:solidFill>
                  <a:srgbClr val="7BD88F"/>
                </a:solidFill>
                <a:effectLst/>
                <a:latin typeface="Consolas" panose="020B0609020204030204" pitchFamily="49" charset="0"/>
              </a:rPr>
              <a:t>std</a:t>
            </a:r>
            <a:r>
              <a:rPr lang="en-AU" sz="1000" b="0">
                <a:solidFill>
                  <a:srgbClr val="8B888F"/>
                </a:solidFill>
                <a:effectLst/>
                <a:latin typeface="Consolas" panose="020B0609020204030204" pitchFamily="49" charset="0"/>
              </a:rPr>
              <a:t>::</a:t>
            </a:r>
            <a:r>
              <a:rPr lang="en-AU" sz="1000" b="0">
                <a:solidFill>
                  <a:srgbClr val="5AD4E6"/>
                </a:solidFill>
                <a:effectLst/>
                <a:latin typeface="Consolas" panose="020B0609020204030204" pitchFamily="49" charset="0"/>
              </a:rPr>
              <a:t>unique_ptr</a:t>
            </a:r>
            <a:r>
              <a:rPr lang="en-AU" sz="1000" b="0">
                <a:solidFill>
                  <a:srgbClr val="8B888F"/>
                </a:solidFill>
                <a:effectLst/>
                <a:latin typeface="Consolas" panose="020B0609020204030204" pitchFamily="49" charset="0"/>
              </a:rPr>
              <a:t>&lt;</a:t>
            </a:r>
            <a:r>
              <a:rPr lang="en-AU" sz="1000" b="0" i="1">
                <a:solidFill>
                  <a:srgbClr val="5AD4E6"/>
                </a:solidFill>
                <a:effectLst/>
                <a:latin typeface="Consolas" panose="020B0609020204030204" pitchFamily="49" charset="0"/>
              </a:rPr>
              <a:t>int</a:t>
            </a:r>
            <a:r>
              <a:rPr lang="en-AU" sz="1000" b="0">
                <a:solidFill>
                  <a:srgbClr val="8B888F"/>
                </a:solidFill>
                <a:effectLst/>
                <a:latin typeface="Consolas" panose="020B0609020204030204" pitchFamily="49" charset="0"/>
              </a:rPr>
              <a:t>&gt;</a:t>
            </a:r>
            <a:r>
              <a:rPr lang="en-AU" sz="1000" b="0" i="1">
                <a:solidFill>
                  <a:srgbClr val="FC618D"/>
                </a:solidFill>
                <a:effectLst/>
                <a:latin typeface="Consolas" panose="020B0609020204030204" pitchFamily="49" charset="0"/>
              </a:rPr>
              <a:t>&amp;</a:t>
            </a:r>
            <a:r>
              <a:rPr lang="en-AU" sz="1000" b="0">
                <a:solidFill>
                  <a:srgbClr val="F7F1FF"/>
                </a:solidFill>
                <a:effectLst/>
                <a:latin typeface="Consolas" panose="020B0609020204030204" pitchFamily="49" charset="0"/>
              </a:rPr>
              <a:t> </a:t>
            </a:r>
            <a:r>
              <a:rPr lang="en-AU" sz="1000" b="0" i="1">
                <a:solidFill>
                  <a:srgbClr val="FD9353"/>
                </a:solidFill>
                <a:effectLst/>
                <a:latin typeface="Consolas" panose="020B0609020204030204" pitchFamily="49" charset="0"/>
              </a:rPr>
              <a:t>ptr</a:t>
            </a: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pPr marL="0" indent="0">
              <a:spcBef>
                <a:spcPts val="0"/>
              </a:spcBef>
              <a:spcAft>
                <a:spcPts val="0"/>
              </a:spcAft>
              <a:buNone/>
            </a:pP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 </a:t>
            </a:r>
          </a:p>
          <a:p>
            <a:pPr marL="0" indent="0">
              <a:spcBef>
                <a:spcPts val="0"/>
              </a:spcBef>
              <a:spcAft>
                <a:spcPts val="0"/>
              </a:spcAft>
              <a:buNone/>
            </a:pPr>
            <a:r>
              <a:rPr lang="en-AU" sz="1000" b="0">
                <a:solidFill>
                  <a:srgbClr val="F7F1FF"/>
                </a:solidFill>
                <a:effectLst/>
                <a:latin typeface="Consolas" panose="020B0609020204030204" pitchFamily="49" charset="0"/>
              </a:rPr>
              <a:t>    </a:t>
            </a:r>
            <a:r>
              <a:rPr lang="en-AU" sz="1000" b="0">
                <a:solidFill>
                  <a:srgbClr val="7BD88F"/>
                </a:solidFill>
                <a:effectLst/>
                <a:latin typeface="Consolas" panose="020B0609020204030204" pitchFamily="49" charset="0"/>
              </a:rPr>
              <a:t>std</a:t>
            </a: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cout </a:t>
            </a:r>
            <a:r>
              <a:rPr lang="en-AU" sz="1000" b="0">
                <a:solidFill>
                  <a:srgbClr val="FC618D"/>
                </a:solidFill>
                <a:effectLst/>
                <a:latin typeface="Consolas" panose="020B0609020204030204" pitchFamily="49" charset="0"/>
              </a:rPr>
              <a:t>&lt;&lt;</a:t>
            </a:r>
            <a:r>
              <a:rPr lang="en-AU" sz="1000" b="0">
                <a:solidFill>
                  <a:srgbClr val="F7F1FF"/>
                </a:solidFill>
                <a:effectLst/>
                <a:latin typeface="Consolas" panose="020B0609020204030204" pitchFamily="49" charset="0"/>
              </a:rPr>
              <a:t> ptr </a:t>
            </a:r>
            <a:r>
              <a:rPr lang="en-AU" sz="1000" b="0">
                <a:solidFill>
                  <a:srgbClr val="FC618D"/>
                </a:solidFill>
                <a:effectLst/>
                <a:latin typeface="Consolas" panose="020B0609020204030204" pitchFamily="49" charset="0"/>
              </a:rPr>
              <a:t>&lt;&lt;</a:t>
            </a:r>
            <a:r>
              <a:rPr lang="en-AU" sz="1000" b="0">
                <a:solidFill>
                  <a:srgbClr val="F7F1FF"/>
                </a:solidFill>
                <a:effectLst/>
                <a:latin typeface="Consolas" panose="020B0609020204030204" pitchFamily="49" charset="0"/>
              </a:rPr>
              <a:t> </a:t>
            </a:r>
            <a:r>
              <a:rPr lang="en-AU" sz="1000" b="0">
                <a:solidFill>
                  <a:srgbClr val="7BD88F"/>
                </a:solidFill>
                <a:effectLst/>
                <a:latin typeface="Consolas" panose="020B0609020204030204" pitchFamily="49" charset="0"/>
              </a:rPr>
              <a:t>std</a:t>
            </a: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endl</a:t>
            </a: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pPr marL="0" indent="0">
              <a:spcBef>
                <a:spcPts val="0"/>
              </a:spcBef>
              <a:spcAft>
                <a:spcPts val="0"/>
              </a:spcAft>
              <a:buNone/>
            </a:pPr>
            <a:r>
              <a:rPr lang="en-AU" sz="1000" b="0">
                <a:solidFill>
                  <a:srgbClr val="F7F1FF"/>
                </a:solidFill>
                <a:effectLst/>
                <a:latin typeface="Consolas" panose="020B0609020204030204" pitchFamily="49" charset="0"/>
              </a:rPr>
              <a:t>    </a:t>
            </a:r>
            <a:r>
              <a:rPr lang="en-AU" sz="1000" b="0">
                <a:solidFill>
                  <a:srgbClr val="7BD88F"/>
                </a:solidFill>
                <a:effectLst/>
                <a:latin typeface="Consolas" panose="020B0609020204030204" pitchFamily="49" charset="0"/>
              </a:rPr>
              <a:t>std</a:t>
            </a: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cout </a:t>
            </a:r>
            <a:r>
              <a:rPr lang="en-AU" sz="1000" b="0">
                <a:solidFill>
                  <a:srgbClr val="FC618D"/>
                </a:solidFill>
                <a:effectLst/>
                <a:latin typeface="Consolas" panose="020B0609020204030204" pitchFamily="49" charset="0"/>
              </a:rPr>
              <a:t>&lt;&lt;</a:t>
            </a:r>
            <a:r>
              <a:rPr lang="en-AU" sz="1000" b="0">
                <a:solidFill>
                  <a:srgbClr val="F7F1FF"/>
                </a:solidFill>
                <a:effectLst/>
                <a:latin typeface="Consolas" panose="020B0609020204030204" pitchFamily="49" charset="0"/>
              </a:rPr>
              <a:t> </a:t>
            </a:r>
            <a:r>
              <a:rPr lang="en-AU" sz="1000" b="0">
                <a:solidFill>
                  <a:srgbClr val="FC618D"/>
                </a:solidFill>
                <a:effectLst/>
                <a:latin typeface="Consolas" panose="020B0609020204030204" pitchFamily="49" charset="0"/>
              </a:rPr>
              <a:t>*</a:t>
            </a:r>
            <a:r>
              <a:rPr lang="en-AU" sz="1000" b="0">
                <a:solidFill>
                  <a:srgbClr val="F7F1FF"/>
                </a:solidFill>
                <a:effectLst/>
                <a:latin typeface="Consolas" panose="020B0609020204030204" pitchFamily="49" charset="0"/>
              </a:rPr>
              <a:t>ptr </a:t>
            </a:r>
            <a:r>
              <a:rPr lang="en-AU" sz="1000" b="0">
                <a:solidFill>
                  <a:srgbClr val="FC618D"/>
                </a:solidFill>
                <a:effectLst/>
                <a:latin typeface="Consolas" panose="020B0609020204030204" pitchFamily="49" charset="0"/>
              </a:rPr>
              <a:t>&lt;&lt;</a:t>
            </a:r>
            <a:r>
              <a:rPr lang="en-AU" sz="1000" b="0">
                <a:solidFill>
                  <a:srgbClr val="F7F1FF"/>
                </a:solidFill>
                <a:effectLst/>
                <a:latin typeface="Consolas" panose="020B0609020204030204" pitchFamily="49" charset="0"/>
              </a:rPr>
              <a:t> </a:t>
            </a:r>
            <a:r>
              <a:rPr lang="en-AU" sz="1000" b="0">
                <a:solidFill>
                  <a:srgbClr val="7BD88F"/>
                </a:solidFill>
                <a:effectLst/>
                <a:latin typeface="Consolas" panose="020B0609020204030204" pitchFamily="49" charset="0"/>
              </a:rPr>
              <a:t>std</a:t>
            </a: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endl</a:t>
            </a: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pPr marL="0" indent="0">
              <a:spcBef>
                <a:spcPts val="0"/>
              </a:spcBef>
              <a:spcAft>
                <a:spcPts val="0"/>
              </a:spcAft>
              <a:buNone/>
            </a:pP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pPr marL="0" indent="0">
              <a:spcBef>
                <a:spcPts val="0"/>
              </a:spcBef>
              <a:spcAft>
                <a:spcPts val="0"/>
              </a:spcAft>
              <a:buNone/>
            </a:pPr>
            <a:br>
              <a:rPr lang="en-AU" sz="1000" b="0">
                <a:solidFill>
                  <a:srgbClr val="F7F1FF"/>
                </a:solidFill>
                <a:effectLst/>
                <a:latin typeface="Consolas" panose="020B0609020204030204" pitchFamily="49" charset="0"/>
              </a:rPr>
            </a:br>
            <a:r>
              <a:rPr lang="en-AU" sz="1000" b="0" i="1">
                <a:solidFill>
                  <a:srgbClr val="5AD4E6"/>
                </a:solidFill>
                <a:effectLst/>
                <a:latin typeface="Consolas" panose="020B0609020204030204" pitchFamily="49" charset="0"/>
              </a:rPr>
              <a:t>void</a:t>
            </a:r>
            <a:r>
              <a:rPr lang="en-AU" sz="1000" b="0">
                <a:solidFill>
                  <a:srgbClr val="F7F1FF"/>
                </a:solidFill>
                <a:effectLst/>
                <a:latin typeface="Consolas" panose="020B0609020204030204" pitchFamily="49" charset="0"/>
              </a:rPr>
              <a:t> </a:t>
            </a:r>
            <a:r>
              <a:rPr lang="en-AU" sz="1000" b="0">
                <a:solidFill>
                  <a:srgbClr val="7BD88F"/>
                </a:solidFill>
                <a:effectLst/>
                <a:latin typeface="Consolas" panose="020B0609020204030204" pitchFamily="49" charset="0"/>
              </a:rPr>
              <a:t>add_magic</a:t>
            </a:r>
            <a:r>
              <a:rPr lang="en-AU" sz="1000" b="0">
                <a:solidFill>
                  <a:srgbClr val="8B888F"/>
                </a:solidFill>
                <a:effectLst/>
                <a:latin typeface="Consolas" panose="020B0609020204030204" pitchFamily="49" charset="0"/>
              </a:rPr>
              <a:t>(</a:t>
            </a:r>
            <a:r>
              <a:rPr lang="en-AU" sz="1000" b="0">
                <a:solidFill>
                  <a:srgbClr val="7BD88F"/>
                </a:solidFill>
                <a:effectLst/>
                <a:latin typeface="Consolas" panose="020B0609020204030204" pitchFamily="49" charset="0"/>
              </a:rPr>
              <a:t>std</a:t>
            </a:r>
            <a:r>
              <a:rPr lang="en-AU" sz="1000" b="0">
                <a:solidFill>
                  <a:srgbClr val="8B888F"/>
                </a:solidFill>
                <a:effectLst/>
                <a:latin typeface="Consolas" panose="020B0609020204030204" pitchFamily="49" charset="0"/>
              </a:rPr>
              <a:t>::</a:t>
            </a:r>
            <a:r>
              <a:rPr lang="en-AU" sz="1000" b="0">
                <a:solidFill>
                  <a:srgbClr val="5AD4E6"/>
                </a:solidFill>
                <a:effectLst/>
                <a:latin typeface="Consolas" panose="020B0609020204030204" pitchFamily="49" charset="0"/>
              </a:rPr>
              <a:t>unique_ptr</a:t>
            </a:r>
            <a:r>
              <a:rPr lang="en-AU" sz="1000" b="0">
                <a:solidFill>
                  <a:srgbClr val="8B888F"/>
                </a:solidFill>
                <a:effectLst/>
                <a:latin typeface="Consolas" panose="020B0609020204030204" pitchFamily="49" charset="0"/>
              </a:rPr>
              <a:t>&lt;</a:t>
            </a:r>
            <a:r>
              <a:rPr lang="en-AU" sz="1000" b="0" i="1">
                <a:solidFill>
                  <a:srgbClr val="5AD4E6"/>
                </a:solidFill>
                <a:effectLst/>
                <a:latin typeface="Consolas" panose="020B0609020204030204" pitchFamily="49" charset="0"/>
              </a:rPr>
              <a:t>int</a:t>
            </a:r>
            <a:r>
              <a:rPr lang="en-AU" sz="1000" b="0">
                <a:solidFill>
                  <a:srgbClr val="8B888F"/>
                </a:solidFill>
                <a:effectLst/>
                <a:latin typeface="Consolas" panose="020B0609020204030204" pitchFamily="49" charset="0"/>
              </a:rPr>
              <a:t>&gt;</a:t>
            </a:r>
            <a:r>
              <a:rPr lang="en-AU" sz="1000" b="0" i="1">
                <a:solidFill>
                  <a:srgbClr val="FC618D"/>
                </a:solidFill>
                <a:effectLst/>
                <a:latin typeface="Consolas" panose="020B0609020204030204" pitchFamily="49" charset="0"/>
              </a:rPr>
              <a:t>&amp;</a:t>
            </a:r>
            <a:r>
              <a:rPr lang="en-AU" sz="1000" b="0">
                <a:solidFill>
                  <a:srgbClr val="F7F1FF"/>
                </a:solidFill>
                <a:effectLst/>
                <a:latin typeface="Consolas" panose="020B0609020204030204" pitchFamily="49" charset="0"/>
              </a:rPr>
              <a:t> </a:t>
            </a:r>
            <a:r>
              <a:rPr lang="en-AU" sz="1000" b="0" i="1">
                <a:solidFill>
                  <a:srgbClr val="FD9353"/>
                </a:solidFill>
                <a:effectLst/>
                <a:latin typeface="Consolas" panose="020B0609020204030204" pitchFamily="49" charset="0"/>
              </a:rPr>
              <a:t>ptr</a:t>
            </a: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pPr marL="0" indent="0">
              <a:spcBef>
                <a:spcPts val="0"/>
              </a:spcBef>
              <a:spcAft>
                <a:spcPts val="0"/>
              </a:spcAft>
              <a:buNone/>
            </a:pP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 </a:t>
            </a:r>
            <a:r>
              <a:rPr lang="en-AU" sz="1000" b="0">
                <a:solidFill>
                  <a:srgbClr val="FC618D"/>
                </a:solidFill>
                <a:effectLst/>
                <a:latin typeface="Consolas" panose="020B0609020204030204" pitchFamily="49" charset="0"/>
              </a:rPr>
              <a:t>*</a:t>
            </a:r>
            <a:r>
              <a:rPr lang="en-AU" sz="1000" b="0">
                <a:solidFill>
                  <a:srgbClr val="F7F1FF"/>
                </a:solidFill>
                <a:effectLst/>
                <a:latin typeface="Consolas" panose="020B0609020204030204" pitchFamily="49" charset="0"/>
              </a:rPr>
              <a:t>ptr </a:t>
            </a:r>
            <a:r>
              <a:rPr lang="en-AU" sz="1000" b="0">
                <a:solidFill>
                  <a:srgbClr val="FC618D"/>
                </a:solidFill>
                <a:effectLst/>
                <a:latin typeface="Consolas" panose="020B0609020204030204" pitchFamily="49" charset="0"/>
              </a:rPr>
              <a:t>+=</a:t>
            </a:r>
            <a:r>
              <a:rPr lang="en-AU" sz="1000" b="0">
                <a:solidFill>
                  <a:srgbClr val="F7F1FF"/>
                </a:solidFill>
                <a:effectLst/>
                <a:latin typeface="Consolas" panose="020B0609020204030204" pitchFamily="49" charset="0"/>
              </a:rPr>
              <a:t> </a:t>
            </a:r>
            <a:r>
              <a:rPr lang="en-AU" sz="1000" b="0">
                <a:solidFill>
                  <a:srgbClr val="948AE3"/>
                </a:solidFill>
                <a:effectLst/>
                <a:latin typeface="Consolas" panose="020B0609020204030204" pitchFamily="49" charset="0"/>
              </a:rPr>
              <a:t>42</a:t>
            </a: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 </a:t>
            </a: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pPr marL="0" indent="0">
              <a:spcBef>
                <a:spcPts val="0"/>
              </a:spcBef>
              <a:spcAft>
                <a:spcPts val="0"/>
              </a:spcAft>
              <a:buNone/>
            </a:pPr>
            <a:br>
              <a:rPr lang="en-AU" sz="1000" b="0">
                <a:solidFill>
                  <a:srgbClr val="F7F1FF"/>
                </a:solidFill>
                <a:effectLst/>
                <a:latin typeface="Consolas" panose="020B0609020204030204" pitchFamily="49" charset="0"/>
              </a:rPr>
            </a:br>
            <a:r>
              <a:rPr lang="en-AU" sz="1000" b="0" i="1">
                <a:solidFill>
                  <a:srgbClr val="5AD4E6"/>
                </a:solidFill>
                <a:effectLst/>
                <a:latin typeface="Consolas" panose="020B0609020204030204" pitchFamily="49" charset="0"/>
              </a:rPr>
              <a:t>auto</a:t>
            </a:r>
            <a:r>
              <a:rPr lang="en-AU" sz="1000" b="0">
                <a:solidFill>
                  <a:srgbClr val="F7F1FF"/>
                </a:solidFill>
                <a:effectLst/>
                <a:latin typeface="Consolas" panose="020B0609020204030204" pitchFamily="49" charset="0"/>
              </a:rPr>
              <a:t> </a:t>
            </a:r>
            <a:r>
              <a:rPr lang="en-AU" sz="1000" b="0">
                <a:solidFill>
                  <a:srgbClr val="7BD88F"/>
                </a:solidFill>
                <a:effectLst/>
                <a:latin typeface="Consolas" panose="020B0609020204030204" pitchFamily="49" charset="0"/>
              </a:rPr>
              <a:t>main</a:t>
            </a:r>
            <a:r>
              <a:rPr lang="en-AU" sz="1000" b="0">
                <a:solidFill>
                  <a:srgbClr val="F7F1FF"/>
                </a:solidFill>
                <a:effectLst/>
                <a:latin typeface="Consolas" panose="020B0609020204030204" pitchFamily="49" charset="0"/>
              </a:rPr>
              <a:t> </a:t>
            </a: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 </a:t>
            </a:r>
            <a:r>
              <a:rPr lang="en-AU" sz="1000" b="0">
                <a:solidFill>
                  <a:srgbClr val="8B888F"/>
                </a:solidFill>
                <a:effectLst/>
                <a:latin typeface="Consolas" panose="020B0609020204030204" pitchFamily="49" charset="0"/>
              </a:rPr>
              <a:t>-&gt;</a:t>
            </a:r>
            <a:r>
              <a:rPr lang="en-AU" sz="1000" b="0">
                <a:solidFill>
                  <a:srgbClr val="F7F1FF"/>
                </a:solidFill>
                <a:effectLst/>
                <a:latin typeface="Consolas" panose="020B0609020204030204" pitchFamily="49" charset="0"/>
              </a:rPr>
              <a:t> </a:t>
            </a:r>
            <a:r>
              <a:rPr lang="en-AU" sz="1000" b="0" i="1">
                <a:solidFill>
                  <a:srgbClr val="5AD4E6"/>
                </a:solidFill>
                <a:effectLst/>
                <a:latin typeface="Consolas" panose="020B0609020204030204" pitchFamily="49" charset="0"/>
              </a:rPr>
              <a:t>int</a:t>
            </a:r>
            <a:endParaRPr lang="en-AU" sz="1000" b="0">
              <a:solidFill>
                <a:srgbClr val="F7F1FF"/>
              </a:solidFill>
              <a:effectLst/>
              <a:latin typeface="Consolas" panose="020B0609020204030204" pitchFamily="49" charset="0"/>
            </a:endParaRPr>
          </a:p>
          <a:p>
            <a:pPr marL="0" indent="0">
              <a:spcBef>
                <a:spcPts val="0"/>
              </a:spcBef>
              <a:spcAft>
                <a:spcPts val="0"/>
              </a:spcAft>
              <a:buNone/>
            </a:pP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pPr marL="0" indent="0">
              <a:spcBef>
                <a:spcPts val="0"/>
              </a:spcBef>
              <a:spcAft>
                <a:spcPts val="0"/>
              </a:spcAft>
              <a:buNone/>
            </a:pPr>
            <a:r>
              <a:rPr lang="en-AU" sz="1000" b="0">
                <a:solidFill>
                  <a:srgbClr val="F7F1FF"/>
                </a:solidFill>
                <a:effectLst/>
                <a:latin typeface="Consolas" panose="020B0609020204030204" pitchFamily="49" charset="0"/>
              </a:rPr>
              <a:t>    </a:t>
            </a:r>
            <a:r>
              <a:rPr lang="en-AU" sz="1000" b="0">
                <a:solidFill>
                  <a:srgbClr val="7BD88F"/>
                </a:solidFill>
                <a:effectLst/>
                <a:latin typeface="Consolas" panose="020B0609020204030204" pitchFamily="49" charset="0"/>
              </a:rPr>
              <a:t>std</a:t>
            </a: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unique_ptr</a:t>
            </a:r>
            <a:r>
              <a:rPr lang="en-AU" sz="1000" b="0">
                <a:solidFill>
                  <a:srgbClr val="FC618D"/>
                </a:solidFill>
                <a:effectLst/>
                <a:latin typeface="Consolas" panose="020B0609020204030204" pitchFamily="49" charset="0"/>
              </a:rPr>
              <a:t>&lt;</a:t>
            </a:r>
            <a:r>
              <a:rPr lang="en-AU" sz="1000" b="0" i="1">
                <a:solidFill>
                  <a:srgbClr val="5AD4E6"/>
                </a:solidFill>
                <a:effectLst/>
                <a:latin typeface="Consolas" panose="020B0609020204030204" pitchFamily="49" charset="0"/>
              </a:rPr>
              <a:t>int</a:t>
            </a:r>
            <a:r>
              <a:rPr lang="en-AU" sz="1000" b="0">
                <a:solidFill>
                  <a:srgbClr val="FC618D"/>
                </a:solidFill>
                <a:effectLst/>
                <a:latin typeface="Consolas" panose="020B0609020204030204" pitchFamily="49" charset="0"/>
              </a:rPr>
              <a:t>&gt;</a:t>
            </a:r>
            <a:r>
              <a:rPr lang="en-AU" sz="1000" b="0">
                <a:solidFill>
                  <a:srgbClr val="F7F1FF"/>
                </a:solidFill>
                <a:effectLst/>
                <a:latin typeface="Consolas" panose="020B0609020204030204" pitchFamily="49" charset="0"/>
              </a:rPr>
              <a:t> </a:t>
            </a:r>
            <a:r>
              <a:rPr lang="en-AU" sz="1000" b="0">
                <a:solidFill>
                  <a:srgbClr val="7BD88F"/>
                </a:solidFill>
                <a:effectLst/>
                <a:latin typeface="Consolas" panose="020B0609020204030204" pitchFamily="49" charset="0"/>
              </a:rPr>
              <a:t>p1</a:t>
            </a:r>
            <a:r>
              <a:rPr lang="en-AU" sz="1000" b="0">
                <a:solidFill>
                  <a:srgbClr val="8B888F"/>
                </a:solidFill>
                <a:effectLst/>
                <a:latin typeface="Consolas" panose="020B0609020204030204" pitchFamily="49" charset="0"/>
              </a:rPr>
              <a:t>(</a:t>
            </a:r>
            <a:r>
              <a:rPr lang="en-AU" sz="1000" b="0">
                <a:solidFill>
                  <a:srgbClr val="FC618D"/>
                </a:solidFill>
                <a:effectLst/>
                <a:latin typeface="Consolas" panose="020B0609020204030204" pitchFamily="49" charset="0"/>
              </a:rPr>
              <a:t>new</a:t>
            </a:r>
            <a:r>
              <a:rPr lang="en-AU" sz="1000" b="0">
                <a:solidFill>
                  <a:srgbClr val="F7F1FF"/>
                </a:solidFill>
                <a:effectLst/>
                <a:latin typeface="Consolas" panose="020B0609020204030204" pitchFamily="49" charset="0"/>
              </a:rPr>
              <a:t> </a:t>
            </a:r>
            <a:r>
              <a:rPr lang="en-AU" sz="1000" b="0" i="1">
                <a:solidFill>
                  <a:srgbClr val="5AD4E6"/>
                </a:solidFill>
                <a:effectLst/>
                <a:latin typeface="Consolas" panose="020B0609020204030204" pitchFamily="49" charset="0"/>
              </a:rPr>
              <a:t>int</a:t>
            </a:r>
            <a:r>
              <a:rPr lang="en-AU" sz="1000" b="0">
                <a:solidFill>
                  <a:srgbClr val="8B888F"/>
                </a:solidFill>
                <a:effectLst/>
                <a:latin typeface="Consolas" panose="020B0609020204030204" pitchFamily="49" charset="0"/>
              </a:rPr>
              <a:t>(</a:t>
            </a:r>
            <a:r>
              <a:rPr lang="en-AU" sz="1000" b="0">
                <a:solidFill>
                  <a:srgbClr val="948AE3"/>
                </a:solidFill>
                <a:effectLst/>
                <a:latin typeface="Consolas" panose="020B0609020204030204" pitchFamily="49" charset="0"/>
              </a:rPr>
              <a:t>6</a:t>
            </a: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pPr marL="0" indent="0">
              <a:spcBef>
                <a:spcPts val="0"/>
              </a:spcBef>
              <a:spcAft>
                <a:spcPts val="0"/>
              </a:spcAft>
              <a:buNone/>
            </a:pPr>
            <a:r>
              <a:rPr lang="en-AU" sz="1000" b="0">
                <a:solidFill>
                  <a:srgbClr val="F7F1FF"/>
                </a:solidFill>
                <a:effectLst/>
                <a:latin typeface="Consolas" panose="020B0609020204030204" pitchFamily="49" charset="0"/>
              </a:rPr>
              <a:t>    </a:t>
            </a:r>
            <a:r>
              <a:rPr lang="en-AU" sz="1000" b="0" i="1">
                <a:solidFill>
                  <a:srgbClr val="5AD4E6"/>
                </a:solidFill>
                <a:effectLst/>
                <a:latin typeface="Consolas" panose="020B0609020204030204" pitchFamily="49" charset="0"/>
              </a:rPr>
              <a:t>auto</a:t>
            </a:r>
            <a:r>
              <a:rPr lang="en-AU" sz="1000" b="0">
                <a:solidFill>
                  <a:srgbClr val="F7F1FF"/>
                </a:solidFill>
                <a:effectLst/>
                <a:latin typeface="Consolas" panose="020B0609020204030204" pitchFamily="49" charset="0"/>
              </a:rPr>
              <a:t> p2 </a:t>
            </a:r>
            <a:r>
              <a:rPr lang="en-AU" sz="1000" b="0">
                <a:solidFill>
                  <a:srgbClr val="FC618D"/>
                </a:solidFill>
                <a:effectLst/>
                <a:latin typeface="Consolas" panose="020B0609020204030204" pitchFamily="49" charset="0"/>
              </a:rPr>
              <a:t>=</a:t>
            </a:r>
            <a:r>
              <a:rPr lang="en-AU" sz="1000" b="0">
                <a:solidFill>
                  <a:srgbClr val="F7F1FF"/>
                </a:solidFill>
                <a:effectLst/>
                <a:latin typeface="Consolas" panose="020B0609020204030204" pitchFamily="49" charset="0"/>
              </a:rPr>
              <a:t> </a:t>
            </a:r>
            <a:r>
              <a:rPr lang="en-AU" sz="1000" b="0">
                <a:solidFill>
                  <a:srgbClr val="7BD88F"/>
                </a:solidFill>
                <a:effectLst/>
                <a:latin typeface="Consolas" panose="020B0609020204030204" pitchFamily="49" charset="0"/>
              </a:rPr>
              <a:t>std</a:t>
            </a:r>
            <a:r>
              <a:rPr lang="en-AU" sz="1000" b="0">
                <a:solidFill>
                  <a:srgbClr val="8B888F"/>
                </a:solidFill>
                <a:effectLst/>
                <a:latin typeface="Consolas" panose="020B0609020204030204" pitchFamily="49" charset="0"/>
              </a:rPr>
              <a:t>::</a:t>
            </a:r>
            <a:r>
              <a:rPr lang="en-AU" sz="1000" b="0">
                <a:solidFill>
                  <a:srgbClr val="7BD88F"/>
                </a:solidFill>
                <a:effectLst/>
                <a:latin typeface="Consolas" panose="020B0609020204030204" pitchFamily="49" charset="0"/>
              </a:rPr>
              <a:t>make_unique</a:t>
            </a:r>
            <a:r>
              <a:rPr lang="en-AU" sz="1000" b="0">
                <a:solidFill>
                  <a:srgbClr val="8B888F"/>
                </a:solidFill>
                <a:effectLst/>
                <a:latin typeface="Consolas" panose="020B0609020204030204" pitchFamily="49" charset="0"/>
              </a:rPr>
              <a:t>&lt;</a:t>
            </a:r>
            <a:r>
              <a:rPr lang="en-AU" sz="1000" b="0" i="1">
                <a:solidFill>
                  <a:srgbClr val="5AD4E6"/>
                </a:solidFill>
                <a:effectLst/>
                <a:latin typeface="Consolas" panose="020B0609020204030204" pitchFamily="49" charset="0"/>
              </a:rPr>
              <a:t>int</a:t>
            </a:r>
            <a:r>
              <a:rPr lang="en-AU" sz="1000" b="0">
                <a:solidFill>
                  <a:srgbClr val="8B888F"/>
                </a:solidFill>
                <a:effectLst/>
                <a:latin typeface="Consolas" panose="020B0609020204030204" pitchFamily="49" charset="0"/>
              </a:rPr>
              <a:t>&gt;(</a:t>
            </a:r>
            <a:r>
              <a:rPr lang="en-AU" sz="1000" b="0">
                <a:solidFill>
                  <a:srgbClr val="948AE3"/>
                </a:solidFill>
                <a:effectLst/>
                <a:latin typeface="Consolas" panose="020B0609020204030204" pitchFamily="49" charset="0"/>
              </a:rPr>
              <a:t>7</a:t>
            </a: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pPr marL="0" indent="0">
              <a:spcBef>
                <a:spcPts val="0"/>
              </a:spcBef>
              <a:spcAft>
                <a:spcPts val="0"/>
              </a:spcAft>
              <a:buNone/>
            </a:pPr>
            <a:r>
              <a:rPr lang="en-AU" sz="1000" b="0">
                <a:solidFill>
                  <a:srgbClr val="F7F1FF"/>
                </a:solidFill>
                <a:effectLst/>
                <a:latin typeface="Consolas" panose="020B0609020204030204" pitchFamily="49" charset="0"/>
              </a:rPr>
              <a:t>    </a:t>
            </a:r>
            <a:r>
              <a:rPr lang="en-AU" sz="1000" b="0" i="1">
                <a:solidFill>
                  <a:srgbClr val="5AD4E6"/>
                </a:solidFill>
                <a:effectLst/>
                <a:latin typeface="Consolas" panose="020B0609020204030204" pitchFamily="49" charset="0"/>
              </a:rPr>
              <a:t>auto</a:t>
            </a:r>
            <a:r>
              <a:rPr lang="en-AU" sz="1000" b="0">
                <a:solidFill>
                  <a:srgbClr val="F7F1FF"/>
                </a:solidFill>
                <a:effectLst/>
                <a:latin typeface="Consolas" panose="020B0609020204030204" pitchFamily="49" charset="0"/>
              </a:rPr>
              <a:t> p3 </a:t>
            </a:r>
            <a:r>
              <a:rPr lang="en-AU" sz="1000" b="0">
                <a:solidFill>
                  <a:srgbClr val="FC618D"/>
                </a:solidFill>
                <a:effectLst/>
                <a:latin typeface="Consolas" panose="020B0609020204030204" pitchFamily="49" charset="0"/>
              </a:rPr>
              <a:t>=</a:t>
            </a:r>
            <a:r>
              <a:rPr lang="en-AU" sz="1000" b="0">
                <a:solidFill>
                  <a:srgbClr val="F7F1FF"/>
                </a:solidFill>
                <a:effectLst/>
                <a:latin typeface="Consolas" panose="020B0609020204030204" pitchFamily="49" charset="0"/>
              </a:rPr>
              <a:t> </a:t>
            </a:r>
            <a:r>
              <a:rPr lang="en-AU" sz="1000" b="0">
                <a:solidFill>
                  <a:srgbClr val="7BD88F"/>
                </a:solidFill>
                <a:effectLst/>
                <a:latin typeface="Consolas" panose="020B0609020204030204" pitchFamily="49" charset="0"/>
              </a:rPr>
              <a:t>std</a:t>
            </a: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unique_ptr</a:t>
            </a:r>
            <a:r>
              <a:rPr lang="en-AU" sz="1000" b="0">
                <a:solidFill>
                  <a:srgbClr val="FC618D"/>
                </a:solidFill>
                <a:effectLst/>
                <a:latin typeface="Consolas" panose="020B0609020204030204" pitchFamily="49" charset="0"/>
              </a:rPr>
              <a:t>&lt;</a:t>
            </a:r>
            <a:r>
              <a:rPr lang="en-AU" sz="1000" b="0" i="1">
                <a:solidFill>
                  <a:srgbClr val="5AD4E6"/>
                </a:solidFill>
                <a:effectLst/>
                <a:latin typeface="Consolas" panose="020B0609020204030204" pitchFamily="49" charset="0"/>
              </a:rPr>
              <a:t>int</a:t>
            </a:r>
            <a:r>
              <a:rPr lang="en-AU" sz="1000" b="0">
                <a:solidFill>
                  <a:srgbClr val="FC618D"/>
                </a:solidFill>
                <a:effectLst/>
                <a:latin typeface="Consolas" panose="020B0609020204030204" pitchFamily="49" charset="0"/>
              </a:rPr>
              <a:t>&gt;</a:t>
            </a:r>
            <a:r>
              <a:rPr lang="en-AU" sz="1000" b="0">
                <a:solidFill>
                  <a:srgbClr val="8B888F"/>
                </a:solidFill>
                <a:effectLst/>
                <a:latin typeface="Consolas" panose="020B0609020204030204" pitchFamily="49" charset="0"/>
              </a:rPr>
              <a:t>{</a:t>
            </a:r>
            <a:r>
              <a:rPr lang="en-AU" sz="1000" b="0">
                <a:solidFill>
                  <a:srgbClr val="948AE3"/>
                </a:solidFill>
                <a:effectLst/>
                <a:latin typeface="Consolas" panose="020B0609020204030204" pitchFamily="49" charset="0"/>
              </a:rPr>
              <a:t>nullptr</a:t>
            </a: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pPr marL="0" indent="0">
              <a:spcBef>
                <a:spcPts val="0"/>
              </a:spcBef>
              <a:spcAft>
                <a:spcPts val="0"/>
              </a:spcAft>
              <a:buNone/>
            </a:pPr>
            <a:br>
              <a:rPr lang="en-AU" sz="1000" b="0">
                <a:solidFill>
                  <a:srgbClr val="F7F1FF"/>
                </a:solidFill>
                <a:effectLst/>
                <a:latin typeface="Consolas" panose="020B0609020204030204" pitchFamily="49" charset="0"/>
              </a:rPr>
            </a:br>
            <a:r>
              <a:rPr lang="en-AU" sz="1000" b="0">
                <a:solidFill>
                  <a:srgbClr val="F7F1FF"/>
                </a:solidFill>
                <a:effectLst/>
                <a:latin typeface="Consolas" panose="020B0609020204030204" pitchFamily="49" charset="0"/>
              </a:rPr>
              <a:t>    </a:t>
            </a:r>
            <a:r>
              <a:rPr lang="en-AU" sz="1000" b="0">
                <a:solidFill>
                  <a:srgbClr val="7BD88F"/>
                </a:solidFill>
                <a:effectLst/>
                <a:latin typeface="Consolas" panose="020B0609020204030204" pitchFamily="49" charset="0"/>
              </a:rPr>
              <a:t>print</a:t>
            </a: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p1</a:t>
            </a: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pPr marL="0" indent="0">
              <a:spcBef>
                <a:spcPts val="0"/>
              </a:spcBef>
              <a:spcAft>
                <a:spcPts val="0"/>
              </a:spcAft>
              <a:buNone/>
            </a:pPr>
            <a:r>
              <a:rPr lang="en-AU" sz="1000" b="0">
                <a:solidFill>
                  <a:srgbClr val="F7F1FF"/>
                </a:solidFill>
                <a:effectLst/>
                <a:latin typeface="Consolas" panose="020B0609020204030204" pitchFamily="49" charset="0"/>
              </a:rPr>
              <a:t>    </a:t>
            </a:r>
            <a:r>
              <a:rPr lang="en-AU" sz="1000" b="0">
                <a:solidFill>
                  <a:srgbClr val="7BD88F"/>
                </a:solidFill>
                <a:effectLst/>
                <a:latin typeface="Consolas" panose="020B0609020204030204" pitchFamily="49" charset="0"/>
              </a:rPr>
              <a:t>print</a:t>
            </a: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p2</a:t>
            </a: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pPr marL="0" indent="0">
              <a:spcBef>
                <a:spcPts val="0"/>
              </a:spcBef>
              <a:spcAft>
                <a:spcPts val="0"/>
              </a:spcAft>
              <a:buNone/>
            </a:pPr>
            <a:br>
              <a:rPr lang="en-AU" sz="1000" b="0">
                <a:solidFill>
                  <a:srgbClr val="F7F1FF"/>
                </a:solidFill>
                <a:effectLst/>
                <a:latin typeface="Consolas" panose="020B0609020204030204" pitchFamily="49" charset="0"/>
              </a:rPr>
            </a:br>
            <a:r>
              <a:rPr lang="en-AU" sz="1000" b="0">
                <a:solidFill>
                  <a:srgbClr val="F7F1FF"/>
                </a:solidFill>
                <a:effectLst/>
                <a:latin typeface="Consolas" panose="020B0609020204030204" pitchFamily="49" charset="0"/>
              </a:rPr>
              <a:t>    </a:t>
            </a:r>
            <a:r>
              <a:rPr lang="en-AU" sz="1000" b="0">
                <a:solidFill>
                  <a:srgbClr val="7BD88F"/>
                </a:solidFill>
                <a:effectLst/>
                <a:latin typeface="Consolas" panose="020B0609020204030204" pitchFamily="49" charset="0"/>
              </a:rPr>
              <a:t>add_magic</a:t>
            </a: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p1</a:t>
            </a: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pPr marL="0" indent="0">
              <a:spcBef>
                <a:spcPts val="0"/>
              </a:spcBef>
              <a:spcAft>
                <a:spcPts val="0"/>
              </a:spcAft>
              <a:buNone/>
            </a:pPr>
            <a:r>
              <a:rPr lang="en-AU" sz="1000" b="0" i="1">
                <a:solidFill>
                  <a:srgbClr val="69676C"/>
                </a:solidFill>
                <a:effectLst/>
                <a:latin typeface="Consolas" panose="020B0609020204030204" pitchFamily="49" charset="0"/>
              </a:rPr>
              <a:t>    // add_magic(p3);  ///&lt; Would fail </a:t>
            </a:r>
            <a:endParaRPr lang="en-AU" sz="1000" b="0">
              <a:solidFill>
                <a:srgbClr val="F7F1FF"/>
              </a:solidFill>
              <a:effectLst/>
              <a:latin typeface="Consolas" panose="020B0609020204030204" pitchFamily="49" charset="0"/>
            </a:endParaRPr>
          </a:p>
          <a:p>
            <a:pPr marL="0" indent="0">
              <a:spcBef>
                <a:spcPts val="0"/>
              </a:spcBef>
              <a:spcAft>
                <a:spcPts val="0"/>
              </a:spcAft>
              <a:buNone/>
            </a:pPr>
            <a:br>
              <a:rPr lang="en-AU" sz="1000" b="0">
                <a:solidFill>
                  <a:srgbClr val="F7F1FF"/>
                </a:solidFill>
                <a:effectLst/>
                <a:latin typeface="Consolas" panose="020B0609020204030204" pitchFamily="49" charset="0"/>
              </a:rPr>
            </a:br>
            <a:r>
              <a:rPr lang="en-AU" sz="1000" b="0">
                <a:solidFill>
                  <a:srgbClr val="F7F1FF"/>
                </a:solidFill>
                <a:effectLst/>
                <a:latin typeface="Consolas" panose="020B0609020204030204" pitchFamily="49" charset="0"/>
              </a:rPr>
              <a:t>    </a:t>
            </a:r>
            <a:r>
              <a:rPr lang="en-AU" sz="1000" b="0">
                <a:solidFill>
                  <a:srgbClr val="7BD88F"/>
                </a:solidFill>
                <a:effectLst/>
                <a:latin typeface="Consolas" panose="020B0609020204030204" pitchFamily="49" charset="0"/>
              </a:rPr>
              <a:t>print</a:t>
            </a: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p1</a:t>
            </a: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pPr marL="0" indent="0">
              <a:spcBef>
                <a:spcPts val="0"/>
              </a:spcBef>
              <a:spcAft>
                <a:spcPts val="0"/>
              </a:spcAft>
              <a:buNone/>
            </a:pPr>
            <a:r>
              <a:rPr lang="en-AU" sz="1000" b="0" i="1">
                <a:solidFill>
                  <a:srgbClr val="69676C"/>
                </a:solidFill>
                <a:effectLst/>
                <a:latin typeface="Consolas" panose="020B0609020204030204" pitchFamily="49" charset="0"/>
              </a:rPr>
              <a:t>    // print(p3);  ////&lt; Would fails</a:t>
            </a:r>
            <a:endParaRPr lang="en-AU" sz="1000" b="0">
              <a:solidFill>
                <a:srgbClr val="F7F1FF"/>
              </a:solidFill>
              <a:effectLst/>
              <a:latin typeface="Consolas" panose="020B0609020204030204" pitchFamily="49" charset="0"/>
            </a:endParaRPr>
          </a:p>
          <a:p>
            <a:pPr marL="0" indent="0">
              <a:spcBef>
                <a:spcPts val="0"/>
              </a:spcBef>
              <a:spcAft>
                <a:spcPts val="0"/>
              </a:spcAft>
              <a:buNone/>
            </a:pPr>
            <a:br>
              <a:rPr lang="en-AU" sz="1000" b="0">
                <a:solidFill>
                  <a:srgbClr val="F7F1FF"/>
                </a:solidFill>
                <a:effectLst/>
                <a:latin typeface="Consolas" panose="020B0609020204030204" pitchFamily="49" charset="0"/>
              </a:rPr>
            </a:br>
            <a:r>
              <a:rPr lang="en-AU" sz="1000" b="0">
                <a:solidFill>
                  <a:srgbClr val="F7F1FF"/>
                </a:solidFill>
                <a:effectLst/>
                <a:latin typeface="Consolas" panose="020B0609020204030204" pitchFamily="49" charset="0"/>
              </a:rPr>
              <a:t>    </a:t>
            </a:r>
            <a:r>
              <a:rPr lang="en-AU" sz="1000" b="0">
                <a:solidFill>
                  <a:srgbClr val="FC618D"/>
                </a:solidFill>
                <a:effectLst/>
                <a:latin typeface="Consolas" panose="020B0609020204030204" pitchFamily="49" charset="0"/>
              </a:rPr>
              <a:t>return</a:t>
            </a:r>
            <a:r>
              <a:rPr lang="en-AU" sz="1000" b="0">
                <a:solidFill>
                  <a:srgbClr val="F7F1FF"/>
                </a:solidFill>
                <a:effectLst/>
                <a:latin typeface="Consolas" panose="020B0609020204030204" pitchFamily="49" charset="0"/>
              </a:rPr>
              <a:t> </a:t>
            </a:r>
            <a:r>
              <a:rPr lang="en-AU" sz="1000" b="0">
                <a:solidFill>
                  <a:srgbClr val="948AE3"/>
                </a:solidFill>
                <a:effectLst/>
                <a:latin typeface="Consolas" panose="020B0609020204030204" pitchFamily="49" charset="0"/>
              </a:rPr>
              <a:t>0</a:t>
            </a: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pPr marL="0" indent="0">
              <a:spcBef>
                <a:spcPts val="0"/>
              </a:spcBef>
              <a:spcAft>
                <a:spcPts val="0"/>
              </a:spcAft>
              <a:buNone/>
            </a:pP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6335294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Smart Pointers Example 2</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34</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0FDB353-9ED0-EC6B-7695-B0649ADF6023}"/>
              </a:ext>
            </a:extLst>
          </p:cNvPr>
          <p:cNvSpPr>
            <a:spLocks noGrp="1"/>
          </p:cNvSpPr>
          <p:nvPr>
            <p:ph sz="half" idx="2"/>
          </p:nvPr>
        </p:nvSpPr>
        <p:spPr>
          <a:xfrm>
            <a:off x="550863" y="1464906"/>
            <a:ext cx="11097550" cy="4478020"/>
          </a:xfrm>
        </p:spPr>
        <p:txBody>
          <a:bodyPr>
            <a:noAutofit/>
          </a:bodyPr>
          <a:lstStyle/>
          <a:p>
            <a:pPr marL="0" indent="0">
              <a:spcBef>
                <a:spcPts val="0"/>
              </a:spcBef>
              <a:spcAft>
                <a:spcPts val="0"/>
              </a:spcAft>
              <a:buNone/>
            </a:pPr>
            <a:r>
              <a:rPr lang="en-AU" sz="1200" b="0">
                <a:solidFill>
                  <a:srgbClr val="8B888F"/>
                </a:solidFill>
                <a:effectLst/>
                <a:latin typeface="Consolas" panose="020B0609020204030204" pitchFamily="49" charset="0"/>
              </a:rPr>
              <a:t>#</a:t>
            </a:r>
            <a:r>
              <a:rPr lang="en-AU" sz="1200" b="0">
                <a:solidFill>
                  <a:srgbClr val="FC618D"/>
                </a:solidFill>
                <a:effectLst/>
                <a:latin typeface="Consolas" panose="020B0609020204030204" pitchFamily="49" charset="0"/>
              </a:rPr>
              <a:t>include</a:t>
            </a:r>
            <a:r>
              <a:rPr lang="en-AU" sz="1200" b="0">
                <a:solidFill>
                  <a:srgbClr val="948AE3"/>
                </a:solidFill>
                <a:effectLst/>
                <a:latin typeface="Consolas" panose="020B0609020204030204" pitchFamily="49" charset="0"/>
              </a:rPr>
              <a:t> </a:t>
            </a:r>
            <a:r>
              <a:rPr lang="en-AU" sz="1200" b="0">
                <a:solidFill>
                  <a:srgbClr val="8B888F"/>
                </a:solidFill>
                <a:effectLst/>
                <a:latin typeface="Consolas" panose="020B0609020204030204" pitchFamily="49" charset="0"/>
              </a:rPr>
              <a:t>&lt;</a:t>
            </a:r>
            <a:r>
              <a:rPr lang="en-AU" sz="1200" b="0">
                <a:solidFill>
                  <a:srgbClr val="FCE566"/>
                </a:solidFill>
                <a:effectLst/>
                <a:latin typeface="Consolas" panose="020B0609020204030204" pitchFamily="49" charset="0"/>
              </a:rPr>
              <a:t>iostream</a:t>
            </a:r>
            <a:r>
              <a:rPr lang="en-AU" sz="1200" b="0">
                <a:solidFill>
                  <a:srgbClr val="8B888F"/>
                </a:solidFill>
                <a:effectLst/>
                <a:latin typeface="Consolas" panose="020B0609020204030204" pitchFamily="49" charset="0"/>
              </a:rPr>
              <a:t>&gt;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8B888F"/>
                </a:solidFill>
                <a:effectLst/>
                <a:latin typeface="Consolas" panose="020B0609020204030204" pitchFamily="49" charset="0"/>
              </a:rPr>
              <a:t>#</a:t>
            </a:r>
            <a:r>
              <a:rPr lang="en-AU" sz="1200" b="0">
                <a:solidFill>
                  <a:srgbClr val="FC618D"/>
                </a:solidFill>
                <a:effectLst/>
                <a:latin typeface="Consolas" panose="020B0609020204030204" pitchFamily="49" charset="0"/>
              </a:rPr>
              <a:t>include</a:t>
            </a:r>
            <a:r>
              <a:rPr lang="en-AU" sz="1200" b="0">
                <a:solidFill>
                  <a:srgbClr val="948AE3"/>
                </a:solidFill>
                <a:effectLst/>
                <a:latin typeface="Consolas" panose="020B0609020204030204" pitchFamily="49" charset="0"/>
              </a:rPr>
              <a:t> </a:t>
            </a:r>
            <a:r>
              <a:rPr lang="en-AU" sz="1200" b="0">
                <a:solidFill>
                  <a:srgbClr val="8B888F"/>
                </a:solidFill>
                <a:effectLst/>
                <a:latin typeface="Consolas" panose="020B0609020204030204" pitchFamily="49" charset="0"/>
              </a:rPr>
              <a:t>&lt;</a:t>
            </a:r>
            <a:r>
              <a:rPr lang="en-AU" sz="1200" b="0">
                <a:solidFill>
                  <a:srgbClr val="FCE566"/>
                </a:solidFill>
                <a:effectLst/>
                <a:latin typeface="Consolas" panose="020B0609020204030204" pitchFamily="49" charset="0"/>
              </a:rPr>
              <a:t>memory</a:t>
            </a:r>
            <a:r>
              <a:rPr lang="en-AU" sz="1200" b="0">
                <a:solidFill>
                  <a:srgbClr val="8B888F"/>
                </a:solidFill>
                <a:effectLst/>
                <a:latin typeface="Consolas" panose="020B0609020204030204" pitchFamily="49" charset="0"/>
              </a:rPr>
              <a:t>&gt;</a:t>
            </a:r>
            <a:endParaRPr lang="en-AU" sz="1200" b="0">
              <a:solidFill>
                <a:srgbClr val="F7F1FF"/>
              </a:solidFill>
              <a:effectLst/>
              <a:latin typeface="Consolas" panose="020B0609020204030204" pitchFamily="49" charset="0"/>
            </a:endParaRPr>
          </a:p>
          <a:p>
            <a:pPr marL="0" indent="0">
              <a:spcBef>
                <a:spcPts val="0"/>
              </a:spcBef>
              <a:spcAft>
                <a:spcPts val="0"/>
              </a:spcAft>
              <a:buNone/>
            </a:pPr>
            <a:br>
              <a:rPr lang="en-AU" sz="1200" b="0">
                <a:solidFill>
                  <a:srgbClr val="F7F1FF"/>
                </a:solidFill>
                <a:effectLst/>
                <a:latin typeface="Consolas" panose="020B0609020204030204" pitchFamily="49" charset="0"/>
              </a:rPr>
            </a:br>
            <a:r>
              <a:rPr lang="en-AU" sz="1200" b="0" i="1">
                <a:solidFill>
                  <a:srgbClr val="5AD4E6"/>
                </a:solidFill>
                <a:effectLst/>
                <a:latin typeface="Consolas" panose="020B0609020204030204" pitchFamily="49" charset="0"/>
              </a:rPr>
              <a:t>void</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print</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5AD4E6"/>
                </a:solidFill>
                <a:effectLst/>
                <a:latin typeface="Consolas" panose="020B0609020204030204" pitchFamily="49" charset="0"/>
              </a:rPr>
              <a:t>shared_ptr</a:t>
            </a:r>
            <a:r>
              <a:rPr lang="en-AU" sz="1200" b="0">
                <a:solidFill>
                  <a:srgbClr val="8B888F"/>
                </a:solidFill>
                <a:effectLst/>
                <a:latin typeface="Consolas" panose="020B0609020204030204" pitchFamily="49" charset="0"/>
              </a:rPr>
              <a:t>&lt;</a:t>
            </a:r>
            <a:r>
              <a:rPr lang="en-AU" sz="1200" b="0" i="1">
                <a:solidFill>
                  <a:srgbClr val="5AD4E6"/>
                </a:solidFill>
                <a:effectLst/>
                <a:latin typeface="Consolas" panose="020B0609020204030204" pitchFamily="49" charset="0"/>
              </a:rPr>
              <a:t>int</a:t>
            </a:r>
            <a:r>
              <a:rPr lang="en-AU" sz="1200" b="0">
                <a:solidFill>
                  <a:srgbClr val="8B888F"/>
                </a:solidFill>
                <a:effectLst/>
                <a:latin typeface="Consolas" panose="020B0609020204030204" pitchFamily="49" charset="0"/>
              </a:rPr>
              <a:t>&gt;</a:t>
            </a:r>
            <a:r>
              <a:rPr lang="en-AU" sz="1200" b="0">
                <a:solidFill>
                  <a:srgbClr val="F7F1FF"/>
                </a:solidFill>
                <a:effectLst/>
                <a:latin typeface="Consolas" panose="020B0609020204030204" pitchFamily="49" charset="0"/>
              </a:rPr>
              <a:t> </a:t>
            </a:r>
            <a:r>
              <a:rPr lang="en-AU" sz="1200" b="0" i="1">
                <a:solidFill>
                  <a:srgbClr val="FD9353"/>
                </a:solidFill>
                <a:effectLst/>
                <a:latin typeface="Consolas" panose="020B0609020204030204" pitchFamily="49" charset="0"/>
              </a:rPr>
              <a:t>ptr</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p>
          <a:p>
            <a:pPr marL="0" indent="0">
              <a:spcBef>
                <a:spcPts val="0"/>
              </a:spcBef>
              <a:spcAft>
                <a:spcPts val="0"/>
              </a:spcAft>
              <a:buNone/>
            </a:pP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cout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8B888F"/>
                </a:solidFill>
                <a:effectLst/>
                <a:latin typeface="Consolas" panose="020B0609020204030204" pitchFamily="49" charset="0"/>
              </a:rPr>
              <a:t>"</a:t>
            </a:r>
            <a:r>
              <a:rPr lang="en-AU" sz="1200" b="0">
                <a:solidFill>
                  <a:srgbClr val="FCE566"/>
                </a:solidFill>
                <a:effectLst/>
                <a:latin typeface="Consolas" panose="020B0609020204030204" pitchFamily="49" charset="0"/>
              </a:rPr>
              <a:t>ptr = </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ptr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endl</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cout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8B888F"/>
                </a:solidFill>
                <a:effectLst/>
                <a:latin typeface="Consolas" panose="020B0609020204030204" pitchFamily="49" charset="0"/>
              </a:rPr>
              <a:t>"</a:t>
            </a:r>
            <a:r>
              <a:rPr lang="en-AU" sz="1200" b="0">
                <a:solidFill>
                  <a:srgbClr val="FCE566"/>
                </a:solidFill>
                <a:effectLst/>
                <a:latin typeface="Consolas" panose="020B0609020204030204" pitchFamily="49" charset="0"/>
              </a:rPr>
              <a:t>*ptr = </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ptr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endl</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cout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8B888F"/>
                </a:solidFill>
                <a:effectLst/>
                <a:latin typeface="Consolas" panose="020B0609020204030204" pitchFamily="49" charset="0"/>
              </a:rPr>
              <a:t>"</a:t>
            </a:r>
            <a:r>
              <a:rPr lang="en-AU" sz="1200" b="0">
                <a:solidFill>
                  <a:srgbClr val="FCE566"/>
                </a:solidFill>
                <a:effectLst/>
                <a:latin typeface="Consolas" panose="020B0609020204030204" pitchFamily="49" charset="0"/>
              </a:rPr>
              <a:t>ptr.use_count() = </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ptr</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use_count</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endl</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br>
              <a:rPr lang="en-AU" sz="1200" b="0">
                <a:solidFill>
                  <a:srgbClr val="F7F1FF"/>
                </a:solidFill>
                <a:effectLst/>
                <a:latin typeface="Consolas" panose="020B0609020204030204" pitchFamily="49" charset="0"/>
              </a:rPr>
            </a:br>
            <a:r>
              <a:rPr lang="en-AU" sz="1200" b="0" i="1">
                <a:solidFill>
                  <a:srgbClr val="5AD4E6"/>
                </a:solidFill>
                <a:effectLst/>
                <a:latin typeface="Consolas" panose="020B0609020204030204" pitchFamily="49" charset="0"/>
              </a:rPr>
              <a:t>void</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add_magic</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5AD4E6"/>
                </a:solidFill>
                <a:effectLst/>
                <a:latin typeface="Consolas" panose="020B0609020204030204" pitchFamily="49" charset="0"/>
              </a:rPr>
              <a:t>shared_ptr</a:t>
            </a:r>
            <a:r>
              <a:rPr lang="en-AU" sz="1200" b="0">
                <a:solidFill>
                  <a:srgbClr val="8B888F"/>
                </a:solidFill>
                <a:effectLst/>
                <a:latin typeface="Consolas" panose="020B0609020204030204" pitchFamily="49" charset="0"/>
              </a:rPr>
              <a:t>&lt;</a:t>
            </a:r>
            <a:r>
              <a:rPr lang="en-AU" sz="1200" b="0" i="1">
                <a:solidFill>
                  <a:srgbClr val="5AD4E6"/>
                </a:solidFill>
                <a:effectLst/>
                <a:latin typeface="Consolas" panose="020B0609020204030204" pitchFamily="49" charset="0"/>
              </a:rPr>
              <a:t>int</a:t>
            </a:r>
            <a:r>
              <a:rPr lang="en-AU" sz="1200" b="0">
                <a:solidFill>
                  <a:srgbClr val="8B888F"/>
                </a:solidFill>
                <a:effectLst/>
                <a:latin typeface="Consolas" panose="020B0609020204030204" pitchFamily="49" charset="0"/>
              </a:rPr>
              <a:t>&gt;</a:t>
            </a:r>
            <a:r>
              <a:rPr lang="en-AU" sz="1200" b="0" i="1">
                <a:solidFill>
                  <a:srgbClr val="FC618D"/>
                </a:solidFill>
                <a:effectLst/>
                <a:latin typeface="Consolas" panose="020B0609020204030204" pitchFamily="49" charset="0"/>
              </a:rPr>
              <a:t>&amp;</a:t>
            </a:r>
            <a:r>
              <a:rPr lang="en-AU" sz="1200" b="0">
                <a:solidFill>
                  <a:srgbClr val="F7F1FF"/>
                </a:solidFill>
                <a:effectLst/>
                <a:latin typeface="Consolas" panose="020B0609020204030204" pitchFamily="49" charset="0"/>
              </a:rPr>
              <a:t> </a:t>
            </a:r>
            <a:r>
              <a:rPr lang="en-AU" sz="1200" b="0" i="1">
                <a:solidFill>
                  <a:srgbClr val="FD9353"/>
                </a:solidFill>
                <a:effectLst/>
                <a:latin typeface="Consolas" panose="020B0609020204030204" pitchFamily="49" charset="0"/>
              </a:rPr>
              <a:t>ptr</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ptr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948AE3"/>
                </a:solidFill>
                <a:effectLst/>
                <a:latin typeface="Consolas" panose="020B0609020204030204" pitchFamily="49" charset="0"/>
              </a:rPr>
              <a:t>42</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br>
              <a:rPr lang="en-AU" sz="1200" b="0">
                <a:solidFill>
                  <a:srgbClr val="F7F1FF"/>
                </a:solidFill>
                <a:effectLst/>
                <a:latin typeface="Consolas" panose="020B0609020204030204" pitchFamily="49" charset="0"/>
              </a:rPr>
            </a:br>
            <a:r>
              <a:rPr lang="en-AU" sz="1200" b="0" i="1">
                <a:solidFill>
                  <a:srgbClr val="5AD4E6"/>
                </a:solidFill>
                <a:effectLst/>
                <a:latin typeface="Consolas" panose="020B0609020204030204" pitchFamily="49" charset="0"/>
              </a:rPr>
              <a:t>auto</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main</a:t>
            </a:r>
            <a:r>
              <a:rPr lang="en-AU" sz="1200" b="0">
                <a:solidFill>
                  <a:srgbClr val="F7F1FF"/>
                </a:solidFill>
                <a:effectLst/>
                <a:latin typeface="Consolas" panose="020B0609020204030204" pitchFamily="49" charset="0"/>
              </a:rPr>
              <a:t> </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8B888F"/>
                </a:solidFill>
                <a:effectLst/>
                <a:latin typeface="Consolas" panose="020B0609020204030204" pitchFamily="49" charset="0"/>
              </a:rPr>
              <a:t>-&gt;</a:t>
            </a:r>
            <a:r>
              <a:rPr lang="en-AU" sz="1200" b="0">
                <a:solidFill>
                  <a:srgbClr val="F7F1FF"/>
                </a:solidFill>
                <a:effectLst/>
                <a:latin typeface="Consolas" panose="020B0609020204030204" pitchFamily="49" charset="0"/>
              </a:rPr>
              <a:t> </a:t>
            </a:r>
            <a:r>
              <a:rPr lang="en-AU" sz="1200" b="0" i="1">
                <a:solidFill>
                  <a:srgbClr val="5AD4E6"/>
                </a:solidFill>
                <a:effectLst/>
                <a:latin typeface="Consolas" panose="020B0609020204030204" pitchFamily="49" charset="0"/>
              </a:rPr>
              <a:t>int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F7F1FF"/>
                </a:solidFill>
                <a:effectLst/>
                <a:latin typeface="Consolas" panose="020B0609020204030204" pitchFamily="49" charset="0"/>
              </a:rPr>
              <a:t>    </a:t>
            </a:r>
            <a:r>
              <a:rPr lang="en-AU" sz="1200" b="0" i="1">
                <a:solidFill>
                  <a:srgbClr val="5AD4E6"/>
                </a:solidFill>
                <a:effectLst/>
                <a:latin typeface="Consolas" panose="020B0609020204030204" pitchFamily="49" charset="0"/>
              </a:rPr>
              <a:t>auto</a:t>
            </a:r>
            <a:r>
              <a:rPr lang="en-AU" sz="1200" b="0">
                <a:solidFill>
                  <a:srgbClr val="F7F1FF"/>
                </a:solidFill>
                <a:effectLst/>
                <a:latin typeface="Consolas" panose="020B0609020204030204" pitchFamily="49" charset="0"/>
              </a:rPr>
              <a:t> p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make_shared</a:t>
            </a:r>
            <a:r>
              <a:rPr lang="en-AU" sz="1200" b="0">
                <a:solidFill>
                  <a:srgbClr val="8B888F"/>
                </a:solidFill>
                <a:effectLst/>
                <a:latin typeface="Consolas" panose="020B0609020204030204" pitchFamily="49" charset="0"/>
              </a:rPr>
              <a:t>&lt;</a:t>
            </a:r>
            <a:r>
              <a:rPr lang="en-AU" sz="1200" b="0" i="1">
                <a:solidFill>
                  <a:srgbClr val="5AD4E6"/>
                </a:solidFill>
                <a:effectLst/>
                <a:latin typeface="Consolas" panose="020B0609020204030204" pitchFamily="49" charset="0"/>
              </a:rPr>
              <a:t>int</a:t>
            </a:r>
            <a:r>
              <a:rPr lang="en-AU" sz="1200" b="0">
                <a:solidFill>
                  <a:srgbClr val="8B888F"/>
                </a:solidFill>
                <a:effectLst/>
                <a:latin typeface="Consolas" panose="020B0609020204030204" pitchFamily="49" charset="0"/>
              </a:rPr>
              <a:t>&gt;(</a:t>
            </a:r>
            <a:r>
              <a:rPr lang="en-AU" sz="1200" b="0">
                <a:solidFill>
                  <a:srgbClr val="948AE3"/>
                </a:solidFill>
                <a:effectLst/>
                <a:latin typeface="Consolas" panose="020B0609020204030204" pitchFamily="49" charset="0"/>
              </a:rPr>
              <a:t>7</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br>
              <a:rPr lang="en-AU" sz="1200" b="0">
                <a:solidFill>
                  <a:srgbClr val="F7F1FF"/>
                </a:solidFill>
                <a:effectLst/>
                <a:latin typeface="Consolas" panose="020B0609020204030204" pitchFamily="49" charset="0"/>
              </a:rPr>
            </a:b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cout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8B888F"/>
                </a:solidFill>
                <a:effectLst/>
                <a:latin typeface="Consolas" panose="020B0609020204030204" pitchFamily="49" charset="0"/>
              </a:rPr>
              <a:t>"</a:t>
            </a:r>
            <a:r>
              <a:rPr lang="en-AU" sz="1200" b="0">
                <a:solidFill>
                  <a:srgbClr val="FCE566"/>
                </a:solidFill>
                <a:effectLst/>
                <a:latin typeface="Consolas" panose="020B0609020204030204" pitchFamily="49" charset="0"/>
              </a:rPr>
              <a:t>p.use_count() = </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p</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use_count</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endl</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br>
              <a:rPr lang="en-AU" sz="1200" b="0">
                <a:solidFill>
                  <a:srgbClr val="F7F1FF"/>
                </a:solidFill>
                <a:effectLst/>
                <a:latin typeface="Consolas" panose="020B0609020204030204" pitchFamily="49" charset="0"/>
              </a:rPr>
            </a:b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print</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p</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add_magic</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p</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br>
              <a:rPr lang="en-AU" sz="1200" b="0">
                <a:solidFill>
                  <a:srgbClr val="F7F1FF"/>
                </a:solidFill>
                <a:effectLst/>
                <a:latin typeface="Consolas" panose="020B0609020204030204" pitchFamily="49" charset="0"/>
              </a:rPr>
            </a:b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return</a:t>
            </a:r>
            <a:r>
              <a:rPr lang="en-AU" sz="1200" b="0">
                <a:solidFill>
                  <a:srgbClr val="F7F1FF"/>
                </a:solidFill>
                <a:effectLst/>
                <a:latin typeface="Consolas" panose="020B0609020204030204" pitchFamily="49" charset="0"/>
              </a:rPr>
              <a:t> </a:t>
            </a:r>
            <a:r>
              <a:rPr lang="en-AU" sz="1200" b="0">
                <a:solidFill>
                  <a:srgbClr val="948AE3"/>
                </a:solidFill>
                <a:effectLst/>
                <a:latin typeface="Consolas" panose="020B0609020204030204" pitchFamily="49" charset="0"/>
              </a:rPr>
              <a:t>0</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35617722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Smart Pointers Example 3</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35</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0FDB353-9ED0-EC6B-7695-B0649ADF6023}"/>
              </a:ext>
            </a:extLst>
          </p:cNvPr>
          <p:cNvSpPr>
            <a:spLocks noGrp="1"/>
          </p:cNvSpPr>
          <p:nvPr>
            <p:ph sz="half" idx="2"/>
          </p:nvPr>
        </p:nvSpPr>
        <p:spPr>
          <a:xfrm>
            <a:off x="550863" y="1464906"/>
            <a:ext cx="11097550" cy="4478020"/>
          </a:xfrm>
        </p:spPr>
        <p:txBody>
          <a:bodyPr>
            <a:noAutofit/>
          </a:bodyPr>
          <a:lstStyle/>
          <a:p>
            <a:pPr marL="0" indent="0">
              <a:spcBef>
                <a:spcPts val="0"/>
              </a:spcBef>
              <a:spcAft>
                <a:spcPts val="0"/>
              </a:spcAft>
              <a:buNone/>
            </a:pPr>
            <a:r>
              <a:rPr lang="en-AU" sz="1050" b="0">
                <a:solidFill>
                  <a:srgbClr val="8B888F"/>
                </a:solidFill>
                <a:effectLst/>
                <a:latin typeface="Consolas" panose="020B0609020204030204" pitchFamily="49" charset="0"/>
              </a:rPr>
              <a:t>#</a:t>
            </a:r>
            <a:r>
              <a:rPr lang="en-AU" sz="1050" b="0">
                <a:solidFill>
                  <a:srgbClr val="FC618D"/>
                </a:solidFill>
                <a:effectLst/>
                <a:latin typeface="Consolas" panose="020B0609020204030204" pitchFamily="49" charset="0"/>
              </a:rPr>
              <a:t>include</a:t>
            </a:r>
            <a:r>
              <a:rPr lang="en-AU" sz="1050" b="0">
                <a:solidFill>
                  <a:srgbClr val="948AE3"/>
                </a:solidFill>
                <a:effectLst/>
                <a:latin typeface="Consolas" panose="020B0609020204030204" pitchFamily="49" charset="0"/>
              </a:rPr>
              <a:t> </a:t>
            </a:r>
            <a:r>
              <a:rPr lang="en-AU" sz="1050" b="0">
                <a:solidFill>
                  <a:srgbClr val="8B888F"/>
                </a:solidFill>
                <a:effectLst/>
                <a:latin typeface="Consolas" panose="020B0609020204030204" pitchFamily="49" charset="0"/>
              </a:rPr>
              <a:t>&lt;</a:t>
            </a:r>
            <a:r>
              <a:rPr lang="en-AU" sz="1050" b="0">
                <a:solidFill>
                  <a:srgbClr val="FCE566"/>
                </a:solidFill>
                <a:effectLst/>
                <a:latin typeface="Consolas" panose="020B0609020204030204" pitchFamily="49" charset="0"/>
              </a:rPr>
              <a:t>iostream</a:t>
            </a:r>
            <a:r>
              <a:rPr lang="en-AU" sz="1050" b="0">
                <a:solidFill>
                  <a:srgbClr val="8B888F"/>
                </a:solidFill>
                <a:effectLst/>
                <a:latin typeface="Consolas" panose="020B0609020204030204" pitchFamily="49" charset="0"/>
              </a:rPr>
              <a:t>&gt;</a:t>
            </a:r>
            <a:endParaRPr lang="en-AU" sz="1050" b="0">
              <a:solidFill>
                <a:srgbClr val="F7F1FF"/>
              </a:solidFill>
              <a:effectLst/>
              <a:latin typeface="Consolas" panose="020B0609020204030204" pitchFamily="49" charset="0"/>
            </a:endParaRPr>
          </a:p>
          <a:p>
            <a:pPr marL="0" indent="0">
              <a:spcBef>
                <a:spcPts val="0"/>
              </a:spcBef>
              <a:spcAft>
                <a:spcPts val="0"/>
              </a:spcAft>
              <a:buNone/>
            </a:pPr>
            <a:r>
              <a:rPr lang="en-AU" sz="1050" b="0">
                <a:solidFill>
                  <a:srgbClr val="8B888F"/>
                </a:solidFill>
                <a:effectLst/>
                <a:latin typeface="Consolas" panose="020B0609020204030204" pitchFamily="49" charset="0"/>
              </a:rPr>
              <a:t>#</a:t>
            </a:r>
            <a:r>
              <a:rPr lang="en-AU" sz="1050" b="0">
                <a:solidFill>
                  <a:srgbClr val="FC618D"/>
                </a:solidFill>
                <a:effectLst/>
                <a:latin typeface="Consolas" panose="020B0609020204030204" pitchFamily="49" charset="0"/>
              </a:rPr>
              <a:t>include</a:t>
            </a:r>
            <a:r>
              <a:rPr lang="en-AU" sz="1050" b="0">
                <a:solidFill>
                  <a:srgbClr val="948AE3"/>
                </a:solidFill>
                <a:effectLst/>
                <a:latin typeface="Consolas" panose="020B0609020204030204" pitchFamily="49" charset="0"/>
              </a:rPr>
              <a:t> </a:t>
            </a:r>
            <a:r>
              <a:rPr lang="en-AU" sz="1050" b="0">
                <a:solidFill>
                  <a:srgbClr val="8B888F"/>
                </a:solidFill>
                <a:effectLst/>
                <a:latin typeface="Consolas" panose="020B0609020204030204" pitchFamily="49" charset="0"/>
              </a:rPr>
              <a:t>&lt;</a:t>
            </a:r>
            <a:r>
              <a:rPr lang="en-AU" sz="1050" b="0">
                <a:solidFill>
                  <a:srgbClr val="FCE566"/>
                </a:solidFill>
                <a:effectLst/>
                <a:latin typeface="Consolas" panose="020B0609020204030204" pitchFamily="49" charset="0"/>
              </a:rPr>
              <a:t>memory</a:t>
            </a:r>
            <a:r>
              <a:rPr lang="en-AU" sz="1050" b="0">
                <a:solidFill>
                  <a:srgbClr val="8B888F"/>
                </a:solidFill>
                <a:effectLst/>
                <a:latin typeface="Consolas" panose="020B0609020204030204" pitchFamily="49" charset="0"/>
              </a:rPr>
              <a:t>&gt;</a:t>
            </a:r>
            <a:endParaRPr lang="en-AU" sz="1050" b="0">
              <a:solidFill>
                <a:srgbClr val="F7F1FF"/>
              </a:solidFill>
              <a:effectLst/>
              <a:latin typeface="Consolas" panose="020B0609020204030204" pitchFamily="49" charset="0"/>
            </a:endParaRPr>
          </a:p>
          <a:p>
            <a:pPr marL="0" indent="0">
              <a:spcBef>
                <a:spcPts val="0"/>
              </a:spcBef>
              <a:spcAft>
                <a:spcPts val="0"/>
              </a:spcAft>
              <a:buNone/>
            </a:pPr>
            <a:br>
              <a:rPr lang="en-AU" sz="1050" b="0">
                <a:solidFill>
                  <a:srgbClr val="F7F1FF"/>
                </a:solidFill>
                <a:effectLst/>
                <a:latin typeface="Consolas" panose="020B0609020204030204" pitchFamily="49" charset="0"/>
              </a:rPr>
            </a:br>
            <a:r>
              <a:rPr lang="en-AU" sz="1050" b="0" i="1">
                <a:solidFill>
                  <a:srgbClr val="5AD4E6"/>
                </a:solidFill>
                <a:effectLst/>
                <a:latin typeface="Consolas" panose="020B0609020204030204" pitchFamily="49" charset="0"/>
              </a:rPr>
              <a:t>void</a:t>
            </a:r>
            <a:r>
              <a:rPr lang="en-AU" sz="1050" b="0">
                <a:solidFill>
                  <a:srgbClr val="F7F1FF"/>
                </a:solidFill>
                <a:effectLst/>
                <a:latin typeface="Consolas" panose="020B0609020204030204" pitchFamily="49" charset="0"/>
              </a:rPr>
              <a:t> </a:t>
            </a:r>
            <a:r>
              <a:rPr lang="en-AU" sz="1050" b="0">
                <a:solidFill>
                  <a:srgbClr val="7BD88F"/>
                </a:solidFill>
                <a:effectLst/>
                <a:latin typeface="Consolas" panose="020B0609020204030204" pitchFamily="49" charset="0"/>
              </a:rPr>
              <a:t>print</a:t>
            </a:r>
            <a:r>
              <a:rPr lang="en-AU" sz="1050" b="0">
                <a:solidFill>
                  <a:srgbClr val="8B888F"/>
                </a:solidFill>
                <a:effectLst/>
                <a:latin typeface="Consolas" panose="020B0609020204030204" pitchFamily="49" charset="0"/>
              </a:rPr>
              <a:t>(</a:t>
            </a:r>
            <a:r>
              <a:rPr lang="en-AU" sz="1050" b="0">
                <a:solidFill>
                  <a:srgbClr val="7BD88F"/>
                </a:solidFill>
                <a:effectLst/>
                <a:latin typeface="Consolas" panose="020B0609020204030204" pitchFamily="49" charset="0"/>
              </a:rPr>
              <a:t>std</a:t>
            </a:r>
            <a:r>
              <a:rPr lang="en-AU" sz="1050" b="0">
                <a:solidFill>
                  <a:srgbClr val="8B888F"/>
                </a:solidFill>
                <a:effectLst/>
                <a:latin typeface="Consolas" panose="020B0609020204030204" pitchFamily="49" charset="0"/>
              </a:rPr>
              <a:t>::</a:t>
            </a:r>
            <a:r>
              <a:rPr lang="en-AU" sz="1050" b="0">
                <a:solidFill>
                  <a:srgbClr val="5AD4E6"/>
                </a:solidFill>
                <a:effectLst/>
                <a:latin typeface="Consolas" panose="020B0609020204030204" pitchFamily="49" charset="0"/>
              </a:rPr>
              <a:t>weak_ptr</a:t>
            </a:r>
            <a:r>
              <a:rPr lang="en-AU" sz="1050" b="0">
                <a:solidFill>
                  <a:srgbClr val="8B888F"/>
                </a:solidFill>
                <a:effectLst/>
                <a:latin typeface="Consolas" panose="020B0609020204030204" pitchFamily="49" charset="0"/>
              </a:rPr>
              <a:t>&lt;</a:t>
            </a:r>
            <a:r>
              <a:rPr lang="en-AU" sz="1050" b="0" i="1">
                <a:solidFill>
                  <a:srgbClr val="5AD4E6"/>
                </a:solidFill>
                <a:effectLst/>
                <a:latin typeface="Consolas" panose="020B0609020204030204" pitchFamily="49" charset="0"/>
              </a:rPr>
              <a:t>int</a:t>
            </a:r>
            <a:r>
              <a:rPr lang="en-AU" sz="1050" b="0">
                <a:solidFill>
                  <a:srgbClr val="8B888F"/>
                </a:solidFill>
                <a:effectLst/>
                <a:latin typeface="Consolas" panose="020B0609020204030204" pitchFamily="49" charset="0"/>
              </a:rPr>
              <a:t>&gt;</a:t>
            </a:r>
            <a:r>
              <a:rPr lang="en-AU" sz="1050" b="0">
                <a:solidFill>
                  <a:srgbClr val="F7F1FF"/>
                </a:solidFill>
                <a:effectLst/>
                <a:latin typeface="Consolas" panose="020B0609020204030204" pitchFamily="49" charset="0"/>
              </a:rPr>
              <a:t> </a:t>
            </a:r>
            <a:r>
              <a:rPr lang="en-AU" sz="1050" b="0" i="1">
                <a:solidFill>
                  <a:srgbClr val="FD9353"/>
                </a:solidFill>
                <a:effectLst/>
                <a:latin typeface="Consolas" panose="020B0609020204030204" pitchFamily="49" charset="0"/>
              </a:rPr>
              <a:t>ptr</a:t>
            </a:r>
            <a:r>
              <a:rPr lang="en-AU" sz="1050" b="0">
                <a:solidFill>
                  <a:srgbClr val="8B888F"/>
                </a:solidFill>
                <a:effectLst/>
                <a:latin typeface="Consolas" panose="020B0609020204030204" pitchFamily="49" charset="0"/>
              </a:rPr>
              <a:t>)</a:t>
            </a:r>
            <a:endParaRPr lang="en-AU" sz="1050" b="0">
              <a:solidFill>
                <a:srgbClr val="F7F1FF"/>
              </a:solidFill>
              <a:effectLst/>
              <a:latin typeface="Consolas" panose="020B0609020204030204" pitchFamily="49" charset="0"/>
            </a:endParaRPr>
          </a:p>
          <a:p>
            <a:pPr marL="0" indent="0">
              <a:spcBef>
                <a:spcPts val="0"/>
              </a:spcBef>
              <a:spcAft>
                <a:spcPts val="0"/>
              </a:spcAft>
              <a:buNone/>
            </a:pP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 </a:t>
            </a:r>
          </a:p>
          <a:p>
            <a:pPr marL="0" indent="0">
              <a:spcBef>
                <a:spcPts val="0"/>
              </a:spcBef>
              <a:spcAft>
                <a:spcPts val="0"/>
              </a:spcAft>
              <a:buNone/>
            </a:pPr>
            <a:r>
              <a:rPr lang="en-AU" sz="1050" b="0">
                <a:solidFill>
                  <a:srgbClr val="F7F1FF"/>
                </a:solidFill>
                <a:effectLst/>
                <a:latin typeface="Consolas" panose="020B0609020204030204" pitchFamily="49" charset="0"/>
              </a:rPr>
              <a:t>    </a:t>
            </a:r>
            <a:r>
              <a:rPr lang="en-AU" sz="1050" b="0">
                <a:solidFill>
                  <a:srgbClr val="7BD88F"/>
                </a:solidFill>
                <a:effectLst/>
                <a:latin typeface="Consolas" panose="020B0609020204030204" pitchFamily="49" charset="0"/>
              </a:rPr>
              <a:t>std</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cout </a:t>
            </a:r>
            <a:r>
              <a:rPr lang="en-AU" sz="1050" b="0">
                <a:solidFill>
                  <a:srgbClr val="FC618D"/>
                </a:solidFill>
                <a:effectLst/>
                <a:latin typeface="Consolas" panose="020B0609020204030204" pitchFamily="49" charset="0"/>
              </a:rPr>
              <a:t>&lt;&lt;</a:t>
            </a:r>
            <a:r>
              <a:rPr lang="en-AU" sz="1050" b="0">
                <a:solidFill>
                  <a:srgbClr val="F7F1FF"/>
                </a:solidFill>
                <a:effectLst/>
                <a:latin typeface="Consolas" panose="020B0609020204030204" pitchFamily="49" charset="0"/>
              </a:rPr>
              <a:t> </a:t>
            </a:r>
            <a:r>
              <a:rPr lang="en-AU" sz="1050" b="0">
                <a:solidFill>
                  <a:srgbClr val="8B888F"/>
                </a:solidFill>
                <a:effectLst/>
                <a:latin typeface="Consolas" panose="020B0609020204030204" pitchFamily="49" charset="0"/>
              </a:rPr>
              <a:t>"</a:t>
            </a:r>
            <a:r>
              <a:rPr lang="en-AU" sz="1050" b="0">
                <a:solidFill>
                  <a:srgbClr val="FCE566"/>
                </a:solidFill>
                <a:effectLst/>
                <a:latin typeface="Consolas" panose="020B0609020204030204" pitchFamily="49" charset="0"/>
              </a:rPr>
              <a:t>ptr.use_count() = </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 </a:t>
            </a:r>
            <a:r>
              <a:rPr lang="en-AU" sz="1050" b="0">
                <a:solidFill>
                  <a:srgbClr val="FC618D"/>
                </a:solidFill>
                <a:effectLst/>
                <a:latin typeface="Consolas" panose="020B0609020204030204" pitchFamily="49" charset="0"/>
              </a:rPr>
              <a:t>&lt;&lt;</a:t>
            </a:r>
            <a:r>
              <a:rPr lang="en-AU" sz="1050" b="0">
                <a:solidFill>
                  <a:srgbClr val="F7F1FF"/>
                </a:solidFill>
                <a:effectLst/>
                <a:latin typeface="Consolas" panose="020B0609020204030204" pitchFamily="49" charset="0"/>
              </a:rPr>
              <a:t> ptr</a:t>
            </a:r>
            <a:r>
              <a:rPr lang="en-AU" sz="1050" b="0">
                <a:solidFill>
                  <a:srgbClr val="8B888F"/>
                </a:solidFill>
                <a:effectLst/>
                <a:latin typeface="Consolas" panose="020B0609020204030204" pitchFamily="49" charset="0"/>
              </a:rPr>
              <a:t>.</a:t>
            </a:r>
            <a:r>
              <a:rPr lang="en-AU" sz="1050" b="0">
                <a:solidFill>
                  <a:srgbClr val="7BD88F"/>
                </a:solidFill>
                <a:effectLst/>
                <a:latin typeface="Consolas" panose="020B0609020204030204" pitchFamily="49" charset="0"/>
              </a:rPr>
              <a:t>use_count</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 </a:t>
            </a:r>
            <a:r>
              <a:rPr lang="en-AU" sz="1050" b="0">
                <a:solidFill>
                  <a:srgbClr val="FC618D"/>
                </a:solidFill>
                <a:effectLst/>
                <a:latin typeface="Consolas" panose="020B0609020204030204" pitchFamily="49" charset="0"/>
              </a:rPr>
              <a:t>&lt;&lt;</a:t>
            </a:r>
            <a:r>
              <a:rPr lang="en-AU" sz="1050" b="0">
                <a:solidFill>
                  <a:srgbClr val="F7F1FF"/>
                </a:solidFill>
                <a:effectLst/>
                <a:latin typeface="Consolas" panose="020B0609020204030204" pitchFamily="49" charset="0"/>
              </a:rPr>
              <a:t> </a:t>
            </a:r>
            <a:r>
              <a:rPr lang="en-AU" sz="1050" b="0">
                <a:solidFill>
                  <a:srgbClr val="7BD88F"/>
                </a:solidFill>
                <a:effectLst/>
                <a:latin typeface="Consolas" panose="020B0609020204030204" pitchFamily="49" charset="0"/>
              </a:rPr>
              <a:t>std</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endl</a:t>
            </a:r>
            <a:r>
              <a:rPr lang="en-AU" sz="1050" b="0">
                <a:solidFill>
                  <a:srgbClr val="8B888F"/>
                </a:solidFill>
                <a:effectLst/>
                <a:latin typeface="Consolas" panose="020B0609020204030204" pitchFamily="49" charset="0"/>
              </a:rPr>
              <a:t>;</a:t>
            </a:r>
            <a:endParaRPr lang="en-AU" sz="1050" b="0">
              <a:solidFill>
                <a:srgbClr val="F7F1FF"/>
              </a:solidFill>
              <a:effectLst/>
              <a:latin typeface="Consolas" panose="020B0609020204030204" pitchFamily="49" charset="0"/>
            </a:endParaRPr>
          </a:p>
          <a:p>
            <a:pPr marL="0" indent="0">
              <a:spcBef>
                <a:spcPts val="0"/>
              </a:spcBef>
              <a:spcAft>
                <a:spcPts val="0"/>
              </a:spcAft>
              <a:buNone/>
            </a:pPr>
            <a:br>
              <a:rPr lang="en-AU" sz="1050" b="0">
                <a:solidFill>
                  <a:srgbClr val="F7F1FF"/>
                </a:solidFill>
                <a:effectLst/>
                <a:latin typeface="Consolas" panose="020B0609020204030204" pitchFamily="49" charset="0"/>
              </a:rPr>
            </a:br>
            <a:r>
              <a:rPr lang="en-AU" sz="1050" b="0">
                <a:solidFill>
                  <a:srgbClr val="F7F1FF"/>
                </a:solidFill>
                <a:effectLst/>
                <a:latin typeface="Consolas" panose="020B0609020204030204" pitchFamily="49" charset="0"/>
              </a:rPr>
              <a:t>    </a:t>
            </a:r>
            <a:r>
              <a:rPr lang="en-AU" sz="1050" b="0">
                <a:solidFill>
                  <a:srgbClr val="FC618D"/>
                </a:solidFill>
                <a:effectLst/>
                <a:latin typeface="Consolas" panose="020B0609020204030204" pitchFamily="49" charset="0"/>
              </a:rPr>
              <a:t>if</a:t>
            </a:r>
            <a:r>
              <a:rPr lang="en-AU" sz="1050" b="0">
                <a:solidFill>
                  <a:srgbClr val="F7F1FF"/>
                </a:solidFill>
                <a:effectLst/>
                <a:latin typeface="Consolas" panose="020B0609020204030204" pitchFamily="49" charset="0"/>
              </a:rPr>
              <a:t> </a:t>
            </a:r>
            <a:r>
              <a:rPr lang="en-AU" sz="1050" b="0">
                <a:solidFill>
                  <a:srgbClr val="8B888F"/>
                </a:solidFill>
                <a:effectLst/>
                <a:latin typeface="Consolas" panose="020B0609020204030204" pitchFamily="49" charset="0"/>
              </a:rPr>
              <a:t>(</a:t>
            </a:r>
            <a:r>
              <a:rPr lang="en-AU" sz="1050" b="0" i="1">
                <a:solidFill>
                  <a:srgbClr val="5AD4E6"/>
                </a:solidFill>
                <a:effectLst/>
                <a:latin typeface="Consolas" panose="020B0609020204030204" pitchFamily="49" charset="0"/>
              </a:rPr>
              <a:t>auto</a:t>
            </a:r>
            <a:r>
              <a:rPr lang="en-AU" sz="1050" b="0">
                <a:solidFill>
                  <a:srgbClr val="F7F1FF"/>
                </a:solidFill>
                <a:effectLst/>
                <a:latin typeface="Consolas" panose="020B0609020204030204" pitchFamily="49" charset="0"/>
              </a:rPr>
              <a:t> sp </a:t>
            </a:r>
            <a:r>
              <a:rPr lang="en-AU" sz="1050" b="0">
                <a:solidFill>
                  <a:srgbClr val="FC618D"/>
                </a:solidFill>
                <a:effectLst/>
                <a:latin typeface="Consolas" panose="020B0609020204030204" pitchFamily="49" charset="0"/>
              </a:rPr>
              <a:t>=</a:t>
            </a:r>
            <a:r>
              <a:rPr lang="en-AU" sz="1050" b="0">
                <a:solidFill>
                  <a:srgbClr val="F7F1FF"/>
                </a:solidFill>
                <a:effectLst/>
                <a:latin typeface="Consolas" panose="020B0609020204030204" pitchFamily="49" charset="0"/>
              </a:rPr>
              <a:t> ptr</a:t>
            </a:r>
            <a:r>
              <a:rPr lang="en-AU" sz="1050" b="0">
                <a:solidFill>
                  <a:srgbClr val="8B888F"/>
                </a:solidFill>
                <a:effectLst/>
                <a:latin typeface="Consolas" panose="020B0609020204030204" pitchFamily="49" charset="0"/>
              </a:rPr>
              <a:t>.</a:t>
            </a:r>
            <a:r>
              <a:rPr lang="en-AU" sz="1050" b="0">
                <a:solidFill>
                  <a:srgbClr val="7BD88F"/>
                </a:solidFill>
                <a:effectLst/>
                <a:latin typeface="Consolas" panose="020B0609020204030204" pitchFamily="49" charset="0"/>
              </a:rPr>
              <a:t>lock</a:t>
            </a:r>
            <a:r>
              <a:rPr lang="en-AU" sz="1050" b="0">
                <a:solidFill>
                  <a:srgbClr val="8B888F"/>
                </a:solidFill>
                <a:effectLst/>
                <a:latin typeface="Consolas" panose="020B0609020204030204" pitchFamily="49" charset="0"/>
              </a:rPr>
              <a:t>())</a:t>
            </a:r>
            <a:endParaRPr lang="en-AU" sz="1050" b="0">
              <a:solidFill>
                <a:srgbClr val="F7F1FF"/>
              </a:solidFill>
              <a:effectLst/>
              <a:latin typeface="Consolas" panose="020B0609020204030204" pitchFamily="49" charset="0"/>
            </a:endParaRPr>
          </a:p>
          <a:p>
            <a:pPr marL="0" indent="0">
              <a:spcBef>
                <a:spcPts val="0"/>
              </a:spcBef>
              <a:spcAft>
                <a:spcPts val="0"/>
              </a:spcAft>
              <a:buNone/>
            </a:pPr>
            <a:r>
              <a:rPr lang="en-AU" sz="1050" b="0">
                <a:solidFill>
                  <a:srgbClr val="F7F1FF"/>
                </a:solidFill>
                <a:effectLst/>
                <a:latin typeface="Consolas" panose="020B0609020204030204" pitchFamily="49" charset="0"/>
              </a:rPr>
              <a:t>    </a:t>
            </a:r>
            <a:r>
              <a:rPr lang="en-AU" sz="1050" b="0">
                <a:solidFill>
                  <a:srgbClr val="8B888F"/>
                </a:solidFill>
                <a:effectLst/>
                <a:latin typeface="Consolas" panose="020B0609020204030204" pitchFamily="49" charset="0"/>
              </a:rPr>
              <a:t>{</a:t>
            </a:r>
            <a:endParaRPr lang="en-AU" sz="1050" b="0">
              <a:solidFill>
                <a:srgbClr val="F7F1FF"/>
              </a:solidFill>
              <a:effectLst/>
              <a:latin typeface="Consolas" panose="020B0609020204030204" pitchFamily="49" charset="0"/>
            </a:endParaRPr>
          </a:p>
          <a:p>
            <a:pPr marL="0" indent="0">
              <a:spcBef>
                <a:spcPts val="0"/>
              </a:spcBef>
              <a:spcAft>
                <a:spcPts val="0"/>
              </a:spcAft>
              <a:buNone/>
            </a:pPr>
            <a:r>
              <a:rPr lang="en-AU" sz="1050" b="0">
                <a:solidFill>
                  <a:srgbClr val="F7F1FF"/>
                </a:solidFill>
                <a:effectLst/>
                <a:latin typeface="Consolas" panose="020B0609020204030204" pitchFamily="49" charset="0"/>
              </a:rPr>
              <a:t>        </a:t>
            </a:r>
            <a:r>
              <a:rPr lang="en-AU" sz="1050" b="0">
                <a:solidFill>
                  <a:srgbClr val="7BD88F"/>
                </a:solidFill>
                <a:effectLst/>
                <a:latin typeface="Consolas" panose="020B0609020204030204" pitchFamily="49" charset="0"/>
              </a:rPr>
              <a:t>std</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cout </a:t>
            </a:r>
            <a:r>
              <a:rPr lang="en-AU" sz="1050" b="0">
                <a:solidFill>
                  <a:srgbClr val="FC618D"/>
                </a:solidFill>
                <a:effectLst/>
                <a:latin typeface="Consolas" panose="020B0609020204030204" pitchFamily="49" charset="0"/>
              </a:rPr>
              <a:t>&lt;&lt;</a:t>
            </a:r>
            <a:r>
              <a:rPr lang="en-AU" sz="1050" b="0">
                <a:solidFill>
                  <a:srgbClr val="F7F1FF"/>
                </a:solidFill>
                <a:effectLst/>
                <a:latin typeface="Consolas" panose="020B0609020204030204" pitchFamily="49" charset="0"/>
              </a:rPr>
              <a:t> </a:t>
            </a:r>
            <a:r>
              <a:rPr lang="en-AU" sz="1050" b="0">
                <a:solidFill>
                  <a:srgbClr val="8B888F"/>
                </a:solidFill>
                <a:effectLst/>
                <a:latin typeface="Consolas" panose="020B0609020204030204" pitchFamily="49" charset="0"/>
              </a:rPr>
              <a:t>"</a:t>
            </a:r>
            <a:r>
              <a:rPr lang="en-AU" sz="1050" b="0">
                <a:solidFill>
                  <a:srgbClr val="FCE566"/>
                </a:solidFill>
                <a:effectLst/>
                <a:latin typeface="Consolas" panose="020B0609020204030204" pitchFamily="49" charset="0"/>
              </a:rPr>
              <a:t>sp.use_count() = </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 </a:t>
            </a:r>
            <a:r>
              <a:rPr lang="en-AU" sz="1050" b="0">
                <a:solidFill>
                  <a:srgbClr val="FC618D"/>
                </a:solidFill>
                <a:effectLst/>
                <a:latin typeface="Consolas" panose="020B0609020204030204" pitchFamily="49" charset="0"/>
              </a:rPr>
              <a:t>&lt;&lt;</a:t>
            </a:r>
            <a:r>
              <a:rPr lang="en-AU" sz="1050" b="0">
                <a:solidFill>
                  <a:srgbClr val="F7F1FF"/>
                </a:solidFill>
                <a:effectLst/>
                <a:latin typeface="Consolas" panose="020B0609020204030204" pitchFamily="49" charset="0"/>
              </a:rPr>
              <a:t> sp</a:t>
            </a:r>
            <a:r>
              <a:rPr lang="en-AU" sz="1050" b="0">
                <a:solidFill>
                  <a:srgbClr val="8B888F"/>
                </a:solidFill>
                <a:effectLst/>
                <a:latin typeface="Consolas" panose="020B0609020204030204" pitchFamily="49" charset="0"/>
              </a:rPr>
              <a:t>.</a:t>
            </a:r>
            <a:r>
              <a:rPr lang="en-AU" sz="1050" b="0">
                <a:solidFill>
                  <a:srgbClr val="7BD88F"/>
                </a:solidFill>
                <a:effectLst/>
                <a:latin typeface="Consolas" panose="020B0609020204030204" pitchFamily="49" charset="0"/>
              </a:rPr>
              <a:t>use_count</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 </a:t>
            </a:r>
            <a:r>
              <a:rPr lang="en-AU" sz="1050" b="0">
                <a:solidFill>
                  <a:srgbClr val="FC618D"/>
                </a:solidFill>
                <a:effectLst/>
                <a:latin typeface="Consolas" panose="020B0609020204030204" pitchFamily="49" charset="0"/>
              </a:rPr>
              <a:t>&lt;&lt;</a:t>
            </a:r>
            <a:r>
              <a:rPr lang="en-AU" sz="1050" b="0">
                <a:solidFill>
                  <a:srgbClr val="F7F1FF"/>
                </a:solidFill>
                <a:effectLst/>
                <a:latin typeface="Consolas" panose="020B0609020204030204" pitchFamily="49" charset="0"/>
              </a:rPr>
              <a:t> </a:t>
            </a:r>
            <a:r>
              <a:rPr lang="en-AU" sz="1050" b="0">
                <a:solidFill>
                  <a:srgbClr val="7BD88F"/>
                </a:solidFill>
                <a:effectLst/>
                <a:latin typeface="Consolas" panose="020B0609020204030204" pitchFamily="49" charset="0"/>
              </a:rPr>
              <a:t>std</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endl</a:t>
            </a:r>
            <a:r>
              <a:rPr lang="en-AU" sz="1050" b="0">
                <a:solidFill>
                  <a:srgbClr val="8B888F"/>
                </a:solidFill>
                <a:effectLst/>
                <a:latin typeface="Consolas" panose="020B0609020204030204" pitchFamily="49" charset="0"/>
              </a:rPr>
              <a:t>;</a:t>
            </a:r>
            <a:endParaRPr lang="en-AU" sz="1050" b="0">
              <a:solidFill>
                <a:srgbClr val="F7F1FF"/>
              </a:solidFill>
              <a:effectLst/>
              <a:latin typeface="Consolas" panose="020B0609020204030204" pitchFamily="49" charset="0"/>
            </a:endParaRPr>
          </a:p>
          <a:p>
            <a:pPr marL="0" indent="0">
              <a:spcBef>
                <a:spcPts val="0"/>
              </a:spcBef>
              <a:spcAft>
                <a:spcPts val="0"/>
              </a:spcAft>
              <a:buNone/>
            </a:pPr>
            <a:r>
              <a:rPr lang="en-AU" sz="1050" b="0">
                <a:solidFill>
                  <a:srgbClr val="F7F1FF"/>
                </a:solidFill>
                <a:effectLst/>
                <a:latin typeface="Consolas" panose="020B0609020204030204" pitchFamily="49" charset="0"/>
              </a:rPr>
              <a:t>        </a:t>
            </a:r>
            <a:r>
              <a:rPr lang="en-AU" sz="1050" b="0">
                <a:solidFill>
                  <a:srgbClr val="7BD88F"/>
                </a:solidFill>
                <a:effectLst/>
                <a:latin typeface="Consolas" panose="020B0609020204030204" pitchFamily="49" charset="0"/>
              </a:rPr>
              <a:t>std</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cout </a:t>
            </a:r>
            <a:r>
              <a:rPr lang="en-AU" sz="1050" b="0">
                <a:solidFill>
                  <a:srgbClr val="FC618D"/>
                </a:solidFill>
                <a:effectLst/>
                <a:latin typeface="Consolas" panose="020B0609020204030204" pitchFamily="49" charset="0"/>
              </a:rPr>
              <a:t>&lt;&lt;</a:t>
            </a:r>
            <a:r>
              <a:rPr lang="en-AU" sz="1050" b="0">
                <a:solidFill>
                  <a:srgbClr val="F7F1FF"/>
                </a:solidFill>
                <a:effectLst/>
                <a:latin typeface="Consolas" panose="020B0609020204030204" pitchFamily="49" charset="0"/>
              </a:rPr>
              <a:t> </a:t>
            </a:r>
            <a:r>
              <a:rPr lang="en-AU" sz="1050" b="0">
                <a:solidFill>
                  <a:srgbClr val="8B888F"/>
                </a:solidFill>
                <a:effectLst/>
                <a:latin typeface="Consolas" panose="020B0609020204030204" pitchFamily="49" charset="0"/>
              </a:rPr>
              <a:t>"</a:t>
            </a:r>
            <a:r>
              <a:rPr lang="en-AU" sz="1050" b="0">
                <a:solidFill>
                  <a:srgbClr val="FCE566"/>
                </a:solidFill>
                <a:effectLst/>
                <a:latin typeface="Consolas" panose="020B0609020204030204" pitchFamily="49" charset="0"/>
              </a:rPr>
              <a:t>sp = </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 </a:t>
            </a:r>
            <a:r>
              <a:rPr lang="en-AU" sz="1050" b="0">
                <a:solidFill>
                  <a:srgbClr val="FC618D"/>
                </a:solidFill>
                <a:effectLst/>
                <a:latin typeface="Consolas" panose="020B0609020204030204" pitchFamily="49" charset="0"/>
              </a:rPr>
              <a:t>&lt;&lt;</a:t>
            </a:r>
            <a:r>
              <a:rPr lang="en-AU" sz="1050" b="0">
                <a:solidFill>
                  <a:srgbClr val="F7F1FF"/>
                </a:solidFill>
                <a:effectLst/>
                <a:latin typeface="Consolas" panose="020B0609020204030204" pitchFamily="49" charset="0"/>
              </a:rPr>
              <a:t> sp </a:t>
            </a:r>
            <a:r>
              <a:rPr lang="en-AU" sz="1050" b="0">
                <a:solidFill>
                  <a:srgbClr val="FC618D"/>
                </a:solidFill>
                <a:effectLst/>
                <a:latin typeface="Consolas" panose="020B0609020204030204" pitchFamily="49" charset="0"/>
              </a:rPr>
              <a:t>&lt;&lt;</a:t>
            </a:r>
            <a:r>
              <a:rPr lang="en-AU" sz="1050" b="0">
                <a:solidFill>
                  <a:srgbClr val="F7F1FF"/>
                </a:solidFill>
                <a:effectLst/>
                <a:latin typeface="Consolas" panose="020B0609020204030204" pitchFamily="49" charset="0"/>
              </a:rPr>
              <a:t> </a:t>
            </a:r>
            <a:r>
              <a:rPr lang="en-AU" sz="1050" b="0">
                <a:solidFill>
                  <a:srgbClr val="7BD88F"/>
                </a:solidFill>
                <a:effectLst/>
                <a:latin typeface="Consolas" panose="020B0609020204030204" pitchFamily="49" charset="0"/>
              </a:rPr>
              <a:t>std</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endl</a:t>
            </a:r>
            <a:r>
              <a:rPr lang="en-AU" sz="1050" b="0">
                <a:solidFill>
                  <a:srgbClr val="8B888F"/>
                </a:solidFill>
                <a:effectLst/>
                <a:latin typeface="Consolas" panose="020B0609020204030204" pitchFamily="49" charset="0"/>
              </a:rPr>
              <a:t>;</a:t>
            </a:r>
            <a:endParaRPr lang="en-AU" sz="1050" b="0">
              <a:solidFill>
                <a:srgbClr val="F7F1FF"/>
              </a:solidFill>
              <a:effectLst/>
              <a:latin typeface="Consolas" panose="020B0609020204030204" pitchFamily="49" charset="0"/>
            </a:endParaRPr>
          </a:p>
          <a:p>
            <a:pPr marL="0" indent="0">
              <a:spcBef>
                <a:spcPts val="0"/>
              </a:spcBef>
              <a:spcAft>
                <a:spcPts val="0"/>
              </a:spcAft>
              <a:buNone/>
            </a:pPr>
            <a:r>
              <a:rPr lang="en-AU" sz="1050" b="0">
                <a:solidFill>
                  <a:srgbClr val="F7F1FF"/>
                </a:solidFill>
                <a:effectLst/>
                <a:latin typeface="Consolas" panose="020B0609020204030204" pitchFamily="49" charset="0"/>
              </a:rPr>
              <a:t>        </a:t>
            </a:r>
            <a:r>
              <a:rPr lang="en-AU" sz="1050" b="0">
                <a:solidFill>
                  <a:srgbClr val="7BD88F"/>
                </a:solidFill>
                <a:effectLst/>
                <a:latin typeface="Consolas" panose="020B0609020204030204" pitchFamily="49" charset="0"/>
              </a:rPr>
              <a:t>std</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cout </a:t>
            </a:r>
            <a:r>
              <a:rPr lang="en-AU" sz="1050" b="0">
                <a:solidFill>
                  <a:srgbClr val="FC618D"/>
                </a:solidFill>
                <a:effectLst/>
                <a:latin typeface="Consolas" panose="020B0609020204030204" pitchFamily="49" charset="0"/>
              </a:rPr>
              <a:t>&lt;&lt;</a:t>
            </a:r>
            <a:r>
              <a:rPr lang="en-AU" sz="1050" b="0">
                <a:solidFill>
                  <a:srgbClr val="F7F1FF"/>
                </a:solidFill>
                <a:effectLst/>
                <a:latin typeface="Consolas" panose="020B0609020204030204" pitchFamily="49" charset="0"/>
              </a:rPr>
              <a:t> </a:t>
            </a:r>
            <a:r>
              <a:rPr lang="en-AU" sz="1050" b="0">
                <a:solidFill>
                  <a:srgbClr val="8B888F"/>
                </a:solidFill>
                <a:effectLst/>
                <a:latin typeface="Consolas" panose="020B0609020204030204" pitchFamily="49" charset="0"/>
              </a:rPr>
              <a:t>"</a:t>
            </a:r>
            <a:r>
              <a:rPr lang="en-AU" sz="1050" b="0">
                <a:solidFill>
                  <a:srgbClr val="FCE566"/>
                </a:solidFill>
                <a:effectLst/>
                <a:latin typeface="Consolas" panose="020B0609020204030204" pitchFamily="49" charset="0"/>
              </a:rPr>
              <a:t>*sp = </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 </a:t>
            </a:r>
            <a:r>
              <a:rPr lang="en-AU" sz="1050" b="0">
                <a:solidFill>
                  <a:srgbClr val="FC618D"/>
                </a:solidFill>
                <a:effectLst/>
                <a:latin typeface="Consolas" panose="020B0609020204030204" pitchFamily="49" charset="0"/>
              </a:rPr>
              <a:t>&lt;&lt;</a:t>
            </a:r>
            <a:r>
              <a:rPr lang="en-AU" sz="1050" b="0">
                <a:solidFill>
                  <a:srgbClr val="F7F1FF"/>
                </a:solidFill>
                <a:effectLst/>
                <a:latin typeface="Consolas" panose="020B0609020204030204" pitchFamily="49" charset="0"/>
              </a:rPr>
              <a:t> </a:t>
            </a:r>
            <a:r>
              <a:rPr lang="en-AU" sz="1050" b="0">
                <a:solidFill>
                  <a:srgbClr val="FC618D"/>
                </a:solidFill>
                <a:effectLst/>
                <a:latin typeface="Consolas" panose="020B0609020204030204" pitchFamily="49" charset="0"/>
              </a:rPr>
              <a:t>*</a:t>
            </a:r>
            <a:r>
              <a:rPr lang="en-AU" sz="1050" b="0">
                <a:solidFill>
                  <a:srgbClr val="F7F1FF"/>
                </a:solidFill>
                <a:effectLst/>
                <a:latin typeface="Consolas" panose="020B0609020204030204" pitchFamily="49" charset="0"/>
              </a:rPr>
              <a:t>sp </a:t>
            </a:r>
            <a:r>
              <a:rPr lang="en-AU" sz="1050" b="0">
                <a:solidFill>
                  <a:srgbClr val="FC618D"/>
                </a:solidFill>
                <a:effectLst/>
                <a:latin typeface="Consolas" panose="020B0609020204030204" pitchFamily="49" charset="0"/>
              </a:rPr>
              <a:t>&lt;&lt;</a:t>
            </a:r>
            <a:r>
              <a:rPr lang="en-AU" sz="1050" b="0">
                <a:solidFill>
                  <a:srgbClr val="F7F1FF"/>
                </a:solidFill>
                <a:effectLst/>
                <a:latin typeface="Consolas" panose="020B0609020204030204" pitchFamily="49" charset="0"/>
              </a:rPr>
              <a:t> </a:t>
            </a:r>
            <a:r>
              <a:rPr lang="en-AU" sz="1050" b="0">
                <a:solidFill>
                  <a:srgbClr val="7BD88F"/>
                </a:solidFill>
                <a:effectLst/>
                <a:latin typeface="Consolas" panose="020B0609020204030204" pitchFamily="49" charset="0"/>
              </a:rPr>
              <a:t>std</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endl</a:t>
            </a:r>
            <a:r>
              <a:rPr lang="en-AU" sz="1050" b="0">
                <a:solidFill>
                  <a:srgbClr val="8B888F"/>
                </a:solidFill>
                <a:effectLst/>
                <a:latin typeface="Consolas" panose="020B0609020204030204" pitchFamily="49" charset="0"/>
              </a:rPr>
              <a:t>;</a:t>
            </a:r>
            <a:endParaRPr lang="en-AU" sz="1050" b="0">
              <a:solidFill>
                <a:srgbClr val="F7F1FF"/>
              </a:solidFill>
              <a:effectLst/>
              <a:latin typeface="Consolas" panose="020B0609020204030204" pitchFamily="49" charset="0"/>
            </a:endParaRPr>
          </a:p>
          <a:p>
            <a:pPr marL="0" indent="0">
              <a:spcBef>
                <a:spcPts val="0"/>
              </a:spcBef>
              <a:spcAft>
                <a:spcPts val="0"/>
              </a:spcAft>
              <a:buNone/>
            </a:pPr>
            <a:r>
              <a:rPr lang="en-AU" sz="1050" b="0">
                <a:solidFill>
                  <a:srgbClr val="F7F1FF"/>
                </a:solidFill>
                <a:effectLst/>
                <a:latin typeface="Consolas" panose="020B0609020204030204" pitchFamily="49" charset="0"/>
              </a:rPr>
              <a:t>    </a:t>
            </a:r>
            <a:r>
              <a:rPr lang="en-AU" sz="1050" b="0">
                <a:solidFill>
                  <a:srgbClr val="8B888F"/>
                </a:solidFill>
                <a:effectLst/>
                <a:latin typeface="Consolas" panose="020B0609020204030204" pitchFamily="49" charset="0"/>
              </a:rPr>
              <a:t>}</a:t>
            </a:r>
            <a:endParaRPr lang="en-AU" sz="1050" b="0">
              <a:solidFill>
                <a:srgbClr val="F7F1FF"/>
              </a:solidFill>
              <a:effectLst/>
              <a:latin typeface="Consolas" panose="020B0609020204030204" pitchFamily="49" charset="0"/>
            </a:endParaRPr>
          </a:p>
          <a:p>
            <a:pPr marL="0" indent="0">
              <a:spcBef>
                <a:spcPts val="0"/>
              </a:spcBef>
              <a:spcAft>
                <a:spcPts val="0"/>
              </a:spcAft>
              <a:buNone/>
            </a:pPr>
            <a:r>
              <a:rPr lang="en-AU" sz="1050" b="0">
                <a:solidFill>
                  <a:srgbClr val="F7F1FF"/>
                </a:solidFill>
                <a:effectLst/>
                <a:latin typeface="Consolas" panose="020B0609020204030204" pitchFamily="49" charset="0"/>
              </a:rPr>
              <a:t>    </a:t>
            </a:r>
            <a:r>
              <a:rPr lang="en-AU" sz="1050" b="0">
                <a:solidFill>
                  <a:srgbClr val="FC618D"/>
                </a:solidFill>
                <a:effectLst/>
                <a:latin typeface="Consolas" panose="020B0609020204030204" pitchFamily="49" charset="0"/>
              </a:rPr>
              <a:t>else</a:t>
            </a:r>
            <a:endParaRPr lang="en-AU" sz="1050" b="0">
              <a:solidFill>
                <a:srgbClr val="F7F1FF"/>
              </a:solidFill>
              <a:effectLst/>
              <a:latin typeface="Consolas" panose="020B0609020204030204" pitchFamily="49" charset="0"/>
            </a:endParaRPr>
          </a:p>
          <a:p>
            <a:pPr marL="0" indent="0">
              <a:spcBef>
                <a:spcPts val="0"/>
              </a:spcBef>
              <a:spcAft>
                <a:spcPts val="0"/>
              </a:spcAft>
              <a:buNone/>
            </a:pPr>
            <a:r>
              <a:rPr lang="en-AU" sz="1050" b="0">
                <a:solidFill>
                  <a:srgbClr val="F7F1FF"/>
                </a:solidFill>
                <a:effectLst/>
                <a:latin typeface="Consolas" panose="020B0609020204030204" pitchFamily="49" charset="0"/>
              </a:rPr>
              <a:t>        </a:t>
            </a:r>
            <a:r>
              <a:rPr lang="en-AU" sz="1050" b="0">
                <a:solidFill>
                  <a:srgbClr val="7BD88F"/>
                </a:solidFill>
                <a:effectLst/>
                <a:latin typeface="Consolas" panose="020B0609020204030204" pitchFamily="49" charset="0"/>
              </a:rPr>
              <a:t>std</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cout </a:t>
            </a:r>
            <a:r>
              <a:rPr lang="en-AU" sz="1050" b="0">
                <a:solidFill>
                  <a:srgbClr val="FC618D"/>
                </a:solidFill>
                <a:effectLst/>
                <a:latin typeface="Consolas" panose="020B0609020204030204" pitchFamily="49" charset="0"/>
              </a:rPr>
              <a:t>&lt;&lt;</a:t>
            </a:r>
            <a:r>
              <a:rPr lang="en-AU" sz="1050" b="0">
                <a:solidFill>
                  <a:srgbClr val="F7F1FF"/>
                </a:solidFill>
                <a:effectLst/>
                <a:latin typeface="Consolas" panose="020B0609020204030204" pitchFamily="49" charset="0"/>
              </a:rPr>
              <a:t> </a:t>
            </a:r>
            <a:r>
              <a:rPr lang="en-AU" sz="1050" b="0">
                <a:solidFill>
                  <a:srgbClr val="8B888F"/>
                </a:solidFill>
                <a:effectLst/>
                <a:latin typeface="Consolas" panose="020B0609020204030204" pitchFamily="49" charset="0"/>
              </a:rPr>
              <a:t>"</a:t>
            </a:r>
            <a:r>
              <a:rPr lang="en-AU" sz="1050" b="0">
                <a:solidFill>
                  <a:srgbClr val="FCE566"/>
                </a:solidFill>
                <a:effectLst/>
                <a:latin typeface="Consolas" panose="020B0609020204030204" pitchFamily="49" charset="0"/>
              </a:rPr>
              <a:t>ptr is expired</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 </a:t>
            </a:r>
            <a:r>
              <a:rPr lang="en-AU" sz="1050" b="0">
                <a:solidFill>
                  <a:srgbClr val="FC618D"/>
                </a:solidFill>
                <a:effectLst/>
                <a:latin typeface="Consolas" panose="020B0609020204030204" pitchFamily="49" charset="0"/>
              </a:rPr>
              <a:t>&lt;&lt;</a:t>
            </a:r>
            <a:r>
              <a:rPr lang="en-AU" sz="1050" b="0">
                <a:solidFill>
                  <a:srgbClr val="F7F1FF"/>
                </a:solidFill>
                <a:effectLst/>
                <a:latin typeface="Consolas" panose="020B0609020204030204" pitchFamily="49" charset="0"/>
              </a:rPr>
              <a:t> </a:t>
            </a:r>
            <a:r>
              <a:rPr lang="en-AU" sz="1050" b="0">
                <a:solidFill>
                  <a:srgbClr val="7BD88F"/>
                </a:solidFill>
                <a:effectLst/>
                <a:latin typeface="Consolas" panose="020B0609020204030204" pitchFamily="49" charset="0"/>
              </a:rPr>
              <a:t>std</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endl</a:t>
            </a:r>
            <a:r>
              <a:rPr lang="en-AU" sz="1050" b="0">
                <a:solidFill>
                  <a:srgbClr val="8B888F"/>
                </a:solidFill>
                <a:effectLst/>
                <a:latin typeface="Consolas" panose="020B0609020204030204" pitchFamily="49" charset="0"/>
              </a:rPr>
              <a:t>;</a:t>
            </a:r>
            <a:endParaRPr lang="en-AU" sz="1050" b="0">
              <a:solidFill>
                <a:srgbClr val="F7F1FF"/>
              </a:solidFill>
              <a:effectLst/>
              <a:latin typeface="Consolas" panose="020B0609020204030204" pitchFamily="49" charset="0"/>
            </a:endParaRPr>
          </a:p>
          <a:p>
            <a:pPr marL="0" indent="0">
              <a:spcBef>
                <a:spcPts val="0"/>
              </a:spcBef>
              <a:spcAft>
                <a:spcPts val="0"/>
              </a:spcAft>
              <a:buNone/>
            </a:pPr>
            <a:r>
              <a:rPr lang="en-AU" sz="1050" b="0">
                <a:solidFill>
                  <a:srgbClr val="8B888F"/>
                </a:solidFill>
                <a:effectLst/>
                <a:latin typeface="Consolas" panose="020B0609020204030204" pitchFamily="49" charset="0"/>
              </a:rPr>
              <a:t>}</a:t>
            </a:r>
            <a:endParaRPr lang="en-AU" sz="1050" b="0">
              <a:solidFill>
                <a:srgbClr val="F7F1FF"/>
              </a:solidFill>
              <a:effectLst/>
              <a:latin typeface="Consolas" panose="020B0609020204030204" pitchFamily="49" charset="0"/>
            </a:endParaRPr>
          </a:p>
          <a:p>
            <a:pPr marL="0" indent="0">
              <a:spcBef>
                <a:spcPts val="0"/>
              </a:spcBef>
              <a:spcAft>
                <a:spcPts val="0"/>
              </a:spcAft>
              <a:buNone/>
            </a:pPr>
            <a:br>
              <a:rPr lang="en-AU" sz="1050" b="0">
                <a:solidFill>
                  <a:srgbClr val="F7F1FF"/>
                </a:solidFill>
                <a:effectLst/>
                <a:latin typeface="Consolas" panose="020B0609020204030204" pitchFamily="49" charset="0"/>
              </a:rPr>
            </a:br>
            <a:r>
              <a:rPr lang="en-AU" sz="1050" b="0" i="1">
                <a:solidFill>
                  <a:srgbClr val="5AD4E6"/>
                </a:solidFill>
                <a:effectLst/>
                <a:latin typeface="Consolas" panose="020B0609020204030204" pitchFamily="49" charset="0"/>
              </a:rPr>
              <a:t>auto</a:t>
            </a:r>
            <a:r>
              <a:rPr lang="en-AU" sz="1050" b="0">
                <a:solidFill>
                  <a:srgbClr val="F7F1FF"/>
                </a:solidFill>
                <a:effectLst/>
                <a:latin typeface="Consolas" panose="020B0609020204030204" pitchFamily="49" charset="0"/>
              </a:rPr>
              <a:t> </a:t>
            </a:r>
            <a:r>
              <a:rPr lang="en-AU" sz="1050" b="0">
                <a:solidFill>
                  <a:srgbClr val="7BD88F"/>
                </a:solidFill>
                <a:effectLst/>
                <a:latin typeface="Consolas" panose="020B0609020204030204" pitchFamily="49" charset="0"/>
              </a:rPr>
              <a:t>main</a:t>
            </a:r>
            <a:r>
              <a:rPr lang="en-AU" sz="1050" b="0">
                <a:solidFill>
                  <a:srgbClr val="F7F1FF"/>
                </a:solidFill>
                <a:effectLst/>
                <a:latin typeface="Consolas" panose="020B0609020204030204" pitchFamily="49" charset="0"/>
              </a:rPr>
              <a:t> </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 </a:t>
            </a:r>
            <a:r>
              <a:rPr lang="en-AU" sz="1050" b="0">
                <a:solidFill>
                  <a:srgbClr val="8B888F"/>
                </a:solidFill>
                <a:effectLst/>
                <a:latin typeface="Consolas" panose="020B0609020204030204" pitchFamily="49" charset="0"/>
              </a:rPr>
              <a:t>-&gt;</a:t>
            </a:r>
            <a:r>
              <a:rPr lang="en-AU" sz="1050" b="0">
                <a:solidFill>
                  <a:srgbClr val="F7F1FF"/>
                </a:solidFill>
                <a:effectLst/>
                <a:latin typeface="Consolas" panose="020B0609020204030204" pitchFamily="49" charset="0"/>
              </a:rPr>
              <a:t> </a:t>
            </a:r>
            <a:r>
              <a:rPr lang="en-AU" sz="1050" b="0" i="1">
                <a:solidFill>
                  <a:srgbClr val="5AD4E6"/>
                </a:solidFill>
                <a:effectLst/>
                <a:latin typeface="Consolas" panose="020B0609020204030204" pitchFamily="49" charset="0"/>
              </a:rPr>
              <a:t>int</a:t>
            </a:r>
            <a:endParaRPr lang="en-AU" sz="1050" b="0">
              <a:solidFill>
                <a:srgbClr val="F7F1FF"/>
              </a:solidFill>
              <a:effectLst/>
              <a:latin typeface="Consolas" panose="020B0609020204030204" pitchFamily="49" charset="0"/>
            </a:endParaRPr>
          </a:p>
          <a:p>
            <a:pPr marL="0" indent="0">
              <a:spcBef>
                <a:spcPts val="0"/>
              </a:spcBef>
              <a:spcAft>
                <a:spcPts val="0"/>
              </a:spcAft>
              <a:buNone/>
            </a:pPr>
            <a:r>
              <a:rPr lang="en-AU" sz="1050" b="0">
                <a:solidFill>
                  <a:srgbClr val="8B888F"/>
                </a:solidFill>
                <a:effectLst/>
                <a:latin typeface="Consolas" panose="020B0609020204030204" pitchFamily="49" charset="0"/>
              </a:rPr>
              <a:t>{</a:t>
            </a:r>
            <a:endParaRPr lang="en-AU" sz="1050" b="0">
              <a:solidFill>
                <a:srgbClr val="F7F1FF"/>
              </a:solidFill>
              <a:effectLst/>
              <a:latin typeface="Consolas" panose="020B0609020204030204" pitchFamily="49" charset="0"/>
            </a:endParaRPr>
          </a:p>
          <a:p>
            <a:pPr marL="0" indent="0">
              <a:spcBef>
                <a:spcPts val="0"/>
              </a:spcBef>
              <a:spcAft>
                <a:spcPts val="0"/>
              </a:spcAft>
              <a:buNone/>
            </a:pPr>
            <a:r>
              <a:rPr lang="en-AU" sz="1050" b="0">
                <a:solidFill>
                  <a:srgbClr val="F7F1FF"/>
                </a:solidFill>
                <a:effectLst/>
                <a:latin typeface="Consolas" panose="020B0609020204030204" pitchFamily="49" charset="0"/>
              </a:rPr>
              <a:t>    </a:t>
            </a:r>
            <a:r>
              <a:rPr lang="en-AU" sz="1050" b="0" i="1">
                <a:solidFill>
                  <a:srgbClr val="5AD4E6"/>
                </a:solidFill>
                <a:effectLst/>
                <a:latin typeface="Consolas" panose="020B0609020204030204" pitchFamily="49" charset="0"/>
              </a:rPr>
              <a:t>auto</a:t>
            </a:r>
            <a:r>
              <a:rPr lang="en-AU" sz="1050" b="0">
                <a:solidFill>
                  <a:srgbClr val="F7F1FF"/>
                </a:solidFill>
                <a:effectLst/>
                <a:latin typeface="Consolas" panose="020B0609020204030204" pitchFamily="49" charset="0"/>
              </a:rPr>
              <a:t> p </a:t>
            </a:r>
            <a:r>
              <a:rPr lang="en-AU" sz="1050" b="0">
                <a:solidFill>
                  <a:srgbClr val="FC618D"/>
                </a:solidFill>
                <a:effectLst/>
                <a:latin typeface="Consolas" panose="020B0609020204030204" pitchFamily="49" charset="0"/>
              </a:rPr>
              <a:t>=</a:t>
            </a:r>
            <a:r>
              <a:rPr lang="en-AU" sz="1050" b="0">
                <a:solidFill>
                  <a:srgbClr val="F7F1FF"/>
                </a:solidFill>
                <a:effectLst/>
                <a:latin typeface="Consolas" panose="020B0609020204030204" pitchFamily="49" charset="0"/>
              </a:rPr>
              <a:t> </a:t>
            </a:r>
            <a:r>
              <a:rPr lang="en-AU" sz="1050" b="0">
                <a:solidFill>
                  <a:srgbClr val="7BD88F"/>
                </a:solidFill>
                <a:effectLst/>
                <a:latin typeface="Consolas" panose="020B0609020204030204" pitchFamily="49" charset="0"/>
              </a:rPr>
              <a:t>std</a:t>
            </a:r>
            <a:r>
              <a:rPr lang="en-AU" sz="1050" b="0">
                <a:solidFill>
                  <a:srgbClr val="8B888F"/>
                </a:solidFill>
                <a:effectLst/>
                <a:latin typeface="Consolas" panose="020B0609020204030204" pitchFamily="49" charset="0"/>
              </a:rPr>
              <a:t>::</a:t>
            </a:r>
            <a:r>
              <a:rPr lang="en-AU" sz="1050" b="0">
                <a:solidFill>
                  <a:srgbClr val="7BD88F"/>
                </a:solidFill>
                <a:effectLst/>
                <a:latin typeface="Consolas" panose="020B0609020204030204" pitchFamily="49" charset="0"/>
              </a:rPr>
              <a:t>make_shared</a:t>
            </a:r>
            <a:r>
              <a:rPr lang="en-AU" sz="1050" b="0">
                <a:solidFill>
                  <a:srgbClr val="8B888F"/>
                </a:solidFill>
                <a:effectLst/>
                <a:latin typeface="Consolas" panose="020B0609020204030204" pitchFamily="49" charset="0"/>
              </a:rPr>
              <a:t>&lt;</a:t>
            </a:r>
            <a:r>
              <a:rPr lang="en-AU" sz="1050" b="0" i="1">
                <a:solidFill>
                  <a:srgbClr val="5AD4E6"/>
                </a:solidFill>
                <a:effectLst/>
                <a:latin typeface="Consolas" panose="020B0609020204030204" pitchFamily="49" charset="0"/>
              </a:rPr>
              <a:t>int</a:t>
            </a:r>
            <a:r>
              <a:rPr lang="en-AU" sz="1050" b="0">
                <a:solidFill>
                  <a:srgbClr val="8B888F"/>
                </a:solidFill>
                <a:effectLst/>
                <a:latin typeface="Consolas" panose="020B0609020204030204" pitchFamily="49" charset="0"/>
              </a:rPr>
              <a:t>&gt;(</a:t>
            </a:r>
            <a:r>
              <a:rPr lang="en-AU" sz="1050" b="0">
                <a:solidFill>
                  <a:srgbClr val="948AE3"/>
                </a:solidFill>
                <a:effectLst/>
                <a:latin typeface="Consolas" panose="020B0609020204030204" pitchFamily="49" charset="0"/>
              </a:rPr>
              <a:t>7</a:t>
            </a:r>
            <a:r>
              <a:rPr lang="en-AU" sz="1050" b="0">
                <a:solidFill>
                  <a:srgbClr val="8B888F"/>
                </a:solidFill>
                <a:effectLst/>
                <a:latin typeface="Consolas" panose="020B0609020204030204" pitchFamily="49" charset="0"/>
              </a:rPr>
              <a:t>);</a:t>
            </a:r>
            <a:endParaRPr lang="en-AU" sz="1050" b="0">
              <a:solidFill>
                <a:srgbClr val="F7F1FF"/>
              </a:solidFill>
              <a:effectLst/>
              <a:latin typeface="Consolas" panose="020B0609020204030204" pitchFamily="49" charset="0"/>
            </a:endParaRPr>
          </a:p>
          <a:p>
            <a:pPr marL="0" indent="0">
              <a:spcBef>
                <a:spcPts val="0"/>
              </a:spcBef>
              <a:spcAft>
                <a:spcPts val="0"/>
              </a:spcAft>
              <a:buNone/>
            </a:pPr>
            <a:br>
              <a:rPr lang="en-AU" sz="1050" b="0">
                <a:solidFill>
                  <a:srgbClr val="F7F1FF"/>
                </a:solidFill>
                <a:effectLst/>
                <a:latin typeface="Consolas" panose="020B0609020204030204" pitchFamily="49" charset="0"/>
              </a:rPr>
            </a:br>
            <a:r>
              <a:rPr lang="en-AU" sz="1050" b="0">
                <a:solidFill>
                  <a:srgbClr val="F7F1FF"/>
                </a:solidFill>
                <a:effectLst/>
                <a:latin typeface="Consolas" panose="020B0609020204030204" pitchFamily="49" charset="0"/>
              </a:rPr>
              <a:t>    </a:t>
            </a:r>
            <a:r>
              <a:rPr lang="en-AU" sz="1050" b="0">
                <a:solidFill>
                  <a:srgbClr val="7BD88F"/>
                </a:solidFill>
                <a:effectLst/>
                <a:latin typeface="Consolas" panose="020B0609020204030204" pitchFamily="49" charset="0"/>
              </a:rPr>
              <a:t>std</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cout </a:t>
            </a:r>
            <a:r>
              <a:rPr lang="en-AU" sz="1050" b="0">
                <a:solidFill>
                  <a:srgbClr val="FC618D"/>
                </a:solidFill>
                <a:effectLst/>
                <a:latin typeface="Consolas" panose="020B0609020204030204" pitchFamily="49" charset="0"/>
              </a:rPr>
              <a:t>&lt;&lt;</a:t>
            </a:r>
            <a:r>
              <a:rPr lang="en-AU" sz="1050" b="0">
                <a:solidFill>
                  <a:srgbClr val="F7F1FF"/>
                </a:solidFill>
                <a:effectLst/>
                <a:latin typeface="Consolas" panose="020B0609020204030204" pitchFamily="49" charset="0"/>
              </a:rPr>
              <a:t> </a:t>
            </a:r>
            <a:r>
              <a:rPr lang="en-AU" sz="1050" b="0">
                <a:solidFill>
                  <a:srgbClr val="8B888F"/>
                </a:solidFill>
                <a:effectLst/>
                <a:latin typeface="Consolas" panose="020B0609020204030204" pitchFamily="49" charset="0"/>
              </a:rPr>
              <a:t>"</a:t>
            </a:r>
            <a:r>
              <a:rPr lang="en-AU" sz="1050" b="0">
                <a:solidFill>
                  <a:srgbClr val="FCE566"/>
                </a:solidFill>
                <a:effectLst/>
                <a:latin typeface="Consolas" panose="020B0609020204030204" pitchFamily="49" charset="0"/>
              </a:rPr>
              <a:t>p.use_count() = </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 </a:t>
            </a:r>
            <a:r>
              <a:rPr lang="en-AU" sz="1050" b="0">
                <a:solidFill>
                  <a:srgbClr val="FC618D"/>
                </a:solidFill>
                <a:effectLst/>
                <a:latin typeface="Consolas" panose="020B0609020204030204" pitchFamily="49" charset="0"/>
              </a:rPr>
              <a:t>&lt;&lt;</a:t>
            </a:r>
            <a:r>
              <a:rPr lang="en-AU" sz="1050" b="0">
                <a:solidFill>
                  <a:srgbClr val="F7F1FF"/>
                </a:solidFill>
                <a:effectLst/>
                <a:latin typeface="Consolas" panose="020B0609020204030204" pitchFamily="49" charset="0"/>
              </a:rPr>
              <a:t> p</a:t>
            </a:r>
            <a:r>
              <a:rPr lang="en-AU" sz="1050" b="0">
                <a:solidFill>
                  <a:srgbClr val="8B888F"/>
                </a:solidFill>
                <a:effectLst/>
                <a:latin typeface="Consolas" panose="020B0609020204030204" pitchFamily="49" charset="0"/>
              </a:rPr>
              <a:t>.</a:t>
            </a:r>
            <a:r>
              <a:rPr lang="en-AU" sz="1050" b="0">
                <a:solidFill>
                  <a:srgbClr val="7BD88F"/>
                </a:solidFill>
                <a:effectLst/>
                <a:latin typeface="Consolas" panose="020B0609020204030204" pitchFamily="49" charset="0"/>
              </a:rPr>
              <a:t>use_count</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 </a:t>
            </a:r>
            <a:r>
              <a:rPr lang="en-AU" sz="1050" b="0">
                <a:solidFill>
                  <a:srgbClr val="FC618D"/>
                </a:solidFill>
                <a:effectLst/>
                <a:latin typeface="Consolas" panose="020B0609020204030204" pitchFamily="49" charset="0"/>
              </a:rPr>
              <a:t>&lt;&lt;</a:t>
            </a:r>
            <a:r>
              <a:rPr lang="en-AU" sz="1050" b="0">
                <a:solidFill>
                  <a:srgbClr val="F7F1FF"/>
                </a:solidFill>
                <a:effectLst/>
                <a:latin typeface="Consolas" panose="020B0609020204030204" pitchFamily="49" charset="0"/>
              </a:rPr>
              <a:t> </a:t>
            </a:r>
            <a:r>
              <a:rPr lang="en-AU" sz="1050" b="0">
                <a:solidFill>
                  <a:srgbClr val="7BD88F"/>
                </a:solidFill>
                <a:effectLst/>
                <a:latin typeface="Consolas" panose="020B0609020204030204" pitchFamily="49" charset="0"/>
              </a:rPr>
              <a:t>std</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endl</a:t>
            </a:r>
            <a:r>
              <a:rPr lang="en-AU" sz="1050" b="0">
                <a:solidFill>
                  <a:srgbClr val="8B888F"/>
                </a:solidFill>
                <a:effectLst/>
                <a:latin typeface="Consolas" panose="020B0609020204030204" pitchFamily="49" charset="0"/>
              </a:rPr>
              <a:t>;</a:t>
            </a:r>
            <a:endParaRPr lang="en-AU" sz="1050" b="0">
              <a:solidFill>
                <a:srgbClr val="F7F1FF"/>
              </a:solidFill>
              <a:effectLst/>
              <a:latin typeface="Consolas" panose="020B0609020204030204" pitchFamily="49" charset="0"/>
            </a:endParaRPr>
          </a:p>
          <a:p>
            <a:pPr marL="0" indent="0">
              <a:spcBef>
                <a:spcPts val="0"/>
              </a:spcBef>
              <a:spcAft>
                <a:spcPts val="0"/>
              </a:spcAft>
              <a:buNone/>
            </a:pPr>
            <a:br>
              <a:rPr lang="en-AU" sz="1050" b="0">
                <a:solidFill>
                  <a:srgbClr val="F7F1FF"/>
                </a:solidFill>
                <a:effectLst/>
                <a:latin typeface="Consolas" panose="020B0609020204030204" pitchFamily="49" charset="0"/>
              </a:rPr>
            </a:br>
            <a:r>
              <a:rPr lang="en-AU" sz="1050" b="0">
                <a:solidFill>
                  <a:srgbClr val="F7F1FF"/>
                </a:solidFill>
                <a:effectLst/>
                <a:latin typeface="Consolas" panose="020B0609020204030204" pitchFamily="49" charset="0"/>
              </a:rPr>
              <a:t>    </a:t>
            </a:r>
            <a:r>
              <a:rPr lang="en-AU" sz="1050" b="0">
                <a:solidFill>
                  <a:srgbClr val="7BD88F"/>
                </a:solidFill>
                <a:effectLst/>
                <a:latin typeface="Consolas" panose="020B0609020204030204" pitchFamily="49" charset="0"/>
              </a:rPr>
              <a:t>print</a:t>
            </a:r>
            <a:r>
              <a:rPr lang="en-AU" sz="1050" b="0">
                <a:solidFill>
                  <a:srgbClr val="8B888F"/>
                </a:solidFill>
                <a:effectLst/>
                <a:latin typeface="Consolas" panose="020B0609020204030204" pitchFamily="49" charset="0"/>
              </a:rPr>
              <a:t>(</a:t>
            </a:r>
            <a:r>
              <a:rPr lang="en-AU" sz="1050" b="0">
                <a:solidFill>
                  <a:srgbClr val="F7F1FF"/>
                </a:solidFill>
                <a:effectLst/>
                <a:latin typeface="Consolas" panose="020B0609020204030204" pitchFamily="49" charset="0"/>
              </a:rPr>
              <a:t>p</a:t>
            </a:r>
            <a:r>
              <a:rPr lang="en-AU" sz="1050" b="0">
                <a:solidFill>
                  <a:srgbClr val="8B888F"/>
                </a:solidFill>
                <a:effectLst/>
                <a:latin typeface="Consolas" panose="020B0609020204030204" pitchFamily="49" charset="0"/>
              </a:rPr>
              <a:t>);</a:t>
            </a:r>
            <a:endParaRPr lang="en-AU" sz="1050" b="0">
              <a:solidFill>
                <a:srgbClr val="F7F1FF"/>
              </a:solidFill>
              <a:effectLst/>
              <a:latin typeface="Consolas" panose="020B0609020204030204" pitchFamily="49" charset="0"/>
            </a:endParaRPr>
          </a:p>
          <a:p>
            <a:pPr marL="0" indent="0">
              <a:spcBef>
                <a:spcPts val="0"/>
              </a:spcBef>
              <a:spcAft>
                <a:spcPts val="0"/>
              </a:spcAft>
              <a:buNone/>
            </a:pPr>
            <a:br>
              <a:rPr lang="en-AU" sz="1050" b="0">
                <a:solidFill>
                  <a:srgbClr val="F7F1FF"/>
                </a:solidFill>
                <a:effectLst/>
                <a:latin typeface="Consolas" panose="020B0609020204030204" pitchFamily="49" charset="0"/>
              </a:rPr>
            </a:br>
            <a:r>
              <a:rPr lang="en-AU" sz="1050" b="0">
                <a:solidFill>
                  <a:srgbClr val="F7F1FF"/>
                </a:solidFill>
                <a:effectLst/>
                <a:latin typeface="Consolas" panose="020B0609020204030204" pitchFamily="49" charset="0"/>
              </a:rPr>
              <a:t>    </a:t>
            </a:r>
            <a:r>
              <a:rPr lang="en-AU" sz="1050" b="0">
                <a:solidFill>
                  <a:srgbClr val="FC618D"/>
                </a:solidFill>
                <a:effectLst/>
                <a:latin typeface="Consolas" panose="020B0609020204030204" pitchFamily="49" charset="0"/>
              </a:rPr>
              <a:t>return</a:t>
            </a:r>
            <a:r>
              <a:rPr lang="en-AU" sz="1050" b="0">
                <a:solidFill>
                  <a:srgbClr val="F7F1FF"/>
                </a:solidFill>
                <a:effectLst/>
                <a:latin typeface="Consolas" panose="020B0609020204030204" pitchFamily="49" charset="0"/>
              </a:rPr>
              <a:t> </a:t>
            </a:r>
            <a:r>
              <a:rPr lang="en-AU" sz="1050" b="0">
                <a:solidFill>
                  <a:srgbClr val="948AE3"/>
                </a:solidFill>
                <a:effectLst/>
                <a:latin typeface="Consolas" panose="020B0609020204030204" pitchFamily="49" charset="0"/>
              </a:rPr>
              <a:t>0</a:t>
            </a:r>
            <a:r>
              <a:rPr lang="en-AU" sz="1050" b="0">
                <a:solidFill>
                  <a:srgbClr val="8B888F"/>
                </a:solidFill>
                <a:effectLst/>
                <a:latin typeface="Consolas" panose="020B0609020204030204" pitchFamily="49" charset="0"/>
              </a:rPr>
              <a:t>;</a:t>
            </a:r>
            <a:endParaRPr lang="en-AU" sz="1050" b="0">
              <a:solidFill>
                <a:srgbClr val="F7F1FF"/>
              </a:solidFill>
              <a:effectLst/>
              <a:latin typeface="Consolas" panose="020B0609020204030204" pitchFamily="49" charset="0"/>
            </a:endParaRPr>
          </a:p>
          <a:p>
            <a:pPr marL="0" indent="0">
              <a:spcBef>
                <a:spcPts val="0"/>
              </a:spcBef>
              <a:spcAft>
                <a:spcPts val="0"/>
              </a:spcAft>
              <a:buNone/>
            </a:pPr>
            <a:r>
              <a:rPr lang="en-AU" sz="1050" b="0">
                <a:solidFill>
                  <a:srgbClr val="8B888F"/>
                </a:solidFill>
                <a:effectLst/>
                <a:latin typeface="Consolas" panose="020B0609020204030204" pitchFamily="49" charset="0"/>
              </a:rPr>
              <a:t>}</a:t>
            </a:r>
            <a:endParaRPr lang="en-AU" sz="1050" b="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32124740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Discussion</a:t>
            </a:r>
          </a:p>
        </p:txBody>
      </p:sp>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36</a:t>
            </a:fld>
            <a:endParaRPr lang="en-US"/>
          </a:p>
        </p:txBody>
      </p:sp>
      <p:pic>
        <p:nvPicPr>
          <p:cNvPr id="20" name="Picture 19" descr="Icon&#10;&#10;Description automatically generated">
            <a:extLst>
              <a:ext uri="{FF2B5EF4-FFF2-40B4-BE49-F238E27FC236}">
                <a16:creationId xmlns:a16="http://schemas.microsoft.com/office/drawing/2014/main" id="{4581F6AF-86C5-0A8F-9726-BABB650E954E}"/>
              </a:ext>
            </a:extLst>
          </p:cNvPr>
          <p:cNvPicPr>
            <a:picLocks noChangeAspect="1"/>
          </p:cNvPicPr>
          <p:nvPr/>
        </p:nvPicPr>
        <p:blipFill>
          <a:blip r:embed="rId3"/>
          <a:stretch>
            <a:fillRect/>
          </a:stretch>
        </p:blipFill>
        <p:spPr>
          <a:xfrm>
            <a:off x="8948856" y="490030"/>
            <a:ext cx="2203214" cy="2476500"/>
          </a:xfrm>
          <a:prstGeom prst="rect">
            <a:avLst/>
          </a:prstGeom>
        </p:spPr>
      </p:pic>
      <p:pic>
        <p:nvPicPr>
          <p:cNvPr id="24" name="Picture Placeholder 23" descr="Icon&#10;&#10;Description automatically generated">
            <a:extLst>
              <a:ext uri="{FF2B5EF4-FFF2-40B4-BE49-F238E27FC236}">
                <a16:creationId xmlns:a16="http://schemas.microsoft.com/office/drawing/2014/main" id="{43B24946-5F70-F006-2752-8CAB2D6B3ACB}"/>
              </a:ext>
            </a:extLst>
          </p:cNvPr>
          <p:cNvPicPr>
            <a:picLocks noGrp="1" noChangeAspect="1"/>
          </p:cNvPicPr>
          <p:nvPr>
            <p:ph type="pic" sz="quarter" idx="13"/>
          </p:nvPr>
        </p:nvPicPr>
        <p:blipFill>
          <a:blip r:embed="rId4"/>
          <a:srcRect t="23" b="23"/>
          <a:stretch>
            <a:fillRect/>
          </a:stretch>
        </p:blipFill>
        <p:spPr>
          <a:solidFill>
            <a:schemeClr val="tx1"/>
          </a:solidFill>
        </p:spPr>
      </p:pic>
      <p:sp>
        <p:nvSpPr>
          <p:cNvPr id="5" name="Content Placeholder 4">
            <a:extLst>
              <a:ext uri="{FF2B5EF4-FFF2-40B4-BE49-F238E27FC236}">
                <a16:creationId xmlns:a16="http://schemas.microsoft.com/office/drawing/2014/main" id="{BE0FCAA4-DC64-9337-C738-1899A9911E6C}"/>
              </a:ext>
            </a:extLst>
          </p:cNvPr>
          <p:cNvSpPr>
            <a:spLocks noGrp="1"/>
          </p:cNvSpPr>
          <p:nvPr>
            <p:ph idx="1"/>
          </p:nvPr>
        </p:nvSpPr>
        <p:spPr/>
        <p:txBody>
          <a:bodyPr/>
          <a:lstStyle/>
          <a:p>
            <a:pPr marL="342900" indent="-342900">
              <a:buFont typeface="Arial" panose="020B0604020202020204" pitchFamily="34" charset="0"/>
              <a:buChar char="•"/>
            </a:pPr>
            <a:r>
              <a:rPr lang="en-US" dirty="0"/>
              <a:t>Any questions?</a:t>
            </a:r>
          </a:p>
          <a:p>
            <a:pPr marL="342900" indent="-342900">
              <a:buFont typeface="Arial" panose="020B0604020202020204" pitchFamily="34" charset="0"/>
              <a:buChar char="•"/>
            </a:pPr>
            <a:r>
              <a:rPr lang="en-US" dirty="0"/>
              <a:t>Need help?</a:t>
            </a:r>
          </a:p>
          <a:p>
            <a:pPr marL="342900" indent="-342900">
              <a:buFont typeface="Arial" panose="020B0604020202020204" pitchFamily="34" charset="0"/>
              <a:buChar char="•"/>
            </a:pPr>
            <a:r>
              <a:rPr lang="en-US" dirty="0"/>
              <a:t>Open discussion.</a:t>
            </a:r>
          </a:p>
          <a:p>
            <a:pPr marL="342900" indent="-342900">
              <a:buFont typeface="Arial" panose="020B0604020202020204" pitchFamily="34" charset="0"/>
              <a:buChar char="•"/>
            </a:pPr>
            <a:r>
              <a:rPr lang="en-US" dirty="0"/>
              <a:t>Concerns?</a:t>
            </a:r>
          </a:p>
        </p:txBody>
      </p:sp>
    </p:spTree>
    <p:extLst>
      <p:ext uri="{BB962C8B-B14F-4D97-AF65-F5344CB8AC3E}">
        <p14:creationId xmlns:p14="http://schemas.microsoft.com/office/powerpoint/2010/main" val="23536897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3" y="549275"/>
            <a:ext cx="3565525" cy="5543549"/>
          </a:xfrm>
        </p:spPr>
        <p:txBody>
          <a:bodyPr wrap="square" anchor="ctr">
            <a:normAutofit/>
          </a:bodyPr>
          <a:lstStyle/>
          <a:p>
            <a:r>
              <a:rPr lang="en-US" dirty="0"/>
              <a:t>Next Week</a:t>
            </a:r>
          </a:p>
        </p:txBody>
      </p:sp>
      <p:sp>
        <p:nvSpPr>
          <p:cNvPr id="14" name="Rectangle 13">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9"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a:t>MDN High Performance Programming</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37</a:t>
            </a:fld>
            <a:endParaRPr lang="en-US"/>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1160925402"/>
              </p:ext>
            </p:extLst>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795522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38</a:t>
            </a:fld>
            <a:endParaRPr lang="en-US"/>
          </a:p>
        </p:txBody>
      </p:sp>
    </p:spTree>
    <p:extLst>
      <p:ext uri="{BB962C8B-B14F-4D97-AF65-F5344CB8AC3E}">
        <p14:creationId xmlns:p14="http://schemas.microsoft.com/office/powerpoint/2010/main" val="35215613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545137" cy="2265216"/>
          </a:xfrm>
        </p:spPr>
        <p:txBody>
          <a:bodyPr/>
          <a:lstStyle/>
          <a:p>
            <a:r>
              <a:rPr lang="en-US" dirty="0"/>
              <a:t>Tyler Swann</a:t>
            </a:r>
          </a:p>
          <a:p>
            <a:r>
              <a:rPr lang="en-US" dirty="0">
                <a:hlinkClick r:id="rId2"/>
              </a:rPr>
              <a:t>https://github.com/MonashDeepNeuron/HPP</a:t>
            </a:r>
            <a:endParaRPr lang="en-US" dirty="0"/>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MDN High Performance Programming</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39</a:t>
            </a:fld>
            <a:endParaRPr lang="en-US"/>
          </a:p>
        </p:txBody>
      </p:sp>
    </p:spTree>
    <p:extLst>
      <p:ext uri="{BB962C8B-B14F-4D97-AF65-F5344CB8AC3E}">
        <p14:creationId xmlns:p14="http://schemas.microsoft.com/office/powerpoint/2010/main" val="32477988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Pointers </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881276"/>
            <a:ext cx="11090274" cy="4061650"/>
          </a:xfrm>
        </p:spPr>
        <p:txBody>
          <a:bodyPr>
            <a:normAutofit fontScale="92500" lnSpcReduction="10000"/>
          </a:bodyPr>
          <a:lstStyle/>
          <a:p>
            <a:r>
              <a:rPr lang="en-US" dirty="0"/>
              <a:t>Pointers are an object that holds the numeric memory address of another object</a:t>
            </a:r>
          </a:p>
          <a:p>
            <a:r>
              <a:rPr lang="en-US" dirty="0"/>
              <a:t>To access the value pointed to, the pointer must be dereferenced</a:t>
            </a:r>
          </a:p>
          <a:p>
            <a:r>
              <a:rPr lang="en-US" dirty="0"/>
              <a:t>Because a pointer is a numeric value, you can perform any arithmetic operation on the pointer itself</a:t>
            </a:r>
          </a:p>
          <a:p>
            <a:r>
              <a:rPr lang="en-US" dirty="0"/>
              <a:t>A pointer can be made polymorphic by being a </a:t>
            </a:r>
            <a:r>
              <a:rPr lang="en-AU" sz="2000" b="0" i="1" dirty="0">
                <a:solidFill>
                  <a:srgbClr val="5AD4E6"/>
                </a:solidFill>
                <a:effectLst/>
                <a:latin typeface="Consolas" panose="020B0609020204030204" pitchFamily="49" charset="0"/>
              </a:rPr>
              <a:t>void</a:t>
            </a:r>
            <a:r>
              <a:rPr lang="en-US" dirty="0"/>
              <a:t> pointer</a:t>
            </a:r>
          </a:p>
          <a:p>
            <a:r>
              <a:rPr lang="en-US" dirty="0"/>
              <a:t>You can a pointer to a constant object or a constant pointer to an object (or both!).</a:t>
            </a:r>
          </a:p>
          <a:p>
            <a:r>
              <a:rPr lang="en-US" dirty="0"/>
              <a:t>You can also have pointer-to-pointers</a:t>
            </a:r>
          </a:p>
          <a:p>
            <a:r>
              <a:rPr lang="en-US" dirty="0"/>
              <a:t>Pointers are easily misused as they can point to nothing</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Pointers in Memory</a:t>
            </a:r>
          </a:p>
        </p:txBody>
      </p:sp>
      <p:graphicFrame>
        <p:nvGraphicFramePr>
          <p:cNvPr id="2" name="Table 2">
            <a:extLst>
              <a:ext uri="{FF2B5EF4-FFF2-40B4-BE49-F238E27FC236}">
                <a16:creationId xmlns:a16="http://schemas.microsoft.com/office/drawing/2014/main" id="{B618B1FD-3FF4-0962-D0D5-F5E8A596453E}"/>
              </a:ext>
            </a:extLst>
          </p:cNvPr>
          <p:cNvGraphicFramePr>
            <a:graphicFrameLocks noGrp="1"/>
          </p:cNvGraphicFramePr>
          <p:nvPr>
            <p:ph sz="half" idx="2"/>
            <p:extLst>
              <p:ext uri="{D42A27DB-BD31-4B8C-83A1-F6EECF244321}">
                <p14:modId xmlns:p14="http://schemas.microsoft.com/office/powerpoint/2010/main" val="2379810298"/>
              </p:ext>
            </p:extLst>
          </p:nvPr>
        </p:nvGraphicFramePr>
        <p:xfrm>
          <a:off x="885031" y="2405908"/>
          <a:ext cx="10421938" cy="3320370"/>
        </p:xfrm>
        <a:graphic>
          <a:graphicData uri="http://schemas.openxmlformats.org/drawingml/2006/table">
            <a:tbl>
              <a:tblPr firstRow="1" bandRow="1">
                <a:tableStyleId>{5C22544A-7EE6-4342-B048-85BDC9FD1C3A}</a:tableStyleId>
              </a:tblPr>
              <a:tblGrid>
                <a:gridCol w="5210969">
                  <a:extLst>
                    <a:ext uri="{9D8B030D-6E8A-4147-A177-3AD203B41FA5}">
                      <a16:colId xmlns:a16="http://schemas.microsoft.com/office/drawing/2014/main" val="1097089308"/>
                    </a:ext>
                  </a:extLst>
                </a:gridCol>
                <a:gridCol w="5210969">
                  <a:extLst>
                    <a:ext uri="{9D8B030D-6E8A-4147-A177-3AD203B41FA5}">
                      <a16:colId xmlns:a16="http://schemas.microsoft.com/office/drawing/2014/main" val="2054202683"/>
                    </a:ext>
                  </a:extLst>
                </a:gridCol>
              </a:tblGrid>
              <a:tr h="553395">
                <a:tc>
                  <a:txBody>
                    <a:bodyPr/>
                    <a:lstStyle/>
                    <a:p>
                      <a:pPr algn="ctr"/>
                      <a:r>
                        <a:rPr lang="en-AU" dirty="0"/>
                        <a:t>Address</a:t>
                      </a:r>
                    </a:p>
                  </a:txBody>
                  <a:tcPr/>
                </a:tc>
                <a:tc>
                  <a:txBody>
                    <a:bodyPr/>
                    <a:lstStyle/>
                    <a:p>
                      <a:pPr algn="ctr"/>
                      <a:r>
                        <a:rPr lang="en-AU" dirty="0"/>
                        <a:t>Value</a:t>
                      </a:r>
                    </a:p>
                  </a:txBody>
                  <a:tcPr/>
                </a:tc>
                <a:extLst>
                  <a:ext uri="{0D108BD9-81ED-4DB2-BD59-A6C34878D82A}">
                    <a16:rowId xmlns:a16="http://schemas.microsoft.com/office/drawing/2014/main" val="2943083155"/>
                  </a:ext>
                </a:extLst>
              </a:tr>
              <a:tr h="5533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mn-lt"/>
                          <a:ea typeface="+mn-ea"/>
                          <a:cs typeface="+mn-cs"/>
                        </a:rPr>
                        <a:t>0x00007fff59ae6ea4</a:t>
                      </a:r>
                    </a:p>
                  </a:txBody>
                  <a:tcPr/>
                </a:tc>
                <a:tc>
                  <a:txBody>
                    <a:bodyPr/>
                    <a:lstStyle/>
                    <a:p>
                      <a:pPr algn="ctr"/>
                      <a:r>
                        <a:rPr lang="en-AU" dirty="0"/>
                        <a:t>…</a:t>
                      </a:r>
                    </a:p>
                  </a:txBody>
                  <a:tcPr/>
                </a:tc>
                <a:extLst>
                  <a:ext uri="{0D108BD9-81ED-4DB2-BD59-A6C34878D82A}">
                    <a16:rowId xmlns:a16="http://schemas.microsoft.com/office/drawing/2014/main" val="2240888659"/>
                  </a:ext>
                </a:extLst>
              </a:tr>
              <a:tr h="5533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mn-lt"/>
                          <a:ea typeface="+mn-ea"/>
                          <a:cs typeface="+mn-cs"/>
                        </a:rPr>
                        <a:t>0x00007fff59ae6e9d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mn-lt"/>
                          <a:ea typeface="+mn-ea"/>
                          <a:cs typeface="+mn-cs"/>
                        </a:rPr>
                        <a:t>0x00000004</a:t>
                      </a:r>
                    </a:p>
                  </a:txBody>
                  <a:tcPr/>
                </a:tc>
                <a:extLst>
                  <a:ext uri="{0D108BD9-81ED-4DB2-BD59-A6C34878D82A}">
                    <a16:rowId xmlns:a16="http://schemas.microsoft.com/office/drawing/2014/main" val="80654246"/>
                  </a:ext>
                </a:extLst>
              </a:tr>
              <a:tr h="5533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mn-lt"/>
                          <a:ea typeface="+mn-ea"/>
                          <a:cs typeface="+mn-cs"/>
                        </a:rPr>
                        <a:t>0x00007fff59ae6e99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mn-lt"/>
                          <a:ea typeface="+mn-ea"/>
                          <a:cs typeface="+mn-cs"/>
                        </a:rPr>
                        <a:t>0x000091f5</a:t>
                      </a:r>
                    </a:p>
                  </a:txBody>
                  <a:tcPr/>
                </a:tc>
                <a:extLst>
                  <a:ext uri="{0D108BD9-81ED-4DB2-BD59-A6C34878D82A}">
                    <a16:rowId xmlns:a16="http://schemas.microsoft.com/office/drawing/2014/main" val="1223104565"/>
                  </a:ext>
                </a:extLst>
              </a:tr>
              <a:tr h="5533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mn-lt"/>
                          <a:ea typeface="+mn-ea"/>
                          <a:cs typeface="+mn-cs"/>
                        </a:rPr>
                        <a:t>0x00007fff59ae6e94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mn-lt"/>
                          <a:ea typeface="+mn-ea"/>
                          <a:cs typeface="+mn-cs"/>
                        </a:rPr>
                        <a:t>0x00007fff59ae6e94</a:t>
                      </a:r>
                    </a:p>
                  </a:txBody>
                  <a:tcPr/>
                </a:tc>
                <a:extLst>
                  <a:ext uri="{0D108BD9-81ED-4DB2-BD59-A6C34878D82A}">
                    <a16:rowId xmlns:a16="http://schemas.microsoft.com/office/drawing/2014/main" val="164421536"/>
                  </a:ext>
                </a:extLst>
              </a:tr>
              <a:tr h="5533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mn-lt"/>
                          <a:ea typeface="+mn-ea"/>
                          <a:cs typeface="+mn-cs"/>
                        </a:rPr>
                        <a:t>0x00007fff59ae6e90</a:t>
                      </a:r>
                    </a:p>
                  </a:txBody>
                  <a:tcPr/>
                </a:tc>
                <a:tc>
                  <a:txBody>
                    <a:bodyPr/>
                    <a:lstStyle/>
                    <a:p>
                      <a:pPr algn="ctr"/>
                      <a:r>
                        <a:rPr lang="en-AU" dirty="0"/>
                        <a:t>…</a:t>
                      </a:r>
                    </a:p>
                  </a:txBody>
                  <a:tcPr/>
                </a:tc>
                <a:extLst>
                  <a:ext uri="{0D108BD9-81ED-4DB2-BD59-A6C34878D82A}">
                    <a16:rowId xmlns:a16="http://schemas.microsoft.com/office/drawing/2014/main" val="4048162721"/>
                  </a:ext>
                </a:extLst>
              </a:tr>
            </a:tbl>
          </a:graphicData>
        </a:graphic>
      </p:graphicFrame>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9237611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Pointers Example 1 </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0FDB353-9ED0-EC6B-7695-B0649ADF6023}"/>
              </a:ext>
            </a:extLst>
          </p:cNvPr>
          <p:cNvSpPr>
            <a:spLocks noGrp="1"/>
          </p:cNvSpPr>
          <p:nvPr>
            <p:ph sz="half" idx="2"/>
          </p:nvPr>
        </p:nvSpPr>
        <p:spPr>
          <a:xfrm>
            <a:off x="550863" y="1833152"/>
            <a:ext cx="11097550" cy="4109774"/>
          </a:xfrm>
        </p:spPr>
        <p:txBody>
          <a:bodyPr>
            <a:normAutofit fontScale="92500" lnSpcReduction="20000"/>
          </a:bodyPr>
          <a:lstStyle/>
          <a:p>
            <a:pPr marL="0" indent="0">
              <a:spcBef>
                <a:spcPts val="0"/>
              </a:spcBef>
              <a:spcAft>
                <a:spcPts val="0"/>
              </a:spcAft>
              <a:buNone/>
            </a:pPr>
            <a:r>
              <a:rPr lang="en-AU" sz="1500" b="0" dirty="0">
                <a:solidFill>
                  <a:srgbClr val="8B888F"/>
                </a:solidFill>
                <a:effectLst/>
                <a:latin typeface="Consolas" panose="020B0609020204030204" pitchFamily="49" charset="0"/>
              </a:rPr>
              <a:t>#</a:t>
            </a:r>
            <a:r>
              <a:rPr lang="en-AU" sz="1500" b="0" dirty="0">
                <a:solidFill>
                  <a:srgbClr val="FC618D"/>
                </a:solidFill>
                <a:effectLst/>
                <a:latin typeface="Consolas" panose="020B0609020204030204" pitchFamily="49" charset="0"/>
              </a:rPr>
              <a:t>include</a:t>
            </a:r>
            <a:r>
              <a:rPr lang="en-AU" sz="1500" b="0" dirty="0">
                <a:solidFill>
                  <a:srgbClr val="948AE3"/>
                </a:solidFill>
                <a:effectLst/>
                <a:latin typeface="Consolas" panose="020B0609020204030204" pitchFamily="49" charset="0"/>
              </a:rPr>
              <a:t> </a:t>
            </a:r>
            <a:r>
              <a:rPr lang="en-AU" sz="1500" b="0" dirty="0">
                <a:solidFill>
                  <a:srgbClr val="8B888F"/>
                </a:solidFill>
                <a:effectLst/>
                <a:latin typeface="Consolas" panose="020B0609020204030204" pitchFamily="49" charset="0"/>
              </a:rPr>
              <a:t>&lt;</a:t>
            </a:r>
            <a:r>
              <a:rPr lang="en-AU" sz="1500" b="0" dirty="0">
                <a:solidFill>
                  <a:srgbClr val="FCE566"/>
                </a:solidFill>
                <a:effectLst/>
                <a:latin typeface="Consolas" panose="020B0609020204030204" pitchFamily="49" charset="0"/>
              </a:rPr>
              <a:t>iostream</a:t>
            </a:r>
            <a:r>
              <a:rPr lang="en-AU" sz="1500" b="0" dirty="0">
                <a:solidFill>
                  <a:srgbClr val="8B888F"/>
                </a:solidFill>
                <a:effectLst/>
                <a:latin typeface="Consolas" panose="020B0609020204030204" pitchFamily="49" charset="0"/>
              </a:rPr>
              <a:t>&gt;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r>
              <a:rPr lang="en-AU" sz="1500" b="0" dirty="0">
                <a:solidFill>
                  <a:srgbClr val="8B888F"/>
                </a:solidFill>
                <a:effectLst/>
                <a:latin typeface="Consolas" panose="020B0609020204030204" pitchFamily="49" charset="0"/>
              </a:rPr>
              <a:t>#</a:t>
            </a:r>
            <a:r>
              <a:rPr lang="en-AU" sz="1500" b="0" dirty="0">
                <a:solidFill>
                  <a:srgbClr val="FC618D"/>
                </a:solidFill>
                <a:effectLst/>
                <a:latin typeface="Consolas" panose="020B0609020204030204" pitchFamily="49" charset="0"/>
              </a:rPr>
              <a:t>include</a:t>
            </a:r>
            <a:r>
              <a:rPr lang="en-AU" sz="1500" b="0" dirty="0">
                <a:solidFill>
                  <a:srgbClr val="948AE3"/>
                </a:solidFill>
                <a:effectLst/>
                <a:latin typeface="Consolas" panose="020B0609020204030204" pitchFamily="49" charset="0"/>
              </a:rPr>
              <a:t> </a:t>
            </a:r>
            <a:r>
              <a:rPr lang="en-AU" sz="1500" b="0" dirty="0">
                <a:solidFill>
                  <a:srgbClr val="8B888F"/>
                </a:solidFill>
                <a:effectLst/>
                <a:latin typeface="Consolas" panose="020B0609020204030204" pitchFamily="49" charset="0"/>
              </a:rPr>
              <a:t>&lt;</a:t>
            </a:r>
            <a:r>
              <a:rPr lang="en-AU" sz="1500" b="0" dirty="0">
                <a:solidFill>
                  <a:srgbClr val="FCE566"/>
                </a:solidFill>
                <a:effectLst/>
                <a:latin typeface="Consolas" panose="020B0609020204030204" pitchFamily="49" charset="0"/>
              </a:rPr>
              <a:t>memory</a:t>
            </a:r>
            <a:r>
              <a:rPr lang="en-AU" sz="1500" b="0" dirty="0">
                <a:solidFill>
                  <a:srgbClr val="8B888F"/>
                </a:solidFill>
                <a:effectLst/>
                <a:latin typeface="Consolas" panose="020B0609020204030204" pitchFamily="49" charset="0"/>
              </a:rPr>
              <a:t>&gt;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br>
              <a:rPr lang="en-AU" sz="1500" b="0" dirty="0">
                <a:solidFill>
                  <a:srgbClr val="F7F1FF"/>
                </a:solidFill>
                <a:effectLst/>
                <a:latin typeface="Consolas" panose="020B0609020204030204" pitchFamily="49" charset="0"/>
              </a:rPr>
            </a:br>
            <a:r>
              <a:rPr lang="en-AU" sz="1500" b="0" i="1" dirty="0">
                <a:solidFill>
                  <a:srgbClr val="5AD4E6"/>
                </a:solidFill>
                <a:effectLst/>
                <a:latin typeface="Consolas" panose="020B0609020204030204" pitchFamily="49" charset="0"/>
              </a:rPr>
              <a:t>auto</a:t>
            </a: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main</a:t>
            </a:r>
            <a:r>
              <a:rPr lang="en-AU" sz="1500" b="0" dirty="0">
                <a:solidFill>
                  <a:srgbClr val="F7F1FF"/>
                </a:solidFill>
                <a:effectLst/>
                <a:latin typeface="Consolas" panose="020B0609020204030204" pitchFamily="49" charset="0"/>
              </a:rPr>
              <a:t> </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 </a:t>
            </a:r>
            <a:r>
              <a:rPr lang="en-AU" sz="1500" b="0" dirty="0">
                <a:solidFill>
                  <a:srgbClr val="8B888F"/>
                </a:solidFill>
                <a:effectLst/>
                <a:latin typeface="Consolas" panose="020B0609020204030204" pitchFamily="49" charset="0"/>
              </a:rPr>
              <a:t>-&gt;</a:t>
            </a:r>
            <a:r>
              <a:rPr lang="en-AU" sz="1500" b="0" dirty="0">
                <a:solidFill>
                  <a:srgbClr val="F7F1FF"/>
                </a:solidFill>
                <a:effectLst/>
                <a:latin typeface="Consolas" panose="020B0609020204030204" pitchFamily="49" charset="0"/>
              </a:rPr>
              <a:t> </a:t>
            </a:r>
            <a:r>
              <a:rPr lang="en-AU" sz="1500" b="0" i="1" dirty="0">
                <a:solidFill>
                  <a:srgbClr val="5AD4E6"/>
                </a:solidFill>
                <a:effectLst/>
                <a:latin typeface="Consolas" panose="020B0609020204030204" pitchFamily="49" charset="0"/>
              </a:rPr>
              <a:t>int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r>
              <a:rPr lang="en-AU" sz="1500" b="0" dirty="0">
                <a:solidFill>
                  <a:srgbClr val="F7F1FF"/>
                </a:solidFill>
                <a:effectLst/>
                <a:latin typeface="Consolas" panose="020B0609020204030204" pitchFamily="49" charset="0"/>
              </a:rPr>
              <a:t>    </a:t>
            </a:r>
            <a:r>
              <a:rPr lang="en-AU" sz="1500" b="0" i="1" dirty="0">
                <a:solidFill>
                  <a:srgbClr val="5AD4E6"/>
                </a:solidFill>
                <a:effectLst/>
                <a:latin typeface="Consolas" panose="020B0609020204030204" pitchFamily="49" charset="0"/>
              </a:rPr>
              <a:t>int</a:t>
            </a:r>
            <a:r>
              <a:rPr lang="en-AU" sz="1500" b="0" dirty="0">
                <a:solidFill>
                  <a:srgbClr val="F7F1FF"/>
                </a:solidFill>
                <a:effectLst/>
                <a:latin typeface="Consolas" panose="020B0609020204030204" pitchFamily="49" charset="0"/>
              </a:rPr>
              <a:t> a </a:t>
            </a:r>
            <a:r>
              <a:rPr lang="en-AU" sz="1500" b="0" dirty="0">
                <a:solidFill>
                  <a:srgbClr val="8B888F"/>
                </a:solidFill>
                <a:effectLst/>
                <a:latin typeface="Consolas" panose="020B0609020204030204" pitchFamily="49" charset="0"/>
              </a:rPr>
              <a:t>{</a:t>
            </a:r>
            <a:r>
              <a:rPr lang="en-AU" sz="1500" b="0" dirty="0">
                <a:solidFill>
                  <a:srgbClr val="948AE3"/>
                </a:solidFill>
                <a:effectLst/>
                <a:latin typeface="Consolas" panose="020B0609020204030204" pitchFamily="49" charset="0"/>
              </a:rPr>
              <a:t>4</a:t>
            </a: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r>
              <a:rPr lang="en-AU" sz="1500" b="0" dirty="0">
                <a:solidFill>
                  <a:srgbClr val="F7F1FF"/>
                </a:solidFill>
                <a:effectLst/>
                <a:latin typeface="Consolas" panose="020B0609020204030204" pitchFamily="49" charset="0"/>
              </a:rPr>
              <a:t>    </a:t>
            </a:r>
            <a:r>
              <a:rPr lang="en-AU" sz="1500" b="0" i="1" dirty="0">
                <a:solidFill>
                  <a:srgbClr val="5AD4E6"/>
                </a:solidFill>
                <a:effectLst/>
                <a:latin typeface="Consolas" panose="020B0609020204030204" pitchFamily="49" charset="0"/>
              </a:rPr>
              <a:t>int</a:t>
            </a:r>
            <a:r>
              <a:rPr lang="en-AU" sz="1500" b="0" dirty="0">
                <a:solidFill>
                  <a:srgbClr val="F7F1FF"/>
                </a:solidFill>
                <a:effectLst/>
                <a:latin typeface="Consolas" panose="020B0609020204030204" pitchFamily="49" charset="0"/>
              </a:rPr>
              <a:t> b </a:t>
            </a:r>
            <a:r>
              <a:rPr lang="en-AU" sz="1500" b="0" dirty="0">
                <a:solidFill>
                  <a:srgbClr val="8B888F"/>
                </a:solidFill>
                <a:effectLst/>
                <a:latin typeface="Consolas" panose="020B0609020204030204" pitchFamily="49" charset="0"/>
              </a:rPr>
              <a:t>{</a:t>
            </a:r>
            <a:r>
              <a:rPr lang="en-AU" sz="1500" b="0" dirty="0">
                <a:solidFill>
                  <a:srgbClr val="948AE3"/>
                </a:solidFill>
                <a:effectLst/>
                <a:latin typeface="Consolas" panose="020B0609020204030204" pitchFamily="49" charset="0"/>
              </a:rPr>
              <a:t>37365</a:t>
            </a: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r>
              <a:rPr lang="en-AU" sz="1500" b="0" dirty="0">
                <a:solidFill>
                  <a:srgbClr val="F7F1FF"/>
                </a:solidFill>
                <a:effectLst/>
                <a:latin typeface="Consolas" panose="020B0609020204030204" pitchFamily="49" charset="0"/>
              </a:rPr>
              <a:t>    </a:t>
            </a:r>
            <a:r>
              <a:rPr lang="en-AU" sz="1500" b="0" i="1" dirty="0">
                <a:solidFill>
                  <a:srgbClr val="5AD4E6"/>
                </a:solidFill>
                <a:effectLst/>
                <a:latin typeface="Consolas" panose="020B0609020204030204" pitchFamily="49" charset="0"/>
              </a:rPr>
              <a:t>int</a:t>
            </a:r>
            <a:r>
              <a:rPr lang="en-AU" sz="1500" b="0" dirty="0">
                <a:solidFill>
                  <a:srgbClr val="FC618D"/>
                </a:solidFill>
                <a:effectLst/>
                <a:latin typeface="Consolas" panose="020B0609020204030204" pitchFamily="49" charset="0"/>
              </a:rPr>
              <a:t>*</a:t>
            </a:r>
            <a:r>
              <a:rPr lang="en-AU" sz="1500" b="0" dirty="0">
                <a:solidFill>
                  <a:srgbClr val="F7F1FF"/>
                </a:solidFill>
                <a:effectLst/>
                <a:latin typeface="Consolas" panose="020B0609020204030204" pitchFamily="49" charset="0"/>
              </a:rPr>
              <a:t> pa </a:t>
            </a:r>
            <a:r>
              <a:rPr lang="en-AU" sz="1500" b="0" dirty="0">
                <a:solidFill>
                  <a:srgbClr val="8B888F"/>
                </a:solidFill>
                <a:effectLst/>
                <a:latin typeface="Consolas" panose="020B0609020204030204" pitchFamily="49" charset="0"/>
              </a:rPr>
              <a:t>{</a:t>
            </a:r>
            <a:r>
              <a:rPr lang="en-AU" sz="1500" b="0" dirty="0">
                <a:solidFill>
                  <a:srgbClr val="FC618D"/>
                </a:solidFill>
                <a:effectLst/>
                <a:latin typeface="Consolas" panose="020B0609020204030204" pitchFamily="49" charset="0"/>
              </a:rPr>
              <a:t>&amp;</a:t>
            </a:r>
            <a:r>
              <a:rPr lang="en-AU" sz="1500" b="0" dirty="0">
                <a:solidFill>
                  <a:srgbClr val="F7F1FF"/>
                </a:solidFill>
                <a:effectLst/>
                <a:latin typeface="Consolas" panose="020B0609020204030204" pitchFamily="49" charset="0"/>
              </a:rPr>
              <a:t>a</a:t>
            </a: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r>
              <a:rPr lang="en-AU" sz="1500" b="0" dirty="0">
                <a:solidFill>
                  <a:srgbClr val="F7F1FF"/>
                </a:solidFill>
                <a:effectLst/>
                <a:latin typeface="Consolas" panose="020B0609020204030204" pitchFamily="49" charset="0"/>
              </a:rPr>
              <a:t>    </a:t>
            </a:r>
            <a:r>
              <a:rPr lang="en-AU" sz="1500" b="0" i="1" dirty="0">
                <a:solidFill>
                  <a:srgbClr val="5AD4E6"/>
                </a:solidFill>
                <a:effectLst/>
                <a:latin typeface="Consolas" panose="020B0609020204030204" pitchFamily="49" charset="0"/>
              </a:rPr>
              <a:t>int</a:t>
            </a:r>
            <a:r>
              <a:rPr lang="en-AU" sz="1500" b="0" dirty="0">
                <a:solidFill>
                  <a:srgbClr val="FC618D"/>
                </a:solidFill>
                <a:effectLst/>
                <a:latin typeface="Consolas" panose="020B0609020204030204" pitchFamily="49" charset="0"/>
              </a:rPr>
              <a:t>*</a:t>
            </a:r>
            <a:r>
              <a:rPr lang="en-AU" sz="1500" b="0" dirty="0">
                <a:solidFill>
                  <a:srgbClr val="F7F1FF"/>
                </a:solidFill>
                <a:effectLst/>
                <a:latin typeface="Consolas" panose="020B0609020204030204" pitchFamily="49" charset="0"/>
              </a:rPr>
              <a:t> pb </a:t>
            </a:r>
            <a:r>
              <a:rPr lang="en-AU" sz="1500" b="0" dirty="0">
                <a:solidFill>
                  <a:srgbClr val="8B888F"/>
                </a:solidFill>
                <a:effectLst/>
                <a:latin typeface="Consolas" panose="020B0609020204030204" pitchFamily="49" charset="0"/>
              </a:rPr>
              <a:t>{</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err="1">
                <a:solidFill>
                  <a:srgbClr val="7BD88F"/>
                </a:solidFill>
                <a:effectLst/>
                <a:latin typeface="Consolas" panose="020B0609020204030204" pitchFamily="49" charset="0"/>
              </a:rPr>
              <a:t>addressof</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b</a:t>
            </a: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br>
              <a:rPr lang="en-AU" sz="1500" b="0" dirty="0">
                <a:solidFill>
                  <a:srgbClr val="F7F1FF"/>
                </a:solidFill>
                <a:effectLst/>
                <a:latin typeface="Consolas" panose="020B0609020204030204" pitchFamily="49" charset="0"/>
              </a:rPr>
            </a:b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cout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8B888F"/>
                </a:solidFill>
                <a:effectLst/>
                <a:latin typeface="Consolas" panose="020B0609020204030204" pitchFamily="49" charset="0"/>
              </a:rPr>
              <a:t>"</a:t>
            </a:r>
            <a:r>
              <a:rPr lang="en-AU" sz="1500" b="0" dirty="0">
                <a:solidFill>
                  <a:srgbClr val="FCE566"/>
                </a:solidFill>
                <a:effectLst/>
                <a:latin typeface="Consolas" panose="020B0609020204030204" pitchFamily="49" charset="0"/>
              </a:rPr>
              <a:t>a = </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endl</a:t>
            </a: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cout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8B888F"/>
                </a:solidFill>
                <a:effectLst/>
                <a:latin typeface="Consolas" panose="020B0609020204030204" pitchFamily="49" charset="0"/>
              </a:rPr>
              <a:t>"</a:t>
            </a:r>
            <a:r>
              <a:rPr lang="en-AU" sz="1500" b="0" dirty="0">
                <a:solidFill>
                  <a:srgbClr val="FCE566"/>
                </a:solidFill>
                <a:effectLst/>
                <a:latin typeface="Consolas" panose="020B0609020204030204" pitchFamily="49" charset="0"/>
              </a:rPr>
              <a:t>pa = </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pa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endl</a:t>
            </a: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cout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8B888F"/>
                </a:solidFill>
                <a:effectLst/>
                <a:latin typeface="Consolas" panose="020B0609020204030204" pitchFamily="49" charset="0"/>
              </a:rPr>
              <a:t>"</a:t>
            </a:r>
            <a:r>
              <a:rPr lang="en-AU" sz="1500" b="0" dirty="0">
                <a:solidFill>
                  <a:srgbClr val="FCE566"/>
                </a:solidFill>
                <a:effectLst/>
                <a:latin typeface="Consolas" panose="020B0609020204030204" pitchFamily="49" charset="0"/>
              </a:rPr>
              <a:t>*pa = </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FC618D"/>
                </a:solidFill>
                <a:effectLst/>
                <a:latin typeface="Consolas" panose="020B0609020204030204" pitchFamily="49" charset="0"/>
              </a:rPr>
              <a:t>*</a:t>
            </a:r>
            <a:r>
              <a:rPr lang="en-AU" sz="1500" b="0" dirty="0">
                <a:solidFill>
                  <a:srgbClr val="F7F1FF"/>
                </a:solidFill>
                <a:effectLst/>
                <a:latin typeface="Consolas" panose="020B0609020204030204" pitchFamily="49" charset="0"/>
              </a:rPr>
              <a:t>pa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endl</a:t>
            </a: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br>
              <a:rPr lang="en-AU" sz="1500" b="0" dirty="0">
                <a:solidFill>
                  <a:srgbClr val="F7F1FF"/>
                </a:solidFill>
                <a:effectLst/>
                <a:latin typeface="Consolas" panose="020B0609020204030204" pitchFamily="49" charset="0"/>
              </a:rPr>
            </a:b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cout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8B888F"/>
                </a:solidFill>
                <a:effectLst/>
                <a:latin typeface="Consolas" panose="020B0609020204030204" pitchFamily="49" charset="0"/>
              </a:rPr>
              <a:t>"</a:t>
            </a:r>
            <a:r>
              <a:rPr lang="en-AU" sz="1500" b="0" dirty="0">
                <a:solidFill>
                  <a:srgbClr val="FCE566"/>
                </a:solidFill>
                <a:effectLst/>
                <a:latin typeface="Consolas" panose="020B0609020204030204" pitchFamily="49" charset="0"/>
              </a:rPr>
              <a:t>b = </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b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endl</a:t>
            </a: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cout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8B888F"/>
                </a:solidFill>
                <a:effectLst/>
                <a:latin typeface="Consolas" panose="020B0609020204030204" pitchFamily="49" charset="0"/>
              </a:rPr>
              <a:t>"</a:t>
            </a:r>
            <a:r>
              <a:rPr lang="en-AU" sz="1500" b="0" dirty="0">
                <a:solidFill>
                  <a:srgbClr val="FCE566"/>
                </a:solidFill>
                <a:effectLst/>
                <a:latin typeface="Consolas" panose="020B0609020204030204" pitchFamily="49" charset="0"/>
              </a:rPr>
              <a:t>pb = </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pb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endl</a:t>
            </a: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cout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8B888F"/>
                </a:solidFill>
                <a:effectLst/>
                <a:latin typeface="Consolas" panose="020B0609020204030204" pitchFamily="49" charset="0"/>
              </a:rPr>
              <a:t>"</a:t>
            </a:r>
            <a:r>
              <a:rPr lang="en-AU" sz="1500" b="0" dirty="0">
                <a:solidFill>
                  <a:srgbClr val="FCE566"/>
                </a:solidFill>
                <a:effectLst/>
                <a:latin typeface="Consolas" panose="020B0609020204030204" pitchFamily="49" charset="0"/>
              </a:rPr>
              <a:t>*pb = </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FC618D"/>
                </a:solidFill>
                <a:effectLst/>
                <a:latin typeface="Consolas" panose="020B0609020204030204" pitchFamily="49" charset="0"/>
              </a:rPr>
              <a:t>*</a:t>
            </a:r>
            <a:r>
              <a:rPr lang="en-AU" sz="1500" b="0" dirty="0">
                <a:solidFill>
                  <a:srgbClr val="F7F1FF"/>
                </a:solidFill>
                <a:effectLst/>
                <a:latin typeface="Consolas" panose="020B0609020204030204" pitchFamily="49" charset="0"/>
              </a:rPr>
              <a:t>pb </a:t>
            </a:r>
            <a:r>
              <a:rPr lang="en-AU" sz="1500" b="0" dirty="0">
                <a:solidFill>
                  <a:srgbClr val="FC618D"/>
                </a:solidFill>
                <a:effectLst/>
                <a:latin typeface="Consolas" panose="020B0609020204030204" pitchFamily="49" charset="0"/>
              </a:rPr>
              <a:t>&lt;&lt;</a:t>
            </a:r>
            <a:r>
              <a:rPr lang="en-AU" sz="1500" b="0" dirty="0">
                <a:solidFill>
                  <a:srgbClr val="F7F1FF"/>
                </a:solidFill>
                <a:effectLst/>
                <a:latin typeface="Consolas" panose="020B0609020204030204" pitchFamily="49" charset="0"/>
              </a:rPr>
              <a:t> </a:t>
            </a:r>
            <a:r>
              <a:rPr lang="en-AU" sz="1500" b="0" dirty="0">
                <a:solidFill>
                  <a:srgbClr val="7BD88F"/>
                </a:solidFill>
                <a:effectLst/>
                <a:latin typeface="Consolas" panose="020B0609020204030204" pitchFamily="49" charset="0"/>
              </a:rPr>
              <a:t>std</a:t>
            </a:r>
            <a:r>
              <a:rPr lang="en-AU" sz="1500" b="0" dirty="0">
                <a:solidFill>
                  <a:srgbClr val="8B888F"/>
                </a:solidFill>
                <a:effectLst/>
                <a:latin typeface="Consolas" panose="020B0609020204030204" pitchFamily="49" charset="0"/>
              </a:rPr>
              <a:t>::</a:t>
            </a:r>
            <a:r>
              <a:rPr lang="en-AU" sz="1500" b="0" dirty="0">
                <a:solidFill>
                  <a:srgbClr val="F7F1FF"/>
                </a:solidFill>
                <a:effectLst/>
                <a:latin typeface="Consolas" panose="020B0609020204030204" pitchFamily="49" charset="0"/>
              </a:rPr>
              <a:t>endl</a:t>
            </a: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br>
              <a:rPr lang="en-AU" sz="1500" b="0" dirty="0">
                <a:solidFill>
                  <a:srgbClr val="F7F1FF"/>
                </a:solidFill>
                <a:effectLst/>
                <a:latin typeface="Consolas" panose="020B0609020204030204" pitchFamily="49" charset="0"/>
              </a:rPr>
            </a:br>
            <a:r>
              <a:rPr lang="en-AU" sz="1500" b="0" dirty="0">
                <a:solidFill>
                  <a:srgbClr val="F7F1FF"/>
                </a:solidFill>
                <a:effectLst/>
                <a:latin typeface="Consolas" panose="020B0609020204030204" pitchFamily="49" charset="0"/>
              </a:rPr>
              <a:t>    </a:t>
            </a:r>
            <a:r>
              <a:rPr lang="en-AU" sz="1500" b="0" dirty="0">
                <a:solidFill>
                  <a:srgbClr val="FC618D"/>
                </a:solidFill>
                <a:effectLst/>
                <a:latin typeface="Consolas" panose="020B0609020204030204" pitchFamily="49" charset="0"/>
              </a:rPr>
              <a:t>return</a:t>
            </a:r>
            <a:r>
              <a:rPr lang="en-AU" sz="1500" b="0" dirty="0">
                <a:solidFill>
                  <a:srgbClr val="F7F1FF"/>
                </a:solidFill>
                <a:effectLst/>
                <a:latin typeface="Consolas" panose="020B0609020204030204" pitchFamily="49" charset="0"/>
              </a:rPr>
              <a:t> </a:t>
            </a:r>
            <a:r>
              <a:rPr lang="en-AU" sz="1500" b="0" dirty="0">
                <a:solidFill>
                  <a:srgbClr val="948AE3"/>
                </a:solidFill>
                <a:effectLst/>
                <a:latin typeface="Consolas" panose="020B0609020204030204" pitchFamily="49" charset="0"/>
              </a:rPr>
              <a:t>0</a:t>
            </a: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r>
              <a:rPr lang="en-AU" sz="1500" b="0" dirty="0">
                <a:solidFill>
                  <a:srgbClr val="8B888F"/>
                </a:solidFill>
                <a:effectLst/>
                <a:latin typeface="Consolas" panose="020B0609020204030204" pitchFamily="49" charset="0"/>
              </a:rPr>
              <a:t>}</a:t>
            </a:r>
            <a:endParaRPr lang="en-AU" sz="1500" b="0" dirty="0">
              <a:solidFill>
                <a:srgbClr val="F7F1FF"/>
              </a:solidFill>
              <a:effectLst/>
              <a:latin typeface="Consolas" panose="020B0609020204030204" pitchFamily="49" charset="0"/>
            </a:endParaRPr>
          </a:p>
          <a:p>
            <a:pPr marL="0" indent="0">
              <a:spcBef>
                <a:spcPts val="0"/>
              </a:spcBef>
              <a:spcAft>
                <a:spcPts val="0"/>
              </a:spcAft>
              <a:buNone/>
            </a:pPr>
            <a:endParaRPr lang="en-AU" sz="1500" dirty="0"/>
          </a:p>
        </p:txBody>
      </p:sp>
    </p:spTree>
    <p:extLst>
      <p:ext uri="{BB962C8B-B14F-4D97-AF65-F5344CB8AC3E}">
        <p14:creationId xmlns:p14="http://schemas.microsoft.com/office/powerpoint/2010/main" val="41471834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Pointers Example 2 </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0FDB353-9ED0-EC6B-7695-B0649ADF6023}"/>
              </a:ext>
            </a:extLst>
          </p:cNvPr>
          <p:cNvSpPr>
            <a:spLocks noGrp="1"/>
          </p:cNvSpPr>
          <p:nvPr>
            <p:ph sz="half" idx="2"/>
          </p:nvPr>
        </p:nvSpPr>
        <p:spPr>
          <a:xfrm>
            <a:off x="550863" y="1833152"/>
            <a:ext cx="11097550" cy="4109774"/>
          </a:xfrm>
        </p:spPr>
        <p:txBody>
          <a:bodyPr>
            <a:normAutofit lnSpcReduction="10000"/>
          </a:bodyPr>
          <a:lstStyle/>
          <a:p>
            <a:pPr marL="0" indent="0">
              <a:spcBef>
                <a:spcPts val="0"/>
              </a:spcBef>
              <a:spcAft>
                <a:spcPts val="0"/>
              </a:spcAft>
              <a:buNone/>
            </a:pPr>
            <a:r>
              <a:rPr lang="en-AU" sz="1200" b="0">
                <a:solidFill>
                  <a:srgbClr val="8B888F"/>
                </a:solidFill>
                <a:effectLst/>
                <a:latin typeface="Consolas" panose="020B0609020204030204" pitchFamily="49" charset="0"/>
              </a:rPr>
              <a:t>#</a:t>
            </a:r>
            <a:r>
              <a:rPr lang="en-AU" sz="1200" b="0">
                <a:solidFill>
                  <a:srgbClr val="FC618D"/>
                </a:solidFill>
                <a:effectLst/>
                <a:latin typeface="Consolas" panose="020B0609020204030204" pitchFamily="49" charset="0"/>
              </a:rPr>
              <a:t>include</a:t>
            </a:r>
            <a:r>
              <a:rPr lang="en-AU" sz="1200" b="0">
                <a:solidFill>
                  <a:srgbClr val="948AE3"/>
                </a:solidFill>
                <a:effectLst/>
                <a:latin typeface="Consolas" panose="020B0609020204030204" pitchFamily="49" charset="0"/>
              </a:rPr>
              <a:t> </a:t>
            </a:r>
            <a:r>
              <a:rPr lang="en-AU" sz="1200" b="0">
                <a:solidFill>
                  <a:srgbClr val="8B888F"/>
                </a:solidFill>
                <a:effectLst/>
                <a:latin typeface="Consolas" panose="020B0609020204030204" pitchFamily="49" charset="0"/>
              </a:rPr>
              <a:t>&lt;</a:t>
            </a:r>
            <a:r>
              <a:rPr lang="en-AU" sz="1200" b="0">
                <a:solidFill>
                  <a:srgbClr val="FCE566"/>
                </a:solidFill>
                <a:effectLst/>
                <a:latin typeface="Consolas" panose="020B0609020204030204" pitchFamily="49" charset="0"/>
              </a:rPr>
              <a:t>iostream</a:t>
            </a:r>
            <a:r>
              <a:rPr lang="en-AU" sz="1200" b="0">
                <a:solidFill>
                  <a:srgbClr val="8B888F"/>
                </a:solidFill>
                <a:effectLst/>
                <a:latin typeface="Consolas" panose="020B0609020204030204" pitchFamily="49" charset="0"/>
              </a:rPr>
              <a:t>&gt;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8B888F"/>
                </a:solidFill>
                <a:effectLst/>
                <a:latin typeface="Consolas" panose="020B0609020204030204" pitchFamily="49" charset="0"/>
              </a:rPr>
              <a:t>#</a:t>
            </a:r>
            <a:r>
              <a:rPr lang="en-AU" sz="1200" b="0">
                <a:solidFill>
                  <a:srgbClr val="FC618D"/>
                </a:solidFill>
                <a:effectLst/>
                <a:latin typeface="Consolas" panose="020B0609020204030204" pitchFamily="49" charset="0"/>
              </a:rPr>
              <a:t>include</a:t>
            </a:r>
            <a:r>
              <a:rPr lang="en-AU" sz="1200" b="0">
                <a:solidFill>
                  <a:srgbClr val="948AE3"/>
                </a:solidFill>
                <a:effectLst/>
                <a:latin typeface="Consolas" panose="020B0609020204030204" pitchFamily="49" charset="0"/>
              </a:rPr>
              <a:t> </a:t>
            </a:r>
            <a:r>
              <a:rPr lang="en-AU" sz="1200" b="0">
                <a:solidFill>
                  <a:srgbClr val="8B888F"/>
                </a:solidFill>
                <a:effectLst/>
                <a:latin typeface="Consolas" panose="020B0609020204030204" pitchFamily="49" charset="0"/>
              </a:rPr>
              <a:t>&lt;</a:t>
            </a:r>
            <a:r>
              <a:rPr lang="en-AU" sz="1200" b="0">
                <a:solidFill>
                  <a:srgbClr val="FCE566"/>
                </a:solidFill>
                <a:effectLst/>
                <a:latin typeface="Consolas" panose="020B0609020204030204" pitchFamily="49" charset="0"/>
              </a:rPr>
              <a:t>memory</a:t>
            </a:r>
            <a:r>
              <a:rPr lang="en-AU" sz="1200" b="0">
                <a:solidFill>
                  <a:srgbClr val="8B888F"/>
                </a:solidFill>
                <a:effectLst/>
                <a:latin typeface="Consolas" panose="020B0609020204030204" pitchFamily="49" charset="0"/>
              </a:rPr>
              <a:t>&gt;</a:t>
            </a:r>
            <a:endParaRPr lang="en-AU" sz="1200" b="0">
              <a:solidFill>
                <a:srgbClr val="F7F1FF"/>
              </a:solidFill>
              <a:effectLst/>
              <a:latin typeface="Consolas" panose="020B0609020204030204" pitchFamily="49" charset="0"/>
            </a:endParaRPr>
          </a:p>
          <a:p>
            <a:pPr marL="0" indent="0">
              <a:spcBef>
                <a:spcPts val="0"/>
              </a:spcBef>
              <a:spcAft>
                <a:spcPts val="0"/>
              </a:spcAft>
              <a:buNone/>
            </a:pPr>
            <a:br>
              <a:rPr lang="en-AU" sz="1200" b="0">
                <a:solidFill>
                  <a:srgbClr val="F7F1FF"/>
                </a:solidFill>
                <a:effectLst/>
                <a:latin typeface="Consolas" panose="020B0609020204030204" pitchFamily="49" charset="0"/>
              </a:rPr>
            </a:br>
            <a:r>
              <a:rPr lang="en-AU" sz="1200" b="0" i="1">
                <a:solidFill>
                  <a:srgbClr val="5AD4E6"/>
                </a:solidFill>
                <a:effectLst/>
                <a:latin typeface="Consolas" panose="020B0609020204030204" pitchFamily="49" charset="0"/>
              </a:rPr>
              <a:t>auto</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main</a:t>
            </a:r>
            <a:r>
              <a:rPr lang="en-AU" sz="1200" b="0">
                <a:solidFill>
                  <a:srgbClr val="F7F1FF"/>
                </a:solidFill>
                <a:effectLst/>
                <a:latin typeface="Consolas" panose="020B0609020204030204" pitchFamily="49" charset="0"/>
              </a:rPr>
              <a:t> </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8B888F"/>
                </a:solidFill>
                <a:effectLst/>
                <a:latin typeface="Consolas" panose="020B0609020204030204" pitchFamily="49" charset="0"/>
              </a:rPr>
              <a:t>-&gt;</a:t>
            </a:r>
            <a:r>
              <a:rPr lang="en-AU" sz="1200" b="0">
                <a:solidFill>
                  <a:srgbClr val="F7F1FF"/>
                </a:solidFill>
                <a:effectLst/>
                <a:latin typeface="Consolas" panose="020B0609020204030204" pitchFamily="49" charset="0"/>
              </a:rPr>
              <a:t> </a:t>
            </a:r>
            <a:r>
              <a:rPr lang="en-AU" sz="1200" b="0" i="1">
                <a:solidFill>
                  <a:srgbClr val="5AD4E6"/>
                </a:solidFill>
                <a:effectLst/>
                <a:latin typeface="Consolas" panose="020B0609020204030204" pitchFamily="49" charset="0"/>
              </a:rPr>
              <a:t>int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F7F1FF"/>
                </a:solidFill>
                <a:effectLst/>
                <a:latin typeface="Consolas" panose="020B0609020204030204" pitchFamily="49" charset="0"/>
              </a:rPr>
              <a:t>    </a:t>
            </a:r>
            <a:r>
              <a:rPr lang="en-AU" sz="1200" b="0" i="1">
                <a:solidFill>
                  <a:srgbClr val="5AD4E6"/>
                </a:solidFill>
                <a:effectLst/>
                <a:latin typeface="Consolas" panose="020B0609020204030204" pitchFamily="49" charset="0"/>
              </a:rPr>
              <a:t>int</a:t>
            </a:r>
            <a:r>
              <a:rPr lang="en-AU" sz="1200" b="0">
                <a:solidFill>
                  <a:srgbClr val="F7F1FF"/>
                </a:solidFill>
                <a:effectLst/>
                <a:latin typeface="Consolas" panose="020B0609020204030204" pitchFamily="49" charset="0"/>
              </a:rPr>
              <a:t> a </a:t>
            </a:r>
            <a:r>
              <a:rPr lang="en-AU" sz="1200" b="0">
                <a:solidFill>
                  <a:srgbClr val="8B888F"/>
                </a:solidFill>
                <a:effectLst/>
                <a:latin typeface="Consolas" panose="020B0609020204030204" pitchFamily="49" charset="0"/>
              </a:rPr>
              <a:t>{</a:t>
            </a:r>
            <a:r>
              <a:rPr lang="en-AU" sz="1200" b="0">
                <a:solidFill>
                  <a:srgbClr val="948AE3"/>
                </a:solidFill>
                <a:effectLst/>
                <a:latin typeface="Consolas" panose="020B0609020204030204" pitchFamily="49" charset="0"/>
              </a:rPr>
              <a:t>4</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F7F1FF"/>
                </a:solidFill>
                <a:effectLst/>
                <a:latin typeface="Consolas" panose="020B0609020204030204" pitchFamily="49" charset="0"/>
              </a:rPr>
              <a:t>    </a:t>
            </a:r>
            <a:r>
              <a:rPr lang="en-AU" sz="1200" b="0" i="1">
                <a:solidFill>
                  <a:srgbClr val="5AD4E6"/>
                </a:solidFill>
                <a:effectLst/>
                <a:latin typeface="Consolas" panose="020B0609020204030204" pitchFamily="49" charset="0"/>
              </a:rPr>
              <a:t>int</a:t>
            </a:r>
            <a:r>
              <a:rPr lang="en-AU" sz="1200" b="0">
                <a:solidFill>
                  <a:srgbClr val="F7F1FF"/>
                </a:solidFill>
                <a:effectLst/>
                <a:latin typeface="Consolas" panose="020B0609020204030204" pitchFamily="49" charset="0"/>
              </a:rPr>
              <a:t> b </a:t>
            </a:r>
            <a:r>
              <a:rPr lang="en-AU" sz="1200" b="0">
                <a:solidFill>
                  <a:srgbClr val="8B888F"/>
                </a:solidFill>
                <a:effectLst/>
                <a:latin typeface="Consolas" panose="020B0609020204030204" pitchFamily="49" charset="0"/>
              </a:rPr>
              <a:t>{</a:t>
            </a:r>
            <a:r>
              <a:rPr lang="en-AU" sz="1200" b="0">
                <a:solidFill>
                  <a:srgbClr val="948AE3"/>
                </a:solidFill>
                <a:effectLst/>
                <a:latin typeface="Consolas" panose="020B0609020204030204" pitchFamily="49" charset="0"/>
              </a:rPr>
              <a:t>37365</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F7F1FF"/>
                </a:solidFill>
                <a:effectLst/>
                <a:latin typeface="Consolas" panose="020B0609020204030204" pitchFamily="49" charset="0"/>
              </a:rPr>
              <a:t>    </a:t>
            </a:r>
            <a:r>
              <a:rPr lang="en-AU" sz="1200" b="0" i="1">
                <a:solidFill>
                  <a:srgbClr val="FC618D"/>
                </a:solidFill>
                <a:effectLst/>
                <a:latin typeface="Consolas" panose="020B0609020204030204" pitchFamily="49" charset="0"/>
              </a:rPr>
              <a:t>const</a:t>
            </a:r>
            <a:r>
              <a:rPr lang="en-AU" sz="1200" b="0">
                <a:solidFill>
                  <a:srgbClr val="F7F1FF"/>
                </a:solidFill>
                <a:effectLst/>
                <a:latin typeface="Consolas" panose="020B0609020204030204" pitchFamily="49" charset="0"/>
              </a:rPr>
              <a:t> </a:t>
            </a:r>
            <a:r>
              <a:rPr lang="en-AU" sz="1200" b="0" i="1">
                <a:solidFill>
                  <a:srgbClr val="5AD4E6"/>
                </a:solidFill>
                <a:effectLst/>
                <a:latin typeface="Consolas" panose="020B0609020204030204" pitchFamily="49" charset="0"/>
              </a:rPr>
              <a:t>int</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 pa </a:t>
            </a:r>
            <a:r>
              <a:rPr lang="en-AU" sz="1200" b="0">
                <a:solidFill>
                  <a:srgbClr val="8B888F"/>
                </a:solidFill>
                <a:effectLst/>
                <a:latin typeface="Consolas" panose="020B0609020204030204" pitchFamily="49" charset="0"/>
              </a:rPr>
              <a:t>{</a:t>
            </a:r>
            <a:r>
              <a:rPr lang="en-AU" sz="1200" b="0">
                <a:solidFill>
                  <a:srgbClr val="FC618D"/>
                </a:solidFill>
                <a:effectLst/>
                <a:latin typeface="Consolas" panose="020B0609020204030204" pitchFamily="49" charset="0"/>
              </a:rPr>
              <a:t>&amp;</a:t>
            </a:r>
            <a:r>
              <a:rPr lang="en-AU" sz="1200" b="0">
                <a:solidFill>
                  <a:srgbClr val="F7F1FF"/>
                </a:solidFill>
                <a:effectLst/>
                <a:latin typeface="Consolas" panose="020B0609020204030204" pitchFamily="49" charset="0"/>
              </a:rPr>
              <a:t>a</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F7F1FF"/>
                </a:solidFill>
                <a:effectLst/>
                <a:latin typeface="Consolas" panose="020B0609020204030204" pitchFamily="49" charset="0"/>
              </a:rPr>
              <a:t>    </a:t>
            </a:r>
            <a:r>
              <a:rPr lang="en-AU" sz="1200" b="0" i="1">
                <a:solidFill>
                  <a:srgbClr val="5AD4E6"/>
                </a:solidFill>
                <a:effectLst/>
                <a:latin typeface="Consolas" panose="020B0609020204030204" pitchFamily="49" charset="0"/>
              </a:rPr>
              <a:t>int</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i="1">
                <a:solidFill>
                  <a:srgbClr val="FC618D"/>
                </a:solidFill>
                <a:effectLst/>
                <a:latin typeface="Consolas" panose="020B0609020204030204" pitchFamily="49" charset="0"/>
              </a:rPr>
              <a:t>const</a:t>
            </a:r>
            <a:r>
              <a:rPr lang="en-AU" sz="1200" b="0">
                <a:solidFill>
                  <a:srgbClr val="F7F1FF"/>
                </a:solidFill>
                <a:effectLst/>
                <a:latin typeface="Consolas" panose="020B0609020204030204" pitchFamily="49" charset="0"/>
              </a:rPr>
              <a:t> pb </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addressof</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b</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br>
              <a:rPr lang="en-AU" sz="1200" b="0">
                <a:solidFill>
                  <a:srgbClr val="F7F1FF"/>
                </a:solidFill>
                <a:effectLst/>
                <a:latin typeface="Consolas" panose="020B0609020204030204" pitchFamily="49" charset="0"/>
              </a:rPr>
            </a:b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cout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8B888F"/>
                </a:solidFill>
                <a:effectLst/>
                <a:latin typeface="Consolas" panose="020B0609020204030204" pitchFamily="49" charset="0"/>
              </a:rPr>
              <a:t>"</a:t>
            </a:r>
            <a:r>
              <a:rPr lang="en-AU" sz="1200" b="0">
                <a:solidFill>
                  <a:srgbClr val="FCE566"/>
                </a:solidFill>
                <a:effectLst/>
                <a:latin typeface="Consolas" panose="020B0609020204030204" pitchFamily="49" charset="0"/>
              </a:rPr>
              <a:t>*pa = </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pa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endl</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pa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948AE3"/>
                </a:solidFill>
                <a:effectLst/>
                <a:latin typeface="Consolas" panose="020B0609020204030204" pitchFamily="49" charset="0"/>
              </a:rPr>
              <a:t>3</a:t>
            </a:r>
            <a:r>
              <a:rPr lang="en-AU" sz="1200" b="0">
                <a:solidFill>
                  <a:srgbClr val="8B888F"/>
                </a:solidFill>
                <a:effectLst/>
                <a:latin typeface="Consolas" panose="020B0609020204030204" pitchFamily="49" charset="0"/>
              </a:rPr>
              <a:t>;</a:t>
            </a:r>
            <a:r>
              <a:rPr lang="en-AU" sz="1200" b="0" i="1">
                <a:solidFill>
                  <a:srgbClr val="69676C"/>
                </a:solidFill>
                <a:effectLst/>
                <a:latin typeface="Consolas" panose="020B0609020204030204" pitchFamily="49" charset="0"/>
              </a:rPr>
              <a:t>  ///&lt; Fails, comment out to run</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F7F1FF"/>
                </a:solidFill>
                <a:effectLst/>
                <a:latin typeface="Consolas" panose="020B0609020204030204" pitchFamily="49" charset="0"/>
              </a:rPr>
              <a:t>    pa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addressof</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b</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cout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8B888F"/>
                </a:solidFill>
                <a:effectLst/>
                <a:latin typeface="Consolas" panose="020B0609020204030204" pitchFamily="49" charset="0"/>
              </a:rPr>
              <a:t>"</a:t>
            </a:r>
            <a:r>
              <a:rPr lang="en-AU" sz="1200" b="0">
                <a:solidFill>
                  <a:srgbClr val="FCE566"/>
                </a:solidFill>
                <a:effectLst/>
                <a:latin typeface="Consolas" panose="020B0609020204030204" pitchFamily="49" charset="0"/>
              </a:rPr>
              <a:t>*pa = </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pa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endl</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br>
              <a:rPr lang="en-AU" sz="1200" b="0">
                <a:solidFill>
                  <a:srgbClr val="F7F1FF"/>
                </a:solidFill>
                <a:effectLst/>
                <a:latin typeface="Consolas" panose="020B0609020204030204" pitchFamily="49" charset="0"/>
              </a:rPr>
            </a:b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cout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8B888F"/>
                </a:solidFill>
                <a:effectLst/>
                <a:latin typeface="Consolas" panose="020B0609020204030204" pitchFamily="49" charset="0"/>
              </a:rPr>
              <a:t>"</a:t>
            </a:r>
            <a:r>
              <a:rPr lang="en-AU" sz="1200" b="0">
                <a:solidFill>
                  <a:srgbClr val="FCE566"/>
                </a:solidFill>
                <a:effectLst/>
                <a:latin typeface="Consolas" panose="020B0609020204030204" pitchFamily="49" charset="0"/>
              </a:rPr>
              <a:t>*pb = </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pb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endl</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pb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948AE3"/>
                </a:solidFill>
                <a:effectLst/>
                <a:latin typeface="Consolas" panose="020B0609020204030204" pitchFamily="49" charset="0"/>
              </a:rPr>
              <a:t>3</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F7F1FF"/>
                </a:solidFill>
                <a:effectLst/>
                <a:latin typeface="Consolas" panose="020B0609020204030204" pitchFamily="49" charset="0"/>
              </a:rPr>
              <a:t>    pb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addressof</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a</a:t>
            </a:r>
            <a:r>
              <a:rPr lang="en-AU" sz="1200" b="0">
                <a:solidFill>
                  <a:srgbClr val="8B888F"/>
                </a:solidFill>
                <a:effectLst/>
                <a:latin typeface="Consolas" panose="020B0609020204030204" pitchFamily="49" charset="0"/>
              </a:rPr>
              <a:t>);</a:t>
            </a:r>
            <a:r>
              <a:rPr lang="en-AU" sz="1200" b="0" i="1">
                <a:solidFill>
                  <a:srgbClr val="69676C"/>
                </a:solidFill>
                <a:effectLst/>
                <a:latin typeface="Consolas" panose="020B0609020204030204" pitchFamily="49" charset="0"/>
              </a:rPr>
              <a:t>  ///&lt; Fails, comment out to run</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cout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8B888F"/>
                </a:solidFill>
                <a:effectLst/>
                <a:latin typeface="Consolas" panose="020B0609020204030204" pitchFamily="49" charset="0"/>
              </a:rPr>
              <a:t>"</a:t>
            </a:r>
            <a:r>
              <a:rPr lang="en-AU" sz="1200" b="0">
                <a:solidFill>
                  <a:srgbClr val="FCE566"/>
                </a:solidFill>
                <a:effectLst/>
                <a:latin typeface="Consolas" panose="020B0609020204030204" pitchFamily="49" charset="0"/>
              </a:rPr>
              <a:t>*pb = </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pb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endl</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br>
              <a:rPr lang="en-AU" sz="1200" b="0">
                <a:solidFill>
                  <a:srgbClr val="F7F1FF"/>
                </a:solidFill>
                <a:effectLst/>
                <a:latin typeface="Consolas" panose="020B0609020204030204" pitchFamily="49" charset="0"/>
              </a:rPr>
            </a:b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return</a:t>
            </a:r>
            <a:r>
              <a:rPr lang="en-AU" sz="1200" b="0">
                <a:solidFill>
                  <a:srgbClr val="F7F1FF"/>
                </a:solidFill>
                <a:effectLst/>
                <a:latin typeface="Consolas" panose="020B0609020204030204" pitchFamily="49" charset="0"/>
              </a:rPr>
              <a:t> </a:t>
            </a:r>
            <a:r>
              <a:rPr lang="en-AU" sz="1200" b="0">
                <a:solidFill>
                  <a:srgbClr val="948AE3"/>
                </a:solidFill>
                <a:effectLst/>
                <a:latin typeface="Consolas" panose="020B0609020204030204" pitchFamily="49" charset="0"/>
              </a:rPr>
              <a:t>0</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pPr marL="0" indent="0">
              <a:spcBef>
                <a:spcPts val="0"/>
              </a:spcBef>
              <a:spcAft>
                <a:spcPts val="0"/>
              </a:spcAft>
              <a:buNone/>
            </a:pP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37538047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Pointers Example 3 </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0FDB353-9ED0-EC6B-7695-B0649ADF6023}"/>
              </a:ext>
            </a:extLst>
          </p:cNvPr>
          <p:cNvSpPr>
            <a:spLocks noGrp="1"/>
          </p:cNvSpPr>
          <p:nvPr>
            <p:ph sz="half" idx="2"/>
          </p:nvPr>
        </p:nvSpPr>
        <p:spPr>
          <a:xfrm>
            <a:off x="550863" y="1833152"/>
            <a:ext cx="11097550" cy="4109774"/>
          </a:xfrm>
        </p:spPr>
        <p:txBody>
          <a:bodyPr>
            <a:normAutofit/>
          </a:bodyPr>
          <a:lstStyle/>
          <a:p>
            <a:pPr marL="0" indent="0">
              <a:spcBef>
                <a:spcPts val="0"/>
              </a:spcBef>
              <a:spcAft>
                <a:spcPts val="0"/>
              </a:spcAft>
              <a:buNone/>
            </a:pPr>
            <a:r>
              <a:rPr lang="en-AU" sz="1800" b="0" dirty="0">
                <a:solidFill>
                  <a:srgbClr val="8B888F"/>
                </a:solidFill>
                <a:effectLst/>
                <a:latin typeface="Consolas" panose="020B0609020204030204" pitchFamily="49" charset="0"/>
              </a:rPr>
              <a:t>#</a:t>
            </a:r>
            <a:r>
              <a:rPr lang="en-AU" sz="1800" b="0" dirty="0">
                <a:solidFill>
                  <a:srgbClr val="FC618D"/>
                </a:solidFill>
                <a:effectLst/>
                <a:latin typeface="Consolas" panose="020B0609020204030204" pitchFamily="49" charset="0"/>
              </a:rPr>
              <a:t>include</a:t>
            </a:r>
            <a:r>
              <a:rPr lang="en-AU" sz="1800" b="0" dirty="0">
                <a:solidFill>
                  <a:srgbClr val="948AE3"/>
                </a:solidFill>
                <a:effectLst/>
                <a:latin typeface="Consolas" panose="020B0609020204030204" pitchFamily="49" charset="0"/>
              </a:rPr>
              <a:t> </a:t>
            </a:r>
            <a:r>
              <a:rPr lang="en-AU" sz="1800" b="0" dirty="0">
                <a:solidFill>
                  <a:srgbClr val="8B888F"/>
                </a:solidFill>
                <a:effectLst/>
                <a:latin typeface="Consolas" panose="020B0609020204030204" pitchFamily="49" charset="0"/>
              </a:rPr>
              <a:t>&lt;</a:t>
            </a:r>
            <a:r>
              <a:rPr lang="en-AU" sz="1800" b="0" dirty="0">
                <a:solidFill>
                  <a:srgbClr val="FCE566"/>
                </a:solidFill>
                <a:effectLst/>
                <a:latin typeface="Consolas" panose="020B0609020204030204" pitchFamily="49" charset="0"/>
              </a:rPr>
              <a:t>iostream</a:t>
            </a:r>
            <a:r>
              <a:rPr lang="en-AU" sz="1800" b="0" dirty="0">
                <a:solidFill>
                  <a:srgbClr val="8B888F"/>
                </a:solidFill>
                <a:effectLst/>
                <a:latin typeface="Consolas" panose="020B0609020204030204" pitchFamily="49" charset="0"/>
              </a:rPr>
              <a:t>&gt;</a:t>
            </a:r>
            <a:endParaRPr lang="en-AU" sz="1800" b="0" dirty="0">
              <a:solidFill>
                <a:srgbClr val="F7F1FF"/>
              </a:solidFill>
              <a:effectLst/>
              <a:latin typeface="Consolas" panose="020B0609020204030204" pitchFamily="49" charset="0"/>
            </a:endParaRPr>
          </a:p>
          <a:p>
            <a:pPr marL="0" indent="0">
              <a:spcBef>
                <a:spcPts val="0"/>
              </a:spcBef>
              <a:spcAft>
                <a:spcPts val="0"/>
              </a:spcAft>
              <a:buNone/>
            </a:pPr>
            <a:r>
              <a:rPr lang="en-AU" sz="1800" b="0" dirty="0">
                <a:solidFill>
                  <a:srgbClr val="8B888F"/>
                </a:solidFill>
                <a:effectLst/>
                <a:latin typeface="Consolas" panose="020B0609020204030204" pitchFamily="49" charset="0"/>
              </a:rPr>
              <a:t>#</a:t>
            </a:r>
            <a:r>
              <a:rPr lang="en-AU" sz="1800" b="0" dirty="0">
                <a:solidFill>
                  <a:srgbClr val="FC618D"/>
                </a:solidFill>
                <a:effectLst/>
                <a:latin typeface="Consolas" panose="020B0609020204030204" pitchFamily="49" charset="0"/>
              </a:rPr>
              <a:t>include</a:t>
            </a:r>
            <a:r>
              <a:rPr lang="en-AU" sz="1800" b="0" dirty="0">
                <a:solidFill>
                  <a:srgbClr val="948AE3"/>
                </a:solidFill>
                <a:effectLst/>
                <a:latin typeface="Consolas" panose="020B0609020204030204" pitchFamily="49" charset="0"/>
              </a:rPr>
              <a:t> </a:t>
            </a:r>
            <a:r>
              <a:rPr lang="en-AU" sz="1800" b="0" dirty="0">
                <a:solidFill>
                  <a:srgbClr val="8B888F"/>
                </a:solidFill>
                <a:effectLst/>
                <a:latin typeface="Consolas" panose="020B0609020204030204" pitchFamily="49" charset="0"/>
              </a:rPr>
              <a:t>&lt;</a:t>
            </a:r>
            <a:r>
              <a:rPr lang="en-AU" sz="1800" b="0" dirty="0">
                <a:solidFill>
                  <a:srgbClr val="FCE566"/>
                </a:solidFill>
                <a:effectLst/>
                <a:latin typeface="Consolas" panose="020B0609020204030204" pitchFamily="49" charset="0"/>
              </a:rPr>
              <a:t>memory</a:t>
            </a:r>
            <a:r>
              <a:rPr lang="en-AU" sz="1800" b="0" dirty="0">
                <a:solidFill>
                  <a:srgbClr val="8B888F"/>
                </a:solidFill>
                <a:effectLst/>
                <a:latin typeface="Consolas" panose="020B0609020204030204" pitchFamily="49" charset="0"/>
              </a:rPr>
              <a:t>&gt;</a:t>
            </a:r>
            <a:endParaRPr lang="en-AU" sz="1800" b="0" dirty="0">
              <a:solidFill>
                <a:srgbClr val="F7F1FF"/>
              </a:solidFill>
              <a:effectLst/>
              <a:latin typeface="Consolas" panose="020B0609020204030204" pitchFamily="49" charset="0"/>
            </a:endParaRPr>
          </a:p>
          <a:p>
            <a:pPr marL="0" indent="0">
              <a:spcBef>
                <a:spcPts val="0"/>
              </a:spcBef>
              <a:spcAft>
                <a:spcPts val="0"/>
              </a:spcAft>
              <a:buNone/>
            </a:pPr>
            <a:br>
              <a:rPr lang="en-AU" sz="1800" b="0" dirty="0">
                <a:solidFill>
                  <a:srgbClr val="F7F1FF"/>
                </a:solidFill>
                <a:effectLst/>
                <a:latin typeface="Consolas" panose="020B0609020204030204" pitchFamily="49" charset="0"/>
              </a:rPr>
            </a:br>
            <a:r>
              <a:rPr lang="en-AU" sz="1800" b="0" i="1" dirty="0">
                <a:solidFill>
                  <a:srgbClr val="5AD4E6"/>
                </a:solidFill>
                <a:effectLst/>
                <a:latin typeface="Consolas" panose="020B0609020204030204" pitchFamily="49" charset="0"/>
              </a:rPr>
              <a:t>auto</a:t>
            </a:r>
            <a:r>
              <a:rPr lang="en-AU" sz="1800" b="0" dirty="0">
                <a:solidFill>
                  <a:srgbClr val="F7F1FF"/>
                </a:solidFill>
                <a:effectLst/>
                <a:latin typeface="Consolas" panose="020B0609020204030204" pitchFamily="49" charset="0"/>
              </a:rPr>
              <a:t> </a:t>
            </a:r>
            <a:r>
              <a:rPr lang="en-AU" sz="1800" b="0" dirty="0">
                <a:solidFill>
                  <a:srgbClr val="7BD88F"/>
                </a:solidFill>
                <a:effectLst/>
                <a:latin typeface="Consolas" panose="020B0609020204030204" pitchFamily="49" charset="0"/>
              </a:rPr>
              <a:t>main</a:t>
            </a:r>
            <a:r>
              <a:rPr lang="en-AU" sz="1800" b="0" dirty="0">
                <a:solidFill>
                  <a:srgbClr val="F7F1FF"/>
                </a:solidFill>
                <a:effectLst/>
                <a:latin typeface="Consolas" panose="020B0609020204030204" pitchFamily="49" charset="0"/>
              </a:rPr>
              <a:t> </a:t>
            </a:r>
            <a:r>
              <a:rPr lang="en-AU" sz="1800" b="0" dirty="0">
                <a:solidFill>
                  <a:srgbClr val="8B888F"/>
                </a:solidFill>
                <a:effectLst/>
                <a:latin typeface="Consolas" panose="020B0609020204030204" pitchFamily="49" charset="0"/>
              </a:rPr>
              <a:t>()</a:t>
            </a:r>
            <a:r>
              <a:rPr lang="en-AU" sz="1800" b="0" dirty="0">
                <a:solidFill>
                  <a:srgbClr val="F7F1FF"/>
                </a:solidFill>
                <a:effectLst/>
                <a:latin typeface="Consolas" panose="020B0609020204030204" pitchFamily="49" charset="0"/>
              </a:rPr>
              <a:t> </a:t>
            </a:r>
            <a:r>
              <a:rPr lang="en-AU" sz="1800" b="0" dirty="0">
                <a:solidFill>
                  <a:srgbClr val="8B888F"/>
                </a:solidFill>
                <a:effectLst/>
                <a:latin typeface="Consolas" panose="020B0609020204030204" pitchFamily="49" charset="0"/>
              </a:rPr>
              <a:t>-&gt;</a:t>
            </a:r>
            <a:r>
              <a:rPr lang="en-AU" sz="1800" b="0" dirty="0">
                <a:solidFill>
                  <a:srgbClr val="F7F1FF"/>
                </a:solidFill>
                <a:effectLst/>
                <a:latin typeface="Consolas" panose="020B0609020204030204" pitchFamily="49" charset="0"/>
              </a:rPr>
              <a:t> </a:t>
            </a:r>
            <a:r>
              <a:rPr lang="en-AU" sz="1800" b="0" i="1" dirty="0">
                <a:solidFill>
                  <a:srgbClr val="5AD4E6"/>
                </a:solidFill>
                <a:effectLst/>
                <a:latin typeface="Consolas" panose="020B0609020204030204" pitchFamily="49" charset="0"/>
              </a:rPr>
              <a:t>int</a:t>
            </a:r>
            <a:endParaRPr lang="en-AU" sz="1800" b="0" dirty="0">
              <a:solidFill>
                <a:srgbClr val="F7F1FF"/>
              </a:solidFill>
              <a:effectLst/>
              <a:latin typeface="Consolas" panose="020B0609020204030204" pitchFamily="49" charset="0"/>
            </a:endParaRPr>
          </a:p>
          <a:p>
            <a:pPr marL="0" indent="0">
              <a:spcBef>
                <a:spcPts val="0"/>
              </a:spcBef>
              <a:spcAft>
                <a:spcPts val="0"/>
              </a:spcAft>
              <a:buNone/>
            </a:pPr>
            <a:r>
              <a:rPr lang="en-AU" sz="1800" b="0" dirty="0">
                <a:solidFill>
                  <a:srgbClr val="8B888F"/>
                </a:solidFill>
                <a:effectLst/>
                <a:latin typeface="Consolas" panose="020B0609020204030204" pitchFamily="49" charset="0"/>
              </a:rPr>
              <a:t>{</a:t>
            </a:r>
            <a:endParaRPr lang="en-AU" sz="1800" b="0" dirty="0">
              <a:solidFill>
                <a:srgbClr val="F7F1FF"/>
              </a:solidFill>
              <a:effectLst/>
              <a:latin typeface="Consolas" panose="020B0609020204030204" pitchFamily="49" charset="0"/>
            </a:endParaRPr>
          </a:p>
          <a:p>
            <a:pPr marL="0" indent="0">
              <a:spcBef>
                <a:spcPts val="0"/>
              </a:spcBef>
              <a:spcAft>
                <a:spcPts val="0"/>
              </a:spcAft>
              <a:buNone/>
            </a:pPr>
            <a:r>
              <a:rPr lang="en-AU" sz="1800" b="0" dirty="0">
                <a:solidFill>
                  <a:srgbClr val="F7F1FF"/>
                </a:solidFill>
                <a:effectLst/>
                <a:latin typeface="Consolas" panose="020B0609020204030204" pitchFamily="49" charset="0"/>
              </a:rPr>
              <a:t>    </a:t>
            </a:r>
            <a:r>
              <a:rPr lang="en-AU" sz="1800" b="0" i="1" dirty="0">
                <a:solidFill>
                  <a:srgbClr val="5AD4E6"/>
                </a:solidFill>
                <a:effectLst/>
                <a:latin typeface="Consolas" panose="020B0609020204030204" pitchFamily="49" charset="0"/>
              </a:rPr>
              <a:t>int</a:t>
            </a:r>
            <a:r>
              <a:rPr lang="en-AU" sz="1800" b="0" dirty="0">
                <a:solidFill>
                  <a:srgbClr val="F7F1FF"/>
                </a:solidFill>
                <a:effectLst/>
                <a:latin typeface="Consolas" panose="020B0609020204030204" pitchFamily="49" charset="0"/>
              </a:rPr>
              <a:t> a </a:t>
            </a:r>
            <a:r>
              <a:rPr lang="en-AU" sz="1800" b="0" dirty="0">
                <a:solidFill>
                  <a:srgbClr val="8B888F"/>
                </a:solidFill>
                <a:effectLst/>
                <a:latin typeface="Consolas" panose="020B0609020204030204" pitchFamily="49" charset="0"/>
              </a:rPr>
              <a:t>{</a:t>
            </a:r>
            <a:r>
              <a:rPr lang="en-AU" sz="1800" b="0" dirty="0">
                <a:solidFill>
                  <a:srgbClr val="948AE3"/>
                </a:solidFill>
                <a:effectLst/>
                <a:latin typeface="Consolas" panose="020B0609020204030204" pitchFamily="49" charset="0"/>
              </a:rPr>
              <a:t>4</a:t>
            </a:r>
            <a:r>
              <a:rPr lang="en-AU" sz="1800" b="0" dirty="0">
                <a:solidFill>
                  <a:srgbClr val="8B888F"/>
                </a:solidFill>
                <a:effectLst/>
                <a:latin typeface="Consolas" panose="020B0609020204030204" pitchFamily="49" charset="0"/>
              </a:rPr>
              <a:t>};</a:t>
            </a:r>
            <a:endParaRPr lang="en-AU" sz="1800" b="0" dirty="0">
              <a:solidFill>
                <a:srgbClr val="F7F1FF"/>
              </a:solidFill>
              <a:effectLst/>
              <a:latin typeface="Consolas" panose="020B0609020204030204" pitchFamily="49" charset="0"/>
            </a:endParaRPr>
          </a:p>
          <a:p>
            <a:pPr marL="0" indent="0">
              <a:spcBef>
                <a:spcPts val="0"/>
              </a:spcBef>
              <a:spcAft>
                <a:spcPts val="0"/>
              </a:spcAft>
              <a:buNone/>
            </a:pPr>
            <a:r>
              <a:rPr lang="en-AU" sz="1800" b="0" dirty="0">
                <a:solidFill>
                  <a:srgbClr val="F7F1FF"/>
                </a:solidFill>
                <a:effectLst/>
                <a:latin typeface="Consolas" panose="020B0609020204030204" pitchFamily="49" charset="0"/>
              </a:rPr>
              <a:t>    </a:t>
            </a:r>
            <a:r>
              <a:rPr lang="en-AU" sz="1800" b="0" i="1" dirty="0">
                <a:solidFill>
                  <a:srgbClr val="5AD4E6"/>
                </a:solidFill>
                <a:effectLst/>
                <a:latin typeface="Consolas" panose="020B0609020204030204" pitchFamily="49" charset="0"/>
              </a:rPr>
              <a:t>void</a:t>
            </a:r>
            <a:r>
              <a:rPr lang="en-AU" sz="1800" b="0" dirty="0">
                <a:solidFill>
                  <a:srgbClr val="FC618D"/>
                </a:solidFill>
                <a:effectLst/>
                <a:latin typeface="Consolas" panose="020B0609020204030204" pitchFamily="49" charset="0"/>
              </a:rPr>
              <a:t>*</a:t>
            </a:r>
            <a:r>
              <a:rPr lang="en-AU" sz="1800" b="0" dirty="0">
                <a:solidFill>
                  <a:srgbClr val="F7F1FF"/>
                </a:solidFill>
                <a:effectLst/>
                <a:latin typeface="Consolas" panose="020B0609020204030204" pitchFamily="49" charset="0"/>
              </a:rPr>
              <a:t> pa </a:t>
            </a:r>
            <a:r>
              <a:rPr lang="en-AU" sz="1800" b="0" dirty="0">
                <a:solidFill>
                  <a:srgbClr val="8B888F"/>
                </a:solidFill>
                <a:effectLst/>
                <a:latin typeface="Consolas" panose="020B0609020204030204" pitchFamily="49" charset="0"/>
              </a:rPr>
              <a:t>{</a:t>
            </a:r>
            <a:r>
              <a:rPr lang="en-AU" sz="1800" b="0" dirty="0">
                <a:solidFill>
                  <a:srgbClr val="7BD88F"/>
                </a:solidFill>
                <a:effectLst/>
                <a:latin typeface="Consolas" panose="020B0609020204030204" pitchFamily="49" charset="0"/>
              </a:rPr>
              <a:t>std</a:t>
            </a:r>
            <a:r>
              <a:rPr lang="en-AU" sz="1800" b="0" dirty="0">
                <a:solidFill>
                  <a:srgbClr val="8B888F"/>
                </a:solidFill>
                <a:effectLst/>
                <a:latin typeface="Consolas" panose="020B0609020204030204" pitchFamily="49" charset="0"/>
              </a:rPr>
              <a:t>::</a:t>
            </a:r>
            <a:r>
              <a:rPr lang="en-AU" sz="1800" b="0" dirty="0" err="1">
                <a:solidFill>
                  <a:srgbClr val="7BD88F"/>
                </a:solidFill>
                <a:effectLst/>
                <a:latin typeface="Consolas" panose="020B0609020204030204" pitchFamily="49" charset="0"/>
              </a:rPr>
              <a:t>addressof</a:t>
            </a:r>
            <a:r>
              <a:rPr lang="en-AU" sz="1800" b="0" dirty="0">
                <a:solidFill>
                  <a:srgbClr val="8B888F"/>
                </a:solidFill>
                <a:effectLst/>
                <a:latin typeface="Consolas" panose="020B0609020204030204" pitchFamily="49" charset="0"/>
              </a:rPr>
              <a:t>(</a:t>
            </a:r>
            <a:r>
              <a:rPr lang="en-AU" sz="1800" b="0" dirty="0">
                <a:solidFill>
                  <a:srgbClr val="F7F1FF"/>
                </a:solidFill>
                <a:effectLst/>
                <a:latin typeface="Consolas" panose="020B0609020204030204" pitchFamily="49" charset="0"/>
              </a:rPr>
              <a:t>a</a:t>
            </a:r>
            <a:r>
              <a:rPr lang="en-AU" sz="1800" b="0" dirty="0">
                <a:solidFill>
                  <a:srgbClr val="8B888F"/>
                </a:solidFill>
                <a:effectLst/>
                <a:latin typeface="Consolas" panose="020B0609020204030204" pitchFamily="49" charset="0"/>
              </a:rPr>
              <a:t>)};</a:t>
            </a:r>
            <a:endParaRPr lang="en-AU" sz="1800" b="0" dirty="0">
              <a:solidFill>
                <a:srgbClr val="F7F1FF"/>
              </a:solidFill>
              <a:effectLst/>
              <a:latin typeface="Consolas" panose="020B0609020204030204" pitchFamily="49" charset="0"/>
            </a:endParaRPr>
          </a:p>
          <a:p>
            <a:pPr marL="0" indent="0">
              <a:spcBef>
                <a:spcPts val="0"/>
              </a:spcBef>
              <a:spcAft>
                <a:spcPts val="0"/>
              </a:spcAft>
              <a:buNone/>
            </a:pPr>
            <a:br>
              <a:rPr lang="en-AU" sz="1800" b="0" dirty="0">
                <a:solidFill>
                  <a:srgbClr val="F7F1FF"/>
                </a:solidFill>
                <a:effectLst/>
                <a:latin typeface="Consolas" panose="020B0609020204030204" pitchFamily="49" charset="0"/>
              </a:rPr>
            </a:br>
            <a:r>
              <a:rPr lang="en-AU" sz="1800" b="0" dirty="0">
                <a:solidFill>
                  <a:srgbClr val="F7F1FF"/>
                </a:solidFill>
                <a:effectLst/>
                <a:latin typeface="Consolas" panose="020B0609020204030204" pitchFamily="49" charset="0"/>
              </a:rPr>
              <a:t>    </a:t>
            </a:r>
            <a:r>
              <a:rPr lang="en-AU" sz="1800" b="0" dirty="0">
                <a:solidFill>
                  <a:srgbClr val="7BD88F"/>
                </a:solidFill>
                <a:effectLst/>
                <a:latin typeface="Consolas" panose="020B0609020204030204" pitchFamily="49" charset="0"/>
              </a:rPr>
              <a:t>std</a:t>
            </a:r>
            <a:r>
              <a:rPr lang="en-AU" sz="1800" b="0" dirty="0">
                <a:solidFill>
                  <a:srgbClr val="8B888F"/>
                </a:solidFill>
                <a:effectLst/>
                <a:latin typeface="Consolas" panose="020B0609020204030204" pitchFamily="49" charset="0"/>
              </a:rPr>
              <a:t>::</a:t>
            </a:r>
            <a:r>
              <a:rPr lang="en-AU" sz="1800" b="0" dirty="0">
                <a:solidFill>
                  <a:srgbClr val="F7F1FF"/>
                </a:solidFill>
                <a:effectLst/>
                <a:latin typeface="Consolas" panose="020B0609020204030204" pitchFamily="49" charset="0"/>
              </a:rPr>
              <a:t>cout </a:t>
            </a:r>
            <a:r>
              <a:rPr lang="en-AU" sz="1800" b="0" dirty="0">
                <a:solidFill>
                  <a:srgbClr val="FC618D"/>
                </a:solidFill>
                <a:effectLst/>
                <a:latin typeface="Consolas" panose="020B0609020204030204" pitchFamily="49" charset="0"/>
              </a:rPr>
              <a:t>&lt;&lt;</a:t>
            </a:r>
            <a:r>
              <a:rPr lang="en-AU" sz="1800" b="0" dirty="0">
                <a:solidFill>
                  <a:srgbClr val="F7F1FF"/>
                </a:solidFill>
                <a:effectLst/>
                <a:latin typeface="Consolas" panose="020B0609020204030204" pitchFamily="49" charset="0"/>
              </a:rPr>
              <a:t> </a:t>
            </a:r>
            <a:r>
              <a:rPr lang="en-AU" sz="1800" b="0" dirty="0">
                <a:solidFill>
                  <a:srgbClr val="8B888F"/>
                </a:solidFill>
                <a:effectLst/>
                <a:latin typeface="Consolas" panose="020B0609020204030204" pitchFamily="49" charset="0"/>
              </a:rPr>
              <a:t>"</a:t>
            </a:r>
            <a:r>
              <a:rPr lang="en-AU" sz="1800" b="0" dirty="0">
                <a:solidFill>
                  <a:srgbClr val="FCE566"/>
                </a:solidFill>
                <a:effectLst/>
                <a:latin typeface="Consolas" panose="020B0609020204030204" pitchFamily="49" charset="0"/>
              </a:rPr>
              <a:t>*pa = </a:t>
            </a:r>
            <a:r>
              <a:rPr lang="en-AU" sz="1800" b="0" dirty="0">
                <a:solidFill>
                  <a:srgbClr val="8B888F"/>
                </a:solidFill>
                <a:effectLst/>
                <a:latin typeface="Consolas" panose="020B0609020204030204" pitchFamily="49" charset="0"/>
              </a:rPr>
              <a:t>"</a:t>
            </a:r>
            <a:r>
              <a:rPr lang="en-AU" sz="1800" b="0" dirty="0">
                <a:solidFill>
                  <a:srgbClr val="F7F1FF"/>
                </a:solidFill>
                <a:effectLst/>
                <a:latin typeface="Consolas" panose="020B0609020204030204" pitchFamily="49" charset="0"/>
              </a:rPr>
              <a:t> </a:t>
            </a:r>
            <a:r>
              <a:rPr lang="en-AU" sz="1800" b="0" dirty="0">
                <a:solidFill>
                  <a:srgbClr val="FC618D"/>
                </a:solidFill>
                <a:effectLst/>
                <a:latin typeface="Consolas" panose="020B0609020204030204" pitchFamily="49" charset="0"/>
              </a:rPr>
              <a:t>&lt;&lt;</a:t>
            </a:r>
            <a:r>
              <a:rPr lang="en-AU" sz="1800" b="0" dirty="0">
                <a:solidFill>
                  <a:srgbClr val="F7F1FF"/>
                </a:solidFill>
                <a:effectLst/>
                <a:latin typeface="Consolas" panose="020B0609020204030204" pitchFamily="49" charset="0"/>
              </a:rPr>
              <a:t> </a:t>
            </a:r>
            <a:r>
              <a:rPr lang="en-AU" sz="1800" b="0" dirty="0">
                <a:solidFill>
                  <a:srgbClr val="FC618D"/>
                </a:solidFill>
                <a:effectLst/>
                <a:latin typeface="Consolas" panose="020B0609020204030204" pitchFamily="49" charset="0"/>
              </a:rPr>
              <a:t>*</a:t>
            </a:r>
            <a:r>
              <a:rPr lang="en-AU" sz="1800" b="0" dirty="0" err="1">
                <a:solidFill>
                  <a:srgbClr val="FC618D"/>
                </a:solidFill>
                <a:effectLst/>
                <a:latin typeface="Consolas" panose="020B0609020204030204" pitchFamily="49" charset="0"/>
              </a:rPr>
              <a:t>static_cast</a:t>
            </a:r>
            <a:r>
              <a:rPr lang="en-AU" sz="1800" b="0" dirty="0">
                <a:solidFill>
                  <a:srgbClr val="FC618D"/>
                </a:solidFill>
                <a:effectLst/>
                <a:latin typeface="Consolas" panose="020B0609020204030204" pitchFamily="49" charset="0"/>
              </a:rPr>
              <a:t>&lt;</a:t>
            </a:r>
            <a:r>
              <a:rPr lang="en-AU" sz="1800" b="0" i="1" dirty="0">
                <a:solidFill>
                  <a:srgbClr val="5AD4E6"/>
                </a:solidFill>
                <a:effectLst/>
                <a:latin typeface="Consolas" panose="020B0609020204030204" pitchFamily="49" charset="0"/>
              </a:rPr>
              <a:t>int</a:t>
            </a:r>
            <a:r>
              <a:rPr lang="en-AU" sz="1800" b="0" dirty="0">
                <a:solidFill>
                  <a:srgbClr val="FC618D"/>
                </a:solidFill>
                <a:effectLst/>
                <a:latin typeface="Consolas" panose="020B0609020204030204" pitchFamily="49" charset="0"/>
              </a:rPr>
              <a:t>*&gt;</a:t>
            </a:r>
            <a:r>
              <a:rPr lang="en-AU" sz="1800" b="0" dirty="0">
                <a:solidFill>
                  <a:srgbClr val="8B888F"/>
                </a:solidFill>
                <a:effectLst/>
                <a:latin typeface="Consolas" panose="020B0609020204030204" pitchFamily="49" charset="0"/>
              </a:rPr>
              <a:t>(</a:t>
            </a:r>
            <a:r>
              <a:rPr lang="en-AU" sz="1800" b="0" dirty="0">
                <a:solidFill>
                  <a:srgbClr val="F7F1FF"/>
                </a:solidFill>
                <a:effectLst/>
                <a:latin typeface="Consolas" panose="020B0609020204030204" pitchFamily="49" charset="0"/>
              </a:rPr>
              <a:t>pa</a:t>
            </a:r>
            <a:r>
              <a:rPr lang="en-AU" sz="1800" b="0" dirty="0">
                <a:solidFill>
                  <a:srgbClr val="8B888F"/>
                </a:solidFill>
                <a:effectLst/>
                <a:latin typeface="Consolas" panose="020B0609020204030204" pitchFamily="49" charset="0"/>
              </a:rPr>
              <a:t>)</a:t>
            </a:r>
            <a:r>
              <a:rPr lang="en-AU" sz="1800" b="0" dirty="0">
                <a:solidFill>
                  <a:srgbClr val="F7F1FF"/>
                </a:solidFill>
                <a:effectLst/>
                <a:latin typeface="Consolas" panose="020B0609020204030204" pitchFamily="49" charset="0"/>
              </a:rPr>
              <a:t> </a:t>
            </a:r>
            <a:r>
              <a:rPr lang="en-AU" sz="1800" b="0" dirty="0">
                <a:solidFill>
                  <a:srgbClr val="FC618D"/>
                </a:solidFill>
                <a:effectLst/>
                <a:latin typeface="Consolas" panose="020B0609020204030204" pitchFamily="49" charset="0"/>
              </a:rPr>
              <a:t>&lt;&lt;</a:t>
            </a:r>
            <a:r>
              <a:rPr lang="en-AU" sz="1800" b="0" dirty="0">
                <a:solidFill>
                  <a:srgbClr val="F7F1FF"/>
                </a:solidFill>
                <a:effectLst/>
                <a:latin typeface="Consolas" panose="020B0609020204030204" pitchFamily="49" charset="0"/>
              </a:rPr>
              <a:t> </a:t>
            </a:r>
            <a:r>
              <a:rPr lang="en-AU" sz="1800" b="0" dirty="0">
                <a:solidFill>
                  <a:srgbClr val="7BD88F"/>
                </a:solidFill>
                <a:effectLst/>
                <a:latin typeface="Consolas" panose="020B0609020204030204" pitchFamily="49" charset="0"/>
              </a:rPr>
              <a:t>std</a:t>
            </a:r>
            <a:r>
              <a:rPr lang="en-AU" sz="1800" b="0" dirty="0">
                <a:solidFill>
                  <a:srgbClr val="8B888F"/>
                </a:solidFill>
                <a:effectLst/>
                <a:latin typeface="Consolas" panose="020B0609020204030204" pitchFamily="49" charset="0"/>
              </a:rPr>
              <a:t>::</a:t>
            </a:r>
            <a:r>
              <a:rPr lang="en-AU" sz="1800" b="0" dirty="0">
                <a:solidFill>
                  <a:srgbClr val="F7F1FF"/>
                </a:solidFill>
                <a:effectLst/>
                <a:latin typeface="Consolas" panose="020B0609020204030204" pitchFamily="49" charset="0"/>
              </a:rPr>
              <a:t>endl</a:t>
            </a:r>
            <a:r>
              <a:rPr lang="en-AU" sz="1800" b="0" dirty="0">
                <a:solidFill>
                  <a:srgbClr val="8B888F"/>
                </a:solidFill>
                <a:effectLst/>
                <a:latin typeface="Consolas" panose="020B0609020204030204" pitchFamily="49" charset="0"/>
              </a:rPr>
              <a:t>;</a:t>
            </a:r>
            <a:endParaRPr lang="en-AU" sz="1800" b="0" dirty="0">
              <a:solidFill>
                <a:srgbClr val="F7F1FF"/>
              </a:solidFill>
              <a:effectLst/>
              <a:latin typeface="Consolas" panose="020B0609020204030204" pitchFamily="49" charset="0"/>
            </a:endParaRPr>
          </a:p>
          <a:p>
            <a:pPr marL="0" indent="0">
              <a:spcBef>
                <a:spcPts val="0"/>
              </a:spcBef>
              <a:spcAft>
                <a:spcPts val="0"/>
              </a:spcAft>
              <a:buNone/>
            </a:pPr>
            <a:r>
              <a:rPr lang="en-AU" sz="1800" b="0" dirty="0">
                <a:solidFill>
                  <a:srgbClr val="F7F1FF"/>
                </a:solidFill>
                <a:effectLst/>
                <a:latin typeface="Consolas" panose="020B0609020204030204" pitchFamily="49" charset="0"/>
              </a:rPr>
              <a:t>    </a:t>
            </a:r>
            <a:r>
              <a:rPr lang="en-AU" sz="1800" b="0" dirty="0">
                <a:solidFill>
                  <a:srgbClr val="7BD88F"/>
                </a:solidFill>
                <a:effectLst/>
                <a:latin typeface="Consolas" panose="020B0609020204030204" pitchFamily="49" charset="0"/>
              </a:rPr>
              <a:t>std</a:t>
            </a:r>
            <a:r>
              <a:rPr lang="en-AU" sz="1800" b="0" dirty="0">
                <a:solidFill>
                  <a:srgbClr val="8B888F"/>
                </a:solidFill>
                <a:effectLst/>
                <a:latin typeface="Consolas" panose="020B0609020204030204" pitchFamily="49" charset="0"/>
              </a:rPr>
              <a:t>::</a:t>
            </a:r>
            <a:r>
              <a:rPr lang="en-AU" sz="1800" b="0" dirty="0">
                <a:solidFill>
                  <a:srgbClr val="F7F1FF"/>
                </a:solidFill>
                <a:effectLst/>
                <a:latin typeface="Consolas" panose="020B0609020204030204" pitchFamily="49" charset="0"/>
              </a:rPr>
              <a:t>cout </a:t>
            </a:r>
            <a:r>
              <a:rPr lang="en-AU" sz="1800" b="0" dirty="0">
                <a:solidFill>
                  <a:srgbClr val="FC618D"/>
                </a:solidFill>
                <a:effectLst/>
                <a:latin typeface="Consolas" panose="020B0609020204030204" pitchFamily="49" charset="0"/>
              </a:rPr>
              <a:t>&lt;&lt;</a:t>
            </a:r>
            <a:r>
              <a:rPr lang="en-AU" sz="1800" b="0" dirty="0">
                <a:solidFill>
                  <a:srgbClr val="F7F1FF"/>
                </a:solidFill>
                <a:effectLst/>
                <a:latin typeface="Consolas" panose="020B0609020204030204" pitchFamily="49" charset="0"/>
              </a:rPr>
              <a:t> </a:t>
            </a:r>
            <a:r>
              <a:rPr lang="en-AU" sz="1800" b="0" dirty="0">
                <a:solidFill>
                  <a:srgbClr val="8B888F"/>
                </a:solidFill>
                <a:effectLst/>
                <a:latin typeface="Consolas" panose="020B0609020204030204" pitchFamily="49" charset="0"/>
              </a:rPr>
              <a:t>"</a:t>
            </a:r>
            <a:r>
              <a:rPr lang="en-AU" sz="1800" b="0" dirty="0">
                <a:solidFill>
                  <a:srgbClr val="FCE566"/>
                </a:solidFill>
                <a:effectLst/>
                <a:latin typeface="Consolas" panose="020B0609020204030204" pitchFamily="49" charset="0"/>
              </a:rPr>
              <a:t>*pa = </a:t>
            </a:r>
            <a:r>
              <a:rPr lang="en-AU" sz="1800" b="0" dirty="0">
                <a:solidFill>
                  <a:srgbClr val="8B888F"/>
                </a:solidFill>
                <a:effectLst/>
                <a:latin typeface="Consolas" panose="020B0609020204030204" pitchFamily="49" charset="0"/>
              </a:rPr>
              <a:t>"</a:t>
            </a:r>
            <a:r>
              <a:rPr lang="en-AU" sz="1800" b="0" dirty="0">
                <a:solidFill>
                  <a:srgbClr val="F7F1FF"/>
                </a:solidFill>
                <a:effectLst/>
                <a:latin typeface="Consolas" panose="020B0609020204030204" pitchFamily="49" charset="0"/>
              </a:rPr>
              <a:t> </a:t>
            </a:r>
            <a:r>
              <a:rPr lang="en-AU" sz="1800" b="0" dirty="0">
                <a:solidFill>
                  <a:srgbClr val="FC618D"/>
                </a:solidFill>
                <a:effectLst/>
                <a:latin typeface="Consolas" panose="020B0609020204030204" pitchFamily="49" charset="0"/>
              </a:rPr>
              <a:t>&lt;&lt;</a:t>
            </a:r>
            <a:r>
              <a:rPr lang="en-AU" sz="1800" b="0" dirty="0">
                <a:solidFill>
                  <a:srgbClr val="F7F1FF"/>
                </a:solidFill>
                <a:effectLst/>
                <a:latin typeface="Consolas" panose="020B0609020204030204" pitchFamily="49" charset="0"/>
              </a:rPr>
              <a:t> </a:t>
            </a:r>
            <a:r>
              <a:rPr lang="en-AU" sz="1800" b="0" dirty="0">
                <a:solidFill>
                  <a:srgbClr val="FC618D"/>
                </a:solidFill>
                <a:effectLst/>
                <a:latin typeface="Consolas" panose="020B0609020204030204" pitchFamily="49" charset="0"/>
              </a:rPr>
              <a:t>*</a:t>
            </a:r>
            <a:r>
              <a:rPr lang="en-AU" sz="1800" b="0" dirty="0">
                <a:solidFill>
                  <a:srgbClr val="F7F1FF"/>
                </a:solidFill>
                <a:effectLst/>
                <a:latin typeface="Consolas" panose="020B0609020204030204" pitchFamily="49" charset="0"/>
              </a:rPr>
              <a:t>pa </a:t>
            </a:r>
            <a:r>
              <a:rPr lang="en-AU" sz="1800" b="0" dirty="0">
                <a:solidFill>
                  <a:srgbClr val="FC618D"/>
                </a:solidFill>
                <a:effectLst/>
                <a:latin typeface="Consolas" panose="020B0609020204030204" pitchFamily="49" charset="0"/>
              </a:rPr>
              <a:t>&lt;&lt;</a:t>
            </a:r>
            <a:r>
              <a:rPr lang="en-AU" sz="1800" b="0" dirty="0">
                <a:solidFill>
                  <a:srgbClr val="F7F1FF"/>
                </a:solidFill>
                <a:effectLst/>
                <a:latin typeface="Consolas" panose="020B0609020204030204" pitchFamily="49" charset="0"/>
              </a:rPr>
              <a:t> </a:t>
            </a:r>
            <a:r>
              <a:rPr lang="en-AU" sz="1800" b="0" dirty="0">
                <a:solidFill>
                  <a:srgbClr val="7BD88F"/>
                </a:solidFill>
                <a:effectLst/>
                <a:latin typeface="Consolas" panose="020B0609020204030204" pitchFamily="49" charset="0"/>
              </a:rPr>
              <a:t>std</a:t>
            </a:r>
            <a:r>
              <a:rPr lang="en-AU" sz="1800" b="0" dirty="0">
                <a:solidFill>
                  <a:srgbClr val="8B888F"/>
                </a:solidFill>
                <a:effectLst/>
                <a:latin typeface="Consolas" panose="020B0609020204030204" pitchFamily="49" charset="0"/>
              </a:rPr>
              <a:t>::</a:t>
            </a:r>
            <a:r>
              <a:rPr lang="en-AU" sz="1800" b="0" dirty="0">
                <a:solidFill>
                  <a:srgbClr val="F7F1FF"/>
                </a:solidFill>
                <a:effectLst/>
                <a:latin typeface="Consolas" panose="020B0609020204030204" pitchFamily="49" charset="0"/>
              </a:rPr>
              <a:t>endl</a:t>
            </a:r>
            <a:r>
              <a:rPr lang="en-AU" sz="1800" b="0" dirty="0">
                <a:solidFill>
                  <a:srgbClr val="8B888F"/>
                </a:solidFill>
                <a:effectLst/>
                <a:latin typeface="Consolas" panose="020B0609020204030204" pitchFamily="49" charset="0"/>
              </a:rPr>
              <a:t>;</a:t>
            </a:r>
            <a:r>
              <a:rPr lang="en-AU" sz="1800" b="0" i="1" dirty="0">
                <a:solidFill>
                  <a:srgbClr val="69676C"/>
                </a:solidFill>
                <a:effectLst/>
                <a:latin typeface="Consolas" panose="020B0609020204030204" pitchFamily="49" charset="0"/>
              </a:rPr>
              <a:t>  ///&lt; This will fail, comment out to run</a:t>
            </a:r>
            <a:endParaRPr lang="en-AU" sz="1800" b="0" dirty="0">
              <a:solidFill>
                <a:srgbClr val="F7F1FF"/>
              </a:solidFill>
              <a:effectLst/>
              <a:latin typeface="Consolas" panose="020B0609020204030204" pitchFamily="49" charset="0"/>
            </a:endParaRPr>
          </a:p>
          <a:p>
            <a:pPr marL="0" indent="0">
              <a:spcBef>
                <a:spcPts val="0"/>
              </a:spcBef>
              <a:spcAft>
                <a:spcPts val="0"/>
              </a:spcAft>
              <a:buNone/>
            </a:pPr>
            <a:br>
              <a:rPr lang="en-AU" sz="1800" b="0" dirty="0">
                <a:solidFill>
                  <a:srgbClr val="F7F1FF"/>
                </a:solidFill>
                <a:effectLst/>
                <a:latin typeface="Consolas" panose="020B0609020204030204" pitchFamily="49" charset="0"/>
              </a:rPr>
            </a:br>
            <a:r>
              <a:rPr lang="en-AU" sz="1800" b="0" dirty="0">
                <a:solidFill>
                  <a:srgbClr val="F7F1FF"/>
                </a:solidFill>
                <a:effectLst/>
                <a:latin typeface="Consolas" panose="020B0609020204030204" pitchFamily="49" charset="0"/>
              </a:rPr>
              <a:t>    </a:t>
            </a:r>
            <a:r>
              <a:rPr lang="en-AU" sz="1800" b="0" dirty="0">
                <a:solidFill>
                  <a:srgbClr val="FC618D"/>
                </a:solidFill>
                <a:effectLst/>
                <a:latin typeface="Consolas" panose="020B0609020204030204" pitchFamily="49" charset="0"/>
              </a:rPr>
              <a:t>return</a:t>
            </a:r>
            <a:r>
              <a:rPr lang="en-AU" sz="1800" b="0" dirty="0">
                <a:solidFill>
                  <a:srgbClr val="F7F1FF"/>
                </a:solidFill>
                <a:effectLst/>
                <a:latin typeface="Consolas" panose="020B0609020204030204" pitchFamily="49" charset="0"/>
              </a:rPr>
              <a:t> </a:t>
            </a:r>
            <a:r>
              <a:rPr lang="en-AU" sz="1800" b="0" dirty="0">
                <a:solidFill>
                  <a:srgbClr val="948AE3"/>
                </a:solidFill>
                <a:effectLst/>
                <a:latin typeface="Consolas" panose="020B0609020204030204" pitchFamily="49" charset="0"/>
              </a:rPr>
              <a:t>0</a:t>
            </a:r>
            <a:r>
              <a:rPr lang="en-AU" sz="1800" b="0" dirty="0">
                <a:solidFill>
                  <a:srgbClr val="8B888F"/>
                </a:solidFill>
                <a:effectLst/>
                <a:latin typeface="Consolas" panose="020B0609020204030204" pitchFamily="49" charset="0"/>
              </a:rPr>
              <a:t>;</a:t>
            </a:r>
            <a:endParaRPr lang="en-AU" sz="1800" b="0" dirty="0">
              <a:solidFill>
                <a:srgbClr val="F7F1FF"/>
              </a:solidFill>
              <a:effectLst/>
              <a:latin typeface="Consolas" panose="020B0609020204030204" pitchFamily="49" charset="0"/>
            </a:endParaRPr>
          </a:p>
          <a:p>
            <a:pPr marL="0" indent="0">
              <a:spcBef>
                <a:spcPts val="0"/>
              </a:spcBef>
              <a:spcAft>
                <a:spcPts val="0"/>
              </a:spcAft>
              <a:buNone/>
            </a:pPr>
            <a:r>
              <a:rPr lang="en-AU" sz="1800" b="0" dirty="0">
                <a:solidFill>
                  <a:srgbClr val="8B888F"/>
                </a:solidFill>
                <a:effectLst/>
                <a:latin typeface="Consolas" panose="020B0609020204030204" pitchFamily="49" charset="0"/>
              </a:rPr>
              <a:t>}</a:t>
            </a:r>
            <a:endParaRPr lang="en-AU" sz="18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3486813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Pointers Example 4 </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0FDB353-9ED0-EC6B-7695-B0649ADF6023}"/>
              </a:ext>
            </a:extLst>
          </p:cNvPr>
          <p:cNvSpPr>
            <a:spLocks noGrp="1"/>
          </p:cNvSpPr>
          <p:nvPr>
            <p:ph sz="half" idx="2"/>
          </p:nvPr>
        </p:nvSpPr>
        <p:spPr>
          <a:xfrm>
            <a:off x="550863" y="1833152"/>
            <a:ext cx="11097550" cy="4109774"/>
          </a:xfrm>
        </p:spPr>
        <p:txBody>
          <a:bodyPr>
            <a:normAutofit fontScale="92500" lnSpcReduction="20000"/>
          </a:bodyPr>
          <a:lstStyle/>
          <a:p>
            <a:pPr marL="0" indent="0">
              <a:spcBef>
                <a:spcPts val="0"/>
              </a:spcBef>
              <a:spcAft>
                <a:spcPts val="0"/>
              </a:spcAft>
              <a:buNone/>
            </a:pPr>
            <a:r>
              <a:rPr lang="en-AU" sz="1200" b="0" dirty="0">
                <a:solidFill>
                  <a:srgbClr val="8B888F"/>
                </a:solidFill>
                <a:effectLst/>
                <a:latin typeface="Consolas" panose="020B0609020204030204" pitchFamily="49" charset="0"/>
              </a:rPr>
              <a:t>#</a:t>
            </a:r>
            <a:r>
              <a:rPr lang="en-AU" sz="1200" b="0" dirty="0">
                <a:solidFill>
                  <a:srgbClr val="FC618D"/>
                </a:solidFill>
                <a:effectLst/>
                <a:latin typeface="Consolas" panose="020B0609020204030204" pitchFamily="49" charset="0"/>
              </a:rPr>
              <a:t>include</a:t>
            </a:r>
            <a:r>
              <a:rPr lang="en-AU" sz="1200" b="0" dirty="0">
                <a:solidFill>
                  <a:srgbClr val="948AE3"/>
                </a:solidFill>
                <a:effectLst/>
                <a:latin typeface="Consolas" panose="020B0609020204030204" pitchFamily="49" charset="0"/>
              </a:rPr>
              <a:t> </a:t>
            </a:r>
            <a:r>
              <a:rPr lang="en-AU" sz="1200" b="0" dirty="0">
                <a:solidFill>
                  <a:srgbClr val="8B888F"/>
                </a:solidFill>
                <a:effectLst/>
                <a:latin typeface="Consolas" panose="020B0609020204030204" pitchFamily="49" charset="0"/>
              </a:rPr>
              <a:t>&lt;</a:t>
            </a:r>
            <a:r>
              <a:rPr lang="en-AU" sz="1200" b="0" dirty="0">
                <a:solidFill>
                  <a:srgbClr val="FCE566"/>
                </a:solidFill>
                <a:effectLst/>
                <a:latin typeface="Consolas" panose="020B0609020204030204" pitchFamily="49" charset="0"/>
              </a:rPr>
              <a:t>iostream</a:t>
            </a:r>
            <a:r>
              <a:rPr lang="en-AU" sz="1200" b="0" dirty="0">
                <a:solidFill>
                  <a:srgbClr val="8B888F"/>
                </a:solidFill>
                <a:effectLst/>
                <a:latin typeface="Consolas" panose="020B0609020204030204" pitchFamily="49" charset="0"/>
              </a:rPr>
              <a:t>&gt;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i="1" dirty="0">
                <a:solidFill>
                  <a:srgbClr val="5AD4E6"/>
                </a:solidFill>
                <a:effectLst/>
                <a:latin typeface="Consolas" panose="020B0609020204030204" pitchFamily="49" charset="0"/>
              </a:rPr>
              <a:t>auto</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main</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-&gt;</a:t>
            </a:r>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int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auto</a:t>
            </a:r>
            <a:r>
              <a:rPr lang="en-AU" sz="1200" b="0" dirty="0">
                <a:solidFill>
                  <a:srgbClr val="F7F1FF"/>
                </a:solidFill>
                <a:effectLst/>
                <a:latin typeface="Consolas" panose="020B0609020204030204" pitchFamily="49" charset="0"/>
              </a:rPr>
              <a:t> greeting </a:t>
            </a:r>
            <a:r>
              <a:rPr lang="en-AU" sz="1200" b="0" dirty="0">
                <a:solidFill>
                  <a:srgbClr val="8B888F"/>
                </a:solidFill>
                <a:effectLst/>
                <a:latin typeface="Consolas" panose="020B0609020204030204" pitchFamily="49" charset="0"/>
              </a:rPr>
              <a:t>{"</a:t>
            </a:r>
            <a:r>
              <a:rPr lang="en-AU" sz="1200" b="0" dirty="0">
                <a:solidFill>
                  <a:srgbClr val="FCE566"/>
                </a:solidFill>
                <a:effectLst/>
                <a:latin typeface="Consolas" panose="020B0609020204030204" pitchFamily="49" charset="0"/>
              </a:rPr>
              <a:t>Hello!</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i="1" dirty="0">
                <a:solidFill>
                  <a:srgbClr val="FC618D"/>
                </a:solidFill>
                <a:effectLst/>
                <a:latin typeface="Consolas" panose="020B0609020204030204" pitchFamily="49" charset="0"/>
              </a:rPr>
              <a:t>const</a:t>
            </a:r>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char</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response </a:t>
            </a:r>
            <a:r>
              <a:rPr lang="en-AU" sz="1200" b="0" dirty="0">
                <a:solidFill>
                  <a:srgbClr val="8B888F"/>
                </a:solidFill>
                <a:effectLst/>
                <a:latin typeface="Consolas" panose="020B0609020204030204" pitchFamily="49" charset="0"/>
              </a:rPr>
              <a:t>{"</a:t>
            </a:r>
            <a:r>
              <a:rPr lang="en-AU" sz="1200" b="0" dirty="0">
                <a:solidFill>
                  <a:srgbClr val="FCE566"/>
                </a:solidFill>
                <a:effectLst/>
                <a:latin typeface="Consolas" panose="020B0609020204030204" pitchFamily="49" charset="0"/>
              </a:rPr>
              <a:t>Hi!!!</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for</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i="1" dirty="0">
                <a:solidFill>
                  <a:srgbClr val="5AD4E6"/>
                </a:solidFill>
                <a:effectLst/>
                <a:latin typeface="Consolas" panose="020B0609020204030204" pitchFamily="49" charset="0"/>
              </a:rPr>
              <a:t>auto</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i</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0</a:t>
            </a:r>
            <a:r>
              <a:rPr lang="en-AU" sz="1200" b="0" dirty="0">
                <a:solidFill>
                  <a:srgbClr val="F7F1FF"/>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i</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7</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err="1">
                <a:solidFill>
                  <a:srgbClr val="F7F1FF"/>
                </a:solidFill>
                <a:effectLst/>
                <a:latin typeface="Consolas" panose="020B0609020204030204" pitchFamily="49" charset="0"/>
              </a:rPr>
              <a:t>i</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greeting</a:t>
            </a:r>
            <a:r>
              <a:rPr lang="en-AU" sz="1200" b="0" dirty="0">
                <a:solidFill>
                  <a:srgbClr val="8B888F"/>
                </a:solidFill>
                <a:effectLst/>
                <a:latin typeface="Consolas" panose="020B0609020204030204" pitchFamily="49" charset="0"/>
              </a:rPr>
              <a:t>[</a:t>
            </a:r>
            <a:r>
              <a:rPr lang="en-AU" sz="1200" b="0" dirty="0" err="1">
                <a:solidFill>
                  <a:srgbClr val="F7F1FF"/>
                </a:solidFill>
                <a:effectLst/>
                <a:latin typeface="Consolas" panose="020B0609020204030204" pitchFamily="49" charset="0"/>
              </a:rPr>
              <a:t>i</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for</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i="1" dirty="0">
                <a:solidFill>
                  <a:srgbClr val="5AD4E6"/>
                </a:solidFill>
                <a:effectLst/>
                <a:latin typeface="Consolas" panose="020B0609020204030204" pitchFamily="49" charset="0"/>
              </a:rPr>
              <a:t>auto</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i</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0</a:t>
            </a:r>
            <a:r>
              <a:rPr lang="en-AU" sz="1200" b="0" dirty="0">
                <a:solidFill>
                  <a:srgbClr val="F7F1FF"/>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i</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6</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err="1">
                <a:solidFill>
                  <a:srgbClr val="F7F1FF"/>
                </a:solidFill>
                <a:effectLst/>
                <a:latin typeface="Consolas" panose="020B0609020204030204" pitchFamily="49" charset="0"/>
              </a:rPr>
              <a:t>i</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response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i</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i="1" dirty="0">
                <a:solidFill>
                  <a:srgbClr val="69676C"/>
                </a:solidFill>
                <a:effectLst/>
                <a:latin typeface="Consolas" panose="020B0609020204030204" pitchFamily="49" charset="0"/>
              </a:rPr>
              <a:t>    /// These will have the same type</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err="1">
                <a:solidFill>
                  <a:srgbClr val="FCE566"/>
                </a:solidFill>
                <a:effectLst/>
                <a:latin typeface="Consolas" panose="020B0609020204030204" pitchFamily="49" charset="0"/>
              </a:rPr>
              <a:t>typeid</a:t>
            </a:r>
            <a:r>
              <a:rPr lang="en-AU" sz="1200" b="0" dirty="0">
                <a:solidFill>
                  <a:srgbClr val="FCE566"/>
                </a:solidFill>
                <a:effectLst/>
                <a:latin typeface="Consolas" panose="020B0609020204030204" pitchFamily="49" charset="0"/>
              </a:rPr>
              <a:t>(greeting).name() =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err="1">
                <a:solidFill>
                  <a:srgbClr val="FC618D"/>
                </a:solidFill>
                <a:effectLst/>
                <a:latin typeface="Consolas" panose="020B0609020204030204" pitchFamily="49" charset="0"/>
              </a:rPr>
              <a:t>typeid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greeting</a:t>
            </a:r>
            <a:r>
              <a:rPr lang="en-AU" sz="1200" b="0" dirty="0">
                <a:solidFill>
                  <a:srgbClr val="8B888F"/>
                </a:solidFill>
                <a:effectLst/>
                <a:latin typeface="Consolas" panose="020B0609020204030204" pitchFamily="49" charset="0"/>
              </a:rPr>
              <a:t>).</a:t>
            </a:r>
            <a:r>
              <a:rPr lang="en-AU" sz="1200" b="0" dirty="0">
                <a:solidFill>
                  <a:srgbClr val="7BD88F"/>
                </a:solidFill>
                <a:effectLst/>
                <a:latin typeface="Consolas" panose="020B0609020204030204" pitchFamily="49" charset="0"/>
              </a:rPr>
              <a:t>name</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err="1">
                <a:solidFill>
                  <a:srgbClr val="FCE566"/>
                </a:solidFill>
                <a:effectLst/>
                <a:latin typeface="Consolas" panose="020B0609020204030204" pitchFamily="49" charset="0"/>
              </a:rPr>
              <a:t>typeid</a:t>
            </a:r>
            <a:r>
              <a:rPr lang="en-AU" sz="1200" b="0" dirty="0">
                <a:solidFill>
                  <a:srgbClr val="FCE566"/>
                </a:solidFill>
                <a:effectLst/>
                <a:latin typeface="Consolas" panose="020B0609020204030204" pitchFamily="49" charset="0"/>
              </a:rPr>
              <a:t>(response).name() =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err="1">
                <a:solidFill>
                  <a:srgbClr val="FC618D"/>
                </a:solidFill>
                <a:effectLst/>
                <a:latin typeface="Consolas" panose="020B0609020204030204" pitchFamily="49" charset="0"/>
              </a:rPr>
              <a:t>typeid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response</a:t>
            </a:r>
            <a:r>
              <a:rPr lang="en-AU" sz="1200" b="0" dirty="0">
                <a:solidFill>
                  <a:srgbClr val="8B888F"/>
                </a:solidFill>
                <a:effectLst/>
                <a:latin typeface="Consolas" panose="020B0609020204030204" pitchFamily="49" charset="0"/>
              </a:rPr>
              <a:t>).</a:t>
            </a:r>
            <a:r>
              <a:rPr lang="en-AU" sz="1200" b="0" dirty="0">
                <a:solidFill>
                  <a:srgbClr val="7BD88F"/>
                </a:solidFill>
                <a:effectLst/>
                <a:latin typeface="Consolas" panose="020B0609020204030204" pitchFamily="49" charset="0"/>
              </a:rPr>
              <a:t>name</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for</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i="1" dirty="0">
                <a:solidFill>
                  <a:srgbClr val="5AD4E6"/>
                </a:solidFill>
                <a:effectLst/>
                <a:latin typeface="Consolas" panose="020B0609020204030204" pitchFamily="49" charset="0"/>
              </a:rPr>
              <a:t>auto</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i</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0</a:t>
            </a:r>
            <a:r>
              <a:rPr lang="en-AU" sz="1200" b="0" dirty="0">
                <a:solidFill>
                  <a:srgbClr val="F7F1FF"/>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i</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6</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err="1">
                <a:solidFill>
                  <a:srgbClr val="F7F1FF"/>
                </a:solidFill>
                <a:effectLst/>
                <a:latin typeface="Consolas" panose="020B0609020204030204" pitchFamily="49" charset="0"/>
              </a:rPr>
              <a:t>i</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response</a:t>
            </a:r>
            <a:r>
              <a:rPr lang="en-AU" sz="1200" b="0" dirty="0">
                <a:solidFill>
                  <a:srgbClr val="FC618D"/>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CE566"/>
                </a:solidFill>
                <a:effectLst/>
                <a:latin typeface="Consolas" panose="020B0609020204030204" pitchFamily="49" charset="0"/>
              </a:rPr>
              <a:t>response =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response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r>
              <a:rPr lang="en-AU" sz="1200" b="0" i="1" dirty="0">
                <a:solidFill>
                  <a:srgbClr val="69676C"/>
                </a:solidFill>
                <a:effectLst/>
                <a:latin typeface="Consolas" panose="020B0609020204030204" pitchFamily="49" charset="0"/>
              </a:rPr>
              <a:t>  ///&lt; This now points to whatever is stored after `response`.</a:t>
            </a:r>
            <a:endParaRPr lang="en-AU" sz="1200" b="0" dirty="0">
              <a:solidFill>
                <a:srgbClr val="F7F1FF"/>
              </a:solidFill>
              <a:effectLst/>
              <a:latin typeface="Consolas" panose="020B0609020204030204" pitchFamily="49" charset="0"/>
            </a:endParaRPr>
          </a:p>
          <a:p>
            <a:pPr marL="0" indent="0">
              <a:spcBef>
                <a:spcPts val="0"/>
              </a:spcBef>
              <a:spcAft>
                <a:spcPts val="0"/>
              </a:spcAft>
              <a:buNone/>
            </a:pPr>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return</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0</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pPr marL="0" indent="0">
              <a:spcBef>
                <a:spcPts val="0"/>
              </a:spcBef>
              <a:spcAft>
                <a:spcPts val="0"/>
              </a:spcAft>
              <a:buNone/>
            </a:pP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5574791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{CF449EBA-2598-4A74-855D-7222D41B0849}tf33713516_win32</Template>
  <TotalTime>444</TotalTime>
  <Words>3637</Words>
  <Application>Microsoft Office PowerPoint</Application>
  <PresentationFormat>Widescreen</PresentationFormat>
  <Paragraphs>549</Paragraphs>
  <Slides>39</Slides>
  <Notes>35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Consolas</vt:lpstr>
      <vt:lpstr>Gill Sans MT</vt:lpstr>
      <vt:lpstr>Walbaum Display</vt:lpstr>
      <vt:lpstr>3DFloatVTI</vt:lpstr>
      <vt:lpstr>Part 3 - Memory</vt:lpstr>
      <vt:lpstr>Agenda</vt:lpstr>
      <vt:lpstr>Pointers</vt:lpstr>
      <vt:lpstr>Pointers </vt:lpstr>
      <vt:lpstr>Pointers in Memory</vt:lpstr>
      <vt:lpstr>Pointers Example 1 </vt:lpstr>
      <vt:lpstr>Pointers Example 2 </vt:lpstr>
      <vt:lpstr>Pointers Example 3 </vt:lpstr>
      <vt:lpstr>Pointers Example 4 </vt:lpstr>
      <vt:lpstr>Pointers Example 5 </vt:lpstr>
      <vt:lpstr>Pointers Example 6</vt:lpstr>
      <vt:lpstr>Slices</vt:lpstr>
      <vt:lpstr>Slices </vt:lpstr>
      <vt:lpstr>Slices Example 1 </vt:lpstr>
      <vt:lpstr>Slices Example 2 </vt:lpstr>
      <vt:lpstr>Dynamic Memory</vt:lpstr>
      <vt:lpstr>Dynamic Memory </vt:lpstr>
      <vt:lpstr>Dynamic Memory Example 1 </vt:lpstr>
      <vt:lpstr>Dynamic Memory Example 2 </vt:lpstr>
      <vt:lpstr>References</vt:lpstr>
      <vt:lpstr>References </vt:lpstr>
      <vt:lpstr>Pointers vs References</vt:lpstr>
      <vt:lpstr>References Example 1 </vt:lpstr>
      <vt:lpstr>References Example 2 </vt:lpstr>
      <vt:lpstr>The Standard Library</vt:lpstr>
      <vt:lpstr>The C++ Standard Library</vt:lpstr>
      <vt:lpstr>Standard Library Types</vt:lpstr>
      <vt:lpstr>Sequences Example 1 </vt:lpstr>
      <vt:lpstr>Sequences Example 2</vt:lpstr>
      <vt:lpstr>Strings Example 1 </vt:lpstr>
      <vt:lpstr>Strings Example 2 </vt:lpstr>
      <vt:lpstr>Strings Example 3 </vt:lpstr>
      <vt:lpstr>Smart Pointers Example 1</vt:lpstr>
      <vt:lpstr>Smart Pointers Example 2</vt:lpstr>
      <vt:lpstr>Smart Pointers Example 3</vt:lpstr>
      <vt:lpstr>Discussion</vt:lpstr>
      <vt:lpstr>Next Week</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Tyler Swann</dc:creator>
  <cp:lastModifiedBy>Tyler Swann</cp:lastModifiedBy>
  <cp:revision>9</cp:revision>
  <dcterms:created xsi:type="dcterms:W3CDTF">2022-11-08T05:35:40Z</dcterms:created>
  <dcterms:modified xsi:type="dcterms:W3CDTF">2022-12-23T06:05:58Z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