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43"/>
  </p:notesMasterIdLst>
  <p:handoutMasterIdLst>
    <p:handoutMasterId r:id="rId44"/>
  </p:handoutMasterIdLst>
  <p:sldIdLst>
    <p:sldId id="257" r:id="rId5"/>
    <p:sldId id="416" r:id="rId6"/>
    <p:sldId id="317" r:id="rId7"/>
    <p:sldId id="392" r:id="rId8"/>
    <p:sldId id="394" r:id="rId9"/>
    <p:sldId id="393" r:id="rId10"/>
    <p:sldId id="396" r:id="rId11"/>
    <p:sldId id="397" r:id="rId12"/>
    <p:sldId id="406" r:id="rId13"/>
    <p:sldId id="400" r:id="rId14"/>
    <p:sldId id="401" r:id="rId15"/>
    <p:sldId id="402" r:id="rId16"/>
    <p:sldId id="399" r:id="rId17"/>
    <p:sldId id="407" r:id="rId18"/>
    <p:sldId id="421" r:id="rId19"/>
    <p:sldId id="428" r:id="rId20"/>
    <p:sldId id="427" r:id="rId21"/>
    <p:sldId id="426" r:id="rId22"/>
    <p:sldId id="408" r:id="rId23"/>
    <p:sldId id="422" r:id="rId24"/>
    <p:sldId id="404" r:id="rId25"/>
    <p:sldId id="423" r:id="rId26"/>
    <p:sldId id="430" r:id="rId27"/>
    <p:sldId id="431" r:id="rId28"/>
    <p:sldId id="432" r:id="rId29"/>
    <p:sldId id="429" r:id="rId30"/>
    <p:sldId id="405" r:id="rId31"/>
    <p:sldId id="424" r:id="rId32"/>
    <p:sldId id="409" r:id="rId33"/>
    <p:sldId id="425" r:id="rId34"/>
    <p:sldId id="417" r:id="rId35"/>
    <p:sldId id="418" r:id="rId36"/>
    <p:sldId id="420" r:id="rId37"/>
    <p:sldId id="433" r:id="rId38"/>
    <p:sldId id="415" r:id="rId39"/>
    <p:sldId id="414" r:id="rId40"/>
    <p:sldId id="321" r:id="rId41"/>
    <p:sldId id="3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E1441-6999-4705-AB2C-B15DE13F310B}">
          <p14:sldIdLst>
            <p14:sldId id="257"/>
            <p14:sldId id="416"/>
            <p14:sldId id="317"/>
            <p14:sldId id="392"/>
            <p14:sldId id="394"/>
            <p14:sldId id="393"/>
            <p14:sldId id="396"/>
            <p14:sldId id="397"/>
            <p14:sldId id="406"/>
            <p14:sldId id="400"/>
            <p14:sldId id="401"/>
            <p14:sldId id="402"/>
            <p14:sldId id="399"/>
            <p14:sldId id="407"/>
            <p14:sldId id="421"/>
            <p14:sldId id="428"/>
            <p14:sldId id="427"/>
            <p14:sldId id="426"/>
            <p14:sldId id="408"/>
            <p14:sldId id="422"/>
            <p14:sldId id="404"/>
            <p14:sldId id="423"/>
            <p14:sldId id="430"/>
            <p14:sldId id="431"/>
            <p14:sldId id="432"/>
            <p14:sldId id="429"/>
            <p14:sldId id="405"/>
            <p14:sldId id="424"/>
            <p14:sldId id="409"/>
            <p14:sldId id="425"/>
            <p14:sldId id="417"/>
            <p14:sldId id="418"/>
            <p14:sldId id="420"/>
            <p14:sldId id="433"/>
            <p14:sldId id="415"/>
            <p14:sldId id="414"/>
            <p14:sldId id="321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AD26A-EB90-46C6-9A2C-2D412E8DFE2B}" v="2" dt="2022-11-08T05:37:0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Swann" userId="cc7dbe85ea523306" providerId="LiveId" clId="{16AAD26A-EB90-46C6-9A2C-2D412E8DFE2B}"/>
    <pc:docChg chg="undo custSel modSld">
      <pc:chgData name="Tyler Swann" userId="cc7dbe85ea523306" providerId="LiveId" clId="{16AAD26A-EB90-46C6-9A2C-2D412E8DFE2B}" dt="2022-11-08T05:39:15.082" v="49"/>
      <pc:docMkLst>
        <pc:docMk/>
      </pc:docMkLst>
      <pc:sldChg chg="modTransition">
        <pc:chgData name="Tyler Swann" userId="cc7dbe85ea523306" providerId="LiveId" clId="{16AAD26A-EB90-46C6-9A2C-2D412E8DFE2B}" dt="2022-11-08T05:37:00.555" v="2"/>
        <pc:sldMkLst>
          <pc:docMk/>
          <pc:sldMk cId="752814286" sldId="257"/>
        </pc:sldMkLst>
      </pc:sldChg>
      <pc:sldChg chg="modSp mod modTransition">
        <pc:chgData name="Tyler Swann" userId="cc7dbe85ea523306" providerId="LiveId" clId="{16AAD26A-EB90-46C6-9A2C-2D412E8DFE2B}" dt="2022-11-08T05:38:57.116" v="44"/>
        <pc:sldMkLst>
          <pc:docMk/>
          <pc:sldMk cId="2979876663" sldId="268"/>
        </pc:sldMkLst>
        <pc:spChg chg="mod">
          <ac:chgData name="Tyler Swann" userId="cc7dbe85ea523306" providerId="LiveId" clId="{16AAD26A-EB90-46C6-9A2C-2D412E8DFE2B}" dt="2022-11-08T05:38:57.116" v="44"/>
          <ac:spMkLst>
            <pc:docMk/>
            <pc:sldMk cId="2979876663" sldId="268"/>
            <ac:spMk id="8" creationId="{6375D7F3-165A-439B-8D1D-6553B68C2886}"/>
          </ac:spMkLst>
        </pc:spChg>
      </pc:sldChg>
      <pc:sldChg chg="modSp mod modTransition">
        <pc:chgData name="Tyler Swann" userId="cc7dbe85ea523306" providerId="LiveId" clId="{16AAD26A-EB90-46C6-9A2C-2D412E8DFE2B}" dt="2022-11-08T05:39:04.835" v="46"/>
        <pc:sldMkLst>
          <pc:docMk/>
          <pc:sldMk cId="3891345585" sldId="270"/>
        </pc:sldMkLst>
        <pc:spChg chg="mod">
          <ac:chgData name="Tyler Swann" userId="cc7dbe85ea523306" providerId="LiveId" clId="{16AAD26A-EB90-46C6-9A2C-2D412E8DFE2B}" dt="2022-11-08T05:39:04.835" v="46"/>
          <ac:spMkLst>
            <pc:docMk/>
            <pc:sldMk cId="3891345585" sldId="270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9:00.226" v="45"/>
        <pc:sldMkLst>
          <pc:docMk/>
          <pc:sldMk cId="2624630061" sldId="272"/>
        </pc:sldMkLst>
        <pc:spChg chg="mod">
          <ac:chgData name="Tyler Swann" userId="cc7dbe85ea523306" providerId="LiveId" clId="{16AAD26A-EB90-46C6-9A2C-2D412E8DFE2B}" dt="2022-11-08T05:39:00.226" v="45"/>
          <ac:spMkLst>
            <pc:docMk/>
            <pc:sldMk cId="2624630061" sldId="272"/>
            <ac:spMk id="7" creationId="{920A7C57-D6C5-4BA0-AB3C-41D4E3436B0E}"/>
          </ac:spMkLst>
        </pc:spChg>
      </pc:sldChg>
      <pc:sldChg chg="modSp mod modTransition">
        <pc:chgData name="Tyler Swann" userId="cc7dbe85ea523306" providerId="LiveId" clId="{16AAD26A-EB90-46C6-9A2C-2D412E8DFE2B}" dt="2022-11-08T05:38:49.460" v="42"/>
        <pc:sldMkLst>
          <pc:docMk/>
          <pc:sldMk cId="3740286033" sldId="277"/>
        </pc:sldMkLst>
        <pc:spChg chg="mod">
          <ac:chgData name="Tyler Swann" userId="cc7dbe85ea523306" providerId="LiveId" clId="{16AAD26A-EB90-46C6-9A2C-2D412E8DFE2B}" dt="2022-11-08T05:38:49.460" v="42"/>
          <ac:spMkLst>
            <pc:docMk/>
            <pc:sldMk cId="3740286033" sldId="277"/>
            <ac:spMk id="5" creationId="{AFD183D7-B16E-4A9D-BC4B-D1EC347BF97E}"/>
          </ac:spMkLst>
        </pc:spChg>
      </pc:sldChg>
      <pc:sldChg chg="modSp mod modTransition">
        <pc:chgData name="Tyler Swann" userId="cc7dbe85ea523306" providerId="LiveId" clId="{16AAD26A-EB90-46C6-9A2C-2D412E8DFE2B}" dt="2022-11-08T05:38:52.788" v="43"/>
        <pc:sldMkLst>
          <pc:docMk/>
          <pc:sldMk cId="2496947791" sldId="278"/>
        </pc:sldMkLst>
        <pc:spChg chg="mod">
          <ac:chgData name="Tyler Swann" userId="cc7dbe85ea523306" providerId="LiveId" clId="{16AAD26A-EB90-46C6-9A2C-2D412E8DFE2B}" dt="2022-11-08T05:38:52.788" v="43"/>
          <ac:spMkLst>
            <pc:docMk/>
            <pc:sldMk cId="2496947791" sldId="278"/>
            <ac:spMk id="15" creationId="{CD05A243-8080-4F6D-8538-65CDDF891BA6}"/>
          </ac:spMkLst>
        </pc:spChg>
      </pc:sldChg>
      <pc:sldChg chg="modTransition">
        <pc:chgData name="Tyler Swann" userId="cc7dbe85ea523306" providerId="LiveId" clId="{16AAD26A-EB90-46C6-9A2C-2D412E8DFE2B}" dt="2022-11-08T05:37:00.555" v="2"/>
        <pc:sldMkLst>
          <pc:docMk/>
          <pc:sldMk cId="395518310" sldId="279"/>
        </pc:sldMkLst>
      </pc:sldChg>
      <pc:sldChg chg="modSp mod modTransition">
        <pc:chgData name="Tyler Swann" userId="cc7dbe85ea523306" providerId="LiveId" clId="{16AAD26A-EB90-46C6-9A2C-2D412E8DFE2B}" dt="2022-11-08T05:39:08.995" v="47"/>
        <pc:sldMkLst>
          <pc:docMk/>
          <pc:sldMk cId="1420547054" sldId="281"/>
        </pc:sldMkLst>
        <pc:spChg chg="mod">
          <ac:chgData name="Tyler Swann" userId="cc7dbe85ea523306" providerId="LiveId" clId="{16AAD26A-EB90-46C6-9A2C-2D412E8DFE2B}" dt="2022-11-08T05:39:08.995" v="47"/>
          <ac:spMkLst>
            <pc:docMk/>
            <pc:sldMk cId="1420547054" sldId="281"/>
            <ac:spMk id="15" creationId="{65A6DC02-681E-4AF7-AC6E-57CDDB2FBA28}"/>
          </ac:spMkLst>
        </pc:spChg>
      </pc:sldChg>
      <pc:sldChg chg="modSp mod modTransition">
        <pc:chgData name="Tyler Swann" userId="cc7dbe85ea523306" providerId="LiveId" clId="{16AAD26A-EB90-46C6-9A2C-2D412E8DFE2B}" dt="2022-11-08T05:38:38.500" v="41"/>
        <pc:sldMkLst>
          <pc:docMk/>
          <pc:sldMk cId="560021826" sldId="317"/>
        </pc:sldMkLst>
        <pc:spChg chg="mod">
          <ac:chgData name="Tyler Swann" userId="cc7dbe85ea523306" providerId="LiveId" clId="{16AAD26A-EB90-46C6-9A2C-2D412E8DFE2B}" dt="2022-11-08T05:38:38.500" v="41"/>
          <ac:spMkLst>
            <pc:docMk/>
            <pc:sldMk cId="560021826" sldId="317"/>
            <ac:spMk id="3" creationId="{7F7F653B-90B5-4F47-A33F-93DCB2EF68C2}"/>
          </ac:spMkLst>
        </pc:spChg>
      </pc:sldChg>
      <pc:sldChg chg="modSp mod modTransition">
        <pc:chgData name="Tyler Swann" userId="cc7dbe85ea523306" providerId="LiveId" clId="{16AAD26A-EB90-46C6-9A2C-2D412E8DFE2B}" dt="2022-11-08T05:39:11.757" v="48"/>
        <pc:sldMkLst>
          <pc:docMk/>
          <pc:sldMk cId="3521561301" sldId="321"/>
        </pc:sldMkLst>
        <pc:spChg chg="mod">
          <ac:chgData name="Tyler Swann" userId="cc7dbe85ea523306" providerId="LiveId" clId="{16AAD26A-EB90-46C6-9A2C-2D412E8DFE2B}" dt="2022-11-08T05:39:11.757" v="48"/>
          <ac:spMkLst>
            <pc:docMk/>
            <pc:sldMk cId="3521561301" sldId="321"/>
            <ac:spMk id="5" creationId="{06A3302E-502D-4151-81C9-5FD6AF9596D6}"/>
          </ac:spMkLst>
        </pc:spChg>
      </pc:sldChg>
      <pc:sldChg chg="modSp mod modTransition">
        <pc:chgData name="Tyler Swann" userId="cc7dbe85ea523306" providerId="LiveId" clId="{16AAD26A-EB90-46C6-9A2C-2D412E8DFE2B}" dt="2022-11-08T05:38:32.021" v="40"/>
        <pc:sldMkLst>
          <pc:docMk/>
          <pc:sldMk cId="2158886557" sldId="384"/>
        </pc:sldMkLst>
        <pc:spChg chg="mod">
          <ac:chgData name="Tyler Swann" userId="cc7dbe85ea523306" providerId="LiveId" clId="{16AAD26A-EB90-46C6-9A2C-2D412E8DFE2B}" dt="2022-11-08T05:38:32.021" v="40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Tyler Swann" userId="cc7dbe85ea523306" providerId="LiveId" clId="{16AAD26A-EB90-46C6-9A2C-2D412E8DFE2B}" dt="2022-11-08T05:36:55.627" v="1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modTransition">
        <pc:chgData name="Tyler Swann" userId="cc7dbe85ea523306" providerId="LiveId" clId="{16AAD26A-EB90-46C6-9A2C-2D412E8DFE2B}" dt="2022-11-08T05:38:21.476" v="39" actId="20577"/>
        <pc:sldMkLst>
          <pc:docMk/>
          <pc:sldMk cId="2313234867" sldId="389"/>
        </pc:sldMkLst>
        <pc:spChg chg="mod">
          <ac:chgData name="Tyler Swann" userId="cc7dbe85ea523306" providerId="LiveId" clId="{16AAD26A-EB90-46C6-9A2C-2D412E8DFE2B}" dt="2022-11-08T05:38:21.476" v="39" actId="20577"/>
          <ac:spMkLst>
            <pc:docMk/>
            <pc:sldMk cId="2313234867" sldId="389"/>
            <ac:spMk id="14" creationId="{B01DF4D0-78BC-4C8C-9570-26F0B225433A}"/>
          </ac:spMkLst>
        </pc:spChg>
      </pc:sldChg>
      <pc:sldChg chg="modSp mod modTransition">
        <pc:chgData name="Tyler Swann" userId="cc7dbe85ea523306" providerId="LiveId" clId="{16AAD26A-EB90-46C6-9A2C-2D412E8DFE2B}" dt="2022-11-08T05:39:15.082" v="49"/>
        <pc:sldMkLst>
          <pc:docMk/>
          <pc:sldMk cId="3247798845" sldId="391"/>
        </pc:sldMkLst>
        <pc:spChg chg="mod">
          <ac:chgData name="Tyler Swann" userId="cc7dbe85ea523306" providerId="LiveId" clId="{16AAD26A-EB90-46C6-9A2C-2D412E8DFE2B}" dt="2022-11-08T05:39:15.082" v="49"/>
          <ac:spMkLst>
            <pc:docMk/>
            <pc:sldMk cId="3247798845" sldId="391"/>
            <ac:spMk id="5" creationId="{0B37A3FF-ED32-4C4A-A21F-848A3BF6F8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4552-1D5A-458A-86F5-0F5378B27D88}">
      <dgm:prSet/>
      <dgm:spPr/>
      <dgm:t>
        <a:bodyPr/>
        <a:lstStyle/>
        <a:p>
          <a:r>
            <a:rPr lang="en-AU" dirty="0"/>
            <a:t>2. Logical Operators</a:t>
          </a:r>
        </a:p>
      </dgm:t>
    </dgm:pt>
    <dgm:pt modelId="{D7CC604E-DB87-454C-8338-A83F7E85C92C}" type="parTrans" cxnId="{C4C7DDF3-E405-471D-861C-BCC1E1763E12}">
      <dgm:prSet/>
      <dgm:spPr/>
      <dgm:t>
        <a:bodyPr/>
        <a:lstStyle/>
        <a:p>
          <a:endParaRPr lang="en-AU"/>
        </a:p>
      </dgm:t>
    </dgm:pt>
    <dgm:pt modelId="{ABCEF359-CCFC-47AA-9F06-33452FC56CCA}" type="sibTrans" cxnId="{C4C7DDF3-E405-471D-861C-BCC1E1763E12}">
      <dgm:prSet/>
      <dgm:spPr/>
      <dgm:t>
        <a:bodyPr/>
        <a:lstStyle/>
        <a:p>
          <a:endParaRPr lang="en-AU"/>
        </a:p>
      </dgm:t>
    </dgm:pt>
    <dgm:pt modelId="{981C94AE-8EB1-4574-AAAC-F76D78E2E311}">
      <dgm:prSet/>
      <dgm:spPr/>
      <dgm:t>
        <a:bodyPr/>
        <a:lstStyle/>
        <a:p>
          <a:r>
            <a:rPr lang="en-AU" dirty="0"/>
            <a:t>3. Conditional Expressions</a:t>
          </a:r>
        </a:p>
      </dgm:t>
    </dgm:pt>
    <dgm:pt modelId="{E960941D-CD01-4959-8436-EDF8E696226C}" type="parTrans" cxnId="{17CEDC43-E879-45AE-8E97-2C03A7495E4A}">
      <dgm:prSet/>
      <dgm:spPr/>
      <dgm:t>
        <a:bodyPr/>
        <a:lstStyle/>
        <a:p>
          <a:endParaRPr lang="en-AU"/>
        </a:p>
      </dgm:t>
    </dgm:pt>
    <dgm:pt modelId="{C6536976-AF16-4780-971D-9CD223FA9AE2}" type="sibTrans" cxnId="{17CEDC43-E879-45AE-8E97-2C03A7495E4A}">
      <dgm:prSet/>
      <dgm:spPr/>
      <dgm:t>
        <a:bodyPr/>
        <a:lstStyle/>
        <a:p>
          <a:endParaRPr lang="en-AU"/>
        </a:p>
      </dgm:t>
    </dgm:pt>
    <dgm:pt modelId="{8A6BE036-6A3F-44A7-8605-1FD9A8835744}">
      <dgm:prSet/>
      <dgm:spPr/>
      <dgm:t>
        <a:bodyPr/>
        <a:lstStyle/>
        <a:p>
          <a:r>
            <a:rPr lang="en-AU" dirty="0"/>
            <a:t>4. Loops</a:t>
          </a:r>
        </a:p>
      </dgm:t>
    </dgm:pt>
    <dgm:pt modelId="{33D3AD89-F6DC-4847-B333-248B41B645FC}" type="parTrans" cxnId="{C2BA888B-55E0-414F-85DB-118297B86AB1}">
      <dgm:prSet/>
      <dgm:spPr/>
      <dgm:t>
        <a:bodyPr/>
        <a:lstStyle/>
        <a:p>
          <a:endParaRPr lang="en-AU"/>
        </a:p>
      </dgm:t>
    </dgm:pt>
    <dgm:pt modelId="{8D67C591-D7BA-43D0-A708-6BFD1B9B1810}" type="sibTrans" cxnId="{C2BA888B-55E0-414F-85DB-118297B86AB1}">
      <dgm:prSet/>
      <dgm:spPr/>
      <dgm:t>
        <a:bodyPr/>
        <a:lstStyle/>
        <a:p>
          <a:endParaRPr lang="en-AU"/>
        </a:p>
      </dgm:t>
    </dgm:pt>
    <dgm:pt modelId="{DEF27B33-6D08-44AC-970F-1EFCDD2220B3}">
      <dgm:prSet/>
      <dgm:spPr/>
      <dgm:t>
        <a:bodyPr/>
        <a:lstStyle/>
        <a:p>
          <a:r>
            <a:rPr lang="en-AU" dirty="0"/>
            <a:t>5. Functions &amp; Scope</a:t>
          </a:r>
        </a:p>
      </dgm:t>
    </dgm:pt>
    <dgm:pt modelId="{3B1D3440-89D6-458F-A6A1-F2E38989D22A}" type="parTrans" cxnId="{BAD3FD50-3005-48CD-A74C-A10F769540A2}">
      <dgm:prSet/>
      <dgm:spPr/>
      <dgm:t>
        <a:bodyPr/>
        <a:lstStyle/>
        <a:p>
          <a:endParaRPr lang="en-AU"/>
        </a:p>
      </dgm:t>
    </dgm:pt>
    <dgm:pt modelId="{FD96D45A-A752-4D05-AD4E-04CEE4D6EAB0}" type="sibTrans" cxnId="{BAD3FD50-3005-48CD-A74C-A10F769540A2}">
      <dgm:prSet/>
      <dgm:spPr/>
      <dgm:t>
        <a:bodyPr/>
        <a:lstStyle/>
        <a:p>
          <a:endParaRPr lang="en-AU"/>
        </a:p>
      </dgm:t>
    </dgm:pt>
    <dgm:pt modelId="{7F3AF444-5E51-4917-A9B0-BC0354827E5D}">
      <dgm:prSet/>
      <dgm:spPr/>
      <dgm:t>
        <a:bodyPr/>
        <a:lstStyle/>
        <a:p>
          <a:r>
            <a:rPr lang="en-AU" dirty="0"/>
            <a:t>1. Ordering &amp; Equality</a:t>
          </a:r>
        </a:p>
      </dgm:t>
    </dgm:pt>
    <dgm:pt modelId="{885CB828-3195-476C-A1B0-BA9216A53F8A}" type="parTrans" cxnId="{5056AA50-3B78-40DD-B9A0-6775311229BA}">
      <dgm:prSet/>
      <dgm:spPr/>
      <dgm:t>
        <a:bodyPr/>
        <a:lstStyle/>
        <a:p>
          <a:endParaRPr lang="en-AU"/>
        </a:p>
      </dgm:t>
    </dgm:pt>
    <dgm:pt modelId="{D3FF22EA-4ECB-422C-B1D9-12449A901469}" type="sibTrans" cxnId="{5056AA50-3B78-40DD-B9A0-6775311229BA}">
      <dgm:prSet/>
      <dgm:spPr/>
      <dgm:t>
        <a:bodyPr/>
        <a:lstStyle/>
        <a:p>
          <a:endParaRPr lang="en-AU"/>
        </a:p>
      </dgm:t>
    </dgm:pt>
    <dgm:pt modelId="{95E40BCB-A390-48A6-80FC-72D007EB92AD}" type="pres">
      <dgm:prSet presAssocID="{E5B2E815-0D19-41DC-B01B-4D608769620A}" presName="diagram" presStyleCnt="0">
        <dgm:presLayoutVars>
          <dgm:dir/>
          <dgm:resizeHandles val="exact"/>
        </dgm:presLayoutVars>
      </dgm:prSet>
      <dgm:spPr/>
    </dgm:pt>
    <dgm:pt modelId="{D3DAF031-009D-45DD-983C-E2C5841949DD}" type="pres">
      <dgm:prSet presAssocID="{7F3AF444-5E51-4917-A9B0-BC0354827E5D}" presName="node" presStyleLbl="node1" presStyleIdx="0" presStyleCnt="5">
        <dgm:presLayoutVars>
          <dgm:bulletEnabled val="1"/>
        </dgm:presLayoutVars>
      </dgm:prSet>
      <dgm:spPr/>
    </dgm:pt>
    <dgm:pt modelId="{A0594322-F59A-44E7-8222-307DDF7383ED}" type="pres">
      <dgm:prSet presAssocID="{D3FF22EA-4ECB-422C-B1D9-12449A901469}" presName="sibTrans" presStyleCnt="0"/>
      <dgm:spPr/>
    </dgm:pt>
    <dgm:pt modelId="{E946567A-E5CE-4547-90C6-44C2978E11C7}" type="pres">
      <dgm:prSet presAssocID="{79B94552-1D5A-458A-86F5-0F5378B27D88}" presName="node" presStyleLbl="node1" presStyleIdx="1" presStyleCnt="5">
        <dgm:presLayoutVars>
          <dgm:bulletEnabled val="1"/>
        </dgm:presLayoutVars>
      </dgm:prSet>
      <dgm:spPr/>
    </dgm:pt>
    <dgm:pt modelId="{E9D45759-CAD0-49DF-985D-663DB3DFBA7A}" type="pres">
      <dgm:prSet presAssocID="{ABCEF359-CCFC-47AA-9F06-33452FC56CCA}" presName="sibTrans" presStyleCnt="0"/>
      <dgm:spPr/>
    </dgm:pt>
    <dgm:pt modelId="{09777D1F-7CAD-48FE-9B32-A1732A5FF4F6}" type="pres">
      <dgm:prSet presAssocID="{981C94AE-8EB1-4574-AAAC-F76D78E2E311}" presName="node" presStyleLbl="node1" presStyleIdx="2" presStyleCnt="5">
        <dgm:presLayoutVars>
          <dgm:bulletEnabled val="1"/>
        </dgm:presLayoutVars>
      </dgm:prSet>
      <dgm:spPr/>
    </dgm:pt>
    <dgm:pt modelId="{0B9D81CE-29B2-4B16-A76D-4944EAE0F159}" type="pres">
      <dgm:prSet presAssocID="{C6536976-AF16-4780-971D-9CD223FA9AE2}" presName="sibTrans" presStyleCnt="0"/>
      <dgm:spPr/>
    </dgm:pt>
    <dgm:pt modelId="{C3990495-9FFC-40AD-B93D-0BA9D47F394A}" type="pres">
      <dgm:prSet presAssocID="{8A6BE036-6A3F-44A7-8605-1FD9A8835744}" presName="node" presStyleLbl="node1" presStyleIdx="3" presStyleCnt="5">
        <dgm:presLayoutVars>
          <dgm:bulletEnabled val="1"/>
        </dgm:presLayoutVars>
      </dgm:prSet>
      <dgm:spPr/>
    </dgm:pt>
    <dgm:pt modelId="{A0B55419-1E3E-4CDD-B840-E668E1AE5EAA}" type="pres">
      <dgm:prSet presAssocID="{8D67C591-D7BA-43D0-A708-6BFD1B9B1810}" presName="sibTrans" presStyleCnt="0"/>
      <dgm:spPr/>
    </dgm:pt>
    <dgm:pt modelId="{AE640A55-9CA2-4EDE-951A-0D91284F2D8A}" type="pres">
      <dgm:prSet presAssocID="{DEF27B33-6D08-44AC-970F-1EFCDD2220B3}" presName="node" presStyleLbl="node1" presStyleIdx="4" presStyleCnt="5">
        <dgm:presLayoutVars>
          <dgm:bulletEnabled val="1"/>
        </dgm:presLayoutVars>
      </dgm:prSet>
      <dgm:spPr/>
    </dgm:pt>
  </dgm:ptLst>
  <dgm:cxnLst>
    <dgm:cxn modelId="{D2387822-3BBC-4CC1-9742-13F9148CCEBF}" type="presOf" srcId="{8A6BE036-6A3F-44A7-8605-1FD9A8835744}" destId="{C3990495-9FFC-40AD-B93D-0BA9D47F394A}" srcOrd="0" destOrd="0" presId="urn:microsoft.com/office/officeart/2005/8/layout/default"/>
    <dgm:cxn modelId="{17CEDC43-E879-45AE-8E97-2C03A7495E4A}" srcId="{E5B2E815-0D19-41DC-B01B-4D608769620A}" destId="{981C94AE-8EB1-4574-AAAC-F76D78E2E311}" srcOrd="2" destOrd="0" parTransId="{E960941D-CD01-4959-8436-EDF8E696226C}" sibTransId="{C6536976-AF16-4780-971D-9CD223FA9AE2}"/>
    <dgm:cxn modelId="{5056AA50-3B78-40DD-B9A0-6775311229BA}" srcId="{E5B2E815-0D19-41DC-B01B-4D608769620A}" destId="{7F3AF444-5E51-4917-A9B0-BC0354827E5D}" srcOrd="0" destOrd="0" parTransId="{885CB828-3195-476C-A1B0-BA9216A53F8A}" sibTransId="{D3FF22EA-4ECB-422C-B1D9-12449A901469}"/>
    <dgm:cxn modelId="{BAD3FD50-3005-48CD-A74C-A10F769540A2}" srcId="{E5B2E815-0D19-41DC-B01B-4D608769620A}" destId="{DEF27B33-6D08-44AC-970F-1EFCDD2220B3}" srcOrd="4" destOrd="0" parTransId="{3B1D3440-89D6-458F-A6A1-F2E38989D22A}" sibTransId="{FD96D45A-A752-4D05-AD4E-04CEE4D6EAB0}"/>
    <dgm:cxn modelId="{C2BA888B-55E0-414F-85DB-118297B86AB1}" srcId="{E5B2E815-0D19-41DC-B01B-4D608769620A}" destId="{8A6BE036-6A3F-44A7-8605-1FD9A8835744}" srcOrd="3" destOrd="0" parTransId="{33D3AD89-F6DC-4847-B333-248B41B645FC}" sibTransId="{8D67C591-D7BA-43D0-A708-6BFD1B9B1810}"/>
    <dgm:cxn modelId="{E0B1A792-7B84-405E-A2F7-E4209369902C}" type="presOf" srcId="{981C94AE-8EB1-4574-AAAC-F76D78E2E311}" destId="{09777D1F-7CAD-48FE-9B32-A1732A5FF4F6}" srcOrd="0" destOrd="0" presId="urn:microsoft.com/office/officeart/2005/8/layout/default"/>
    <dgm:cxn modelId="{93B98996-3ADF-444A-9135-032F976F0982}" type="presOf" srcId="{79B94552-1D5A-458A-86F5-0F5378B27D88}" destId="{E946567A-E5CE-4547-90C6-44C2978E11C7}" srcOrd="0" destOrd="0" presId="urn:microsoft.com/office/officeart/2005/8/layout/default"/>
    <dgm:cxn modelId="{72E64D9A-0326-4CF0-8175-0E12B43D7ECC}" type="presOf" srcId="{7F3AF444-5E51-4917-A9B0-BC0354827E5D}" destId="{D3DAF031-009D-45DD-983C-E2C5841949DD}" srcOrd="0" destOrd="0" presId="urn:microsoft.com/office/officeart/2005/8/layout/default"/>
    <dgm:cxn modelId="{F4ADF5B0-ABAE-4FF0-8C8D-20B2C34AC065}" type="presOf" srcId="{DEF27B33-6D08-44AC-970F-1EFCDD2220B3}" destId="{AE640A55-9CA2-4EDE-951A-0D91284F2D8A}" srcOrd="0" destOrd="0" presId="urn:microsoft.com/office/officeart/2005/8/layout/default"/>
    <dgm:cxn modelId="{C4C7DDF3-E405-471D-861C-BCC1E1763E12}" srcId="{E5B2E815-0D19-41DC-B01B-4D608769620A}" destId="{79B94552-1D5A-458A-86F5-0F5378B27D88}" srcOrd="1" destOrd="0" parTransId="{D7CC604E-DB87-454C-8338-A83F7E85C92C}" sibTransId="{ABCEF359-CCFC-47AA-9F06-33452FC56CCA}"/>
    <dgm:cxn modelId="{56A685F4-5F79-4C8D-B338-25E8448A0D96}" type="presOf" srcId="{E5B2E815-0D19-41DC-B01B-4D608769620A}" destId="{95E40BCB-A390-48A6-80FC-72D007EB92AD}" srcOrd="0" destOrd="0" presId="urn:microsoft.com/office/officeart/2005/8/layout/default"/>
    <dgm:cxn modelId="{866852DA-602B-4206-B5BF-2DE13E5E343D}" type="presParOf" srcId="{95E40BCB-A390-48A6-80FC-72D007EB92AD}" destId="{D3DAF031-009D-45DD-983C-E2C5841949DD}" srcOrd="0" destOrd="0" presId="urn:microsoft.com/office/officeart/2005/8/layout/default"/>
    <dgm:cxn modelId="{0570E9DB-6335-4465-BD53-1210E71D6488}" type="presParOf" srcId="{95E40BCB-A390-48A6-80FC-72D007EB92AD}" destId="{A0594322-F59A-44E7-8222-307DDF7383ED}" srcOrd="1" destOrd="0" presId="urn:microsoft.com/office/officeart/2005/8/layout/default"/>
    <dgm:cxn modelId="{18ED5757-95A1-4E52-9CF1-5C8256BC1698}" type="presParOf" srcId="{95E40BCB-A390-48A6-80FC-72D007EB92AD}" destId="{E946567A-E5CE-4547-90C6-44C2978E11C7}" srcOrd="2" destOrd="0" presId="urn:microsoft.com/office/officeart/2005/8/layout/default"/>
    <dgm:cxn modelId="{DE16ECF1-C46F-462C-BAF3-64E5EFFB27EB}" type="presParOf" srcId="{95E40BCB-A390-48A6-80FC-72D007EB92AD}" destId="{E9D45759-CAD0-49DF-985D-663DB3DFBA7A}" srcOrd="3" destOrd="0" presId="urn:microsoft.com/office/officeart/2005/8/layout/default"/>
    <dgm:cxn modelId="{CA375257-1C13-4674-BD64-5BD3D8192F18}" type="presParOf" srcId="{95E40BCB-A390-48A6-80FC-72D007EB92AD}" destId="{09777D1F-7CAD-48FE-9B32-A1732A5FF4F6}" srcOrd="4" destOrd="0" presId="urn:microsoft.com/office/officeart/2005/8/layout/default"/>
    <dgm:cxn modelId="{8E7E2A5A-10B4-40C3-8BDB-8A196DE00415}" type="presParOf" srcId="{95E40BCB-A390-48A6-80FC-72D007EB92AD}" destId="{0B9D81CE-29B2-4B16-A76D-4944EAE0F159}" srcOrd="5" destOrd="0" presId="urn:microsoft.com/office/officeart/2005/8/layout/default"/>
    <dgm:cxn modelId="{DC3BD55F-1B98-4D6D-8EFC-565D5BFBEA66}" type="presParOf" srcId="{95E40BCB-A390-48A6-80FC-72D007EB92AD}" destId="{C3990495-9FFC-40AD-B93D-0BA9D47F394A}" srcOrd="6" destOrd="0" presId="urn:microsoft.com/office/officeart/2005/8/layout/default"/>
    <dgm:cxn modelId="{A6EDA693-6A8F-41E9-BAD0-11D55DD2FAA6}" type="presParOf" srcId="{95E40BCB-A390-48A6-80FC-72D007EB92AD}" destId="{A0B55419-1E3E-4CDD-B840-E668E1AE5EAA}" srcOrd="7" destOrd="0" presId="urn:microsoft.com/office/officeart/2005/8/layout/default"/>
    <dgm:cxn modelId="{69E3CE0D-068E-4EB4-B1C1-C45F4BEE4EDA}" type="presParOf" srcId="{95E40BCB-A390-48A6-80FC-72D007EB92AD}" destId="{AE640A55-9CA2-4EDE-951A-0D91284F2D8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AF031-009D-45DD-983C-E2C5841949DD}">
      <dsp:nvSpPr>
        <dsp:cNvPr id="0" name=""/>
        <dsp:cNvSpPr/>
      </dsp:nvSpPr>
      <dsp:spPr>
        <a:xfrm>
          <a:off x="1277981" y="812"/>
          <a:ext cx="2666973" cy="1600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1. Ordering &amp; Equality</a:t>
          </a:r>
        </a:p>
      </dsp:txBody>
      <dsp:txXfrm>
        <a:off x="1277981" y="812"/>
        <a:ext cx="2666973" cy="1600183"/>
      </dsp:txXfrm>
    </dsp:sp>
    <dsp:sp modelId="{E946567A-E5CE-4547-90C6-44C2978E11C7}">
      <dsp:nvSpPr>
        <dsp:cNvPr id="0" name=""/>
        <dsp:cNvSpPr/>
      </dsp:nvSpPr>
      <dsp:spPr>
        <a:xfrm>
          <a:off x="4211651" y="812"/>
          <a:ext cx="2666973" cy="16001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2. Logical Operators</a:t>
          </a:r>
        </a:p>
      </dsp:txBody>
      <dsp:txXfrm>
        <a:off x="4211651" y="812"/>
        <a:ext cx="2666973" cy="1600183"/>
      </dsp:txXfrm>
    </dsp:sp>
    <dsp:sp modelId="{09777D1F-7CAD-48FE-9B32-A1732A5FF4F6}">
      <dsp:nvSpPr>
        <dsp:cNvPr id="0" name=""/>
        <dsp:cNvSpPr/>
      </dsp:nvSpPr>
      <dsp:spPr>
        <a:xfrm>
          <a:off x="7145321" y="812"/>
          <a:ext cx="2666973" cy="16001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3. Conditional Expressions</a:t>
          </a:r>
        </a:p>
      </dsp:txBody>
      <dsp:txXfrm>
        <a:off x="7145321" y="812"/>
        <a:ext cx="2666973" cy="1600183"/>
      </dsp:txXfrm>
    </dsp:sp>
    <dsp:sp modelId="{C3990495-9FFC-40AD-B93D-0BA9D47F394A}">
      <dsp:nvSpPr>
        <dsp:cNvPr id="0" name=""/>
        <dsp:cNvSpPr/>
      </dsp:nvSpPr>
      <dsp:spPr>
        <a:xfrm>
          <a:off x="2744816" y="1867693"/>
          <a:ext cx="2666973" cy="16001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4. Loops</a:t>
          </a:r>
        </a:p>
      </dsp:txBody>
      <dsp:txXfrm>
        <a:off x="2744816" y="1867693"/>
        <a:ext cx="2666973" cy="1600183"/>
      </dsp:txXfrm>
    </dsp:sp>
    <dsp:sp modelId="{AE640A55-9CA2-4EDE-951A-0D91284F2D8A}">
      <dsp:nvSpPr>
        <dsp:cNvPr id="0" name=""/>
        <dsp:cNvSpPr/>
      </dsp:nvSpPr>
      <dsp:spPr>
        <a:xfrm>
          <a:off x="5678486" y="1867693"/>
          <a:ext cx="2666973" cy="16001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5. Functions &amp; Scope</a:t>
          </a:r>
        </a:p>
      </dsp:txBody>
      <dsp:txXfrm>
        <a:off x="5678486" y="1867693"/>
        <a:ext cx="2666973" cy="160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8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2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8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1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63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0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05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43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8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01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7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4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1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9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9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45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0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8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9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8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4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MonashDeepNeuron/HP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Week 1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Tyler Swann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Qualifiers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Signed-ness and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AU" dirty="0"/>
              <a:t> – Makes integral 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– Make integral unsigned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AU" dirty="0"/>
              <a:t> - Integral with at least 16-bits (2-bytes)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AU" dirty="0"/>
              <a:t> - Integral with at least 32-bits (4-bytes)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long long</a:t>
            </a:r>
            <a:r>
              <a:rPr lang="en-AU" dirty="0"/>
              <a:t> - Integral with at least 64-bits (8-bytes)</a:t>
            </a:r>
          </a:p>
          <a:p>
            <a:r>
              <a:rPr lang="en-AU" dirty="0"/>
              <a:t> </a:t>
            </a:r>
            <a:r>
              <a:rPr lang="en-AU" sz="23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AU" dirty="0"/>
              <a:t> can be used in combination with the size qualifiers increase the maximum possible value.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AU" dirty="0"/>
              <a:t> - Declares static storage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AU" dirty="0"/>
              <a:t> - In-lines a function call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dirty="0"/>
              <a:t> - Data is immutable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AU" dirty="0"/>
              <a:t> - Data may be evaluated at compile time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AU" dirty="0"/>
              <a:t> – Data is likely to change outside the compilers insight.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Storage and Mutability</a:t>
            </a:r>
          </a:p>
        </p:txBody>
      </p:sp>
    </p:spTree>
    <p:extLst>
      <p:ext uri="{BB962C8B-B14F-4D97-AF65-F5344CB8AC3E}">
        <p14:creationId xmlns:p14="http://schemas.microsoft.com/office/powerpoint/2010/main" val="276586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Automatic Type Deduction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052736"/>
            <a:ext cx="11097550" cy="3890190"/>
          </a:xfrm>
        </p:spPr>
        <p:txBody>
          <a:bodyPr/>
          <a:lstStyle/>
          <a:p>
            <a:r>
              <a:rPr lang="en-AU" dirty="0"/>
              <a:t>C++ allows for the elision of type declaration through the use of type deduction.</a:t>
            </a:r>
          </a:p>
          <a:p>
            <a:r>
              <a:rPr lang="en-AU" dirty="0"/>
              <a:t>Type deduction takes the surrounding context of an expression and is able to infer what type a variable should be.</a:t>
            </a:r>
          </a:p>
          <a:p>
            <a:r>
              <a:rPr lang="en-AU" dirty="0"/>
              <a:t>Automatic types are introduced using the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keyword.</a:t>
            </a:r>
          </a:p>
          <a:p>
            <a:r>
              <a:rPr lang="en-AU" dirty="0"/>
              <a:t>The type on the right-hand-side must be obvious to the compiler.</a:t>
            </a:r>
          </a:p>
          <a:p>
            <a:r>
              <a:rPr lang="en-AU" dirty="0"/>
              <a:t>E.g. 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2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AU" dirty="0"/>
              <a:t> Here it is clear that 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dirty="0"/>
              <a:t> is an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.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81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Value Categories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 err="1"/>
              <a:t>lvalues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Found on the left-hand-side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copy semantics when used in the right-hand side of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Found on the right-hand-side of the assignment operator (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dirty="0"/>
              <a:t>).</a:t>
            </a:r>
          </a:p>
          <a:p>
            <a:r>
              <a:rPr lang="en-AU" dirty="0"/>
              <a:t>Indicates a temporary value.</a:t>
            </a:r>
          </a:p>
          <a:p>
            <a:r>
              <a:rPr lang="en-AU" dirty="0"/>
              <a:t>Indicates move semantics.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err="1"/>
              <a:t>rvalues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051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Week 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9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C++ has the typical operators you would expect to do basic arithmetic with integral and floating-point types.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dirty="0"/>
              <a:t> - Addition and unary </a:t>
            </a:r>
            <a:r>
              <a:rPr lang="en-AU" dirty="0" err="1"/>
              <a:t>posigate</a:t>
            </a:r>
            <a:endParaRPr lang="en-AU" dirty="0"/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dirty="0"/>
              <a:t> - Subtraction and unary negate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dirty="0"/>
              <a:t> - Multiplication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dirty="0"/>
              <a:t> - Division</a:t>
            </a:r>
          </a:p>
          <a:p>
            <a:r>
              <a:rPr lang="en-AU" dirty="0"/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dirty="0"/>
              <a:t> - Modulus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AU" dirty="0"/>
              <a:t> - Increment (prefix and postfix)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FC618D"/>
                </a:solidFill>
                <a:latin typeface="Consolas" panose="020B0609020204030204" pitchFamily="49" charset="0"/>
              </a:rPr>
              <a:t>--</a:t>
            </a:r>
            <a:r>
              <a:rPr lang="en-AU" dirty="0"/>
              <a:t> - Decrement (prefix and postfix)</a:t>
            </a:r>
          </a:p>
          <a:p>
            <a:endParaRPr lang="en-A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Division of two integral types will perform integer division, where the remained will be discarded.</a:t>
            </a:r>
          </a:p>
          <a:p>
            <a:r>
              <a:rPr lang="en-AU" dirty="0"/>
              <a:t>You must cast an integral to a floating point type.</a:t>
            </a:r>
          </a:p>
          <a:p>
            <a:r>
              <a:rPr lang="en-AU" dirty="0"/>
              <a:t>Modulo does not work on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About Division and modulo</a:t>
            </a:r>
          </a:p>
        </p:txBody>
      </p:sp>
    </p:spTree>
    <p:extLst>
      <p:ext uri="{BB962C8B-B14F-4D97-AF65-F5344CB8AC3E}">
        <p14:creationId xmlns:p14="http://schemas.microsoft.com/office/powerpoint/2010/main" val="65246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+ b = 13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-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- b = 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*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* b = 30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b = 3??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%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% b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9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c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c = 3.33333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d /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d / b = 3.33333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93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5.43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0.71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+ 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e + f = -4.72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-e + 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///&lt; -e + f = 6.14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- -f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///&lt; e - f = -6.14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 - -f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///&lt; e - -f = -4.72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6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Basic Arithmetic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g++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g++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g = 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++g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++g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g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g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h--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h-- = 5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h = 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///&lt; --h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h = 3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55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/>
          <a:lstStyle/>
          <a:p>
            <a:r>
              <a:rPr lang="en-AU" dirty="0"/>
              <a:t>Casting allows for conversion of the type from and expression to a new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Changes cv-qualifications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Converts type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Reinterprets the underlying bits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/* expr */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AU" dirty="0"/>
              <a:t> - Allows fir casting up, down and across the class hierarchies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2000" i="1" dirty="0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sz="2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dirty="0"/>
              <a:t> is the one we will use most.</a:t>
            </a:r>
          </a:p>
        </p:txBody>
      </p:sp>
    </p:spTree>
    <p:extLst>
      <p:ext uri="{BB962C8B-B14F-4D97-AF65-F5344CB8AC3E}">
        <p14:creationId xmlns:p14="http://schemas.microsoft.com/office/powerpoint/2010/main" val="139523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C++ Type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458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Casting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/// Explicitly cast `b` to a `double`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/ b =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a / b = 3.33333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27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Bitwise operators allow for the manipulation of the underlying bits of a value in memory.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lang="en-AU" dirty="0"/>
              <a:t> - And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|</a:t>
            </a:r>
            <a:r>
              <a:rPr lang="en-AU" dirty="0"/>
              <a:t> - Or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^</a:t>
            </a:r>
            <a:r>
              <a:rPr lang="en-AU" dirty="0"/>
              <a:t> - </a:t>
            </a:r>
            <a:r>
              <a:rPr lang="en-AU" dirty="0" err="1"/>
              <a:t>Xor</a:t>
            </a:r>
            <a:endParaRPr lang="en-AU" dirty="0"/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lang="en-AU" dirty="0"/>
              <a:t> - Left Shift</a:t>
            </a:r>
          </a:p>
          <a:p>
            <a:r>
              <a:rPr lang="en-AU" dirty="0"/>
              <a:t> </a:t>
            </a:r>
            <a:r>
              <a:rPr lang="en-AU" sz="22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lang="en-AU" dirty="0"/>
              <a:t> - Right Shift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Bitwise operators only work for integral types.</a:t>
            </a:r>
          </a:p>
          <a:p>
            <a:r>
              <a:rPr lang="en-AU" dirty="0"/>
              <a:t>They do not work for floating point types.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212525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&amp;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&amp;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&amp; j =  00000100</a:t>
            </a: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58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| j =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6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| j = 4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6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6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| j =  00000101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42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^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^ j = 4</a:t>
            </a:r>
            <a:endParaRPr lang="en-AU" sz="1500" i="1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i="1" dirty="0">
                <a:solidFill>
                  <a:srgbClr val="F7F1FF"/>
                </a:solidFill>
                <a:latin typeface="Consolas" panose="020B0609020204030204" pitchFamily="49" charset="0"/>
              </a:rPr>
              <a:t>   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^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^ j =  00000001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95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&lt;&lt;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&lt;&lt;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&lt;&lt; j =  01010000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42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Bitwise Arithmetic Example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&gt;&gt; j =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&gt;&gt; j = 4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-----------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     ///&lt; </a:t>
            </a:r>
            <a:r>
              <a:rPr lang="en-AU" sz="15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AU" sz="15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&gt;&gt; j =  00000000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15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45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96546"/>
            <a:ext cx="11090274" cy="3246379"/>
          </a:xfrm>
        </p:spPr>
        <p:txBody>
          <a:bodyPr numCol="2"/>
          <a:lstStyle/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+=</a:t>
            </a:r>
            <a:r>
              <a:rPr lang="en-AU" dirty="0"/>
              <a:t> - Add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-=</a:t>
            </a:r>
            <a:r>
              <a:rPr lang="en-AU" dirty="0"/>
              <a:t> - Sub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*=</a:t>
            </a:r>
            <a:r>
              <a:rPr lang="en-AU" dirty="0"/>
              <a:t> - Multiply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/=</a:t>
            </a:r>
            <a:r>
              <a:rPr lang="en-AU" dirty="0"/>
              <a:t> - Divide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%=</a:t>
            </a:r>
            <a:r>
              <a:rPr lang="en-AU" dirty="0"/>
              <a:t> - Modulo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&amp;=</a:t>
            </a:r>
            <a:r>
              <a:rPr lang="en-AU" dirty="0"/>
              <a:t> - And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|=</a:t>
            </a:r>
            <a:r>
              <a:rPr lang="en-AU" dirty="0"/>
              <a:t> - Or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^=</a:t>
            </a:r>
            <a:r>
              <a:rPr lang="en-AU" dirty="0"/>
              <a:t> - </a:t>
            </a:r>
            <a:r>
              <a:rPr lang="en-AU" dirty="0" err="1"/>
              <a:t>Xor</a:t>
            </a:r>
            <a:r>
              <a:rPr lang="en-AU" dirty="0"/>
              <a:t> assign</a:t>
            </a:r>
          </a:p>
          <a:p>
            <a:r>
              <a:rPr lang="en-AU" dirty="0"/>
              <a:t> </a:t>
            </a:r>
            <a:r>
              <a:rPr lang="en-AU" sz="2000" dirty="0">
                <a:solidFill>
                  <a:srgbClr val="FC618D"/>
                </a:solidFill>
                <a:latin typeface="Consolas" panose="020B0609020204030204" pitchFamily="49" charset="0"/>
              </a:rPr>
              <a:t>&lt;&lt;=</a:t>
            </a:r>
            <a:r>
              <a:rPr lang="en-AU" dirty="0"/>
              <a:t> - Left Shift assign</a:t>
            </a:r>
          </a:p>
          <a:p>
            <a:r>
              <a:rPr lang="en-AU" dirty="0"/>
              <a:t> </a:t>
            </a:r>
            <a:r>
              <a:rPr lang="en-AU" sz="2000" b="0" kern="1200" dirty="0">
                <a:solidFill>
                  <a:srgbClr val="FC618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&gt;&gt;=</a:t>
            </a:r>
            <a:r>
              <a:rPr lang="en-AU" dirty="0"/>
              <a:t> - Right shift assign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919DF8-2DDE-AC5E-DC3F-D5BF60BCBD56}"/>
              </a:ext>
            </a:extLst>
          </p:cNvPr>
          <p:cNvSpPr txBox="1">
            <a:spLocks/>
          </p:cNvSpPr>
          <p:nvPr/>
        </p:nvSpPr>
        <p:spPr>
          <a:xfrm>
            <a:off x="558139" y="1833151"/>
            <a:ext cx="11090274" cy="791103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In C++, there are also assignment variants of all the arithmetic operators that perform the binary operation and then assign the result to the left point (argument).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26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Arithmetic Assignment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+=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7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*=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|=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&lt;&lt;=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k = 229376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^=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229390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k &amp;= l -&gt; k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k = 229376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l -= k -&gt; l = 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9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///&lt; l = 14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9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9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9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3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Size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33152"/>
            <a:ext cx="11090274" cy="1145513"/>
          </a:xfrm>
        </p:spPr>
        <p:txBody>
          <a:bodyPr numCol="1"/>
          <a:lstStyle/>
          <a:p>
            <a:r>
              <a:rPr lang="en-AU" dirty="0"/>
              <a:t>You can obtain the size of a type; in bytes using the </a:t>
            </a:r>
            <a:r>
              <a:rPr lang="en-AU" sz="20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sz="2000" b="0" dirty="0">
                <a:solidFill>
                  <a:srgbClr val="F7F1FF"/>
                </a:solidFill>
                <a:effectLst/>
              </a:rPr>
              <a:t> </a:t>
            </a:r>
            <a:r>
              <a:rPr lang="en-AU" dirty="0"/>
              <a:t>operator.</a:t>
            </a:r>
          </a:p>
          <a:p>
            <a:r>
              <a:rPr lang="en-AU" dirty="0"/>
              <a:t>This returns a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106975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Type System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Week 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 err="1"/>
              <a:t>Sizeof</a:t>
            </a:r>
            <a:r>
              <a:rPr lang="en-US" dirty="0"/>
              <a:t> Operator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'};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(a)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(a) = 4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(b)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(b) = 8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(c)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</a:t>
            </a:r>
            <a:r>
              <a:rPr lang="en-AU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(c) = 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19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Week 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6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Streams?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Streams are a sequential buffer of elements.</a:t>
            </a:r>
          </a:p>
          <a:p>
            <a:r>
              <a:rPr lang="en-AU" dirty="0"/>
              <a:t>Streams connect your program to various IO devices.</a:t>
            </a:r>
          </a:p>
          <a:p>
            <a:r>
              <a:rPr lang="en-AU" dirty="0"/>
              <a:t>Streams are used to take input, write to files and control any form of buffered output.</a:t>
            </a:r>
          </a:p>
          <a:p>
            <a:r>
              <a:rPr lang="en-AU" dirty="0"/>
              <a:t>Streams can have manipulators composed within the stream.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dirty="0"/>
              <a:t> - Mounted to C standard output.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AU" dirty="0"/>
              <a:t> - Mounted to C standard input.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AU" dirty="0"/>
              <a:t> - Mounted to C standard error.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clog</a:t>
            </a:r>
            <a:r>
              <a:rPr lang="en-AU" dirty="0"/>
              <a:t> - Mounted to C standard error (doesn’t depend on </a:t>
            </a:r>
            <a:r>
              <a:rPr lang="en-AU" sz="2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AU" dirty="0"/>
              <a:t>).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B4469F-DD5A-89BA-2607-740905F7F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Stream Objects</a:t>
            </a:r>
          </a:p>
        </p:txBody>
      </p:sp>
    </p:spTree>
    <p:extLst>
      <p:ext uri="{BB962C8B-B14F-4D97-AF65-F5344CB8AC3E}">
        <p14:creationId xmlns:p14="http://schemas.microsoft.com/office/powerpoint/2010/main" val="931507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IO Streams 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Enter two numbers: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cin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 + b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9332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IO Streams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7550" cy="406165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oct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oct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377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hex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hex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ff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a: dec = 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///&lt; 255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///&lt; 0.010000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scientific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///&lt; 1.000000e-02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hexfloat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///&lt; 0x1.47ae147ae147bp-7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defaultfloat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///&lt; 0.01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87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81F6AF-86C5-0A8F-9726-BABB650E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56" y="490030"/>
            <a:ext cx="2203214" cy="2476500"/>
          </a:xfrm>
          <a:prstGeom prst="rect">
            <a:avLst/>
          </a:prstGeo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3B24946-5F70-F006-2752-8CAB2D6B3A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>
          <a:solidFill>
            <a:schemeClr val="tx1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FCAA4-DC64-9337-C738-1899A991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discussion.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235368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Next Week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graphicFrame>
        <p:nvGraphicFramePr>
          <p:cNvPr id="4" name="Content Placeholder 3" descr="Timeline Smart Art Placeholder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812412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55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This week you learnt about C++’s type system, what variables are and how to perform actions using operators.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en-US" dirty="0"/>
              <a:t>Tyler Swann</a:t>
            </a:r>
          </a:p>
          <a:p>
            <a:r>
              <a:rPr lang="en-US" dirty="0">
                <a:hlinkClick r:id="rId2"/>
              </a:rPr>
              <a:t>https://github.com/MonashDeepNeuron/HPP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Type System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What is a type system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 A type system is a set of rules that govern the behavior and form the basis of the grammar of a language.</a:t>
            </a:r>
          </a:p>
          <a:p>
            <a:r>
              <a:rPr lang="en-US" dirty="0"/>
              <a:t>How a programming languages dictate the notation if types and how types are assumed form the basis of its type system.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 has a strong type system</a:t>
            </a:r>
          </a:p>
          <a:p>
            <a:r>
              <a:rPr lang="en-US" dirty="0"/>
              <a:t>C++ is statically typed</a:t>
            </a:r>
          </a:p>
          <a:p>
            <a:r>
              <a:rPr lang="en-US" dirty="0"/>
              <a:t>C++ has a very rigorous definition of its type system and the various relationship between types</a:t>
            </a:r>
          </a:p>
          <a:p>
            <a:r>
              <a:rPr lang="en-US" dirty="0"/>
              <a:t>C++ has the following type categories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Literals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Values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dirty="0" err="1"/>
              <a:t>Typeclasses</a:t>
            </a:r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Types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Week 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Integral  and Floating-Point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81276"/>
            <a:ext cx="11090274" cy="406165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AU" dirty="0"/>
              <a:t> – Boolean type – 8-bits – 1-byte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dirty="0"/>
              <a:t> – character type – 8-bits – 1-byte</a:t>
            </a:r>
          </a:p>
          <a:p>
            <a:r>
              <a:rPr lang="en-AU" dirty="0"/>
              <a:t> </a:t>
            </a:r>
            <a:r>
              <a:rPr lang="en-AU" sz="2000" b="0" i="1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wchar_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t</a:t>
            </a:r>
            <a:r>
              <a:rPr lang="en-AU" dirty="0"/>
              <a:t> – wide character type – 16-bits or 32-bits – 2-bytes or 4-bytes</a:t>
            </a:r>
          </a:p>
          <a:p>
            <a:r>
              <a:rPr lang="en-AU" dirty="0"/>
              <a:t> </a:t>
            </a:r>
            <a:r>
              <a:rPr lang="en-AU" sz="2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dirty="0"/>
              <a:t> – integer type – 32-bits – 4-bytes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lang="en-AU" dirty="0"/>
              <a:t> – single precision, floating-point type 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binary32 format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lang="en-AU" dirty="0"/>
              <a:t> – double precision, floating-point type</a:t>
            </a:r>
            <a:r>
              <a:rPr lang="en-AU" sz="1800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 – </a:t>
            </a:r>
            <a:r>
              <a:rPr lang="en-AU" kern="1200" dirty="0">
                <a:solidFill>
                  <a:srgbClr val="FFFFFF">
                    <a:alpha val="60000"/>
                  </a:srgbClr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binary64 format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886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Other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F1B6-1E96-5E07-FE95-7FD4C14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95536"/>
            <a:ext cx="11097550" cy="4347390"/>
          </a:xfrm>
        </p:spPr>
        <p:txBody>
          <a:bodyPr/>
          <a:lstStyle/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AU" dirty="0"/>
              <a:t> – incomplete type – denotes no return.</a:t>
            </a:r>
          </a:p>
          <a:p>
            <a:r>
              <a:rPr lang="en-AU" dirty="0"/>
              <a:t>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AU" dirty="0"/>
              <a:t> – literal for a pointer to nothing  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nullptr_t</a:t>
            </a:r>
            <a:r>
              <a:rPr lang="en-AU" dirty="0"/>
              <a:t> – type of </a:t>
            </a:r>
            <a:r>
              <a:rPr lang="en-AU" sz="2000" b="0" dirty="0" err="1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AU" dirty="0"/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AU" dirty="0"/>
              <a:t> – Platform specific, maximum unsigned integer value</a:t>
            </a:r>
          </a:p>
          <a:p>
            <a:r>
              <a:rPr lang="en-AU" dirty="0"/>
              <a:t> </a:t>
            </a:r>
            <a:r>
              <a:rPr lang="en-AU" sz="20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2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2000" b="0" i="1" kern="1200" dirty="0" err="1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ptrdiff_t</a:t>
            </a:r>
            <a:r>
              <a:rPr lang="en-AU" dirty="0"/>
              <a:t> – Type returned by the subtraction of two pointers</a:t>
            </a:r>
          </a:p>
          <a:p>
            <a:r>
              <a:rPr lang="en-AU" dirty="0"/>
              <a:t> </a:t>
            </a:r>
            <a:r>
              <a:rPr lang="en-AU" sz="2000" b="0" i="1" kern="1200" dirty="0">
                <a:solidFill>
                  <a:srgbClr val="5AD4E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lang="en-AU" dirty="0"/>
              <a:t> – Automatic type (via deduction)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524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Variables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Week 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MDN High Performance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Initialisation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AU" dirty="0"/>
              <a:t>What are variables and What is initialisation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Kinds of </a:t>
            </a:r>
            <a:r>
              <a:rPr lang="en-AU" dirty="0"/>
              <a:t>initialisations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MDN High Performance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BC0F-BFD5-8FB9-BF61-134758D0A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A variable is an object or entity that has a single type and a single value. </a:t>
            </a:r>
          </a:p>
          <a:p>
            <a:r>
              <a:rPr lang="en-AU" dirty="0"/>
              <a:t>Variables store data for later use.</a:t>
            </a:r>
          </a:p>
          <a:p>
            <a:r>
              <a:rPr lang="en-AU" dirty="0"/>
              <a:t>Initialisation is the process of giving a variable a value of the variables type</a:t>
            </a:r>
          </a:p>
          <a:p>
            <a:r>
              <a:rPr lang="en-AU" dirty="0"/>
              <a:t>In C++, there are many ways to initialise a variable depending on the context.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4AE94C-9479-8197-A05F-04B5A58FA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Default</a:t>
            </a:r>
          </a:p>
          <a:p>
            <a:r>
              <a:rPr lang="en-AU" dirty="0"/>
              <a:t>Value</a:t>
            </a:r>
          </a:p>
          <a:p>
            <a:r>
              <a:rPr lang="en-AU" dirty="0"/>
              <a:t>Copy</a:t>
            </a:r>
          </a:p>
          <a:p>
            <a:r>
              <a:rPr lang="en-AU" dirty="0"/>
              <a:t>Direct</a:t>
            </a:r>
          </a:p>
          <a:p>
            <a:r>
              <a:rPr lang="en-AU" dirty="0"/>
              <a:t>Aggregate</a:t>
            </a:r>
          </a:p>
          <a:p>
            <a:r>
              <a:rPr lang="en-AU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84930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{CF449EBA-2598-4A74-855D-7222D41B0849}tf33713516_win32</Template>
  <TotalTime>1514</TotalTime>
  <Words>3663</Words>
  <Application>Microsoft Office PowerPoint</Application>
  <PresentationFormat>Widescreen</PresentationFormat>
  <Paragraphs>502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Gill Sans MT</vt:lpstr>
      <vt:lpstr>Walbaum Display</vt:lpstr>
      <vt:lpstr>3DFloatVTI</vt:lpstr>
      <vt:lpstr>Week 1</vt:lpstr>
      <vt:lpstr>Agenda</vt:lpstr>
      <vt:lpstr>C++ Type System</vt:lpstr>
      <vt:lpstr>Type System </vt:lpstr>
      <vt:lpstr>C++ Types</vt:lpstr>
      <vt:lpstr>Integral  and Floating-Point Types</vt:lpstr>
      <vt:lpstr>Other Types</vt:lpstr>
      <vt:lpstr>Variables</vt:lpstr>
      <vt:lpstr>Initialisation</vt:lpstr>
      <vt:lpstr>Qualifiers</vt:lpstr>
      <vt:lpstr>Automatic Type Deduction</vt:lpstr>
      <vt:lpstr>Value Categories</vt:lpstr>
      <vt:lpstr>Operators</vt:lpstr>
      <vt:lpstr>Basic Arithmetic</vt:lpstr>
      <vt:lpstr>Basic Arithmetic Example 1</vt:lpstr>
      <vt:lpstr>Basic Arithmetic Example 2</vt:lpstr>
      <vt:lpstr>Basic Arithmetic Example 3</vt:lpstr>
      <vt:lpstr>Basic Arithmetic Example 4</vt:lpstr>
      <vt:lpstr>Casting</vt:lpstr>
      <vt:lpstr>Casting Example</vt:lpstr>
      <vt:lpstr>Bitwise Arithmetic</vt:lpstr>
      <vt:lpstr>Bitwise Arithmetic Example 1</vt:lpstr>
      <vt:lpstr>Bitwise Arithmetic Example 2</vt:lpstr>
      <vt:lpstr>Bitwise Arithmetic Example 3</vt:lpstr>
      <vt:lpstr>Bitwise Arithmetic Example 4</vt:lpstr>
      <vt:lpstr>Bitwise Arithmetic Example 5</vt:lpstr>
      <vt:lpstr>Arithmetic Assignment</vt:lpstr>
      <vt:lpstr>Arithmetic Assignment Example</vt:lpstr>
      <vt:lpstr>Size operator</vt:lpstr>
      <vt:lpstr>Sizeof Operator Example</vt:lpstr>
      <vt:lpstr>Streams</vt:lpstr>
      <vt:lpstr>Streams</vt:lpstr>
      <vt:lpstr>IO Streams Example 1</vt:lpstr>
      <vt:lpstr>IO Streams Example 2</vt:lpstr>
      <vt:lpstr>Discussion</vt:lpstr>
      <vt:lpstr>Next Week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Tyler Swann</dc:creator>
  <cp:lastModifiedBy>Tyler Swann</cp:lastModifiedBy>
  <cp:revision>14</cp:revision>
  <dcterms:created xsi:type="dcterms:W3CDTF">2022-11-08T05:35:40Z</dcterms:created>
  <dcterms:modified xsi:type="dcterms:W3CDTF">2022-11-15T04:54:14Z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