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6"/>
  </p:notesMasterIdLst>
  <p:handoutMasterIdLst>
    <p:handoutMasterId r:id="rId27"/>
  </p:handoutMasterIdLst>
  <p:sldIdLst>
    <p:sldId id="257" r:id="rId5"/>
    <p:sldId id="384" r:id="rId6"/>
    <p:sldId id="389" r:id="rId7"/>
    <p:sldId id="268" r:id="rId8"/>
    <p:sldId id="392" r:id="rId9"/>
    <p:sldId id="272" r:id="rId10"/>
    <p:sldId id="317" r:id="rId11"/>
    <p:sldId id="396" r:id="rId12"/>
    <p:sldId id="398" r:id="rId13"/>
    <p:sldId id="393" r:id="rId14"/>
    <p:sldId id="397" r:id="rId15"/>
    <p:sldId id="394" r:id="rId16"/>
    <p:sldId id="399" r:id="rId17"/>
    <p:sldId id="400" r:id="rId18"/>
    <p:sldId id="277" r:id="rId19"/>
    <p:sldId id="278" r:id="rId20"/>
    <p:sldId id="279" r:id="rId21"/>
    <p:sldId id="270" r:id="rId22"/>
    <p:sldId id="281" r:id="rId23"/>
    <p:sldId id="321" r:id="rId24"/>
    <p:sldId id="3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7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Week 0</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Data Types &amp; Operators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Week 2</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Week 3</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A19EF42D-1063-48BA-8BC7-F5DC6E06E8A6}">
      <dgm:prSet phldrT="[Text]" custT="1"/>
      <dgm:spPr/>
      <dgm:t>
        <a:bodyPr/>
        <a:lstStyle/>
        <a:p>
          <a:r>
            <a:rPr lang="en-US" sz="1800" dirty="0">
              <a:latin typeface="+mn-lt"/>
            </a:rPr>
            <a:t>Week 1</a:t>
          </a:r>
        </a:p>
      </dgm:t>
    </dgm:pt>
    <dgm:pt modelId="{4322CAF5-1F09-4B64-B092-BF3B016C8039}" type="parTrans" cxnId="{185A68E1-419F-4170-BBE0-3DF8177CF76E}">
      <dgm:prSet/>
      <dgm:spPr/>
      <dgm:t>
        <a:bodyPr/>
        <a:lstStyle/>
        <a:p>
          <a:endParaRPr lang="en-AU"/>
        </a:p>
      </dgm:t>
    </dgm:pt>
    <dgm:pt modelId="{A6C1E8C9-D24E-466E-8759-0228D7934966}" type="sibTrans" cxnId="{185A68E1-419F-4170-BBE0-3DF8177CF76E}">
      <dgm:prSet/>
      <dgm:spPr/>
      <dgm:t>
        <a:bodyPr/>
        <a:lstStyle/>
        <a:p>
          <a:endParaRPr lang="en-AU"/>
        </a:p>
      </dgm:t>
    </dgm:pt>
    <dgm:pt modelId="{24AA849E-1DD6-4A0D-A6C3-AFEA481F3A1C}">
      <dgm:prSet phldrT="[Text]" custT="1"/>
      <dgm:spPr/>
      <dgm:t>
        <a:bodyPr/>
        <a:lstStyle/>
        <a:p>
          <a:r>
            <a:rPr lang="en-US" sz="1800" dirty="0">
              <a:latin typeface="+mn-lt"/>
            </a:rPr>
            <a:t>Introduction</a:t>
          </a:r>
        </a:p>
      </dgm:t>
    </dgm:pt>
    <dgm:pt modelId="{4A2F1079-4465-4AEB-AA09-1840017E1749}" type="parTrans" cxnId="{39D43BBC-F4DE-4C67-BCDB-2F4CA9FB5AF7}">
      <dgm:prSet/>
      <dgm:spPr/>
      <dgm:t>
        <a:bodyPr/>
        <a:lstStyle/>
        <a:p>
          <a:endParaRPr lang="en-AU"/>
        </a:p>
      </dgm:t>
    </dgm:pt>
    <dgm:pt modelId="{143C2D22-AD8F-4FAC-AF95-7649D83EA4A1}" type="sibTrans" cxnId="{39D43BBC-F4DE-4C67-BCDB-2F4CA9FB5AF7}">
      <dgm:prSet/>
      <dgm:spPr/>
      <dgm:t>
        <a:bodyPr/>
        <a:lstStyle/>
        <a:p>
          <a:endParaRPr lang="en-AU"/>
        </a:p>
      </dgm:t>
    </dgm:pt>
    <dgm:pt modelId="{7E9C1C2A-37B1-4209-94CA-FE88E76DA431}">
      <dgm:prSet phldrT="[Text]" custT="1"/>
      <dgm:spPr/>
      <dgm:t>
        <a:bodyPr/>
        <a:lstStyle/>
        <a:p>
          <a:pPr>
            <a:buFont typeface="Symbol" panose="05050102010706020507" pitchFamily="18" charset="2"/>
            <a:buChar char=""/>
          </a:pPr>
          <a:r>
            <a:rPr lang="en-US" sz="1800" dirty="0">
              <a:latin typeface="+mn-lt"/>
            </a:rPr>
            <a:t>Loops &amp; Conditionals</a:t>
          </a:r>
        </a:p>
      </dgm:t>
    </dgm:pt>
    <dgm:pt modelId="{9DFC3C07-7D17-434C-85A0-3EFB7E5392FE}" type="parTrans" cxnId="{E891C1FB-1185-4576-A3D6-8521E332B27B}">
      <dgm:prSet/>
      <dgm:spPr/>
      <dgm:t>
        <a:bodyPr/>
        <a:lstStyle/>
        <a:p>
          <a:endParaRPr lang="en-AU"/>
        </a:p>
      </dgm:t>
    </dgm:pt>
    <dgm:pt modelId="{BD112B39-89FF-40FC-AA8D-C4639785FDE4}" type="sibTrans" cxnId="{E891C1FB-1185-4576-A3D6-8521E332B27B}">
      <dgm:prSet/>
      <dgm:spPr/>
      <dgm:t>
        <a:bodyPr/>
        <a:lstStyle/>
        <a:p>
          <a:endParaRPr lang="en-AU"/>
        </a:p>
      </dgm:t>
    </dgm:pt>
    <dgm:pt modelId="{F24CB146-74F7-4BCC-BADB-136879BC6B42}">
      <dgm:prSet phldrT="[Text]" custT="1"/>
      <dgm:spPr/>
      <dgm:t>
        <a:bodyPr/>
        <a:lstStyle/>
        <a:p>
          <a:pPr>
            <a:buFont typeface="Symbol" panose="05050102010706020507" pitchFamily="18" charset="2"/>
            <a:buChar char=""/>
          </a:pPr>
          <a:r>
            <a:rPr lang="en-US" sz="1800" dirty="0">
              <a:latin typeface="+mn-lt"/>
            </a:rPr>
            <a:t>Pointers, References, Slices &amp; Memory</a:t>
          </a:r>
        </a:p>
      </dgm:t>
    </dgm:pt>
    <dgm:pt modelId="{457EDFA4-48C7-4953-98AD-0DF6690C133C}" type="parTrans" cxnId="{C7736897-2546-4FE1-9EEA-F615EDDD4F18}">
      <dgm:prSet/>
      <dgm:spPr/>
      <dgm:t>
        <a:bodyPr/>
        <a:lstStyle/>
        <a:p>
          <a:endParaRPr lang="en-AU"/>
        </a:p>
      </dgm:t>
    </dgm:pt>
    <dgm:pt modelId="{FCC40110-1D59-4E35-AB91-B224924779F3}" type="sibTrans" cxnId="{C7736897-2546-4FE1-9EEA-F615EDDD4F18}">
      <dgm:prSet/>
      <dgm:spPr/>
      <dgm:t>
        <a:bodyPr/>
        <a:lstStyle/>
        <a:p>
          <a:endParaRPr lang="en-AU"/>
        </a:p>
      </dgm:t>
    </dgm:pt>
    <dgm:pt modelId="{8D9E6257-287B-4521-8894-43A63A3B87E8}">
      <dgm:prSet phldrT="[Text]" custT="1"/>
      <dgm:spPr/>
      <dgm:t>
        <a:bodyPr/>
        <a:lstStyle/>
        <a:p>
          <a:pPr>
            <a:buFont typeface="Symbol" panose="05050102010706020507" pitchFamily="18" charset="2"/>
            <a:buChar char=""/>
          </a:pPr>
          <a:r>
            <a:rPr lang="en-US" sz="1800" dirty="0">
              <a:latin typeface="+mn-lt"/>
            </a:rPr>
            <a:t>Week 4</a:t>
          </a:r>
        </a:p>
      </dgm:t>
    </dgm:pt>
    <dgm:pt modelId="{3CA7553F-14B3-49DE-B2D2-FF3123CC4718}" type="parTrans" cxnId="{CB2EFB56-1005-43FF-9035-17144CD644AF}">
      <dgm:prSet/>
      <dgm:spPr/>
      <dgm:t>
        <a:bodyPr/>
        <a:lstStyle/>
        <a:p>
          <a:endParaRPr lang="en-AU"/>
        </a:p>
      </dgm:t>
    </dgm:pt>
    <dgm:pt modelId="{7D2AB1AF-A270-432F-99BD-C9605E78A8B7}" type="sibTrans" cxnId="{CB2EFB56-1005-43FF-9035-17144CD644AF}">
      <dgm:prSet/>
      <dgm:spPr/>
      <dgm:t>
        <a:bodyPr/>
        <a:lstStyle/>
        <a:p>
          <a:endParaRPr lang="en-AU"/>
        </a:p>
      </dgm:t>
    </dgm:pt>
    <dgm:pt modelId="{14CB5C3C-B10B-4AA9-A1AA-BDBC277363B7}">
      <dgm:prSet phldrT="[Text]" custT="1"/>
      <dgm:spPr/>
      <dgm:t>
        <a:bodyPr/>
        <a:lstStyle/>
        <a:p>
          <a:pPr>
            <a:buFont typeface="Symbol" panose="05050102010706020507" pitchFamily="18" charset="2"/>
            <a:buChar char=""/>
          </a:pPr>
          <a:r>
            <a:rPr lang="en-US" sz="1800" dirty="0">
              <a:latin typeface="+mn-lt"/>
            </a:rPr>
            <a:t>Functions, Overloading &amp; Scope</a:t>
          </a:r>
        </a:p>
      </dgm:t>
    </dgm:pt>
    <dgm:pt modelId="{587D74D8-6B98-426E-AB8E-F2F3C49FC61A}" type="parTrans" cxnId="{F5F846E1-F7C5-488F-B325-12C27F2437BF}">
      <dgm:prSet/>
      <dgm:spPr/>
      <dgm:t>
        <a:bodyPr/>
        <a:lstStyle/>
        <a:p>
          <a:endParaRPr lang="en-AU"/>
        </a:p>
      </dgm:t>
    </dgm:pt>
    <dgm:pt modelId="{10C95EE9-2E00-4DB0-8568-EA3F420D5F7F}" type="sibTrans" cxnId="{F5F846E1-F7C5-488F-B325-12C27F2437BF}">
      <dgm:prSet/>
      <dgm:spPr/>
      <dgm:t>
        <a:bodyPr/>
        <a:lstStyle/>
        <a:p>
          <a:endParaRPr lang="en-AU"/>
        </a:p>
      </dgm:t>
    </dgm:pt>
    <dgm:pt modelId="{A5EE210B-B9B0-4EF9-BFC1-F856C8360974}">
      <dgm:prSet phldrT="[Text]" custT="1"/>
      <dgm:spPr/>
      <dgm:t>
        <a:bodyPr/>
        <a:lstStyle/>
        <a:p>
          <a:pPr>
            <a:buFont typeface="Symbol" panose="05050102010706020507" pitchFamily="18" charset="2"/>
            <a:buChar char=""/>
          </a:pPr>
          <a:r>
            <a:rPr lang="en-US" sz="1800" dirty="0">
              <a:latin typeface="+mn-lt"/>
            </a:rPr>
            <a:t>Week 5</a:t>
          </a:r>
        </a:p>
      </dgm:t>
    </dgm:pt>
    <dgm:pt modelId="{21FAFE7D-25C9-41FB-8D13-CA8E8EFE565F}" type="parTrans" cxnId="{6E24A54F-E2AC-49B3-8E2C-867E140D7742}">
      <dgm:prSet/>
      <dgm:spPr/>
      <dgm:t>
        <a:bodyPr/>
        <a:lstStyle/>
        <a:p>
          <a:endParaRPr lang="en-AU"/>
        </a:p>
      </dgm:t>
    </dgm:pt>
    <dgm:pt modelId="{9AF318D8-CC21-4620-84C6-E058AB13A7E8}" type="sibTrans" cxnId="{6E24A54F-E2AC-49B3-8E2C-867E140D7742}">
      <dgm:prSet/>
      <dgm:spPr/>
      <dgm:t>
        <a:bodyPr/>
        <a:lstStyle/>
        <a:p>
          <a:endParaRPr lang="en-AU"/>
        </a:p>
      </dgm:t>
    </dgm:pt>
    <dgm:pt modelId="{FADC6D0B-B3EB-4AFE-B48D-722530A77C03}">
      <dgm:prSet phldrT="[Text]" custT="1"/>
      <dgm:spPr/>
      <dgm:t>
        <a:bodyPr/>
        <a:lstStyle/>
        <a:p>
          <a:pPr>
            <a:buFont typeface="Symbol" panose="05050102010706020507" pitchFamily="18" charset="2"/>
            <a:buChar char=""/>
          </a:pPr>
          <a:r>
            <a:rPr lang="en-US" sz="1800" dirty="0">
              <a:latin typeface="+mn-lt"/>
            </a:rPr>
            <a:t>Structures, Unions, Enumerations, Classes, Templates &amp; Concepts</a:t>
          </a:r>
        </a:p>
      </dgm:t>
    </dgm:pt>
    <dgm:pt modelId="{9467CB22-927A-4836-93D9-E582A91134FF}" type="parTrans" cxnId="{948E568A-AB34-4D6A-A330-C35A64F7F789}">
      <dgm:prSet/>
      <dgm:spPr/>
      <dgm:t>
        <a:bodyPr/>
        <a:lstStyle/>
        <a:p>
          <a:endParaRPr lang="en-AU"/>
        </a:p>
      </dgm:t>
    </dgm:pt>
    <dgm:pt modelId="{4C90D885-78E6-490B-972E-FEBB9F387007}" type="sibTrans" cxnId="{948E568A-AB34-4D6A-A330-C35A64F7F789}">
      <dgm:prSet/>
      <dgm:spPr/>
      <dgm:t>
        <a:bodyPr/>
        <a:lstStyle/>
        <a:p>
          <a:endParaRPr lang="en-AU"/>
        </a:p>
      </dgm:t>
    </dgm:pt>
    <dgm:pt modelId="{A45CD0F8-C3E4-4C91-9DC2-66BC91AC442A}">
      <dgm:prSet phldrT="[Text]" custT="1"/>
      <dgm:spPr/>
      <dgm:t>
        <a:bodyPr/>
        <a:lstStyle/>
        <a:p>
          <a:pPr>
            <a:buFont typeface="Symbol" panose="05050102010706020507" pitchFamily="18" charset="2"/>
            <a:buChar char=""/>
          </a:pPr>
          <a:r>
            <a:rPr lang="en-US" sz="1800" dirty="0">
              <a:latin typeface="+mn-lt"/>
            </a:rPr>
            <a:t>Week 6</a:t>
          </a:r>
        </a:p>
      </dgm:t>
    </dgm:pt>
    <dgm:pt modelId="{5111EFD4-5E8C-4D88-87E2-36C80FF7242A}" type="parTrans" cxnId="{0A72B907-E319-4DD8-B2C1-CD6ADF877394}">
      <dgm:prSet/>
      <dgm:spPr/>
      <dgm:t>
        <a:bodyPr/>
        <a:lstStyle/>
        <a:p>
          <a:endParaRPr lang="en-AU"/>
        </a:p>
      </dgm:t>
    </dgm:pt>
    <dgm:pt modelId="{8A762D43-1646-4D13-A0BA-28F58E79C7F7}" type="sibTrans" cxnId="{0A72B907-E319-4DD8-B2C1-CD6ADF877394}">
      <dgm:prSet/>
      <dgm:spPr/>
      <dgm:t>
        <a:bodyPr/>
        <a:lstStyle/>
        <a:p>
          <a:endParaRPr lang="en-AU"/>
        </a:p>
      </dgm:t>
    </dgm:pt>
    <dgm:pt modelId="{07ADEFE3-1995-4F6F-9886-1BDD16DF7EDC}">
      <dgm:prSet phldrT="[Text]" custT="1"/>
      <dgm:spPr/>
      <dgm:t>
        <a:bodyPr/>
        <a:lstStyle/>
        <a:p>
          <a:pPr>
            <a:buFont typeface="Symbol" panose="05050102010706020507" pitchFamily="18" charset="2"/>
            <a:buChar char=""/>
          </a:pPr>
          <a:r>
            <a:rPr lang="en-US" sz="1800" dirty="0">
              <a:latin typeface="+mn-lt"/>
            </a:rPr>
            <a:t>Data Structures &amp; Iterators</a:t>
          </a:r>
        </a:p>
      </dgm:t>
    </dgm:pt>
    <dgm:pt modelId="{D2898A94-9828-4136-94BE-282E71E8E7E2}" type="parTrans" cxnId="{349D6B45-C2D0-4646-BEC1-2615FEDD395A}">
      <dgm:prSet/>
      <dgm:spPr/>
      <dgm:t>
        <a:bodyPr/>
        <a:lstStyle/>
        <a:p>
          <a:endParaRPr lang="en-AU"/>
        </a:p>
      </dgm:t>
    </dgm:pt>
    <dgm:pt modelId="{BD3C6484-E443-4E94-8850-6C1630FD3656}" type="sibTrans" cxnId="{349D6B45-C2D0-4646-BEC1-2615FEDD395A}">
      <dgm:prSet/>
      <dgm:spPr/>
      <dgm:t>
        <a:bodyPr/>
        <a:lstStyle/>
        <a:p>
          <a:endParaRPr lang="en-AU"/>
        </a:p>
      </dgm:t>
    </dgm:pt>
    <dgm:pt modelId="{BB07C3F0-8FBA-489E-9AC9-5F575DC564AE}">
      <dgm:prSet phldrT="[Text]" custT="1"/>
      <dgm:spPr/>
      <dgm:t>
        <a:bodyPr/>
        <a:lstStyle/>
        <a:p>
          <a:pPr>
            <a:buFont typeface="Symbol" panose="05050102010706020507" pitchFamily="18" charset="2"/>
            <a:buChar char=""/>
          </a:pPr>
          <a:r>
            <a:rPr lang="en-US" sz="1800" dirty="0">
              <a:latin typeface="+mn-lt"/>
            </a:rPr>
            <a:t>Week 7</a:t>
          </a:r>
        </a:p>
      </dgm:t>
    </dgm:pt>
    <dgm:pt modelId="{E9759BB6-6EC9-4746-BFE0-1500BBEBDAD2}" type="parTrans" cxnId="{D312F334-2C12-4434-BFB3-759D00D1D19A}">
      <dgm:prSet/>
      <dgm:spPr/>
      <dgm:t>
        <a:bodyPr/>
        <a:lstStyle/>
        <a:p>
          <a:endParaRPr lang="en-AU"/>
        </a:p>
      </dgm:t>
    </dgm:pt>
    <dgm:pt modelId="{1238B695-8C8D-497C-A0DF-609C612FF540}" type="sibTrans" cxnId="{D312F334-2C12-4434-BFB3-759D00D1D19A}">
      <dgm:prSet/>
      <dgm:spPr/>
      <dgm:t>
        <a:bodyPr/>
        <a:lstStyle/>
        <a:p>
          <a:endParaRPr lang="en-AU"/>
        </a:p>
      </dgm:t>
    </dgm:pt>
    <dgm:pt modelId="{D7AFC17A-DC1E-4D09-AAB7-0852F7A1C940}">
      <dgm:prSet phldrT="[Text]" custT="1"/>
      <dgm:spPr/>
      <dgm:t>
        <a:bodyPr/>
        <a:lstStyle/>
        <a:p>
          <a:pPr>
            <a:buFont typeface="Symbol" panose="05050102010706020507" pitchFamily="18" charset="2"/>
            <a:buChar char=""/>
          </a:pPr>
          <a:r>
            <a:rPr lang="en-US" sz="1800" dirty="0">
              <a:latin typeface="+mn-lt"/>
            </a:rPr>
            <a:t>Algorithms, Ranges, Views &amp; Basic Parallelism</a:t>
          </a:r>
        </a:p>
      </dgm:t>
    </dgm:pt>
    <dgm:pt modelId="{9A3D62CF-F3F8-4A3A-87BD-9E372E3B88C3}" type="parTrans" cxnId="{96F63634-1B1A-4A50-B1B7-643FD07B9031}">
      <dgm:prSet/>
      <dgm:spPr/>
      <dgm:t>
        <a:bodyPr/>
        <a:lstStyle/>
        <a:p>
          <a:endParaRPr lang="en-AU"/>
        </a:p>
      </dgm:t>
    </dgm:pt>
    <dgm:pt modelId="{FE0877C5-E691-47AB-9504-860D8A48983E}" type="sibTrans" cxnId="{96F63634-1B1A-4A50-B1B7-643FD07B9031}">
      <dgm:prSet/>
      <dgm:spPr/>
      <dgm:t>
        <a:bodyPr/>
        <a:lstStyle/>
        <a:p>
          <a:endParaRPr lang="en-AU"/>
        </a:p>
      </dgm:t>
    </dgm:pt>
    <dgm:pt modelId="{8D4951BB-205C-4ECB-9324-AFEE0881B402}">
      <dgm:prSet phldrT="[Text]" custT="1"/>
      <dgm:spPr/>
      <dgm:t>
        <a:bodyPr/>
        <a:lstStyle/>
        <a:p>
          <a:pPr>
            <a:buFont typeface="Symbol" panose="05050102010706020507" pitchFamily="18" charset="2"/>
            <a:buChar char=""/>
          </a:pPr>
          <a:r>
            <a:rPr lang="en-US" sz="1800" dirty="0">
              <a:latin typeface="+mn-lt"/>
            </a:rPr>
            <a:t>Week 8</a:t>
          </a:r>
        </a:p>
      </dgm:t>
    </dgm:pt>
    <dgm:pt modelId="{6C4F09B7-8F0C-483D-BAD1-1F2CC63F1E61}" type="parTrans" cxnId="{E6C725DF-2109-45AD-AD52-641BF14D0378}">
      <dgm:prSet/>
      <dgm:spPr/>
      <dgm:t>
        <a:bodyPr/>
        <a:lstStyle/>
        <a:p>
          <a:endParaRPr lang="en-AU"/>
        </a:p>
      </dgm:t>
    </dgm:pt>
    <dgm:pt modelId="{A3DB74D8-AA1E-4A96-BB5C-9F21C4710097}" type="sibTrans" cxnId="{E6C725DF-2109-45AD-AD52-641BF14D0378}">
      <dgm:prSet/>
      <dgm:spPr/>
      <dgm:t>
        <a:bodyPr/>
        <a:lstStyle/>
        <a:p>
          <a:endParaRPr lang="en-AU"/>
        </a:p>
      </dgm:t>
    </dgm:pt>
    <dgm:pt modelId="{D6336B25-15A7-4098-82AF-8A40F5800CA6}">
      <dgm:prSet phldrT="[Text]" custT="1"/>
      <dgm:spPr/>
      <dgm:t>
        <a:bodyPr/>
        <a:lstStyle/>
        <a:p>
          <a:pPr>
            <a:buFont typeface="Symbol" panose="05050102010706020507" pitchFamily="18" charset="2"/>
            <a:buChar char=""/>
          </a:pPr>
          <a:r>
            <a:rPr lang="en-US" sz="1800">
              <a:latin typeface="+mn-lt"/>
            </a:rPr>
            <a:t>Atomics</a:t>
          </a:r>
          <a:r>
            <a:rPr lang="en-US" sz="1800" dirty="0">
              <a:latin typeface="+mn-lt"/>
            </a:rPr>
            <a:t>, Mutexes, Semaphores, Futures &amp; Threads</a:t>
          </a:r>
        </a:p>
      </dgm:t>
    </dgm:pt>
    <dgm:pt modelId="{9CB2376E-A0AF-4A27-A393-CBF363B71181}" type="parTrans" cxnId="{A339AA1B-3EDB-4FAA-B684-84C112AB9034}">
      <dgm:prSet/>
      <dgm:spPr/>
      <dgm:t>
        <a:bodyPr/>
        <a:lstStyle/>
        <a:p>
          <a:endParaRPr lang="en-AU"/>
        </a:p>
      </dgm:t>
    </dgm:pt>
    <dgm:pt modelId="{656814AC-136B-4B2A-8BE5-19AC00B4C5E9}" type="sibTrans" cxnId="{A339AA1B-3EDB-4FAA-B684-84C112AB9034}">
      <dgm:prSet/>
      <dgm:spPr/>
      <dgm:t>
        <a:bodyPr/>
        <a:lstStyle/>
        <a:p>
          <a:endParaRPr lang="en-AU"/>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9">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9">
        <dgm:presLayoutVars>
          <dgm:bulletEnabled val="1"/>
        </dgm:presLayoutVars>
      </dgm:prSet>
      <dgm:spPr/>
    </dgm:pt>
    <dgm:pt modelId="{6BA46904-CB7C-4538-BD49-D3891EF19552}" type="pres">
      <dgm:prSet presAssocID="{4259F840-24E7-476F-9F30-482E46395856}" presName="ConnectLine1" presStyleLbl="sibTrans1D1" presStyleIdx="0" presStyleCnt="9"/>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9"/>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8F3B24D3-7196-417E-B10C-AE2ECF24E731}" type="pres">
      <dgm:prSet presAssocID="{A19EF42D-1063-48BA-8BC7-F5DC6E06E8A6}" presName="composite1" presStyleCnt="0"/>
      <dgm:spPr/>
    </dgm:pt>
    <dgm:pt modelId="{27B86332-BE1D-414A-83B2-1A1CD2BC417F}" type="pres">
      <dgm:prSet presAssocID="{A19EF42D-1063-48BA-8BC7-F5DC6E06E8A6}" presName="parent1" presStyleLbl="alignNode1" presStyleIdx="1" presStyleCnt="9">
        <dgm:presLayoutVars>
          <dgm:chMax val="1"/>
          <dgm:chPref val="1"/>
          <dgm:bulletEnabled val="1"/>
        </dgm:presLayoutVars>
      </dgm:prSet>
      <dgm:spPr/>
    </dgm:pt>
    <dgm:pt modelId="{C91C196D-7E8F-4C2A-8845-784E914C2A39}" type="pres">
      <dgm:prSet presAssocID="{A19EF42D-1063-48BA-8BC7-F5DC6E06E8A6}" presName="Childtext1" presStyleLbl="revTx" presStyleIdx="1" presStyleCnt="9">
        <dgm:presLayoutVars>
          <dgm:bulletEnabled val="1"/>
        </dgm:presLayoutVars>
      </dgm:prSet>
      <dgm:spPr/>
    </dgm:pt>
    <dgm:pt modelId="{3BCAFAFC-1BBA-4D34-807E-4EE4869BF057}" type="pres">
      <dgm:prSet presAssocID="{A19EF42D-1063-48BA-8BC7-F5DC6E06E8A6}" presName="ConnectLine1" presStyleLbl="sibTrans1D1" presStyleIdx="1" presStyleCnt="9"/>
      <dgm:spPr>
        <a:noFill/>
        <a:ln w="6350" cap="flat" cmpd="sng" algn="ctr">
          <a:solidFill>
            <a:schemeClr val="accent5">
              <a:hueOff val="45001"/>
              <a:satOff val="1086"/>
              <a:lumOff val="-5245"/>
              <a:alphaOff val="0"/>
            </a:schemeClr>
          </a:solidFill>
          <a:prstDash val="dash"/>
          <a:miter lim="800000"/>
        </a:ln>
        <a:effectLst/>
      </dgm:spPr>
    </dgm:pt>
    <dgm:pt modelId="{A1F37508-3EC0-448D-850F-4582AAE6C829}" type="pres">
      <dgm:prSet presAssocID="{A19EF42D-1063-48BA-8BC7-F5DC6E06E8A6}" presName="ConnectLineEnd1" presStyleLbl="lnNode1" presStyleIdx="1" presStyleCnt="9"/>
      <dgm:spPr/>
    </dgm:pt>
    <dgm:pt modelId="{32767D8A-DC75-4B9A-8948-9BB4831D76B0}" type="pres">
      <dgm:prSet presAssocID="{A19EF42D-1063-48BA-8BC7-F5DC6E06E8A6}" presName="EmptyPane1" presStyleCnt="0"/>
      <dgm:spPr/>
    </dgm:pt>
    <dgm:pt modelId="{406237FD-27F3-439A-8416-100084EEC097}" type="pres">
      <dgm:prSet presAssocID="{A6C1E8C9-D24E-466E-8759-0228D7934966}"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2" presStyleCnt="9">
        <dgm:presLayoutVars>
          <dgm:chMax val="1"/>
          <dgm:chPref val="1"/>
          <dgm:bulletEnabled val="1"/>
        </dgm:presLayoutVars>
      </dgm:prSet>
      <dgm:spPr/>
    </dgm:pt>
    <dgm:pt modelId="{1BB5FD64-47F9-47A3-911F-535BFE17A3B9}" type="pres">
      <dgm:prSet presAssocID="{3DE6FF16-CA4D-4D34-ABEB-8BE6A40B5E52}" presName="Childtext1" presStyleLbl="revTx" presStyleIdx="2" presStyleCnt="9">
        <dgm:presLayoutVars>
          <dgm:bulletEnabled val="1"/>
        </dgm:presLayoutVars>
      </dgm:prSet>
      <dgm:spPr/>
    </dgm:pt>
    <dgm:pt modelId="{FE9B27EB-7AC7-485A-9A55-41E8118F9EAF}" type="pres">
      <dgm:prSet presAssocID="{3DE6FF16-CA4D-4D34-ABEB-8BE6A40B5E52}" presName="ConnectLine1" presStyleLbl="sibTrans1D1" presStyleIdx="2" presStyleCnt="9"/>
      <dgm:spPr>
        <a:noFill/>
        <a:ln w="6350" cap="flat" cmpd="sng" algn="ctr">
          <a:solidFill>
            <a:schemeClr val="accent5">
              <a:hueOff val="288005"/>
              <a:satOff val="6954"/>
              <a:lumOff val="-33569"/>
              <a:alphaOff val="0"/>
            </a:schemeClr>
          </a:solidFill>
          <a:prstDash val="dash"/>
          <a:miter lim="800000"/>
        </a:ln>
        <a:effectLst/>
      </dgm:spPr>
    </dgm:pt>
    <dgm:pt modelId="{46BD4721-4664-4AD0-9F11-DBE7E0B207D5}" type="pres">
      <dgm:prSet presAssocID="{3DE6FF16-CA4D-4D34-ABEB-8BE6A40B5E52}" presName="ConnectLineEnd1" presStyleLbl="lnNode1" presStyleIdx="2" presStyleCnt="9"/>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3" presStyleCnt="9">
        <dgm:presLayoutVars>
          <dgm:chMax val="1"/>
          <dgm:chPref val="1"/>
          <dgm:bulletEnabled val="1"/>
        </dgm:presLayoutVars>
      </dgm:prSet>
      <dgm:spPr/>
    </dgm:pt>
    <dgm:pt modelId="{1FA3C236-5719-4A33-A6BB-80FA85F940E3}" type="pres">
      <dgm:prSet presAssocID="{AC76BE15-3E8A-498B-91BD-CF772C26B6F1}" presName="Childtext1" presStyleLbl="revTx" presStyleIdx="3" presStyleCnt="9">
        <dgm:presLayoutVars>
          <dgm:bulletEnabled val="1"/>
        </dgm:presLayoutVars>
      </dgm:prSet>
      <dgm:spPr/>
    </dgm:pt>
    <dgm:pt modelId="{18F1C823-9ACD-4FCD-8102-F468DCE57A45}" type="pres">
      <dgm:prSet presAssocID="{AC76BE15-3E8A-498B-91BD-CF772C26B6F1}" presName="ConnectLine1" presStyleLbl="sibTrans1D1" presStyleIdx="3" presStyleCnt="9"/>
      <dgm:spPr>
        <a:noFill/>
        <a:ln w="6350" cap="flat" cmpd="sng" algn="ctr">
          <a:solidFill>
            <a:schemeClr val="accent5">
              <a:hueOff val="135002"/>
              <a:satOff val="3259"/>
              <a:lumOff val="-15735"/>
              <a:alphaOff val="0"/>
            </a:schemeClr>
          </a:solidFill>
          <a:prstDash val="dash"/>
          <a:miter lim="800000"/>
        </a:ln>
        <a:effectLst/>
      </dgm:spPr>
    </dgm:pt>
    <dgm:pt modelId="{F8AD0AB8-BBDF-4F0A-A6A0-850E289DD521}" type="pres">
      <dgm:prSet presAssocID="{AC76BE15-3E8A-498B-91BD-CF772C26B6F1}" presName="ConnectLineEnd1" presStyleLbl="lnNode1" presStyleIdx="3" presStyleCnt="9"/>
      <dgm:spPr/>
    </dgm:pt>
    <dgm:pt modelId="{11CAE2E7-2E06-450A-A729-9C2DCEF85421}" type="pres">
      <dgm:prSet presAssocID="{AC76BE15-3E8A-498B-91BD-CF772C26B6F1}" presName="EmptyPane1" presStyleCnt="0"/>
      <dgm:spPr/>
    </dgm:pt>
    <dgm:pt modelId="{B1FA4EA8-D7CC-4D99-B396-6B267D739E65}" type="pres">
      <dgm:prSet presAssocID="{662A3D6E-7238-444F-BC0B-C7A4321261DB}" presName="spaceBetweenRectangles1" presStyleCnt="0"/>
      <dgm:spPr/>
    </dgm:pt>
    <dgm:pt modelId="{371548BE-A32C-4A7A-ABA4-1E1E6EC11F2B}" type="pres">
      <dgm:prSet presAssocID="{8D9E6257-287B-4521-8894-43A63A3B87E8}" presName="composite1" presStyleCnt="0"/>
      <dgm:spPr/>
    </dgm:pt>
    <dgm:pt modelId="{5C0BE94D-3145-42B4-B0AF-106369CFF3E6}" type="pres">
      <dgm:prSet presAssocID="{8D9E6257-287B-4521-8894-43A63A3B87E8}" presName="parent1" presStyleLbl="alignNode1" presStyleIdx="4" presStyleCnt="9">
        <dgm:presLayoutVars>
          <dgm:chMax val="1"/>
          <dgm:chPref val="1"/>
          <dgm:bulletEnabled val="1"/>
        </dgm:presLayoutVars>
      </dgm:prSet>
      <dgm:spPr/>
    </dgm:pt>
    <dgm:pt modelId="{5FB1FFDC-7A23-4FEE-9196-4F3A395F7B38}" type="pres">
      <dgm:prSet presAssocID="{8D9E6257-287B-4521-8894-43A63A3B87E8}" presName="Childtext1" presStyleLbl="revTx" presStyleIdx="4" presStyleCnt="9">
        <dgm:presLayoutVars>
          <dgm:bulletEnabled val="1"/>
        </dgm:presLayoutVars>
      </dgm:prSet>
      <dgm:spPr/>
    </dgm:pt>
    <dgm:pt modelId="{D0814C70-78AB-428B-A174-20BDCEFD98D5}" type="pres">
      <dgm:prSet presAssocID="{8D9E6257-287B-4521-8894-43A63A3B87E8}" presName="ConnectLine1" presStyleLbl="sibTrans1D1" presStyleIdx="4" presStyleCnt="9"/>
      <dgm:spPr>
        <a:noFill/>
        <a:ln w="6350" cap="flat" cmpd="sng" algn="ctr">
          <a:solidFill>
            <a:schemeClr val="accent5">
              <a:hueOff val="180003"/>
              <a:satOff val="4346"/>
              <a:lumOff val="-20980"/>
              <a:alphaOff val="0"/>
            </a:schemeClr>
          </a:solidFill>
          <a:prstDash val="dash"/>
          <a:miter lim="800000"/>
        </a:ln>
        <a:effectLst/>
      </dgm:spPr>
    </dgm:pt>
    <dgm:pt modelId="{185C5B42-F7C5-4DD1-82BC-453C46484FB1}" type="pres">
      <dgm:prSet presAssocID="{8D9E6257-287B-4521-8894-43A63A3B87E8}" presName="ConnectLineEnd1" presStyleLbl="lnNode1" presStyleIdx="4" presStyleCnt="9"/>
      <dgm:spPr/>
    </dgm:pt>
    <dgm:pt modelId="{265A2017-7F05-4A7D-8B0A-0EBD43C1E213}" type="pres">
      <dgm:prSet presAssocID="{8D9E6257-287B-4521-8894-43A63A3B87E8}" presName="EmptyPane1" presStyleCnt="0"/>
      <dgm:spPr/>
    </dgm:pt>
    <dgm:pt modelId="{EBCADC78-D741-4964-B8AA-B5C30105054C}" type="pres">
      <dgm:prSet presAssocID="{7D2AB1AF-A270-432F-99BD-C9605E78A8B7}" presName="spaceBetweenRectangles1" presStyleCnt="0"/>
      <dgm:spPr/>
    </dgm:pt>
    <dgm:pt modelId="{D2C2AA95-39D9-4068-B84A-C24FFE1566E2}" type="pres">
      <dgm:prSet presAssocID="{A5EE210B-B9B0-4EF9-BFC1-F856C8360974}" presName="composite1" presStyleCnt="0"/>
      <dgm:spPr/>
    </dgm:pt>
    <dgm:pt modelId="{147D48CF-40D3-4449-8F35-A21384FD4A22}" type="pres">
      <dgm:prSet presAssocID="{A5EE210B-B9B0-4EF9-BFC1-F856C8360974}" presName="parent1" presStyleLbl="alignNode1" presStyleIdx="5" presStyleCnt="9">
        <dgm:presLayoutVars>
          <dgm:chMax val="1"/>
          <dgm:chPref val="1"/>
          <dgm:bulletEnabled val="1"/>
        </dgm:presLayoutVars>
      </dgm:prSet>
      <dgm:spPr/>
    </dgm:pt>
    <dgm:pt modelId="{644D9BF0-78AB-450F-B71E-84277637CCD5}" type="pres">
      <dgm:prSet presAssocID="{A5EE210B-B9B0-4EF9-BFC1-F856C8360974}" presName="Childtext1" presStyleLbl="revTx" presStyleIdx="5" presStyleCnt="9">
        <dgm:presLayoutVars>
          <dgm:bulletEnabled val="1"/>
        </dgm:presLayoutVars>
      </dgm:prSet>
      <dgm:spPr/>
    </dgm:pt>
    <dgm:pt modelId="{E20DED68-7345-49F8-8970-D6EB751E0532}" type="pres">
      <dgm:prSet presAssocID="{A5EE210B-B9B0-4EF9-BFC1-F856C8360974}" presName="ConnectLine1" presStyleLbl="sibTrans1D1" presStyleIdx="5" presStyleCnt="9"/>
      <dgm:spPr>
        <a:noFill/>
        <a:ln w="6350" cap="flat" cmpd="sng" algn="ctr">
          <a:solidFill>
            <a:schemeClr val="accent5">
              <a:hueOff val="225004"/>
              <a:satOff val="5432"/>
              <a:lumOff val="-26226"/>
              <a:alphaOff val="0"/>
            </a:schemeClr>
          </a:solidFill>
          <a:prstDash val="dash"/>
          <a:miter lim="800000"/>
        </a:ln>
        <a:effectLst/>
      </dgm:spPr>
    </dgm:pt>
    <dgm:pt modelId="{6BF2F906-7D76-4C26-B3A4-DBEAE192C542}" type="pres">
      <dgm:prSet presAssocID="{A5EE210B-B9B0-4EF9-BFC1-F856C8360974}" presName="ConnectLineEnd1" presStyleLbl="lnNode1" presStyleIdx="5" presStyleCnt="9"/>
      <dgm:spPr/>
    </dgm:pt>
    <dgm:pt modelId="{E21D5EA3-86DC-4A67-B239-CCF41C011623}" type="pres">
      <dgm:prSet presAssocID="{A5EE210B-B9B0-4EF9-BFC1-F856C8360974}" presName="EmptyPane1" presStyleCnt="0"/>
      <dgm:spPr/>
    </dgm:pt>
    <dgm:pt modelId="{78CABDF7-3E13-4B62-A4AC-8D9DE1D59BE0}" type="pres">
      <dgm:prSet presAssocID="{9AF318D8-CC21-4620-84C6-E058AB13A7E8}" presName="spaceBetweenRectangles1" presStyleCnt="0"/>
      <dgm:spPr/>
    </dgm:pt>
    <dgm:pt modelId="{B0C2BE59-4EEE-478C-83A4-E26EE0F88160}" type="pres">
      <dgm:prSet presAssocID="{A45CD0F8-C3E4-4C91-9DC2-66BC91AC442A}" presName="composite1" presStyleCnt="0"/>
      <dgm:spPr/>
    </dgm:pt>
    <dgm:pt modelId="{210FDE48-D0AF-4C2D-B25E-7D26A2C0D3DA}" type="pres">
      <dgm:prSet presAssocID="{A45CD0F8-C3E4-4C91-9DC2-66BC91AC442A}" presName="parent1" presStyleLbl="alignNode1" presStyleIdx="6" presStyleCnt="9">
        <dgm:presLayoutVars>
          <dgm:chMax val="1"/>
          <dgm:chPref val="1"/>
          <dgm:bulletEnabled val="1"/>
        </dgm:presLayoutVars>
      </dgm:prSet>
      <dgm:spPr/>
    </dgm:pt>
    <dgm:pt modelId="{08454928-9554-45D6-B9FA-682C952909F0}" type="pres">
      <dgm:prSet presAssocID="{A45CD0F8-C3E4-4C91-9DC2-66BC91AC442A}" presName="Childtext1" presStyleLbl="revTx" presStyleIdx="6" presStyleCnt="9">
        <dgm:presLayoutVars>
          <dgm:bulletEnabled val="1"/>
        </dgm:presLayoutVars>
      </dgm:prSet>
      <dgm:spPr/>
    </dgm:pt>
    <dgm:pt modelId="{7FF2F712-CE52-4CE6-8841-054828CE5F6C}" type="pres">
      <dgm:prSet presAssocID="{A45CD0F8-C3E4-4C91-9DC2-66BC91AC442A}" presName="ConnectLine1" presStyleLbl="sibTrans1D1" presStyleIdx="6" presStyleCnt="9"/>
      <dgm:spPr>
        <a:noFill/>
        <a:ln w="6350" cap="flat" cmpd="sng" algn="ctr">
          <a:solidFill>
            <a:schemeClr val="accent5">
              <a:hueOff val="270005"/>
              <a:satOff val="6519"/>
              <a:lumOff val="-31471"/>
              <a:alphaOff val="0"/>
            </a:schemeClr>
          </a:solidFill>
          <a:prstDash val="dash"/>
          <a:miter lim="800000"/>
        </a:ln>
        <a:effectLst/>
      </dgm:spPr>
    </dgm:pt>
    <dgm:pt modelId="{84FF87C6-0A38-49CD-9219-B26AA08197B4}" type="pres">
      <dgm:prSet presAssocID="{A45CD0F8-C3E4-4C91-9DC2-66BC91AC442A}" presName="ConnectLineEnd1" presStyleLbl="lnNode1" presStyleIdx="6" presStyleCnt="9"/>
      <dgm:spPr/>
    </dgm:pt>
    <dgm:pt modelId="{D26DFBF0-26EE-4B1F-8F29-8AD248A85559}" type="pres">
      <dgm:prSet presAssocID="{A45CD0F8-C3E4-4C91-9DC2-66BC91AC442A}" presName="EmptyPane1" presStyleCnt="0"/>
      <dgm:spPr/>
    </dgm:pt>
    <dgm:pt modelId="{0F64DFBF-A9E4-466F-A8FA-97E2A6D12331}" type="pres">
      <dgm:prSet presAssocID="{8A762D43-1646-4D13-A0BA-28F58E79C7F7}" presName="spaceBetweenRectangles1" presStyleCnt="0"/>
      <dgm:spPr/>
    </dgm:pt>
    <dgm:pt modelId="{55CB3CD2-4D18-407A-9B4B-0B2B6F5348DC}" type="pres">
      <dgm:prSet presAssocID="{BB07C3F0-8FBA-489E-9AC9-5F575DC564AE}" presName="composite1" presStyleCnt="0"/>
      <dgm:spPr/>
    </dgm:pt>
    <dgm:pt modelId="{734881DD-2C2D-4F04-84EB-9D395547685A}" type="pres">
      <dgm:prSet presAssocID="{BB07C3F0-8FBA-489E-9AC9-5F575DC564AE}" presName="parent1" presStyleLbl="alignNode1" presStyleIdx="7" presStyleCnt="9">
        <dgm:presLayoutVars>
          <dgm:chMax val="1"/>
          <dgm:chPref val="1"/>
          <dgm:bulletEnabled val="1"/>
        </dgm:presLayoutVars>
      </dgm:prSet>
      <dgm:spPr/>
    </dgm:pt>
    <dgm:pt modelId="{5EF13D3E-0646-42C9-B380-D928AD29A5C6}" type="pres">
      <dgm:prSet presAssocID="{BB07C3F0-8FBA-489E-9AC9-5F575DC564AE}" presName="Childtext1" presStyleLbl="revTx" presStyleIdx="7" presStyleCnt="9">
        <dgm:presLayoutVars>
          <dgm:bulletEnabled val="1"/>
        </dgm:presLayoutVars>
      </dgm:prSet>
      <dgm:spPr/>
    </dgm:pt>
    <dgm:pt modelId="{DC1FCDA5-5DC4-4617-8131-12222E1580BF}" type="pres">
      <dgm:prSet presAssocID="{BB07C3F0-8FBA-489E-9AC9-5F575DC564AE}" presName="ConnectLine1" presStyleLbl="sibTrans1D1" presStyleIdx="7" presStyleCnt="9"/>
      <dgm:spPr>
        <a:noFill/>
        <a:ln w="6350" cap="flat" cmpd="sng" algn="ctr">
          <a:solidFill>
            <a:schemeClr val="accent5">
              <a:hueOff val="315006"/>
              <a:satOff val="7605"/>
              <a:lumOff val="-36716"/>
              <a:alphaOff val="0"/>
            </a:schemeClr>
          </a:solidFill>
          <a:prstDash val="dash"/>
          <a:miter lim="800000"/>
        </a:ln>
        <a:effectLst/>
      </dgm:spPr>
    </dgm:pt>
    <dgm:pt modelId="{ED4A08D4-0C85-4971-9292-1512C004B22F}" type="pres">
      <dgm:prSet presAssocID="{BB07C3F0-8FBA-489E-9AC9-5F575DC564AE}" presName="ConnectLineEnd1" presStyleLbl="lnNode1" presStyleIdx="7" presStyleCnt="9"/>
      <dgm:spPr/>
    </dgm:pt>
    <dgm:pt modelId="{7DAAC685-5501-4DB9-9236-CD462EF3696B}" type="pres">
      <dgm:prSet presAssocID="{BB07C3F0-8FBA-489E-9AC9-5F575DC564AE}" presName="EmptyPane1" presStyleCnt="0"/>
      <dgm:spPr/>
    </dgm:pt>
    <dgm:pt modelId="{6CC251A8-793E-4237-AC64-9A254F2952FA}" type="pres">
      <dgm:prSet presAssocID="{1238B695-8C8D-497C-A0DF-609C612FF540}" presName="spaceBetweenRectangles1" presStyleCnt="0"/>
      <dgm:spPr/>
    </dgm:pt>
    <dgm:pt modelId="{EFDBF0CD-8D73-4119-8DAB-BC7CB3DBB681}" type="pres">
      <dgm:prSet presAssocID="{8D4951BB-205C-4ECB-9324-AFEE0881B402}" presName="composite1" presStyleCnt="0"/>
      <dgm:spPr/>
    </dgm:pt>
    <dgm:pt modelId="{06E1C765-3480-401C-B904-52500303F4BC}" type="pres">
      <dgm:prSet presAssocID="{8D4951BB-205C-4ECB-9324-AFEE0881B402}" presName="parent1" presStyleLbl="alignNode1" presStyleIdx="8" presStyleCnt="9">
        <dgm:presLayoutVars>
          <dgm:chMax val="1"/>
          <dgm:chPref val="1"/>
          <dgm:bulletEnabled val="1"/>
        </dgm:presLayoutVars>
      </dgm:prSet>
      <dgm:spPr/>
    </dgm:pt>
    <dgm:pt modelId="{50BE9C8D-597B-4562-B786-F5FD819F611C}" type="pres">
      <dgm:prSet presAssocID="{8D4951BB-205C-4ECB-9324-AFEE0881B402}" presName="Childtext1" presStyleLbl="revTx" presStyleIdx="8" presStyleCnt="9">
        <dgm:presLayoutVars>
          <dgm:bulletEnabled val="1"/>
        </dgm:presLayoutVars>
      </dgm:prSet>
      <dgm:spPr/>
    </dgm:pt>
    <dgm:pt modelId="{7A27D22C-BBCD-408E-BD85-394C4D75E19A}" type="pres">
      <dgm:prSet presAssocID="{8D4951BB-205C-4ECB-9324-AFEE0881B402}" presName="ConnectLine1" presStyleLbl="sibTrans1D1" presStyleIdx="8" presStyleCnt="9"/>
      <dgm:spPr>
        <a:noFill/>
        <a:ln w="6350" cap="flat" cmpd="sng" algn="ctr">
          <a:solidFill>
            <a:schemeClr val="accent5">
              <a:hueOff val="360006"/>
              <a:satOff val="8692"/>
              <a:lumOff val="-41961"/>
              <a:alphaOff val="0"/>
            </a:schemeClr>
          </a:solidFill>
          <a:prstDash val="dash"/>
          <a:miter lim="800000"/>
        </a:ln>
        <a:effectLst/>
      </dgm:spPr>
    </dgm:pt>
    <dgm:pt modelId="{CD3363B8-27C2-42B1-9952-B6EED9DB7795}" type="pres">
      <dgm:prSet presAssocID="{8D4951BB-205C-4ECB-9324-AFEE0881B402}" presName="ConnectLineEnd1" presStyleLbl="lnNode1" presStyleIdx="8" presStyleCnt="9"/>
      <dgm:spPr/>
    </dgm:pt>
    <dgm:pt modelId="{74E38AFE-F534-4D4D-BADA-B976D81670B9}" type="pres">
      <dgm:prSet presAssocID="{8D4951BB-205C-4ECB-9324-AFEE0881B40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0A72B907-E319-4DD8-B2C1-CD6ADF877394}" srcId="{E5B2E815-0D19-41DC-B01B-4D608769620A}" destId="{A45CD0F8-C3E4-4C91-9DC2-66BC91AC442A}" srcOrd="6" destOrd="0" parTransId="{5111EFD4-5E8C-4D88-87E2-36C80FF7242A}" sibTransId="{8A762D43-1646-4D13-A0BA-28F58E79C7F7}"/>
    <dgm:cxn modelId="{8D85CC10-7FCF-41BC-82B4-14AE60FD7B7F}" type="presOf" srcId="{7E9C1C2A-37B1-4209-94CA-FE88E76DA431}" destId="{1BB5FD64-47F9-47A3-911F-535BFE17A3B9}" srcOrd="0" destOrd="0" presId="urn:microsoft.com/office/officeart/2016/7/layout/RoundedRectangleTimeline"/>
    <dgm:cxn modelId="{92330C11-C197-4512-BDA4-8D8A69AF7D1C}" srcId="{A19EF42D-1063-48BA-8BC7-F5DC6E06E8A6}" destId="{87BF7896-20EA-4E8F-B6F4-A34EC5C9CB50}" srcOrd="0" destOrd="0" parTransId="{05E47BA5-F724-4AEE-9B5B-401F18E028E6}" sibTransId="{D63CE73E-35DE-48C3-8753-7648BC953C0D}"/>
    <dgm:cxn modelId="{9F302A17-A0BD-40B4-9855-AFE9376C2060}" type="presOf" srcId="{A19EF42D-1063-48BA-8BC7-F5DC6E06E8A6}" destId="{27B86332-BE1D-414A-83B2-1A1CD2BC417F}" srcOrd="0" destOrd="0" presId="urn:microsoft.com/office/officeart/2016/7/layout/RoundedRectangleTimeline"/>
    <dgm:cxn modelId="{A339AA1B-3EDB-4FAA-B684-84C112AB9034}" srcId="{8D4951BB-205C-4ECB-9324-AFEE0881B402}" destId="{D6336B25-15A7-4098-82AF-8A40F5800CA6}" srcOrd="0" destOrd="0" parTransId="{9CB2376E-A0AF-4A27-A393-CBF363B71181}" sibTransId="{656814AC-136B-4B2A-8BE5-19AC00B4C5E9}"/>
    <dgm:cxn modelId="{96F63634-1B1A-4A50-B1B7-643FD07B9031}" srcId="{BB07C3F0-8FBA-489E-9AC9-5F575DC564AE}" destId="{D7AFC17A-DC1E-4D09-AAB7-0852F7A1C940}" srcOrd="0" destOrd="0" parTransId="{9A3D62CF-F3F8-4A3A-87BD-9E372E3B88C3}" sibTransId="{FE0877C5-E691-47AB-9504-860D8A48983E}"/>
    <dgm:cxn modelId="{D312F334-2C12-4434-BFB3-759D00D1D19A}" srcId="{E5B2E815-0D19-41DC-B01B-4D608769620A}" destId="{BB07C3F0-8FBA-489E-9AC9-5F575DC564AE}" srcOrd="7" destOrd="0" parTransId="{E9759BB6-6EC9-4746-BFE0-1500BBEBDAD2}" sibTransId="{1238B695-8C8D-497C-A0DF-609C612FF540}"/>
    <dgm:cxn modelId="{19FB843A-6B4B-417A-B344-793A30A0CC36}" type="presOf" srcId="{87BF7896-20EA-4E8F-B6F4-A34EC5C9CB50}" destId="{C91C196D-7E8F-4C2A-8845-784E914C2A39}" srcOrd="0" destOrd="0" presId="urn:microsoft.com/office/officeart/2016/7/layout/RoundedRectangleTimeline"/>
    <dgm:cxn modelId="{E71E6C3C-91EF-4E81-A555-89967A26F1A0}" type="presOf" srcId="{F24CB146-74F7-4BCC-BADB-136879BC6B42}" destId="{1FA3C236-5719-4A33-A6BB-80FA85F940E3}" srcOrd="0" destOrd="0" presId="urn:microsoft.com/office/officeart/2016/7/layout/RoundedRectangleTimeline"/>
    <dgm:cxn modelId="{349D6B45-C2D0-4646-BEC1-2615FEDD395A}" srcId="{A45CD0F8-C3E4-4C91-9DC2-66BC91AC442A}" destId="{07ADEFE3-1995-4F6F-9886-1BDD16DF7EDC}" srcOrd="0" destOrd="0" parTransId="{D2898A94-9828-4136-94BE-282E71E8E7E2}" sibTransId="{BD3C6484-E443-4E94-8850-6C1630FD3656}"/>
    <dgm:cxn modelId="{0BC56A69-F9F4-44C3-A1BF-8F007C8C506D}" type="presOf" srcId="{FADC6D0B-B3EB-4AFE-B48D-722530A77C03}" destId="{644D9BF0-78AB-450F-B71E-84277637CCD5}" srcOrd="0" destOrd="0" presId="urn:microsoft.com/office/officeart/2016/7/layout/RoundedRectangleTimeline"/>
    <dgm:cxn modelId="{33D6404B-FF25-4739-B69B-7109CE9861A8}" type="presOf" srcId="{24AA849E-1DD6-4A0D-A6C3-AFEA481F3A1C}" destId="{45A02F84-C6CB-43F5-AEE4-3EA66C2BD25F}" srcOrd="0" destOrd="0" presId="urn:microsoft.com/office/officeart/2016/7/layout/RoundedRectangleTimeline"/>
    <dgm:cxn modelId="{5B2E544F-BFC4-4657-A4C6-C104BF73DBE2}" type="presOf" srcId="{D6336B25-15A7-4098-82AF-8A40F5800CA6}" destId="{50BE9C8D-597B-4562-B786-F5FD819F611C}" srcOrd="0" destOrd="0" presId="urn:microsoft.com/office/officeart/2016/7/layout/RoundedRectangleTimeline"/>
    <dgm:cxn modelId="{6E24A54F-E2AC-49B3-8E2C-867E140D7742}" srcId="{E5B2E815-0D19-41DC-B01B-4D608769620A}" destId="{A5EE210B-B9B0-4EF9-BFC1-F856C8360974}" srcOrd="5" destOrd="0" parTransId="{21FAFE7D-25C9-41FB-8D13-CA8E8EFE565F}" sibTransId="{9AF318D8-CC21-4620-84C6-E058AB13A7E8}"/>
    <dgm:cxn modelId="{4653A150-E557-4235-B1A1-18156274D965}" type="presOf" srcId="{4259F840-24E7-476F-9F30-482E46395856}" destId="{E088D226-49D7-4C30-90DC-CA1755D98829}" srcOrd="0" destOrd="0" presId="urn:microsoft.com/office/officeart/2016/7/layout/RoundedRectangleTimeline"/>
    <dgm:cxn modelId="{CB2EFB56-1005-43FF-9035-17144CD644AF}" srcId="{E5B2E815-0D19-41DC-B01B-4D608769620A}" destId="{8D9E6257-287B-4521-8894-43A63A3B87E8}" srcOrd="4" destOrd="0" parTransId="{3CA7553F-14B3-49DE-B2D2-FF3123CC4718}" sibTransId="{7D2AB1AF-A270-432F-99BD-C9605E78A8B7}"/>
    <dgm:cxn modelId="{140A4778-8248-44DE-B78A-23C578A77D7E}" srcId="{E5B2E815-0D19-41DC-B01B-4D608769620A}" destId="{AC76BE15-3E8A-498B-91BD-CF772C26B6F1}" srcOrd="3" destOrd="0" parTransId="{00CCB400-064A-4EF5-9806-9534D9AC69AD}" sibTransId="{662A3D6E-7238-444F-BC0B-C7A4321261DB}"/>
    <dgm:cxn modelId="{948E568A-AB34-4D6A-A330-C35A64F7F789}" srcId="{A5EE210B-B9B0-4EF9-BFC1-F856C8360974}" destId="{FADC6D0B-B3EB-4AFE-B48D-722530A77C03}" srcOrd="0" destOrd="0" parTransId="{9467CB22-927A-4836-93D9-E582A91134FF}" sibTransId="{4C90D885-78E6-490B-972E-FEBB9F387007}"/>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1E6F58F-E080-49B6-A380-4ADF91F780B0}" type="presOf" srcId="{14CB5C3C-B10B-4AA9-A1AA-BDBC277363B7}" destId="{5FB1FFDC-7A23-4FEE-9196-4F3A395F7B38}" srcOrd="0" destOrd="0" presId="urn:microsoft.com/office/officeart/2016/7/layout/RoundedRectangleTimeline"/>
    <dgm:cxn modelId="{C7736897-2546-4FE1-9EEA-F615EDDD4F18}" srcId="{AC76BE15-3E8A-498B-91BD-CF772C26B6F1}" destId="{F24CB146-74F7-4BCC-BADB-136879BC6B42}" srcOrd="0" destOrd="0" parTransId="{457EDFA4-48C7-4953-98AD-0DF6690C133C}" sibTransId="{FCC40110-1D59-4E35-AB91-B224924779F3}"/>
    <dgm:cxn modelId="{851D9297-3E4F-41FE-A4C5-DF3FAC6F57CF}" type="presOf" srcId="{D7AFC17A-DC1E-4D09-AAB7-0852F7A1C940}" destId="{5EF13D3E-0646-42C9-B380-D928AD29A5C6}" srcOrd="0" destOrd="0" presId="urn:microsoft.com/office/officeart/2016/7/layout/RoundedRectangleTimeline"/>
    <dgm:cxn modelId="{9BFD86B5-7471-4943-9078-0B7E00EC5A5F}" type="presOf" srcId="{A45CD0F8-C3E4-4C91-9DC2-66BC91AC442A}" destId="{210FDE48-D0AF-4C2D-B25E-7D26A2C0D3DA}" srcOrd="0" destOrd="0" presId="urn:microsoft.com/office/officeart/2016/7/layout/RoundedRectangleTimeline"/>
    <dgm:cxn modelId="{63049FBB-302F-4FCA-B753-CE25A637CB4E}" type="presOf" srcId="{8D9E6257-287B-4521-8894-43A63A3B87E8}" destId="{5C0BE94D-3145-42B4-B0AF-106369CFF3E6}" srcOrd="0" destOrd="0" presId="urn:microsoft.com/office/officeart/2016/7/layout/RoundedRectangleTimeline"/>
    <dgm:cxn modelId="{39D43BBC-F4DE-4C67-BCDB-2F4CA9FB5AF7}" srcId="{4259F840-24E7-476F-9F30-482E46395856}" destId="{24AA849E-1DD6-4A0D-A6C3-AFEA481F3A1C}" srcOrd="0" destOrd="0" parTransId="{4A2F1079-4465-4AEB-AA09-1840017E1749}" sibTransId="{143C2D22-AD8F-4FAC-AF95-7649D83EA4A1}"/>
    <dgm:cxn modelId="{A6A768C4-3F8A-4119-8D18-3A54D757B126}" type="presOf" srcId="{A5EE210B-B9B0-4EF9-BFC1-F856C8360974}" destId="{147D48CF-40D3-4449-8F35-A21384FD4A22}" srcOrd="0" destOrd="0" presId="urn:microsoft.com/office/officeart/2016/7/layout/RoundedRectangleTimeline"/>
    <dgm:cxn modelId="{636DE8C5-F706-4BA5-855F-85FD2239E2BE}" srcId="{E5B2E815-0D19-41DC-B01B-4D608769620A}" destId="{3DE6FF16-CA4D-4D34-ABEB-8BE6A40B5E52}" srcOrd="2" destOrd="0" parTransId="{DA9CCCCB-8206-4757-82C8-F885E9D238B5}" sibTransId="{986162A7-6F89-4679-B40E-33A17DA21B73}"/>
    <dgm:cxn modelId="{3AAE62CC-146B-4D72-8ABB-B56D25F62381}" type="presOf" srcId="{BB07C3F0-8FBA-489E-9AC9-5F575DC564AE}" destId="{734881DD-2C2D-4F04-84EB-9D395547685A}" srcOrd="0" destOrd="0" presId="urn:microsoft.com/office/officeart/2016/7/layout/RoundedRectangleTimeline"/>
    <dgm:cxn modelId="{3E057ECE-A6F6-42E6-9CD5-2181B8EE4C68}" type="presOf" srcId="{07ADEFE3-1995-4F6F-9886-1BDD16DF7EDC}" destId="{08454928-9554-45D6-B9FA-682C952909F0}" srcOrd="0" destOrd="0" presId="urn:microsoft.com/office/officeart/2016/7/layout/RoundedRectangleTimeline"/>
    <dgm:cxn modelId="{42EE41D1-3C16-4937-BB38-B076896C09A0}" srcId="{E5B2E815-0D19-41DC-B01B-4D608769620A}" destId="{4259F840-24E7-476F-9F30-482E46395856}" srcOrd="0" destOrd="0" parTransId="{FCE8068D-7E50-4749-A8D0-ADEDAC5637B3}" sibTransId="{DCC444A4-F20A-48F5-A61E-47BFFF185A57}"/>
    <dgm:cxn modelId="{E6C725DF-2109-45AD-AD52-641BF14D0378}" srcId="{E5B2E815-0D19-41DC-B01B-4D608769620A}" destId="{8D4951BB-205C-4ECB-9324-AFEE0881B402}" srcOrd="8" destOrd="0" parTransId="{6C4F09B7-8F0C-483D-BAD1-1F2CC63F1E61}" sibTransId="{A3DB74D8-AA1E-4A96-BB5C-9F21C4710097}"/>
    <dgm:cxn modelId="{F5F846E1-F7C5-488F-B325-12C27F2437BF}" srcId="{8D9E6257-287B-4521-8894-43A63A3B87E8}" destId="{14CB5C3C-B10B-4AA9-A1AA-BDBC277363B7}" srcOrd="0" destOrd="0" parTransId="{587D74D8-6B98-426E-AB8E-F2F3C49FC61A}" sibTransId="{10C95EE9-2E00-4DB0-8568-EA3F420D5F7F}"/>
    <dgm:cxn modelId="{185A68E1-419F-4170-BBE0-3DF8177CF76E}" srcId="{E5B2E815-0D19-41DC-B01B-4D608769620A}" destId="{A19EF42D-1063-48BA-8BC7-F5DC6E06E8A6}" srcOrd="1" destOrd="0" parTransId="{4322CAF5-1F09-4B64-B092-BF3B016C8039}" sibTransId="{A6C1E8C9-D24E-466E-8759-0228D7934966}"/>
    <dgm:cxn modelId="{E891C1FB-1185-4576-A3D6-8521E332B27B}" srcId="{3DE6FF16-CA4D-4D34-ABEB-8BE6A40B5E52}" destId="{7E9C1C2A-37B1-4209-94CA-FE88E76DA431}" srcOrd="0" destOrd="0" parTransId="{9DFC3C07-7D17-434C-85A0-3EFB7E5392FE}" sibTransId="{BD112B39-89FF-40FC-AA8D-C4639785FDE4}"/>
    <dgm:cxn modelId="{E97C40FE-951A-49E0-9C53-83CC0D431EC6}" type="presOf" srcId="{8D4951BB-205C-4ECB-9324-AFEE0881B402}" destId="{06E1C765-3480-401C-B904-52500303F4BC}"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11D5D9CB-0D80-4395-8F19-C66AC6C60A83}" type="presParOf" srcId="{196C9F68-3606-4282-A4C6-4485F1280B5F}" destId="{8F3B24D3-7196-417E-B10C-AE2ECF24E731}" srcOrd="2" destOrd="0" presId="urn:microsoft.com/office/officeart/2016/7/layout/RoundedRectangleTimeline"/>
    <dgm:cxn modelId="{317825CD-DAC6-49CF-87A2-794806F247CC}" type="presParOf" srcId="{8F3B24D3-7196-417E-B10C-AE2ECF24E731}" destId="{27B86332-BE1D-414A-83B2-1A1CD2BC417F}" srcOrd="0" destOrd="0" presId="urn:microsoft.com/office/officeart/2016/7/layout/RoundedRectangleTimeline"/>
    <dgm:cxn modelId="{E1A2D78D-66E2-427A-8E60-680221407B75}" type="presParOf" srcId="{8F3B24D3-7196-417E-B10C-AE2ECF24E731}" destId="{C91C196D-7E8F-4C2A-8845-784E914C2A39}" srcOrd="1" destOrd="0" presId="urn:microsoft.com/office/officeart/2016/7/layout/RoundedRectangleTimeline"/>
    <dgm:cxn modelId="{DF241C44-A511-4DF7-9FB4-3A1ED38CD62A}" type="presParOf" srcId="{8F3B24D3-7196-417E-B10C-AE2ECF24E731}" destId="{3BCAFAFC-1BBA-4D34-807E-4EE4869BF057}" srcOrd="2" destOrd="0" presId="urn:microsoft.com/office/officeart/2016/7/layout/RoundedRectangleTimeline"/>
    <dgm:cxn modelId="{05BA0F7F-7740-4D92-A427-34E7D095C22A}" type="presParOf" srcId="{8F3B24D3-7196-417E-B10C-AE2ECF24E731}" destId="{A1F37508-3EC0-448D-850F-4582AAE6C829}" srcOrd="3" destOrd="0" presId="urn:microsoft.com/office/officeart/2016/7/layout/RoundedRectangleTimeline"/>
    <dgm:cxn modelId="{8739E7C9-5F1E-41CC-9B3F-B872C39A7EE9}" type="presParOf" srcId="{8F3B24D3-7196-417E-B10C-AE2ECF24E731}" destId="{32767D8A-DC75-4B9A-8948-9BB4831D76B0}" srcOrd="4" destOrd="0" presId="urn:microsoft.com/office/officeart/2016/7/layout/RoundedRectangleTimeline"/>
    <dgm:cxn modelId="{4CE2162F-D0E9-45E8-9B84-F66F8C36B4BE}" type="presParOf" srcId="{196C9F68-3606-4282-A4C6-4485F1280B5F}" destId="{406237FD-27F3-439A-8416-100084EEC097}" srcOrd="3" destOrd="0" presId="urn:microsoft.com/office/officeart/2016/7/layout/RoundedRectangleTimeline"/>
    <dgm:cxn modelId="{43BD8313-2385-4BA0-9145-2022434D3E68}" type="presParOf" srcId="{196C9F68-3606-4282-A4C6-4485F1280B5F}" destId="{3ADEA4DF-6814-494D-9D3D-41947417052B}" srcOrd="4"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5" destOrd="0" presId="urn:microsoft.com/office/officeart/2016/7/layout/RoundedRectangleTimeline"/>
    <dgm:cxn modelId="{FDD0F37D-1C7B-48B3-AC81-ED4C6F1B5BBD}" type="presParOf" srcId="{196C9F68-3606-4282-A4C6-4485F1280B5F}" destId="{E4E0A96A-AF87-442A-A1A3-64B8F3CFC7FE}" srcOrd="6"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 modelId="{70CE2E28-D770-4EFE-AA42-E2B6CE8F74CF}" type="presParOf" srcId="{196C9F68-3606-4282-A4C6-4485F1280B5F}" destId="{B1FA4EA8-D7CC-4D99-B396-6B267D739E65}" srcOrd="7" destOrd="0" presId="urn:microsoft.com/office/officeart/2016/7/layout/RoundedRectangleTimeline"/>
    <dgm:cxn modelId="{0A74856F-C489-4CBD-9918-F0F0992FB475}" type="presParOf" srcId="{196C9F68-3606-4282-A4C6-4485F1280B5F}" destId="{371548BE-A32C-4A7A-ABA4-1E1E6EC11F2B}" srcOrd="8" destOrd="0" presId="urn:microsoft.com/office/officeart/2016/7/layout/RoundedRectangleTimeline"/>
    <dgm:cxn modelId="{18AF68A4-FA36-4DFE-ADD2-1EBCDB49DAF3}" type="presParOf" srcId="{371548BE-A32C-4A7A-ABA4-1E1E6EC11F2B}" destId="{5C0BE94D-3145-42B4-B0AF-106369CFF3E6}" srcOrd="0" destOrd="0" presId="urn:microsoft.com/office/officeart/2016/7/layout/RoundedRectangleTimeline"/>
    <dgm:cxn modelId="{FB0DEC03-2BD5-4BF5-9CEC-57176F4827C5}" type="presParOf" srcId="{371548BE-A32C-4A7A-ABA4-1E1E6EC11F2B}" destId="{5FB1FFDC-7A23-4FEE-9196-4F3A395F7B38}" srcOrd="1" destOrd="0" presId="urn:microsoft.com/office/officeart/2016/7/layout/RoundedRectangleTimeline"/>
    <dgm:cxn modelId="{E8E758DD-A547-4176-A346-9E5B3C18A123}" type="presParOf" srcId="{371548BE-A32C-4A7A-ABA4-1E1E6EC11F2B}" destId="{D0814C70-78AB-428B-A174-20BDCEFD98D5}" srcOrd="2" destOrd="0" presId="urn:microsoft.com/office/officeart/2016/7/layout/RoundedRectangleTimeline"/>
    <dgm:cxn modelId="{0350997F-F4AA-432C-AF95-76D9AC382418}" type="presParOf" srcId="{371548BE-A32C-4A7A-ABA4-1E1E6EC11F2B}" destId="{185C5B42-F7C5-4DD1-82BC-453C46484FB1}" srcOrd="3" destOrd="0" presId="urn:microsoft.com/office/officeart/2016/7/layout/RoundedRectangleTimeline"/>
    <dgm:cxn modelId="{2072C61F-7801-416A-A982-5295EB52DC92}" type="presParOf" srcId="{371548BE-A32C-4A7A-ABA4-1E1E6EC11F2B}" destId="{265A2017-7F05-4A7D-8B0A-0EBD43C1E213}" srcOrd="4" destOrd="0" presId="urn:microsoft.com/office/officeart/2016/7/layout/RoundedRectangleTimeline"/>
    <dgm:cxn modelId="{01E71A24-C396-4D3D-BA4A-E19E9DDCCD61}" type="presParOf" srcId="{196C9F68-3606-4282-A4C6-4485F1280B5F}" destId="{EBCADC78-D741-4964-B8AA-B5C30105054C}" srcOrd="9" destOrd="0" presId="urn:microsoft.com/office/officeart/2016/7/layout/RoundedRectangleTimeline"/>
    <dgm:cxn modelId="{A2179E50-B4E9-40E1-AA47-7B8E604A24C0}" type="presParOf" srcId="{196C9F68-3606-4282-A4C6-4485F1280B5F}" destId="{D2C2AA95-39D9-4068-B84A-C24FFE1566E2}" srcOrd="10" destOrd="0" presId="urn:microsoft.com/office/officeart/2016/7/layout/RoundedRectangleTimeline"/>
    <dgm:cxn modelId="{AA7AF9B6-F073-408B-B6EA-77DECBB16951}" type="presParOf" srcId="{D2C2AA95-39D9-4068-B84A-C24FFE1566E2}" destId="{147D48CF-40D3-4449-8F35-A21384FD4A22}" srcOrd="0" destOrd="0" presId="urn:microsoft.com/office/officeart/2016/7/layout/RoundedRectangleTimeline"/>
    <dgm:cxn modelId="{A7904D6C-FC2E-4DD2-976A-8C21FD4DFF1A}" type="presParOf" srcId="{D2C2AA95-39D9-4068-B84A-C24FFE1566E2}" destId="{644D9BF0-78AB-450F-B71E-84277637CCD5}" srcOrd="1" destOrd="0" presId="urn:microsoft.com/office/officeart/2016/7/layout/RoundedRectangleTimeline"/>
    <dgm:cxn modelId="{B0444E8D-96CE-4964-B147-71DBD703AD49}" type="presParOf" srcId="{D2C2AA95-39D9-4068-B84A-C24FFE1566E2}" destId="{E20DED68-7345-49F8-8970-D6EB751E0532}" srcOrd="2" destOrd="0" presId="urn:microsoft.com/office/officeart/2016/7/layout/RoundedRectangleTimeline"/>
    <dgm:cxn modelId="{8FC419C1-7A23-4F1C-AB4E-E76DD704A0F2}" type="presParOf" srcId="{D2C2AA95-39D9-4068-B84A-C24FFE1566E2}" destId="{6BF2F906-7D76-4C26-B3A4-DBEAE192C542}" srcOrd="3" destOrd="0" presId="urn:microsoft.com/office/officeart/2016/7/layout/RoundedRectangleTimeline"/>
    <dgm:cxn modelId="{252D475F-E579-45AC-88FC-F3D3E408A8DF}" type="presParOf" srcId="{D2C2AA95-39D9-4068-B84A-C24FFE1566E2}" destId="{E21D5EA3-86DC-4A67-B239-CCF41C011623}" srcOrd="4" destOrd="0" presId="urn:microsoft.com/office/officeart/2016/7/layout/RoundedRectangleTimeline"/>
    <dgm:cxn modelId="{FDE29094-6A7E-4FAC-A539-9F616AA813DE}" type="presParOf" srcId="{196C9F68-3606-4282-A4C6-4485F1280B5F}" destId="{78CABDF7-3E13-4B62-A4AC-8D9DE1D59BE0}" srcOrd="11" destOrd="0" presId="urn:microsoft.com/office/officeart/2016/7/layout/RoundedRectangleTimeline"/>
    <dgm:cxn modelId="{F0EE7551-AC48-44C3-8F38-3F15BE1221CA}" type="presParOf" srcId="{196C9F68-3606-4282-A4C6-4485F1280B5F}" destId="{B0C2BE59-4EEE-478C-83A4-E26EE0F88160}" srcOrd="12" destOrd="0" presId="urn:microsoft.com/office/officeart/2016/7/layout/RoundedRectangleTimeline"/>
    <dgm:cxn modelId="{C6F95F2A-5976-4782-A2F6-AE0F172E56B9}" type="presParOf" srcId="{B0C2BE59-4EEE-478C-83A4-E26EE0F88160}" destId="{210FDE48-D0AF-4C2D-B25E-7D26A2C0D3DA}" srcOrd="0" destOrd="0" presId="urn:microsoft.com/office/officeart/2016/7/layout/RoundedRectangleTimeline"/>
    <dgm:cxn modelId="{F762E6F0-608D-4419-8AE5-EFBAF44CAFC5}" type="presParOf" srcId="{B0C2BE59-4EEE-478C-83A4-E26EE0F88160}" destId="{08454928-9554-45D6-B9FA-682C952909F0}" srcOrd="1" destOrd="0" presId="urn:microsoft.com/office/officeart/2016/7/layout/RoundedRectangleTimeline"/>
    <dgm:cxn modelId="{57558DDF-C384-4AD5-AA48-501F15816E1D}" type="presParOf" srcId="{B0C2BE59-4EEE-478C-83A4-E26EE0F88160}" destId="{7FF2F712-CE52-4CE6-8841-054828CE5F6C}" srcOrd="2" destOrd="0" presId="urn:microsoft.com/office/officeart/2016/7/layout/RoundedRectangleTimeline"/>
    <dgm:cxn modelId="{ECB9EC42-46ED-425B-8D55-71AA3784B427}" type="presParOf" srcId="{B0C2BE59-4EEE-478C-83A4-E26EE0F88160}" destId="{84FF87C6-0A38-49CD-9219-B26AA08197B4}" srcOrd="3" destOrd="0" presId="urn:microsoft.com/office/officeart/2016/7/layout/RoundedRectangleTimeline"/>
    <dgm:cxn modelId="{C32CB3EA-CE9C-407C-BE8C-C8CB7DB39548}" type="presParOf" srcId="{B0C2BE59-4EEE-478C-83A4-E26EE0F88160}" destId="{D26DFBF0-26EE-4B1F-8F29-8AD248A85559}" srcOrd="4" destOrd="0" presId="urn:microsoft.com/office/officeart/2016/7/layout/RoundedRectangleTimeline"/>
    <dgm:cxn modelId="{C4311ECB-A07E-4A54-9C7B-BC94AD4543C9}" type="presParOf" srcId="{196C9F68-3606-4282-A4C6-4485F1280B5F}" destId="{0F64DFBF-A9E4-466F-A8FA-97E2A6D12331}" srcOrd="13" destOrd="0" presId="urn:microsoft.com/office/officeart/2016/7/layout/RoundedRectangleTimeline"/>
    <dgm:cxn modelId="{700FA166-0F47-4A40-9FC2-C8D0CCAA5605}" type="presParOf" srcId="{196C9F68-3606-4282-A4C6-4485F1280B5F}" destId="{55CB3CD2-4D18-407A-9B4B-0B2B6F5348DC}" srcOrd="14" destOrd="0" presId="urn:microsoft.com/office/officeart/2016/7/layout/RoundedRectangleTimeline"/>
    <dgm:cxn modelId="{4C076B83-ED77-4C50-B3C3-A772C36E436E}" type="presParOf" srcId="{55CB3CD2-4D18-407A-9B4B-0B2B6F5348DC}" destId="{734881DD-2C2D-4F04-84EB-9D395547685A}" srcOrd="0" destOrd="0" presId="urn:microsoft.com/office/officeart/2016/7/layout/RoundedRectangleTimeline"/>
    <dgm:cxn modelId="{8781FC48-A24A-4D44-BCBE-F224E2802460}" type="presParOf" srcId="{55CB3CD2-4D18-407A-9B4B-0B2B6F5348DC}" destId="{5EF13D3E-0646-42C9-B380-D928AD29A5C6}" srcOrd="1" destOrd="0" presId="urn:microsoft.com/office/officeart/2016/7/layout/RoundedRectangleTimeline"/>
    <dgm:cxn modelId="{8FB2E32C-708D-4358-A273-1ABD52762E3F}" type="presParOf" srcId="{55CB3CD2-4D18-407A-9B4B-0B2B6F5348DC}" destId="{DC1FCDA5-5DC4-4617-8131-12222E1580BF}" srcOrd="2" destOrd="0" presId="urn:microsoft.com/office/officeart/2016/7/layout/RoundedRectangleTimeline"/>
    <dgm:cxn modelId="{058FD24A-CEAF-47E8-840D-E28682413963}" type="presParOf" srcId="{55CB3CD2-4D18-407A-9B4B-0B2B6F5348DC}" destId="{ED4A08D4-0C85-4971-9292-1512C004B22F}" srcOrd="3" destOrd="0" presId="urn:microsoft.com/office/officeart/2016/7/layout/RoundedRectangleTimeline"/>
    <dgm:cxn modelId="{5ABBC2BD-EBDD-4637-8509-D6710C25F286}" type="presParOf" srcId="{55CB3CD2-4D18-407A-9B4B-0B2B6F5348DC}" destId="{7DAAC685-5501-4DB9-9236-CD462EF3696B}" srcOrd="4" destOrd="0" presId="urn:microsoft.com/office/officeart/2016/7/layout/RoundedRectangleTimeline"/>
    <dgm:cxn modelId="{971911F5-8DC4-4D26-9F35-9CAA93CBDED2}" type="presParOf" srcId="{196C9F68-3606-4282-A4C6-4485F1280B5F}" destId="{6CC251A8-793E-4237-AC64-9A254F2952FA}" srcOrd="15" destOrd="0" presId="urn:microsoft.com/office/officeart/2016/7/layout/RoundedRectangleTimeline"/>
    <dgm:cxn modelId="{39C5FF1C-4E11-44E7-BA7E-4628089BC093}" type="presParOf" srcId="{196C9F68-3606-4282-A4C6-4485F1280B5F}" destId="{EFDBF0CD-8D73-4119-8DAB-BC7CB3DBB681}" srcOrd="16" destOrd="0" presId="urn:microsoft.com/office/officeart/2016/7/layout/RoundedRectangleTimeline"/>
    <dgm:cxn modelId="{C9F4070C-8281-4CA5-9300-A31354709EA3}" type="presParOf" srcId="{EFDBF0CD-8D73-4119-8DAB-BC7CB3DBB681}" destId="{06E1C765-3480-401C-B904-52500303F4BC}" srcOrd="0" destOrd="0" presId="urn:microsoft.com/office/officeart/2016/7/layout/RoundedRectangleTimeline"/>
    <dgm:cxn modelId="{7CD091C5-862E-44EF-BC01-1873200505B6}" type="presParOf" srcId="{EFDBF0CD-8D73-4119-8DAB-BC7CB3DBB681}" destId="{50BE9C8D-597B-4562-B786-F5FD819F611C}" srcOrd="1" destOrd="0" presId="urn:microsoft.com/office/officeart/2016/7/layout/RoundedRectangleTimeline"/>
    <dgm:cxn modelId="{1B0E8168-E71C-490E-A2CE-D7CE28AFC528}" type="presParOf" srcId="{EFDBF0CD-8D73-4119-8DAB-BC7CB3DBB681}" destId="{7A27D22C-BBCD-408E-BD85-394C4D75E19A}" srcOrd="2" destOrd="0" presId="urn:microsoft.com/office/officeart/2016/7/layout/RoundedRectangleTimeline"/>
    <dgm:cxn modelId="{5BDD05D9-31BC-46B9-99AE-692357F38B47}" type="presParOf" srcId="{EFDBF0CD-8D73-4119-8DAB-BC7CB3DBB681}" destId="{CD3363B8-27C2-42B1-9952-B6EED9DB7795}" srcOrd="3" destOrd="0" presId="urn:microsoft.com/office/officeart/2016/7/layout/RoundedRectangleTimeline"/>
    <dgm:cxn modelId="{93B194E4-D935-4CA3-939F-2AEEC76B36E4}" type="presParOf" srcId="{EFDBF0CD-8D73-4119-8DAB-BC7CB3DBB681}" destId="{74E38AFE-F534-4D4D-BADA-B976D81670B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758409" y="1416464"/>
          <a:ext cx="397986" cy="114693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Week 0</a:t>
          </a:r>
        </a:p>
      </dsp:txBody>
      <dsp:txXfrm rot="5400000">
        <a:off x="403364" y="1810365"/>
        <a:ext cx="1127505" cy="359130"/>
      </dsp:txXfrm>
    </dsp:sp>
    <dsp:sp modelId="{45A02F84-C6CB-43F5-AEE4-3EA66C2BD25F}">
      <dsp:nvSpPr>
        <dsp:cNvPr id="0" name=""/>
        <dsp:cNvSpPr/>
      </dsp:nvSpPr>
      <dsp:spPr>
        <a:xfrm>
          <a:off x="1624"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latin typeface="+mn-lt"/>
            </a:rPr>
            <a:t>Introduction</a:t>
          </a:r>
        </a:p>
      </dsp:txBody>
      <dsp:txXfrm>
        <a:off x="1624" y="0"/>
        <a:ext cx="1911556" cy="1392951"/>
      </dsp:txXfrm>
    </dsp:sp>
    <dsp:sp modelId="{6BA46904-CB7C-4538-BD49-D3891EF19552}">
      <dsp:nvSpPr>
        <dsp:cNvPr id="0" name=""/>
        <dsp:cNvSpPr/>
      </dsp:nvSpPr>
      <dsp:spPr>
        <a:xfrm>
          <a:off x="957402"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917604"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86332-BE1D-414A-83B2-1A1CD2BC417F}">
      <dsp:nvSpPr>
        <dsp:cNvPr id="0" name=""/>
        <dsp:cNvSpPr/>
      </dsp:nvSpPr>
      <dsp:spPr>
        <a:xfrm>
          <a:off x="1530869" y="1790937"/>
          <a:ext cx="1146933" cy="397986"/>
        </a:xfrm>
        <a:prstGeom prst="rect">
          <a:avLst/>
        </a:prstGeom>
        <a:solidFill>
          <a:schemeClr val="accent5">
            <a:hueOff val="45001"/>
            <a:satOff val="1086"/>
            <a:lumOff val="-5245"/>
            <a:alphaOff val="0"/>
          </a:schemeClr>
        </a:solidFill>
        <a:ln w="12700" cap="flat" cmpd="sng" algn="ctr">
          <a:solidFill>
            <a:schemeClr val="accent5">
              <a:hueOff val="45001"/>
              <a:satOff val="1086"/>
              <a:lumOff val="-52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Week 1</a:t>
          </a:r>
        </a:p>
      </dsp:txBody>
      <dsp:txXfrm>
        <a:off x="1530869" y="1790937"/>
        <a:ext cx="1146933" cy="397986"/>
      </dsp:txXfrm>
    </dsp:sp>
    <dsp:sp modelId="{C91C196D-7E8F-4C2A-8845-784E914C2A39}">
      <dsp:nvSpPr>
        <dsp:cNvPr id="0" name=""/>
        <dsp:cNvSpPr/>
      </dsp:nvSpPr>
      <dsp:spPr>
        <a:xfrm>
          <a:off x="1148558"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latin typeface="+mn-lt"/>
            </a:rPr>
            <a:t>Data Types &amp; Operators</a:t>
          </a:r>
        </a:p>
      </dsp:txBody>
      <dsp:txXfrm>
        <a:off x="1148558" y="2586910"/>
        <a:ext cx="1911556" cy="1392951"/>
      </dsp:txXfrm>
    </dsp:sp>
    <dsp:sp modelId="{3BCAFAFC-1BBA-4D34-807E-4EE4869BF057}">
      <dsp:nvSpPr>
        <dsp:cNvPr id="0" name=""/>
        <dsp:cNvSpPr/>
      </dsp:nvSpPr>
      <dsp:spPr>
        <a:xfrm>
          <a:off x="2104336" y="2188924"/>
          <a:ext cx="0" cy="318388"/>
        </a:xfrm>
        <a:prstGeom prst="line">
          <a:avLst/>
        </a:prstGeom>
        <a:noFill/>
        <a:ln w="6350" cap="flat" cmpd="sng" algn="ctr">
          <a:solidFill>
            <a:schemeClr val="accent5">
              <a:hueOff val="45001"/>
              <a:satOff val="1086"/>
              <a:lumOff val="-5245"/>
              <a:alphaOff val="0"/>
            </a:schemeClr>
          </a:solidFill>
          <a:prstDash val="dash"/>
          <a:miter lim="800000"/>
        </a:ln>
        <a:effectLst/>
      </dsp:spPr>
      <dsp:style>
        <a:lnRef idx="1">
          <a:scrgbClr r="0" g="0" b="0"/>
        </a:lnRef>
        <a:fillRef idx="0">
          <a:scrgbClr r="0" g="0" b="0"/>
        </a:fillRef>
        <a:effectRef idx="0">
          <a:scrgbClr r="0" g="0" b="0"/>
        </a:effectRef>
        <a:fontRef idx="minor"/>
      </dsp:style>
    </dsp:sp>
    <dsp:sp modelId="{A1F37508-3EC0-448D-850F-4582AAE6C829}">
      <dsp:nvSpPr>
        <dsp:cNvPr id="0" name=""/>
        <dsp:cNvSpPr/>
      </dsp:nvSpPr>
      <dsp:spPr>
        <a:xfrm>
          <a:off x="2064537" y="2507313"/>
          <a:ext cx="79597" cy="79597"/>
        </a:xfrm>
        <a:prstGeom prst="ellipse">
          <a:avLst/>
        </a:prstGeom>
        <a:solidFill>
          <a:schemeClr val="accent5">
            <a:hueOff val="45001"/>
            <a:satOff val="1086"/>
            <a:lumOff val="-52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2677803" y="1790937"/>
          <a:ext cx="1146933"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2</a:t>
          </a:r>
        </a:p>
      </dsp:txBody>
      <dsp:txXfrm>
        <a:off x="2677803" y="1790937"/>
        <a:ext cx="1146933" cy="397986"/>
      </dsp:txXfrm>
    </dsp:sp>
    <dsp:sp modelId="{1BB5FD64-47F9-47A3-911F-535BFE17A3B9}">
      <dsp:nvSpPr>
        <dsp:cNvPr id="0" name=""/>
        <dsp:cNvSpPr/>
      </dsp:nvSpPr>
      <dsp:spPr>
        <a:xfrm>
          <a:off x="2295491"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Loops &amp; Conditionals</a:t>
          </a:r>
        </a:p>
      </dsp:txBody>
      <dsp:txXfrm>
        <a:off x="2295491" y="0"/>
        <a:ext cx="1911556" cy="1392951"/>
      </dsp:txXfrm>
    </dsp:sp>
    <dsp:sp modelId="{FE9B27EB-7AC7-485A-9A55-41E8118F9EAF}">
      <dsp:nvSpPr>
        <dsp:cNvPr id="0" name=""/>
        <dsp:cNvSpPr/>
      </dsp:nvSpPr>
      <dsp:spPr>
        <a:xfrm>
          <a:off x="3251270" y="1472548"/>
          <a:ext cx="0" cy="318388"/>
        </a:xfrm>
        <a:prstGeom prst="line">
          <a:avLst/>
        </a:prstGeom>
        <a:noFill/>
        <a:ln w="6350" cap="flat" cmpd="sng" algn="ctr">
          <a:solidFill>
            <a:schemeClr val="accent5">
              <a:hueOff val="288005"/>
              <a:satOff val="6954"/>
              <a:lumOff val="-33569"/>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3211471" y="1392951"/>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a:off x="3824736" y="1790937"/>
          <a:ext cx="1146933" cy="397986"/>
        </a:xfrm>
        <a:prstGeom prst="rect">
          <a:avLst/>
        </a:prstGeom>
        <a:solidFill>
          <a:schemeClr val="accent5">
            <a:hueOff val="135002"/>
            <a:satOff val="3259"/>
            <a:lumOff val="-15735"/>
            <a:alphaOff val="0"/>
          </a:schemeClr>
        </a:solidFill>
        <a:ln w="12700" cap="flat" cmpd="sng" algn="ctr">
          <a:solidFill>
            <a:schemeClr val="accent5">
              <a:hueOff val="135002"/>
              <a:satOff val="3259"/>
              <a:lumOff val="-157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3</a:t>
          </a:r>
        </a:p>
      </dsp:txBody>
      <dsp:txXfrm>
        <a:off x="3824736" y="1790937"/>
        <a:ext cx="1146933" cy="397986"/>
      </dsp:txXfrm>
    </dsp:sp>
    <dsp:sp modelId="{1FA3C236-5719-4A33-A6BB-80FA85F940E3}">
      <dsp:nvSpPr>
        <dsp:cNvPr id="0" name=""/>
        <dsp:cNvSpPr/>
      </dsp:nvSpPr>
      <dsp:spPr>
        <a:xfrm>
          <a:off x="3442425"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Pointers, References, Slices &amp; Memory</a:t>
          </a:r>
        </a:p>
      </dsp:txBody>
      <dsp:txXfrm>
        <a:off x="3442425" y="2586910"/>
        <a:ext cx="1911556" cy="1392951"/>
      </dsp:txXfrm>
    </dsp:sp>
    <dsp:sp modelId="{18F1C823-9ACD-4FCD-8102-F468DCE57A45}">
      <dsp:nvSpPr>
        <dsp:cNvPr id="0" name=""/>
        <dsp:cNvSpPr/>
      </dsp:nvSpPr>
      <dsp:spPr>
        <a:xfrm>
          <a:off x="4398203" y="2188924"/>
          <a:ext cx="0" cy="318388"/>
        </a:xfrm>
        <a:prstGeom prst="line">
          <a:avLst/>
        </a:prstGeom>
        <a:noFill/>
        <a:ln w="6350" cap="flat" cmpd="sng" algn="ctr">
          <a:solidFill>
            <a:schemeClr val="accent5">
              <a:hueOff val="135002"/>
              <a:satOff val="3259"/>
              <a:lumOff val="-15735"/>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4358405" y="2507313"/>
          <a:ext cx="79597" cy="79597"/>
        </a:xfrm>
        <a:prstGeom prst="ellipse">
          <a:avLst/>
        </a:prstGeom>
        <a:solidFill>
          <a:schemeClr val="accent5">
            <a:hueOff val="135002"/>
            <a:satOff val="3259"/>
            <a:lumOff val="-15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BE94D-3145-42B4-B0AF-106369CFF3E6}">
      <dsp:nvSpPr>
        <dsp:cNvPr id="0" name=""/>
        <dsp:cNvSpPr/>
      </dsp:nvSpPr>
      <dsp:spPr>
        <a:xfrm>
          <a:off x="4971670" y="1790937"/>
          <a:ext cx="1146933"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4</a:t>
          </a:r>
        </a:p>
      </dsp:txBody>
      <dsp:txXfrm>
        <a:off x="4971670" y="1790937"/>
        <a:ext cx="1146933" cy="397986"/>
      </dsp:txXfrm>
    </dsp:sp>
    <dsp:sp modelId="{5FB1FFDC-7A23-4FEE-9196-4F3A395F7B38}">
      <dsp:nvSpPr>
        <dsp:cNvPr id="0" name=""/>
        <dsp:cNvSpPr/>
      </dsp:nvSpPr>
      <dsp:spPr>
        <a:xfrm>
          <a:off x="4589359"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Functions, Overloading &amp; Scope</a:t>
          </a:r>
        </a:p>
      </dsp:txBody>
      <dsp:txXfrm>
        <a:off x="4589359" y="0"/>
        <a:ext cx="1911556" cy="1392951"/>
      </dsp:txXfrm>
    </dsp:sp>
    <dsp:sp modelId="{D0814C70-78AB-428B-A174-20BDCEFD98D5}">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185C5B42-F7C5-4DD1-82BC-453C46484FB1}">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7D48CF-40D3-4449-8F35-A21384FD4A22}">
      <dsp:nvSpPr>
        <dsp:cNvPr id="0" name=""/>
        <dsp:cNvSpPr/>
      </dsp:nvSpPr>
      <dsp:spPr>
        <a:xfrm>
          <a:off x="6118604" y="1790937"/>
          <a:ext cx="1146933" cy="397986"/>
        </a:xfrm>
        <a:prstGeom prst="rect">
          <a:avLst/>
        </a:prstGeom>
        <a:solidFill>
          <a:schemeClr val="accent5">
            <a:hueOff val="225004"/>
            <a:satOff val="5432"/>
            <a:lumOff val="-26226"/>
            <a:alphaOff val="0"/>
          </a:schemeClr>
        </a:solidFill>
        <a:ln w="12700" cap="flat" cmpd="sng" algn="ctr">
          <a:solidFill>
            <a:schemeClr val="accent5">
              <a:hueOff val="225004"/>
              <a:satOff val="5432"/>
              <a:lumOff val="-262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5</a:t>
          </a:r>
        </a:p>
      </dsp:txBody>
      <dsp:txXfrm>
        <a:off x="6118604" y="1790937"/>
        <a:ext cx="1146933" cy="397986"/>
      </dsp:txXfrm>
    </dsp:sp>
    <dsp:sp modelId="{644D9BF0-78AB-450F-B71E-84277637CCD5}">
      <dsp:nvSpPr>
        <dsp:cNvPr id="0" name=""/>
        <dsp:cNvSpPr/>
      </dsp:nvSpPr>
      <dsp:spPr>
        <a:xfrm>
          <a:off x="5736293"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Structures, Unions, Enumerations, Classes, Templates &amp; Concepts</a:t>
          </a:r>
        </a:p>
      </dsp:txBody>
      <dsp:txXfrm>
        <a:off x="5736293" y="2586910"/>
        <a:ext cx="1911556" cy="1392951"/>
      </dsp:txXfrm>
    </dsp:sp>
    <dsp:sp modelId="{E20DED68-7345-49F8-8970-D6EB751E0532}">
      <dsp:nvSpPr>
        <dsp:cNvPr id="0" name=""/>
        <dsp:cNvSpPr/>
      </dsp:nvSpPr>
      <dsp:spPr>
        <a:xfrm>
          <a:off x="6692071" y="2188924"/>
          <a:ext cx="0" cy="318388"/>
        </a:xfrm>
        <a:prstGeom prst="line">
          <a:avLst/>
        </a:prstGeom>
        <a:noFill/>
        <a:ln w="6350" cap="flat" cmpd="sng" algn="ctr">
          <a:solidFill>
            <a:schemeClr val="accent5">
              <a:hueOff val="225004"/>
              <a:satOff val="5432"/>
              <a:lumOff val="-26226"/>
              <a:alphaOff val="0"/>
            </a:schemeClr>
          </a:solidFill>
          <a:prstDash val="dash"/>
          <a:miter lim="800000"/>
        </a:ln>
        <a:effectLst/>
      </dsp:spPr>
      <dsp:style>
        <a:lnRef idx="1">
          <a:scrgbClr r="0" g="0" b="0"/>
        </a:lnRef>
        <a:fillRef idx="0">
          <a:scrgbClr r="0" g="0" b="0"/>
        </a:fillRef>
        <a:effectRef idx="0">
          <a:scrgbClr r="0" g="0" b="0"/>
        </a:effectRef>
        <a:fontRef idx="minor"/>
      </dsp:style>
    </dsp:sp>
    <dsp:sp modelId="{6BF2F906-7D76-4C26-B3A4-DBEAE192C542}">
      <dsp:nvSpPr>
        <dsp:cNvPr id="0" name=""/>
        <dsp:cNvSpPr/>
      </dsp:nvSpPr>
      <dsp:spPr>
        <a:xfrm>
          <a:off x="6652272" y="2507313"/>
          <a:ext cx="79597" cy="79597"/>
        </a:xfrm>
        <a:prstGeom prst="ellipse">
          <a:avLst/>
        </a:prstGeom>
        <a:solidFill>
          <a:schemeClr val="accent5">
            <a:hueOff val="225004"/>
            <a:satOff val="5432"/>
            <a:lumOff val="-262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0FDE48-D0AF-4C2D-B25E-7D26A2C0D3DA}">
      <dsp:nvSpPr>
        <dsp:cNvPr id="0" name=""/>
        <dsp:cNvSpPr/>
      </dsp:nvSpPr>
      <dsp:spPr>
        <a:xfrm>
          <a:off x="7265538" y="1790937"/>
          <a:ext cx="1146933"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6</a:t>
          </a:r>
        </a:p>
      </dsp:txBody>
      <dsp:txXfrm>
        <a:off x="7265538" y="1790937"/>
        <a:ext cx="1146933" cy="397986"/>
      </dsp:txXfrm>
    </dsp:sp>
    <dsp:sp modelId="{08454928-9554-45D6-B9FA-682C952909F0}">
      <dsp:nvSpPr>
        <dsp:cNvPr id="0" name=""/>
        <dsp:cNvSpPr/>
      </dsp:nvSpPr>
      <dsp:spPr>
        <a:xfrm>
          <a:off x="6883226"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Structures &amp; Iterators</a:t>
          </a:r>
        </a:p>
      </dsp:txBody>
      <dsp:txXfrm>
        <a:off x="6883226" y="0"/>
        <a:ext cx="1911556" cy="1392951"/>
      </dsp:txXfrm>
    </dsp:sp>
    <dsp:sp modelId="{7FF2F712-CE52-4CE6-8841-054828CE5F6C}">
      <dsp:nvSpPr>
        <dsp:cNvPr id="0" name=""/>
        <dsp:cNvSpPr/>
      </dsp:nvSpPr>
      <dsp:spPr>
        <a:xfrm>
          <a:off x="7839004" y="1472548"/>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84FF87C6-0A38-49CD-9219-B26AA08197B4}">
      <dsp:nvSpPr>
        <dsp:cNvPr id="0" name=""/>
        <dsp:cNvSpPr/>
      </dsp:nvSpPr>
      <dsp:spPr>
        <a:xfrm>
          <a:off x="7799206" y="1392951"/>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881DD-2C2D-4F04-84EB-9D395547685A}">
      <dsp:nvSpPr>
        <dsp:cNvPr id="0" name=""/>
        <dsp:cNvSpPr/>
      </dsp:nvSpPr>
      <dsp:spPr>
        <a:xfrm>
          <a:off x="8412471" y="1790937"/>
          <a:ext cx="1146933" cy="397986"/>
        </a:xfrm>
        <a:prstGeom prst="rect">
          <a:avLst/>
        </a:prstGeom>
        <a:solidFill>
          <a:schemeClr val="accent5">
            <a:hueOff val="315006"/>
            <a:satOff val="7605"/>
            <a:lumOff val="-36716"/>
            <a:alphaOff val="0"/>
          </a:schemeClr>
        </a:solidFill>
        <a:ln w="12700" cap="flat" cmpd="sng" algn="ctr">
          <a:solidFill>
            <a:schemeClr val="accent5">
              <a:hueOff val="315006"/>
              <a:satOff val="7605"/>
              <a:lumOff val="-367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7</a:t>
          </a:r>
        </a:p>
      </dsp:txBody>
      <dsp:txXfrm>
        <a:off x="8412471" y="1790937"/>
        <a:ext cx="1146933" cy="397986"/>
      </dsp:txXfrm>
    </dsp:sp>
    <dsp:sp modelId="{5EF13D3E-0646-42C9-B380-D928AD29A5C6}">
      <dsp:nvSpPr>
        <dsp:cNvPr id="0" name=""/>
        <dsp:cNvSpPr/>
      </dsp:nvSpPr>
      <dsp:spPr>
        <a:xfrm>
          <a:off x="8030160"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Algorithms, Ranges, Views &amp; Basic Parallelism</a:t>
          </a:r>
        </a:p>
      </dsp:txBody>
      <dsp:txXfrm>
        <a:off x="8030160" y="2586910"/>
        <a:ext cx="1911556" cy="1392951"/>
      </dsp:txXfrm>
    </dsp:sp>
    <dsp:sp modelId="{DC1FCDA5-5DC4-4617-8131-12222E1580BF}">
      <dsp:nvSpPr>
        <dsp:cNvPr id="0" name=""/>
        <dsp:cNvSpPr/>
      </dsp:nvSpPr>
      <dsp:spPr>
        <a:xfrm>
          <a:off x="8985938" y="2188924"/>
          <a:ext cx="0" cy="318388"/>
        </a:xfrm>
        <a:prstGeom prst="line">
          <a:avLst/>
        </a:prstGeom>
        <a:noFill/>
        <a:ln w="6350" cap="flat" cmpd="sng" algn="ctr">
          <a:solidFill>
            <a:schemeClr val="accent5">
              <a:hueOff val="315006"/>
              <a:satOff val="7605"/>
              <a:lumOff val="-36716"/>
              <a:alphaOff val="0"/>
            </a:schemeClr>
          </a:solidFill>
          <a:prstDash val="dash"/>
          <a:miter lim="800000"/>
        </a:ln>
        <a:effectLst/>
      </dsp:spPr>
      <dsp:style>
        <a:lnRef idx="1">
          <a:scrgbClr r="0" g="0" b="0"/>
        </a:lnRef>
        <a:fillRef idx="0">
          <a:scrgbClr r="0" g="0" b="0"/>
        </a:fillRef>
        <a:effectRef idx="0">
          <a:scrgbClr r="0" g="0" b="0"/>
        </a:effectRef>
        <a:fontRef idx="minor"/>
      </dsp:style>
    </dsp:sp>
    <dsp:sp modelId="{ED4A08D4-0C85-4971-9292-1512C004B22F}">
      <dsp:nvSpPr>
        <dsp:cNvPr id="0" name=""/>
        <dsp:cNvSpPr/>
      </dsp:nvSpPr>
      <dsp:spPr>
        <a:xfrm>
          <a:off x="8946140" y="2507313"/>
          <a:ext cx="79597" cy="79597"/>
        </a:xfrm>
        <a:prstGeom prst="ellipse">
          <a:avLst/>
        </a:prstGeom>
        <a:solidFill>
          <a:schemeClr val="accent5">
            <a:hueOff val="315006"/>
            <a:satOff val="7605"/>
            <a:lumOff val="-36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1C765-3480-401C-B904-52500303F4BC}">
      <dsp:nvSpPr>
        <dsp:cNvPr id="0" name=""/>
        <dsp:cNvSpPr/>
      </dsp:nvSpPr>
      <dsp:spPr>
        <a:xfrm rot="5400000">
          <a:off x="9933879" y="1416464"/>
          <a:ext cx="397986" cy="114693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8</a:t>
          </a:r>
        </a:p>
      </dsp:txBody>
      <dsp:txXfrm rot="-5400000">
        <a:off x="9559406" y="1810365"/>
        <a:ext cx="1127505" cy="359130"/>
      </dsp:txXfrm>
    </dsp:sp>
    <dsp:sp modelId="{50BE9C8D-597B-4562-B786-F5FD819F611C}">
      <dsp:nvSpPr>
        <dsp:cNvPr id="0" name=""/>
        <dsp:cNvSpPr/>
      </dsp:nvSpPr>
      <dsp:spPr>
        <a:xfrm>
          <a:off x="9177094"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Atomics</a:t>
          </a:r>
          <a:r>
            <a:rPr lang="en-US" sz="1800" kern="1200" dirty="0">
              <a:latin typeface="+mn-lt"/>
            </a:rPr>
            <a:t>, Mutexes, Semaphores, Futures &amp; Threads</a:t>
          </a:r>
        </a:p>
      </dsp:txBody>
      <dsp:txXfrm>
        <a:off x="9177094" y="0"/>
        <a:ext cx="1911556" cy="1392951"/>
      </dsp:txXfrm>
    </dsp:sp>
    <dsp:sp modelId="{7A27D22C-BBCD-408E-BD85-394C4D75E19A}">
      <dsp:nvSpPr>
        <dsp:cNvPr id="0" name=""/>
        <dsp:cNvSpPr/>
      </dsp:nvSpPr>
      <dsp:spPr>
        <a:xfrm>
          <a:off x="10132872"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CD3363B8-27C2-42B1-9952-B6EED9DB7795}">
      <dsp:nvSpPr>
        <dsp:cNvPr id="0" name=""/>
        <dsp:cNvSpPr/>
      </dsp:nvSpPr>
      <dsp:spPr>
        <a:xfrm>
          <a:off x="10093073"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458990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764967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619900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1657749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0412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677406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942945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487598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raw.githubusercontent.com/Homebrew/install/HEAD/install.sh)&#8220;%60"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hyperlink" Target="https://marketplace.visualstudio.com/items?itemName=GitHub.vscode-pull-request-github" TargetMode="External"/><Relationship Id="rId4" Type="http://schemas.openxmlformats.org/officeDocument/2006/relationships/hyperlink" Target="https://marketplace.visualstudio.com/items?itemName=ms-vscode-remote.vscode-remote-extensionpack"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Week 0</a:t>
            </a:r>
            <a:br>
              <a:rPr lang="en-US" dirty="0"/>
            </a:br>
            <a:r>
              <a:rPr lang="en-US" dirty="0"/>
              <a:t>Introduction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Windows Terminal</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Install</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85000" lnSpcReduction="20000"/>
          </a:bodyPr>
          <a:lstStyle/>
          <a:p>
            <a:r>
              <a:rPr lang="en-US" dirty="0"/>
              <a:t>Go to the Microsoft Store.</a:t>
            </a:r>
          </a:p>
          <a:p>
            <a:r>
              <a:rPr lang="en-US" dirty="0"/>
              <a:t>Search for ‘Windows Terminal’ and click install.</a:t>
            </a:r>
          </a:p>
          <a:p>
            <a:r>
              <a:rPr lang="en-US" dirty="0"/>
              <a:t>Once install, open Windows Terminal (WT), and press `ctrl+,`.  This will open the settings.</a:t>
            </a:r>
          </a:p>
          <a:p>
            <a:r>
              <a:rPr lang="en-US" dirty="0"/>
              <a:t>On the ‘Startup Page’, there should be an option called ‘Default Terminal Application’. Select WT.</a:t>
            </a:r>
          </a:p>
          <a:p>
            <a:r>
              <a:rPr lang="en-US" dirty="0"/>
              <a:t>About</a:t>
            </a:r>
          </a:p>
          <a:p>
            <a:pPr lvl="1"/>
            <a:r>
              <a:rPr lang="en-US" dirty="0"/>
              <a:t>The Windows Terminal App makes it easier to access and use various shells and terminals on Windows</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Linux or MacOS Users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MacOS</a:t>
            </a:r>
          </a:p>
          <a:p>
            <a:pPr lvl="1"/>
            <a:r>
              <a:rPr lang="en-US" dirty="0"/>
              <a:t>Terminal App</a:t>
            </a:r>
          </a:p>
          <a:p>
            <a:r>
              <a:rPr lang="en-US" dirty="0"/>
              <a:t>Linux</a:t>
            </a:r>
          </a:p>
          <a:p>
            <a:pPr lvl="1"/>
            <a:r>
              <a:rPr lang="en-US" dirty="0"/>
              <a:t>I’d assume you know what a terminal is.</a:t>
            </a:r>
          </a:p>
          <a:p>
            <a:pPr lvl="1"/>
            <a:r>
              <a:rPr lang="en-US" dirty="0"/>
              <a:t>If not, reach out and we will help you out.</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97802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Windows Subsystem for Linux (WSL)</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About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92500"/>
          </a:bodyPr>
          <a:lstStyle/>
          <a:p>
            <a:r>
              <a:rPr lang="en-US" dirty="0"/>
              <a:t>Developing code on Windows can be difficult because of the Windows Runtime, especially in languages that can directly interact with the Windows OS.</a:t>
            </a:r>
          </a:p>
          <a:p>
            <a:r>
              <a:rPr lang="en-US" dirty="0"/>
              <a:t>Instead, we will be using a virtual OS called WSL.</a:t>
            </a:r>
          </a:p>
          <a:p>
            <a:r>
              <a:rPr lang="en-US" dirty="0"/>
              <a:t>WSL allows us to have a native Linux Kernel and OS alongside our Windows OS.</a:t>
            </a:r>
          </a:p>
          <a:p>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Linux or MacOS Users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If you have MacOS or are using Linux yourself, you will not need WSL as your devices shell is fully equipped for what we need, so you can skip to the next set of software we will need.</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87309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Installing WSL</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WSL</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62500" lnSpcReduction="20000"/>
          </a:bodyPr>
          <a:lstStyle/>
          <a:p>
            <a:r>
              <a:rPr lang="en-US" dirty="0"/>
              <a:t>Open PowerShell with Administrative Privileges and run `</a:t>
            </a:r>
            <a:r>
              <a:rPr lang="en-US" dirty="0" err="1"/>
              <a:t>wsl</a:t>
            </a:r>
            <a:r>
              <a:rPr lang="en-US" dirty="0"/>
              <a:t> –install`. This will install WSL and an instance of Ubuntu.</a:t>
            </a:r>
          </a:p>
          <a:p>
            <a:r>
              <a:rPr lang="en-US" dirty="0"/>
              <a:t>In Windows start, click the newly added Ubuntu app. </a:t>
            </a:r>
          </a:p>
          <a:p>
            <a:r>
              <a:rPr lang="en-US" dirty="0"/>
              <a:t>Follow the on-screen instructions to create a username and password. Once you are done you can close the window.</a:t>
            </a:r>
          </a:p>
          <a:p>
            <a:r>
              <a:rPr lang="en-US" dirty="0"/>
              <a:t>Open WT and press `ctrl+,` again. On the ‘Startup’ page, the first option should say ‘Default Option’, click the drop down and select ‘Ubuntu’.</a:t>
            </a:r>
          </a:p>
          <a:p>
            <a:r>
              <a:rPr lang="en-US" dirty="0"/>
              <a:t>Press `ctrl++</a:t>
            </a:r>
            <a:r>
              <a:rPr lang="en-US" dirty="0" err="1"/>
              <a:t>shift+t</a:t>
            </a:r>
            <a:r>
              <a:rPr lang="en-US" dirty="0"/>
              <a:t>` to open a new shell tab. It should now say ‘Ubuntu’ at the top of tab.</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rmAutofit fontScale="55000" lnSpcReduction="20000"/>
          </a:bodyPr>
          <a:lstStyle/>
          <a:p>
            <a:r>
              <a:rPr lang="en-US" dirty="0"/>
              <a:t>We are now going to install the relevant software for Ubuntu. Run each of the following commands (in the ``) in sequence.</a:t>
            </a:r>
          </a:p>
          <a:p>
            <a:r>
              <a:rPr lang="en-US" dirty="0"/>
              <a:t>`</a:t>
            </a:r>
            <a:r>
              <a:rPr lang="en-US" dirty="0" err="1"/>
              <a:t>sudo</a:t>
            </a:r>
            <a:r>
              <a:rPr lang="en-US" dirty="0"/>
              <a:t> apt update`</a:t>
            </a:r>
          </a:p>
          <a:p>
            <a:r>
              <a:rPr lang="en-US" dirty="0"/>
              <a:t>`</a:t>
            </a:r>
            <a:r>
              <a:rPr lang="en-US" dirty="0" err="1"/>
              <a:t>sudo</a:t>
            </a:r>
            <a:r>
              <a:rPr lang="en-US" dirty="0"/>
              <a:t> apt upgrade -y`</a:t>
            </a:r>
          </a:p>
          <a:p>
            <a:r>
              <a:rPr lang="en-US" dirty="0"/>
              <a:t>`</a:t>
            </a:r>
            <a:r>
              <a:rPr lang="en-US" dirty="0" err="1"/>
              <a:t>sudo</a:t>
            </a:r>
            <a:r>
              <a:rPr lang="en-US" dirty="0"/>
              <a:t> apt install git curl </a:t>
            </a:r>
            <a:r>
              <a:rPr lang="en-US" dirty="0" err="1"/>
              <a:t>wget</a:t>
            </a:r>
            <a:r>
              <a:rPr lang="en-US" dirty="0"/>
              <a:t> ca-certificates build-essential`</a:t>
            </a:r>
          </a:p>
          <a:p>
            <a:r>
              <a:rPr lang="en-US" dirty="0"/>
              <a:t>`/bin/bash -c "$(curl -</a:t>
            </a:r>
            <a:r>
              <a:rPr lang="en-US" dirty="0" err="1"/>
              <a:t>fsSL</a:t>
            </a:r>
            <a:r>
              <a:rPr lang="en-US" dirty="0"/>
              <a:t> </a:t>
            </a:r>
            <a:r>
              <a:rPr lang="en-US" dirty="0">
                <a:hlinkClick r:id="rId3"/>
              </a:rPr>
              <a:t>https://raw.githubusercontent.com/Homebrew/install/HEAD/install.sh)“`</a:t>
            </a:r>
            <a:endParaRPr lang="en-US" dirty="0"/>
          </a:p>
          <a:p>
            <a:r>
              <a:rPr lang="en-US" dirty="0"/>
              <a:t>`brew update`</a:t>
            </a:r>
          </a:p>
          <a:p>
            <a:r>
              <a:rPr lang="en-US" dirty="0"/>
              <a:t>`brew upgrade`</a:t>
            </a:r>
          </a:p>
          <a:p>
            <a:r>
              <a:rPr lang="en-US" dirty="0"/>
              <a:t>`brew install </a:t>
            </a:r>
            <a:r>
              <a:rPr lang="en-US" dirty="0" err="1"/>
              <a:t>gcc</a:t>
            </a:r>
            <a:r>
              <a:rPr lang="en-US" dirty="0"/>
              <a:t>`</a:t>
            </a:r>
          </a:p>
          <a:p>
            <a:pPr lvl="1"/>
            <a:endParaRPr lang="en-US" dirty="0"/>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D35BE8C7-B67F-DA1F-E0A9-C3D86A96DECE}"/>
              </a:ext>
            </a:extLst>
          </p:cNvPr>
          <p:cNvSpPr>
            <a:spLocks noGrp="1"/>
          </p:cNvSpPr>
          <p:nvPr>
            <p:ph type="body" sz="quarter" idx="3"/>
          </p:nvPr>
        </p:nvSpPr>
        <p:spPr/>
        <p:txBody>
          <a:bodyPr/>
          <a:lstStyle/>
          <a:p>
            <a:r>
              <a:rPr lang="en-AU" dirty="0"/>
              <a:t>Ubuntu</a:t>
            </a:r>
          </a:p>
        </p:txBody>
      </p:sp>
    </p:spTree>
    <p:extLst>
      <p:ext uri="{BB962C8B-B14F-4D97-AF65-F5344CB8AC3E}">
        <p14:creationId xmlns:p14="http://schemas.microsoft.com/office/powerpoint/2010/main" val="39737184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err="1"/>
              <a:t>VSCode</a:t>
            </a:r>
            <a:endParaRPr lang="en-US" dirty="0"/>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Install</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D35BE8C7-B67F-DA1F-E0A9-C3D86A96DECE}"/>
              </a:ext>
            </a:extLst>
          </p:cNvPr>
          <p:cNvSpPr>
            <a:spLocks noGrp="1"/>
          </p:cNvSpPr>
          <p:nvPr>
            <p:ph type="body" sz="quarter" idx="3"/>
          </p:nvPr>
        </p:nvSpPr>
        <p:spPr/>
        <p:txBody>
          <a:bodyPr/>
          <a:lstStyle/>
          <a:p>
            <a:r>
              <a:rPr lang="en-AU" dirty="0"/>
              <a:t>Extensions</a:t>
            </a:r>
          </a:p>
        </p:txBody>
      </p:sp>
      <p:sp>
        <p:nvSpPr>
          <p:cNvPr id="8" name="Content Placeholder 7">
            <a:extLst>
              <a:ext uri="{FF2B5EF4-FFF2-40B4-BE49-F238E27FC236}">
                <a16:creationId xmlns:a16="http://schemas.microsoft.com/office/drawing/2014/main" id="{39742727-52F0-7563-E656-3A7769725FE1}"/>
              </a:ext>
            </a:extLst>
          </p:cNvPr>
          <p:cNvSpPr>
            <a:spLocks noGrp="1"/>
          </p:cNvSpPr>
          <p:nvPr>
            <p:ph sz="half" idx="2"/>
          </p:nvPr>
        </p:nvSpPr>
        <p:spPr/>
        <p:txBody>
          <a:bodyPr/>
          <a:lstStyle/>
          <a:p>
            <a:r>
              <a:rPr lang="en-AU" dirty="0" err="1"/>
              <a:t>VSCode</a:t>
            </a:r>
            <a:r>
              <a:rPr lang="en-AU" dirty="0"/>
              <a:t> is text editor that has a large library of extensions for developers.</a:t>
            </a:r>
          </a:p>
          <a:p>
            <a:r>
              <a:rPr lang="en-AU" dirty="0"/>
              <a:t>Install </a:t>
            </a:r>
            <a:r>
              <a:rPr lang="en-AU" dirty="0" err="1">
                <a:hlinkClick r:id="rId3"/>
              </a:rPr>
              <a:t>VSCode</a:t>
            </a:r>
            <a:r>
              <a:rPr lang="en-AU" dirty="0"/>
              <a:t> for your system.</a:t>
            </a:r>
          </a:p>
          <a:p>
            <a:r>
              <a:rPr lang="en-AU" dirty="0"/>
              <a:t>Once the extensions (see right) on the Windows side are installed, open WT and run `code .` . This should open </a:t>
            </a:r>
            <a:r>
              <a:rPr lang="en-AU" dirty="0" err="1"/>
              <a:t>VSCode</a:t>
            </a:r>
            <a:r>
              <a:rPr lang="en-AU" dirty="0"/>
              <a:t> in WSL.</a:t>
            </a:r>
          </a:p>
        </p:txBody>
      </p:sp>
      <p:sp>
        <p:nvSpPr>
          <p:cNvPr id="13" name="Content Placeholder 12">
            <a:extLst>
              <a:ext uri="{FF2B5EF4-FFF2-40B4-BE49-F238E27FC236}">
                <a16:creationId xmlns:a16="http://schemas.microsoft.com/office/drawing/2014/main" id="{41028C3F-4F06-F278-984E-04FEE11739F3}"/>
              </a:ext>
            </a:extLst>
          </p:cNvPr>
          <p:cNvSpPr>
            <a:spLocks noGrp="1"/>
          </p:cNvSpPr>
          <p:nvPr>
            <p:ph sz="quarter" idx="4"/>
          </p:nvPr>
        </p:nvSpPr>
        <p:spPr/>
        <p:txBody>
          <a:bodyPr>
            <a:normAutofit fontScale="77500" lnSpcReduction="20000"/>
          </a:bodyPr>
          <a:lstStyle/>
          <a:p>
            <a:pPr>
              <a:lnSpc>
                <a:spcPct val="120000"/>
              </a:lnSpc>
              <a:spcBef>
                <a:spcPts val="0"/>
              </a:spcBef>
              <a:spcAft>
                <a:spcPts val="0"/>
              </a:spcAft>
            </a:pPr>
            <a:r>
              <a:rPr lang="en-AU" dirty="0"/>
              <a:t>For this series, you will want a few extensions installed to help develop C++ code and manage projects.</a:t>
            </a:r>
          </a:p>
          <a:p>
            <a:pPr>
              <a:lnSpc>
                <a:spcPct val="120000"/>
              </a:lnSpc>
              <a:spcBef>
                <a:spcPts val="0"/>
              </a:spcBef>
              <a:spcAft>
                <a:spcPts val="0"/>
              </a:spcAft>
            </a:pPr>
            <a:r>
              <a:rPr lang="en-AU" dirty="0"/>
              <a:t>On Windows</a:t>
            </a:r>
          </a:p>
          <a:p>
            <a:pPr lvl="1">
              <a:lnSpc>
                <a:spcPct val="120000"/>
              </a:lnSpc>
              <a:spcBef>
                <a:spcPts val="0"/>
              </a:spcBef>
              <a:spcAft>
                <a:spcPts val="0"/>
              </a:spcAft>
            </a:pPr>
            <a:r>
              <a:rPr lang="en-AU" dirty="0">
                <a:hlinkClick r:id="rId4"/>
              </a:rPr>
              <a:t>Remote development</a:t>
            </a:r>
            <a:endParaRPr lang="en-AU" dirty="0"/>
          </a:p>
          <a:p>
            <a:pPr lvl="1">
              <a:lnSpc>
                <a:spcPct val="120000"/>
              </a:lnSpc>
              <a:spcBef>
                <a:spcPts val="0"/>
              </a:spcBef>
              <a:spcAft>
                <a:spcPts val="0"/>
              </a:spcAft>
            </a:pPr>
            <a:r>
              <a:rPr lang="en-AU" dirty="0"/>
              <a:t>WSL</a:t>
            </a:r>
          </a:p>
          <a:p>
            <a:pPr lvl="1">
              <a:lnSpc>
                <a:spcPct val="120000"/>
              </a:lnSpc>
              <a:spcBef>
                <a:spcPts val="0"/>
              </a:spcBef>
              <a:spcAft>
                <a:spcPts val="0"/>
              </a:spcAft>
            </a:pPr>
            <a:r>
              <a:rPr lang="en-AU" dirty="0"/>
              <a:t>Remote SSH</a:t>
            </a:r>
          </a:p>
          <a:p>
            <a:pPr>
              <a:lnSpc>
                <a:spcPct val="120000"/>
              </a:lnSpc>
              <a:spcBef>
                <a:spcPts val="0"/>
              </a:spcBef>
              <a:spcAft>
                <a:spcPts val="0"/>
              </a:spcAft>
            </a:pPr>
            <a:r>
              <a:rPr lang="en-AU" dirty="0"/>
              <a:t>On WSL</a:t>
            </a:r>
          </a:p>
          <a:p>
            <a:pPr lvl="1">
              <a:lnSpc>
                <a:spcPct val="120000"/>
              </a:lnSpc>
              <a:spcBef>
                <a:spcPts val="0"/>
              </a:spcBef>
              <a:spcAft>
                <a:spcPts val="0"/>
              </a:spcAft>
            </a:pPr>
            <a:r>
              <a:rPr lang="en-AU" dirty="0" err="1"/>
              <a:t>GitLens</a:t>
            </a:r>
            <a:endParaRPr lang="en-AU" dirty="0"/>
          </a:p>
          <a:p>
            <a:pPr lvl="1">
              <a:lnSpc>
                <a:spcPct val="120000"/>
              </a:lnSpc>
              <a:spcBef>
                <a:spcPts val="0"/>
              </a:spcBef>
              <a:spcAft>
                <a:spcPts val="0"/>
              </a:spcAft>
            </a:pPr>
            <a:r>
              <a:rPr lang="en-AU" dirty="0"/>
              <a:t>Git Graph</a:t>
            </a:r>
          </a:p>
          <a:p>
            <a:pPr lvl="1">
              <a:lnSpc>
                <a:spcPct val="120000"/>
              </a:lnSpc>
              <a:spcBef>
                <a:spcPts val="0"/>
              </a:spcBef>
              <a:spcAft>
                <a:spcPts val="0"/>
              </a:spcAft>
            </a:pPr>
            <a:r>
              <a:rPr lang="en-AU" dirty="0">
                <a:hlinkClick r:id="rId5"/>
              </a:rPr>
              <a:t>GitHub Pull Requests and Issues</a:t>
            </a:r>
            <a:endParaRPr lang="en-AU" dirty="0"/>
          </a:p>
          <a:p>
            <a:pPr lvl="1">
              <a:lnSpc>
                <a:spcPct val="120000"/>
              </a:lnSpc>
              <a:spcBef>
                <a:spcPts val="0"/>
              </a:spcBef>
              <a:spcAft>
                <a:spcPts val="0"/>
              </a:spcAft>
            </a:pPr>
            <a:r>
              <a:rPr lang="en-AU" dirty="0" err="1"/>
              <a:t>Sonarlint</a:t>
            </a:r>
            <a:endParaRPr lang="en-AU" dirty="0"/>
          </a:p>
          <a:p>
            <a:pPr lvl="1">
              <a:lnSpc>
                <a:spcPct val="120000"/>
              </a:lnSpc>
              <a:spcBef>
                <a:spcPts val="0"/>
              </a:spcBef>
              <a:spcAft>
                <a:spcPts val="0"/>
              </a:spcAft>
            </a:pPr>
            <a:r>
              <a:rPr lang="en-AU" dirty="0" err="1"/>
              <a:t>markdownlint</a:t>
            </a:r>
            <a:endParaRPr lang="en-AU" dirty="0"/>
          </a:p>
          <a:p>
            <a:pPr lvl="1">
              <a:lnSpc>
                <a:spcPct val="120000"/>
              </a:lnSpc>
              <a:spcBef>
                <a:spcPts val="0"/>
              </a:spcBef>
              <a:spcAft>
                <a:spcPts val="0"/>
              </a:spcAft>
            </a:pPr>
            <a:r>
              <a:rPr lang="en-AU" dirty="0"/>
              <a:t>Markdown All In One</a:t>
            </a:r>
          </a:p>
          <a:p>
            <a:pPr lvl="1">
              <a:lnSpc>
                <a:spcPct val="120000"/>
              </a:lnSpc>
              <a:spcBef>
                <a:spcPts val="0"/>
              </a:spcBef>
              <a:spcAft>
                <a:spcPts val="0"/>
              </a:spcAft>
            </a:pPr>
            <a:r>
              <a:rPr lang="en-AU" dirty="0"/>
              <a:t>Markdown Preview GitHub Styling</a:t>
            </a:r>
          </a:p>
        </p:txBody>
      </p:sp>
    </p:spTree>
    <p:extLst>
      <p:ext uri="{BB962C8B-B14F-4D97-AF65-F5344CB8AC3E}">
        <p14:creationId xmlns:p14="http://schemas.microsoft.com/office/powerpoint/2010/main" val="3097004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err="1"/>
              <a:t>bpt</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 Placeholder 7">
            <a:extLst>
              <a:ext uri="{FF2B5EF4-FFF2-40B4-BE49-F238E27FC236}">
                <a16:creationId xmlns:a16="http://schemas.microsoft.com/office/drawing/2014/main" id="{7B6D0B7C-2557-C6B9-66AB-38A5663BBC19}"/>
              </a:ext>
            </a:extLst>
          </p:cNvPr>
          <p:cNvSpPr>
            <a:spLocks noGrp="1"/>
          </p:cNvSpPr>
          <p:nvPr>
            <p:ph type="body" idx="1"/>
          </p:nvPr>
        </p:nvSpPr>
        <p:spPr/>
        <p:txBody>
          <a:bodyPr/>
          <a:lstStyle/>
          <a:p>
            <a:endParaRPr lang="en-AU"/>
          </a:p>
        </p:txBody>
      </p:sp>
      <p:sp>
        <p:nvSpPr>
          <p:cNvPr id="13" name="Content Placeholder 12">
            <a:extLst>
              <a:ext uri="{FF2B5EF4-FFF2-40B4-BE49-F238E27FC236}">
                <a16:creationId xmlns:a16="http://schemas.microsoft.com/office/drawing/2014/main" id="{9ADEC817-9A4C-5DCA-EEAE-C4C64E407C95}"/>
              </a:ext>
            </a:extLst>
          </p:cNvPr>
          <p:cNvSpPr>
            <a:spLocks noGrp="1"/>
          </p:cNvSpPr>
          <p:nvPr>
            <p:ph sz="half" idx="2"/>
          </p:nvPr>
        </p:nvSpPr>
        <p:spPr/>
        <p:txBody>
          <a:bodyPr/>
          <a:lstStyle/>
          <a:p>
            <a:endParaRPr lang="en-AU"/>
          </a:p>
        </p:txBody>
      </p:sp>
      <p:sp>
        <p:nvSpPr>
          <p:cNvPr id="15" name="Text Placeholder 14">
            <a:extLst>
              <a:ext uri="{FF2B5EF4-FFF2-40B4-BE49-F238E27FC236}">
                <a16:creationId xmlns:a16="http://schemas.microsoft.com/office/drawing/2014/main" id="{D87C775A-51E5-2B68-55D4-4AC86A4CB72C}"/>
              </a:ext>
            </a:extLst>
          </p:cNvPr>
          <p:cNvSpPr>
            <a:spLocks noGrp="1"/>
          </p:cNvSpPr>
          <p:nvPr>
            <p:ph type="body" sz="quarter" idx="3"/>
          </p:nvPr>
        </p:nvSpPr>
        <p:spPr/>
        <p:txBody>
          <a:bodyPr/>
          <a:lstStyle/>
          <a:p>
            <a:endParaRPr lang="en-AU"/>
          </a:p>
        </p:txBody>
      </p:sp>
      <p:sp>
        <p:nvSpPr>
          <p:cNvPr id="17" name="Content Placeholder 16">
            <a:extLst>
              <a:ext uri="{FF2B5EF4-FFF2-40B4-BE49-F238E27FC236}">
                <a16:creationId xmlns:a16="http://schemas.microsoft.com/office/drawing/2014/main" id="{63A4DC4B-7C41-C731-9706-6F91B08AD986}"/>
              </a:ext>
            </a:extLst>
          </p:cNvPr>
          <p:cNvSpPr>
            <a:spLocks noGrp="1"/>
          </p:cNvSpPr>
          <p:nvPr>
            <p:ph sz="quarter" idx="4"/>
          </p:nvPr>
        </p:nvSpPr>
        <p:spPr/>
        <p:txBody>
          <a:bodyPr/>
          <a:lstStyle/>
          <a:p>
            <a:endParaRPr lang="en-AU"/>
          </a:p>
        </p:txBody>
      </p:sp>
    </p:spTree>
    <p:extLst>
      <p:ext uri="{BB962C8B-B14F-4D97-AF65-F5344CB8AC3E}">
        <p14:creationId xmlns:p14="http://schemas.microsoft.com/office/powerpoint/2010/main" val="2780756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Welcome</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dirty="0"/>
              <a:t>Welcome to High Performance Programming Team. Over the course of this workshop series you will  </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pPr marL="342900" indent="-342900">
              <a:buFont typeface="Arial" panose="020B0604020202020204" pitchFamily="34" charset="0"/>
              <a:buChar char="•"/>
            </a:pPr>
            <a:r>
              <a:rPr lang="en-US" dirty="0"/>
              <a:t>Introductions</a:t>
            </a:r>
          </a:p>
          <a:p>
            <a:pPr marL="342900" indent="-342900">
              <a:buFont typeface="Arial" panose="020B0604020202020204" pitchFamily="34" charset="0"/>
              <a:buChar char="•"/>
            </a:pPr>
            <a:r>
              <a:rPr lang="en-US" dirty="0"/>
              <a:t>Series overview &amp; timeline</a:t>
            </a:r>
          </a:p>
          <a:p>
            <a:pPr marL="342900" indent="-342900">
              <a:buFont typeface="Arial" panose="020B0604020202020204" pitchFamily="34" charset="0"/>
              <a:buChar char="•"/>
            </a:pPr>
            <a:r>
              <a:rPr lang="en-US" dirty="0"/>
              <a:t>This week’s meetup</a:t>
            </a:r>
          </a:p>
          <a:p>
            <a:pPr marL="342900" indent="-342900">
              <a:buFont typeface="Arial" panose="020B0604020202020204" pitchFamily="34" charset="0"/>
              <a:buChar char="•"/>
            </a:pPr>
            <a:r>
              <a:rPr lang="en-US" dirty="0"/>
              <a:t>Resources</a:t>
            </a:r>
          </a:p>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r>
              <a:rPr lang="en-US" dirty="0"/>
              <a:t>Discussion</a:t>
            </a:r>
          </a:p>
          <a:p>
            <a:pPr marL="342900" indent="-342900">
              <a:buFont typeface="Arial" panose="020B0604020202020204" pitchFamily="34" charset="0"/>
              <a:buChar char="•"/>
            </a:pPr>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Meeting the 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Tyler Swann</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Manager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Series Overview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What we hope to teach</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70000" lnSpcReduction="20000"/>
          </a:bodyPr>
          <a:lstStyle/>
          <a:p>
            <a:r>
              <a:rPr lang="en-US" dirty="0"/>
              <a:t> A good, foundational understanding of programming techniques.</a:t>
            </a:r>
          </a:p>
          <a:p>
            <a:r>
              <a:rPr lang="en-US" dirty="0"/>
              <a:t>Knowledge of the C++ programming language.</a:t>
            </a:r>
          </a:p>
          <a:p>
            <a:r>
              <a:rPr lang="en-US" dirty="0"/>
              <a:t>Basics of computer software architecture</a:t>
            </a:r>
          </a:p>
          <a:p>
            <a:r>
              <a:rPr lang="en-US" dirty="0"/>
              <a:t>Ownership and memory concepts</a:t>
            </a:r>
          </a:p>
          <a:p>
            <a:r>
              <a:rPr lang="en-US" dirty="0"/>
              <a:t>Generic programming techniques</a:t>
            </a:r>
          </a:p>
          <a:p>
            <a:r>
              <a:rPr lang="en-US" dirty="0"/>
              <a:t>Algorithm intuition</a:t>
            </a:r>
          </a:p>
          <a:p>
            <a:r>
              <a:rPr lang="en-US" dirty="0"/>
              <a:t>Beginners guide to parallelism primitives and techniques</a:t>
            </a:r>
          </a:p>
          <a:p>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Technology you will use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rmAutofit fontScale="70000" lnSpcReduction="20000"/>
          </a:bodyPr>
          <a:lstStyle/>
          <a:p>
            <a:r>
              <a:rPr lang="en-US" dirty="0"/>
              <a:t>C++</a:t>
            </a:r>
          </a:p>
          <a:p>
            <a:r>
              <a:rPr lang="en-US" dirty="0"/>
              <a:t>Markdown</a:t>
            </a:r>
          </a:p>
          <a:p>
            <a:r>
              <a:rPr lang="en-US" dirty="0"/>
              <a:t>Bash | </a:t>
            </a:r>
            <a:r>
              <a:rPr lang="en-US" dirty="0" err="1"/>
              <a:t>Powershell</a:t>
            </a:r>
            <a:r>
              <a:rPr lang="en-US" dirty="0"/>
              <a:t> | CMD</a:t>
            </a:r>
          </a:p>
          <a:p>
            <a:r>
              <a:rPr lang="en-US" dirty="0"/>
              <a:t>Git + GitHub</a:t>
            </a:r>
          </a:p>
          <a:p>
            <a:r>
              <a:rPr lang="en-US" dirty="0" err="1"/>
              <a:t>Makefiles</a:t>
            </a:r>
            <a:endParaRPr lang="en-US" dirty="0"/>
          </a:p>
          <a:p>
            <a:r>
              <a:rPr lang="en-US" dirty="0" err="1"/>
              <a:t>bpt</a:t>
            </a:r>
            <a:endParaRPr lang="en-US" dirty="0"/>
          </a:p>
          <a:p>
            <a:r>
              <a:rPr lang="en-US" dirty="0" err="1"/>
              <a:t>VSCode</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8798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553703408"/>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Week 0</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Installing Software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Git &amp; GitHub</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About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77500" lnSpcReduction="20000"/>
          </a:bodyPr>
          <a:lstStyle/>
          <a:p>
            <a:r>
              <a:rPr lang="en-US" dirty="0"/>
              <a:t>Git is a software control management (SCM) tool that helps to manage software projects and keep a record or the software's history.</a:t>
            </a:r>
          </a:p>
          <a:p>
            <a:r>
              <a:rPr lang="en-US" dirty="0"/>
              <a:t>Projects are managed using repositories, which contains information about the branches, history and contributors of a project.</a:t>
            </a:r>
          </a:p>
          <a:p>
            <a:r>
              <a:rPr lang="en-US" dirty="0"/>
              <a:t>GitHub is a website that can host remote (online) repositories. </a:t>
            </a:r>
          </a:p>
          <a:p>
            <a:r>
              <a:rPr lang="en-US" dirty="0"/>
              <a:t>You can `clone` and `fork` repositories from GitHub allowing you to use and contribute to them.</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Setup GitHub</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rmAutofit fontScale="77500" lnSpcReduction="20000"/>
          </a:bodyPr>
          <a:lstStyle/>
          <a:p>
            <a:r>
              <a:rPr lang="en-US" dirty="0"/>
              <a:t>Create a GitHub account. Use a personal email as you will most likely want to keep your account after university.</a:t>
            </a:r>
          </a:p>
          <a:p>
            <a:r>
              <a:rPr lang="en-US" dirty="0"/>
              <a:t>We will collect your Username + Email used to add you to the MDN GitHub organization and to add you to the relevant team.</a:t>
            </a:r>
          </a:p>
          <a:p>
            <a:r>
              <a:rPr lang="en-US" dirty="0"/>
              <a:t>Keep note of your username as you will need it later.</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11395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HPP Repository &amp; MDN Organization</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HPP Repository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92500" lnSpcReduction="20000"/>
          </a:bodyPr>
          <a:lstStyle/>
          <a:p>
            <a:r>
              <a:rPr lang="en-US" dirty="0"/>
              <a:t>For this series, all content will be available on a repository on GitHub called HPP. It is highly recommended you bookmark or star this repository so you can easily access it.</a:t>
            </a:r>
          </a:p>
          <a:p>
            <a:r>
              <a:rPr lang="en-US" dirty="0"/>
              <a:t>The weekly slides (*.pptx and *.pdf formats), code examples, tasks, instructions and content are hosted here.</a:t>
            </a:r>
          </a:p>
          <a:p>
            <a:r>
              <a:rPr lang="en-US" dirty="0"/>
              <a:t>It will be easier to copy the commands from the Markdown files in this repository as opposed to from the slides.</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MDN Organization</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rmAutofit fontScale="92500" lnSpcReduction="20000"/>
          </a:bodyPr>
          <a:lstStyle/>
          <a:p>
            <a:r>
              <a:rPr lang="en-US" dirty="0"/>
              <a:t>The MDN organization hosts the projects and resources for MDN projects and members. </a:t>
            </a:r>
          </a:p>
          <a:p>
            <a:r>
              <a:rPr lang="en-US" dirty="0"/>
              <a:t>Permissions and access are managed through teams.</a:t>
            </a:r>
          </a:p>
          <a:p>
            <a:r>
              <a:rPr lang="en-US" dirty="0"/>
              <a:t>Each team has a private discussion, project board and different repository access.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815866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405</TotalTime>
  <Words>1555</Words>
  <Application>Microsoft Office PowerPoint</Application>
  <PresentationFormat>Widescreen</PresentationFormat>
  <Paragraphs>271</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Gill Sans MT</vt:lpstr>
      <vt:lpstr>Symbol</vt:lpstr>
      <vt:lpstr>Walbaum Display</vt:lpstr>
      <vt:lpstr>3DFloatVTI</vt:lpstr>
      <vt:lpstr>Week 0 Introduction</vt:lpstr>
      <vt:lpstr>Welcome</vt:lpstr>
      <vt:lpstr>Agenda</vt:lpstr>
      <vt:lpstr>Meeting the Team</vt:lpstr>
      <vt:lpstr>Series Overview </vt:lpstr>
      <vt:lpstr>Timeline</vt:lpstr>
      <vt:lpstr>Week 0</vt:lpstr>
      <vt:lpstr>Git &amp; GitHub</vt:lpstr>
      <vt:lpstr>HPP Repository &amp; MDN Organization</vt:lpstr>
      <vt:lpstr>Windows Terminal</vt:lpstr>
      <vt:lpstr>Windows Subsystem for Linux (WSL)</vt:lpstr>
      <vt:lpstr>Installing WSL</vt:lpstr>
      <vt:lpstr>VSCode</vt:lpstr>
      <vt:lpstr>bpt</vt:lpstr>
      <vt:lpstr>Chart</vt:lpstr>
      <vt:lpstr>Table</vt:lpstr>
      <vt:lpstr>The way to get started is to quit talking and begin doing.</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 Introduction</dc:title>
  <dc:creator>Tyler Swann</dc:creator>
  <cp:lastModifiedBy>Tyler Swann</cp:lastModifiedBy>
  <cp:revision>4</cp:revision>
  <dcterms:created xsi:type="dcterms:W3CDTF">2022-11-02T08:10:34Z</dcterms:created>
  <dcterms:modified xsi:type="dcterms:W3CDTF">2022-11-03T02:51:51Z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