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46"/>
  </p:notesMasterIdLst>
  <p:handoutMasterIdLst>
    <p:handoutMasterId r:id="rId47"/>
  </p:handoutMasterIdLst>
  <p:sldIdLst>
    <p:sldId id="417" r:id="rId5"/>
    <p:sldId id="416" r:id="rId6"/>
    <p:sldId id="415" r:id="rId7"/>
    <p:sldId id="414" r:id="rId8"/>
    <p:sldId id="317" r:id="rId9"/>
    <p:sldId id="418" r:id="rId10"/>
    <p:sldId id="270" r:id="rId11"/>
    <p:sldId id="420" r:id="rId12"/>
    <p:sldId id="421" r:id="rId13"/>
    <p:sldId id="422" r:id="rId14"/>
    <p:sldId id="448" r:id="rId15"/>
    <p:sldId id="449" r:id="rId16"/>
    <p:sldId id="450" r:id="rId17"/>
    <p:sldId id="451" r:id="rId18"/>
    <p:sldId id="455" r:id="rId19"/>
    <p:sldId id="452" r:id="rId20"/>
    <p:sldId id="456" r:id="rId21"/>
    <p:sldId id="457" r:id="rId22"/>
    <p:sldId id="458" r:id="rId23"/>
    <p:sldId id="459" r:id="rId24"/>
    <p:sldId id="419" r:id="rId25"/>
    <p:sldId id="464" r:id="rId26"/>
    <p:sldId id="465" r:id="rId27"/>
    <p:sldId id="466" r:id="rId28"/>
    <p:sldId id="461" r:id="rId29"/>
    <p:sldId id="467" r:id="rId30"/>
    <p:sldId id="468" r:id="rId31"/>
    <p:sldId id="469" r:id="rId32"/>
    <p:sldId id="470" r:id="rId33"/>
    <p:sldId id="462" r:id="rId34"/>
    <p:sldId id="471" r:id="rId35"/>
    <p:sldId id="472" r:id="rId36"/>
    <p:sldId id="473" r:id="rId37"/>
    <p:sldId id="474" r:id="rId38"/>
    <p:sldId id="475" r:id="rId39"/>
    <p:sldId id="476" r:id="rId40"/>
    <p:sldId id="463" r:id="rId41"/>
    <p:sldId id="321" r:id="rId42"/>
    <p:sldId id="391" r:id="rId43"/>
    <p:sldId id="460" r:id="rId44"/>
    <p:sldId id="28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AD26A-EB90-46C6-9A2C-2D412E8DFE2B}" v="2" dt="2022-11-08T05:37:00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Swann" userId="cc7dbe85ea523306" providerId="LiveId" clId="{16AAD26A-EB90-46C6-9A2C-2D412E8DFE2B}"/>
    <pc:docChg chg="undo custSel modSld">
      <pc:chgData name="Tyler Swann" userId="cc7dbe85ea523306" providerId="LiveId" clId="{16AAD26A-EB90-46C6-9A2C-2D412E8DFE2B}" dt="2022-11-08T05:39:15.082" v="49"/>
      <pc:docMkLst>
        <pc:docMk/>
      </pc:docMkLst>
      <pc:sldChg chg="modTransition">
        <pc:chgData name="Tyler Swann" userId="cc7dbe85ea523306" providerId="LiveId" clId="{16AAD26A-EB90-46C6-9A2C-2D412E8DFE2B}" dt="2022-11-08T05:37:00.555" v="2"/>
        <pc:sldMkLst>
          <pc:docMk/>
          <pc:sldMk cId="752814286" sldId="257"/>
        </pc:sldMkLst>
      </pc:sldChg>
      <pc:sldChg chg="modSp mod modTransition">
        <pc:chgData name="Tyler Swann" userId="cc7dbe85ea523306" providerId="LiveId" clId="{16AAD26A-EB90-46C6-9A2C-2D412E8DFE2B}" dt="2022-11-08T05:38:57.116" v="44"/>
        <pc:sldMkLst>
          <pc:docMk/>
          <pc:sldMk cId="2979876663" sldId="268"/>
        </pc:sldMkLst>
        <pc:spChg chg="mod">
          <ac:chgData name="Tyler Swann" userId="cc7dbe85ea523306" providerId="LiveId" clId="{16AAD26A-EB90-46C6-9A2C-2D412E8DFE2B}" dt="2022-11-08T05:38:57.116" v="44"/>
          <ac:spMkLst>
            <pc:docMk/>
            <pc:sldMk cId="2979876663" sldId="268"/>
            <ac:spMk id="8" creationId="{6375D7F3-165A-439B-8D1D-6553B68C2886}"/>
          </ac:spMkLst>
        </pc:spChg>
      </pc:sldChg>
      <pc:sldChg chg="modSp mod modTransition">
        <pc:chgData name="Tyler Swann" userId="cc7dbe85ea523306" providerId="LiveId" clId="{16AAD26A-EB90-46C6-9A2C-2D412E8DFE2B}" dt="2022-11-08T05:39:04.835" v="46"/>
        <pc:sldMkLst>
          <pc:docMk/>
          <pc:sldMk cId="3891345585" sldId="270"/>
        </pc:sldMkLst>
        <pc:spChg chg="mod">
          <ac:chgData name="Tyler Swann" userId="cc7dbe85ea523306" providerId="LiveId" clId="{16AAD26A-EB90-46C6-9A2C-2D412E8DFE2B}" dt="2022-11-08T05:39:04.835" v="46"/>
          <ac:spMkLst>
            <pc:docMk/>
            <pc:sldMk cId="3891345585" sldId="270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9:00.226" v="45"/>
        <pc:sldMkLst>
          <pc:docMk/>
          <pc:sldMk cId="2624630061" sldId="272"/>
        </pc:sldMkLst>
        <pc:spChg chg="mod">
          <ac:chgData name="Tyler Swann" userId="cc7dbe85ea523306" providerId="LiveId" clId="{16AAD26A-EB90-46C6-9A2C-2D412E8DFE2B}" dt="2022-11-08T05:39:00.226" v="45"/>
          <ac:spMkLst>
            <pc:docMk/>
            <pc:sldMk cId="2624630061" sldId="272"/>
            <ac:spMk id="7" creationId="{920A7C57-D6C5-4BA0-AB3C-41D4E3436B0E}"/>
          </ac:spMkLst>
        </pc:spChg>
      </pc:sldChg>
      <pc:sldChg chg="modSp mod modTransition">
        <pc:chgData name="Tyler Swann" userId="cc7dbe85ea523306" providerId="LiveId" clId="{16AAD26A-EB90-46C6-9A2C-2D412E8DFE2B}" dt="2022-11-08T05:38:49.460" v="42"/>
        <pc:sldMkLst>
          <pc:docMk/>
          <pc:sldMk cId="3740286033" sldId="277"/>
        </pc:sldMkLst>
        <pc:spChg chg="mod">
          <ac:chgData name="Tyler Swann" userId="cc7dbe85ea523306" providerId="LiveId" clId="{16AAD26A-EB90-46C6-9A2C-2D412E8DFE2B}" dt="2022-11-08T05:38:49.460" v="42"/>
          <ac:spMkLst>
            <pc:docMk/>
            <pc:sldMk cId="3740286033" sldId="277"/>
            <ac:spMk id="5" creationId="{AFD183D7-B16E-4A9D-BC4B-D1EC347BF97E}"/>
          </ac:spMkLst>
        </pc:spChg>
      </pc:sldChg>
      <pc:sldChg chg="modSp mod modTransition">
        <pc:chgData name="Tyler Swann" userId="cc7dbe85ea523306" providerId="LiveId" clId="{16AAD26A-EB90-46C6-9A2C-2D412E8DFE2B}" dt="2022-11-08T05:38:52.788" v="43"/>
        <pc:sldMkLst>
          <pc:docMk/>
          <pc:sldMk cId="2496947791" sldId="278"/>
        </pc:sldMkLst>
        <pc:spChg chg="mod">
          <ac:chgData name="Tyler Swann" userId="cc7dbe85ea523306" providerId="LiveId" clId="{16AAD26A-EB90-46C6-9A2C-2D412E8DFE2B}" dt="2022-11-08T05:38:52.788" v="43"/>
          <ac:spMkLst>
            <pc:docMk/>
            <pc:sldMk cId="2496947791" sldId="278"/>
            <ac:spMk id="15" creationId="{CD05A243-8080-4F6D-8538-65CDDF891BA6}"/>
          </ac:spMkLst>
        </pc:spChg>
      </pc:sldChg>
      <pc:sldChg chg="modTransition">
        <pc:chgData name="Tyler Swann" userId="cc7dbe85ea523306" providerId="LiveId" clId="{16AAD26A-EB90-46C6-9A2C-2D412E8DFE2B}" dt="2022-11-08T05:37:00.555" v="2"/>
        <pc:sldMkLst>
          <pc:docMk/>
          <pc:sldMk cId="395518310" sldId="279"/>
        </pc:sldMkLst>
      </pc:sldChg>
      <pc:sldChg chg="modSp mod modTransition">
        <pc:chgData name="Tyler Swann" userId="cc7dbe85ea523306" providerId="LiveId" clId="{16AAD26A-EB90-46C6-9A2C-2D412E8DFE2B}" dt="2022-11-08T05:39:08.995" v="47"/>
        <pc:sldMkLst>
          <pc:docMk/>
          <pc:sldMk cId="1420547054" sldId="281"/>
        </pc:sldMkLst>
        <pc:spChg chg="mod">
          <ac:chgData name="Tyler Swann" userId="cc7dbe85ea523306" providerId="LiveId" clId="{16AAD26A-EB90-46C6-9A2C-2D412E8DFE2B}" dt="2022-11-08T05:39:08.995" v="47"/>
          <ac:spMkLst>
            <pc:docMk/>
            <pc:sldMk cId="1420547054" sldId="281"/>
            <ac:spMk id="15" creationId="{65A6DC02-681E-4AF7-AC6E-57CDDB2FBA28}"/>
          </ac:spMkLst>
        </pc:spChg>
      </pc:sldChg>
      <pc:sldChg chg="modSp mod modTransition">
        <pc:chgData name="Tyler Swann" userId="cc7dbe85ea523306" providerId="LiveId" clId="{16AAD26A-EB90-46C6-9A2C-2D412E8DFE2B}" dt="2022-11-08T05:38:38.500" v="41"/>
        <pc:sldMkLst>
          <pc:docMk/>
          <pc:sldMk cId="560021826" sldId="317"/>
        </pc:sldMkLst>
        <pc:spChg chg="mod">
          <ac:chgData name="Tyler Swann" userId="cc7dbe85ea523306" providerId="LiveId" clId="{16AAD26A-EB90-46C6-9A2C-2D412E8DFE2B}" dt="2022-11-08T05:38:38.500" v="41"/>
          <ac:spMkLst>
            <pc:docMk/>
            <pc:sldMk cId="560021826" sldId="317"/>
            <ac:spMk id="3" creationId="{7F7F653B-90B5-4F47-A33F-93DCB2EF68C2}"/>
          </ac:spMkLst>
        </pc:spChg>
      </pc:sldChg>
      <pc:sldChg chg="modSp mod modTransition">
        <pc:chgData name="Tyler Swann" userId="cc7dbe85ea523306" providerId="LiveId" clId="{16AAD26A-EB90-46C6-9A2C-2D412E8DFE2B}" dt="2022-11-08T05:39:11.757" v="48"/>
        <pc:sldMkLst>
          <pc:docMk/>
          <pc:sldMk cId="3521561301" sldId="321"/>
        </pc:sldMkLst>
        <pc:spChg chg="mod">
          <ac:chgData name="Tyler Swann" userId="cc7dbe85ea523306" providerId="LiveId" clId="{16AAD26A-EB90-46C6-9A2C-2D412E8DFE2B}" dt="2022-11-08T05:39:11.757" v="48"/>
          <ac:spMkLst>
            <pc:docMk/>
            <pc:sldMk cId="3521561301" sldId="321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8:32.021" v="40"/>
        <pc:sldMkLst>
          <pc:docMk/>
          <pc:sldMk cId="2158886557" sldId="384"/>
        </pc:sldMkLst>
        <pc:spChg chg="mod">
          <ac:chgData name="Tyler Swann" userId="cc7dbe85ea523306" providerId="LiveId" clId="{16AAD26A-EB90-46C6-9A2C-2D412E8DFE2B}" dt="2022-11-08T05:38:32.021" v="40"/>
          <ac:spMkLst>
            <pc:docMk/>
            <pc:sldMk cId="2158886557" sldId="384"/>
            <ac:spMk id="5" creationId="{06A3302E-502D-4151-81C9-5FD6AF9596D6}"/>
          </ac:spMkLst>
        </pc:spChg>
        <pc:spChg chg="mod">
          <ac:chgData name="Tyler Swann" userId="cc7dbe85ea523306" providerId="LiveId" clId="{16AAD26A-EB90-46C6-9A2C-2D412E8DFE2B}" dt="2022-11-08T05:36:55.627" v="1" actId="27636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 modTransition">
        <pc:chgData name="Tyler Swann" userId="cc7dbe85ea523306" providerId="LiveId" clId="{16AAD26A-EB90-46C6-9A2C-2D412E8DFE2B}" dt="2022-11-08T05:38:21.476" v="39" actId="20577"/>
        <pc:sldMkLst>
          <pc:docMk/>
          <pc:sldMk cId="2313234867" sldId="389"/>
        </pc:sldMkLst>
        <pc:spChg chg="mod">
          <ac:chgData name="Tyler Swann" userId="cc7dbe85ea523306" providerId="LiveId" clId="{16AAD26A-EB90-46C6-9A2C-2D412E8DFE2B}" dt="2022-11-08T05:38:21.476" v="39" actId="20577"/>
          <ac:spMkLst>
            <pc:docMk/>
            <pc:sldMk cId="2313234867" sldId="389"/>
            <ac:spMk id="14" creationId="{B01DF4D0-78BC-4C8C-9570-26F0B225433A}"/>
          </ac:spMkLst>
        </pc:spChg>
      </pc:sldChg>
      <pc:sldChg chg="modSp mod modTransition">
        <pc:chgData name="Tyler Swann" userId="cc7dbe85ea523306" providerId="LiveId" clId="{16AAD26A-EB90-46C6-9A2C-2D412E8DFE2B}" dt="2022-11-08T05:39:15.082" v="49"/>
        <pc:sldMkLst>
          <pc:docMk/>
          <pc:sldMk cId="3247798845" sldId="391"/>
        </pc:sldMkLst>
        <pc:spChg chg="mod">
          <ac:chgData name="Tyler Swann" userId="cc7dbe85ea523306" providerId="LiveId" clId="{16AAD26A-EB90-46C6-9A2C-2D412E8DFE2B}" dt="2022-11-08T05:39:15.082" v="49"/>
          <ac:spMkLst>
            <pc:docMk/>
            <pc:sldMk cId="3247798845" sldId="391"/>
            <ac:spMk id="5" creationId="{0B37A3FF-ED32-4C4A-A21F-848A3BF6F8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159AE6-0A19-4F0D-9BFA-EBB89C5A666A}">
      <dgm:prSet/>
      <dgm:spPr/>
      <dgm:t>
        <a:bodyPr/>
        <a:lstStyle/>
        <a:p>
          <a:r>
            <a:rPr lang="en-AU" dirty="0"/>
            <a:t>Classes</a:t>
          </a:r>
        </a:p>
      </dgm:t>
    </dgm:pt>
    <dgm:pt modelId="{64C0E25D-35F5-43BD-A44A-0C69A326CB2D}" type="parTrans" cxnId="{296A3F4F-F0BF-4FBE-AD6F-48685C6F280E}">
      <dgm:prSet/>
      <dgm:spPr/>
      <dgm:t>
        <a:bodyPr/>
        <a:lstStyle/>
        <a:p>
          <a:endParaRPr lang="en-AU"/>
        </a:p>
      </dgm:t>
    </dgm:pt>
    <dgm:pt modelId="{FE70CD93-4632-493B-8296-AF2C5DFB69FD}" type="sibTrans" cxnId="{296A3F4F-F0BF-4FBE-AD6F-48685C6F280E}">
      <dgm:prSet/>
      <dgm:spPr/>
      <dgm:t>
        <a:bodyPr/>
        <a:lstStyle/>
        <a:p>
          <a:endParaRPr lang="en-AU"/>
        </a:p>
      </dgm:t>
    </dgm:pt>
    <dgm:pt modelId="{981C94AE-8EB1-4574-AAAC-F76D78E2E311}">
      <dgm:prSet/>
      <dgm:spPr/>
      <dgm:t>
        <a:bodyPr/>
        <a:lstStyle/>
        <a:p>
          <a:r>
            <a:rPr lang="en-AU" dirty="0"/>
            <a:t>Templets</a:t>
          </a:r>
        </a:p>
      </dgm:t>
    </dgm:pt>
    <dgm:pt modelId="{E960941D-CD01-4959-8436-EDF8E696226C}" type="parTrans" cxnId="{17CEDC43-E879-45AE-8E97-2C03A7495E4A}">
      <dgm:prSet/>
      <dgm:spPr/>
      <dgm:t>
        <a:bodyPr/>
        <a:lstStyle/>
        <a:p>
          <a:endParaRPr lang="en-AU"/>
        </a:p>
      </dgm:t>
    </dgm:pt>
    <dgm:pt modelId="{C6536976-AF16-4780-971D-9CD223FA9AE2}" type="sibTrans" cxnId="{17CEDC43-E879-45AE-8E97-2C03A7495E4A}">
      <dgm:prSet/>
      <dgm:spPr/>
      <dgm:t>
        <a:bodyPr/>
        <a:lstStyle/>
        <a:p>
          <a:endParaRPr lang="en-AU"/>
        </a:p>
      </dgm:t>
    </dgm:pt>
    <dgm:pt modelId="{8A6BE036-6A3F-44A7-8605-1FD9A8835744}">
      <dgm:prSet/>
      <dgm:spPr/>
      <dgm:t>
        <a:bodyPr/>
        <a:lstStyle/>
        <a:p>
          <a:r>
            <a:rPr lang="en-AU" dirty="0"/>
            <a:t>Concepts</a:t>
          </a:r>
        </a:p>
      </dgm:t>
    </dgm:pt>
    <dgm:pt modelId="{33D3AD89-F6DC-4847-B333-248B41B645FC}" type="parTrans" cxnId="{C2BA888B-55E0-414F-85DB-118297B86AB1}">
      <dgm:prSet/>
      <dgm:spPr/>
      <dgm:t>
        <a:bodyPr/>
        <a:lstStyle/>
        <a:p>
          <a:endParaRPr lang="en-AU"/>
        </a:p>
      </dgm:t>
    </dgm:pt>
    <dgm:pt modelId="{8D67C591-D7BA-43D0-A708-6BFD1B9B1810}" type="sibTrans" cxnId="{C2BA888B-55E0-414F-85DB-118297B86AB1}">
      <dgm:prSet/>
      <dgm:spPr/>
      <dgm:t>
        <a:bodyPr/>
        <a:lstStyle/>
        <a:p>
          <a:endParaRPr lang="en-AU"/>
        </a:p>
      </dgm:t>
    </dgm:pt>
    <dgm:pt modelId="{DEF27B33-6D08-44AC-970F-1EFCDD2220B3}">
      <dgm:prSet/>
      <dgm:spPr/>
      <dgm:t>
        <a:bodyPr/>
        <a:lstStyle/>
        <a:p>
          <a:r>
            <a:rPr lang="en-AU" dirty="0"/>
            <a:t>Standard Template Library</a:t>
          </a:r>
        </a:p>
      </dgm:t>
    </dgm:pt>
    <dgm:pt modelId="{3B1D3440-89D6-458F-A6A1-F2E38989D22A}" type="parTrans" cxnId="{BAD3FD50-3005-48CD-A74C-A10F769540A2}">
      <dgm:prSet/>
      <dgm:spPr/>
      <dgm:t>
        <a:bodyPr/>
        <a:lstStyle/>
        <a:p>
          <a:endParaRPr lang="en-AU"/>
        </a:p>
      </dgm:t>
    </dgm:pt>
    <dgm:pt modelId="{FD96D45A-A752-4D05-AD4E-04CEE4D6EAB0}" type="sibTrans" cxnId="{BAD3FD50-3005-48CD-A74C-A10F769540A2}">
      <dgm:prSet/>
      <dgm:spPr/>
      <dgm:t>
        <a:bodyPr/>
        <a:lstStyle/>
        <a:p>
          <a:endParaRPr lang="en-AU"/>
        </a:p>
      </dgm:t>
    </dgm:pt>
    <dgm:pt modelId="{9A3F48CD-4E1B-4143-994E-D7F1AD43CDEE}" type="pres">
      <dgm:prSet presAssocID="{E5B2E815-0D19-41DC-B01B-4D60876962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2970C2-3F15-4F23-A3C9-41AA7C58325B}" type="pres">
      <dgm:prSet presAssocID="{E7159AE6-0A19-4F0D-9BFA-EBB89C5A666A}" presName="hierRoot1" presStyleCnt="0"/>
      <dgm:spPr/>
    </dgm:pt>
    <dgm:pt modelId="{AEC783E0-0728-4A4C-95D7-ABC2CEA7D4A0}" type="pres">
      <dgm:prSet presAssocID="{E7159AE6-0A19-4F0D-9BFA-EBB89C5A666A}" presName="composite" presStyleCnt="0"/>
      <dgm:spPr/>
    </dgm:pt>
    <dgm:pt modelId="{242F089C-5665-433D-B88A-4C132F5D4C22}" type="pres">
      <dgm:prSet presAssocID="{E7159AE6-0A19-4F0D-9BFA-EBB89C5A666A}" presName="background" presStyleLbl="node0" presStyleIdx="0" presStyleCnt="4"/>
      <dgm:spPr/>
    </dgm:pt>
    <dgm:pt modelId="{DBCCBAC7-4C85-4ECA-85C2-0C7B026E23AD}" type="pres">
      <dgm:prSet presAssocID="{E7159AE6-0A19-4F0D-9BFA-EBB89C5A666A}" presName="text" presStyleLbl="fgAcc0" presStyleIdx="0" presStyleCnt="4">
        <dgm:presLayoutVars>
          <dgm:chPref val="3"/>
        </dgm:presLayoutVars>
      </dgm:prSet>
      <dgm:spPr/>
    </dgm:pt>
    <dgm:pt modelId="{939A0FBD-3420-42B0-B043-FA8617E60F6D}" type="pres">
      <dgm:prSet presAssocID="{E7159AE6-0A19-4F0D-9BFA-EBB89C5A666A}" presName="hierChild2" presStyleCnt="0"/>
      <dgm:spPr/>
    </dgm:pt>
    <dgm:pt modelId="{ECBE60DE-8787-48D2-BFD9-CF9E9689D1E4}" type="pres">
      <dgm:prSet presAssocID="{981C94AE-8EB1-4574-AAAC-F76D78E2E311}" presName="hierRoot1" presStyleCnt="0"/>
      <dgm:spPr/>
    </dgm:pt>
    <dgm:pt modelId="{33FDC0C2-2AB0-417E-BDE0-EF4F510C639D}" type="pres">
      <dgm:prSet presAssocID="{981C94AE-8EB1-4574-AAAC-F76D78E2E311}" presName="composite" presStyleCnt="0"/>
      <dgm:spPr/>
    </dgm:pt>
    <dgm:pt modelId="{23D20677-A216-4692-8B15-FF343BFE64D6}" type="pres">
      <dgm:prSet presAssocID="{981C94AE-8EB1-4574-AAAC-F76D78E2E311}" presName="background" presStyleLbl="node0" presStyleIdx="1" presStyleCnt="4"/>
      <dgm:spPr/>
    </dgm:pt>
    <dgm:pt modelId="{E9DBD83F-4AEC-4747-95EB-B08B8A534601}" type="pres">
      <dgm:prSet presAssocID="{981C94AE-8EB1-4574-AAAC-F76D78E2E311}" presName="text" presStyleLbl="fgAcc0" presStyleIdx="1" presStyleCnt="4">
        <dgm:presLayoutVars>
          <dgm:chPref val="3"/>
        </dgm:presLayoutVars>
      </dgm:prSet>
      <dgm:spPr/>
    </dgm:pt>
    <dgm:pt modelId="{33C9596B-1587-400D-BBF7-79467FCE5648}" type="pres">
      <dgm:prSet presAssocID="{981C94AE-8EB1-4574-AAAC-F76D78E2E311}" presName="hierChild2" presStyleCnt="0"/>
      <dgm:spPr/>
    </dgm:pt>
    <dgm:pt modelId="{7B17AC54-8D49-4C91-A521-B2628765D992}" type="pres">
      <dgm:prSet presAssocID="{8A6BE036-6A3F-44A7-8605-1FD9A8835744}" presName="hierRoot1" presStyleCnt="0"/>
      <dgm:spPr/>
    </dgm:pt>
    <dgm:pt modelId="{297DB963-AAA3-4BBE-A47F-3B8340410E3D}" type="pres">
      <dgm:prSet presAssocID="{8A6BE036-6A3F-44A7-8605-1FD9A8835744}" presName="composite" presStyleCnt="0"/>
      <dgm:spPr/>
    </dgm:pt>
    <dgm:pt modelId="{8BAD2091-D728-4903-A9E5-6BD4C3773DA2}" type="pres">
      <dgm:prSet presAssocID="{8A6BE036-6A3F-44A7-8605-1FD9A8835744}" presName="background" presStyleLbl="node0" presStyleIdx="2" presStyleCnt="4"/>
      <dgm:spPr/>
    </dgm:pt>
    <dgm:pt modelId="{5EAF6B80-B2AD-48F0-9C7F-5C24A1D67743}" type="pres">
      <dgm:prSet presAssocID="{8A6BE036-6A3F-44A7-8605-1FD9A8835744}" presName="text" presStyleLbl="fgAcc0" presStyleIdx="2" presStyleCnt="4">
        <dgm:presLayoutVars>
          <dgm:chPref val="3"/>
        </dgm:presLayoutVars>
      </dgm:prSet>
      <dgm:spPr/>
    </dgm:pt>
    <dgm:pt modelId="{634B2245-EBBF-4882-AF09-FEBFB318ECC6}" type="pres">
      <dgm:prSet presAssocID="{8A6BE036-6A3F-44A7-8605-1FD9A8835744}" presName="hierChild2" presStyleCnt="0"/>
      <dgm:spPr/>
    </dgm:pt>
    <dgm:pt modelId="{8A56BE14-4BDC-4346-9725-83E0B16AEEE7}" type="pres">
      <dgm:prSet presAssocID="{DEF27B33-6D08-44AC-970F-1EFCDD2220B3}" presName="hierRoot1" presStyleCnt="0"/>
      <dgm:spPr/>
    </dgm:pt>
    <dgm:pt modelId="{84794E06-7047-400C-A079-AFD4E27F5D39}" type="pres">
      <dgm:prSet presAssocID="{DEF27B33-6D08-44AC-970F-1EFCDD2220B3}" presName="composite" presStyleCnt="0"/>
      <dgm:spPr/>
    </dgm:pt>
    <dgm:pt modelId="{F923A18F-CA98-4A3D-BC2B-D26020B44830}" type="pres">
      <dgm:prSet presAssocID="{DEF27B33-6D08-44AC-970F-1EFCDD2220B3}" presName="background" presStyleLbl="node0" presStyleIdx="3" presStyleCnt="4"/>
      <dgm:spPr/>
    </dgm:pt>
    <dgm:pt modelId="{703A387C-B50C-4F3A-A848-48240780F47D}" type="pres">
      <dgm:prSet presAssocID="{DEF27B33-6D08-44AC-970F-1EFCDD2220B3}" presName="text" presStyleLbl="fgAcc0" presStyleIdx="3" presStyleCnt="4">
        <dgm:presLayoutVars>
          <dgm:chPref val="3"/>
        </dgm:presLayoutVars>
      </dgm:prSet>
      <dgm:spPr/>
    </dgm:pt>
    <dgm:pt modelId="{F35EE2DB-B0A1-4D13-881D-87973D40CA42}" type="pres">
      <dgm:prSet presAssocID="{DEF27B33-6D08-44AC-970F-1EFCDD2220B3}" presName="hierChild2" presStyleCnt="0"/>
      <dgm:spPr/>
    </dgm:pt>
  </dgm:ptLst>
  <dgm:cxnLst>
    <dgm:cxn modelId="{DA48B60B-0FEC-4BE5-829F-74927298181C}" type="presOf" srcId="{8A6BE036-6A3F-44A7-8605-1FD9A8835744}" destId="{5EAF6B80-B2AD-48F0-9C7F-5C24A1D67743}" srcOrd="0" destOrd="0" presId="urn:microsoft.com/office/officeart/2005/8/layout/hierarchy1"/>
    <dgm:cxn modelId="{E93A5B13-61B5-437B-82D3-C61DB0D0FA89}" type="presOf" srcId="{E7159AE6-0A19-4F0D-9BFA-EBB89C5A666A}" destId="{DBCCBAC7-4C85-4ECA-85C2-0C7B026E23AD}" srcOrd="0" destOrd="0" presId="urn:microsoft.com/office/officeart/2005/8/layout/hierarchy1"/>
    <dgm:cxn modelId="{7BB27018-622B-475A-AB1C-8EE7C28271AF}" type="presOf" srcId="{E5B2E815-0D19-41DC-B01B-4D608769620A}" destId="{9A3F48CD-4E1B-4143-994E-D7F1AD43CDEE}" srcOrd="0" destOrd="0" presId="urn:microsoft.com/office/officeart/2005/8/layout/hierarchy1"/>
    <dgm:cxn modelId="{17CEDC43-E879-45AE-8E97-2C03A7495E4A}" srcId="{E5B2E815-0D19-41DC-B01B-4D608769620A}" destId="{981C94AE-8EB1-4574-AAAC-F76D78E2E311}" srcOrd="1" destOrd="0" parTransId="{E960941D-CD01-4959-8436-EDF8E696226C}" sibTransId="{C6536976-AF16-4780-971D-9CD223FA9AE2}"/>
    <dgm:cxn modelId="{296A3F4F-F0BF-4FBE-AD6F-48685C6F280E}" srcId="{E5B2E815-0D19-41DC-B01B-4D608769620A}" destId="{E7159AE6-0A19-4F0D-9BFA-EBB89C5A666A}" srcOrd="0" destOrd="0" parTransId="{64C0E25D-35F5-43BD-A44A-0C69A326CB2D}" sibTransId="{FE70CD93-4632-493B-8296-AF2C5DFB69FD}"/>
    <dgm:cxn modelId="{BAD3FD50-3005-48CD-A74C-A10F769540A2}" srcId="{E5B2E815-0D19-41DC-B01B-4D608769620A}" destId="{DEF27B33-6D08-44AC-970F-1EFCDD2220B3}" srcOrd="3" destOrd="0" parTransId="{3B1D3440-89D6-458F-A6A1-F2E38989D22A}" sibTransId="{FD96D45A-A752-4D05-AD4E-04CEE4D6EAB0}"/>
    <dgm:cxn modelId="{C2BA888B-55E0-414F-85DB-118297B86AB1}" srcId="{E5B2E815-0D19-41DC-B01B-4D608769620A}" destId="{8A6BE036-6A3F-44A7-8605-1FD9A8835744}" srcOrd="2" destOrd="0" parTransId="{33D3AD89-F6DC-4847-B333-248B41B645FC}" sibTransId="{8D67C591-D7BA-43D0-A708-6BFD1B9B1810}"/>
    <dgm:cxn modelId="{0965D68D-F661-48C2-83AE-E7C81C2B3012}" type="presOf" srcId="{DEF27B33-6D08-44AC-970F-1EFCDD2220B3}" destId="{703A387C-B50C-4F3A-A848-48240780F47D}" srcOrd="0" destOrd="0" presId="urn:microsoft.com/office/officeart/2005/8/layout/hierarchy1"/>
    <dgm:cxn modelId="{73F8D1D0-E0A0-48A3-BF32-8E44C08407D3}" type="presOf" srcId="{981C94AE-8EB1-4574-AAAC-F76D78E2E311}" destId="{E9DBD83F-4AEC-4747-95EB-B08B8A534601}" srcOrd="0" destOrd="0" presId="urn:microsoft.com/office/officeart/2005/8/layout/hierarchy1"/>
    <dgm:cxn modelId="{11E366FC-A62E-4036-ACBC-1CA05CEEEEFD}" type="presParOf" srcId="{9A3F48CD-4E1B-4143-994E-D7F1AD43CDEE}" destId="{AE2970C2-3F15-4F23-A3C9-41AA7C58325B}" srcOrd="0" destOrd="0" presId="urn:microsoft.com/office/officeart/2005/8/layout/hierarchy1"/>
    <dgm:cxn modelId="{0BA971D3-1E8D-421D-8AA5-F6A02C72304E}" type="presParOf" srcId="{AE2970C2-3F15-4F23-A3C9-41AA7C58325B}" destId="{AEC783E0-0728-4A4C-95D7-ABC2CEA7D4A0}" srcOrd="0" destOrd="0" presId="urn:microsoft.com/office/officeart/2005/8/layout/hierarchy1"/>
    <dgm:cxn modelId="{AD445922-9123-412B-A1C2-577609B64821}" type="presParOf" srcId="{AEC783E0-0728-4A4C-95D7-ABC2CEA7D4A0}" destId="{242F089C-5665-433D-B88A-4C132F5D4C22}" srcOrd="0" destOrd="0" presId="urn:microsoft.com/office/officeart/2005/8/layout/hierarchy1"/>
    <dgm:cxn modelId="{BD89FEB9-B8EE-455F-9D77-9DF9AC617329}" type="presParOf" srcId="{AEC783E0-0728-4A4C-95D7-ABC2CEA7D4A0}" destId="{DBCCBAC7-4C85-4ECA-85C2-0C7B026E23AD}" srcOrd="1" destOrd="0" presId="urn:microsoft.com/office/officeart/2005/8/layout/hierarchy1"/>
    <dgm:cxn modelId="{5285491D-04DA-402C-8EDB-69310D954402}" type="presParOf" srcId="{AE2970C2-3F15-4F23-A3C9-41AA7C58325B}" destId="{939A0FBD-3420-42B0-B043-FA8617E60F6D}" srcOrd="1" destOrd="0" presId="urn:microsoft.com/office/officeart/2005/8/layout/hierarchy1"/>
    <dgm:cxn modelId="{382414E3-EDEA-44D9-BA8A-83AB994E7AF0}" type="presParOf" srcId="{9A3F48CD-4E1B-4143-994E-D7F1AD43CDEE}" destId="{ECBE60DE-8787-48D2-BFD9-CF9E9689D1E4}" srcOrd="1" destOrd="0" presId="urn:microsoft.com/office/officeart/2005/8/layout/hierarchy1"/>
    <dgm:cxn modelId="{AA52DCBE-406C-40AE-BC87-C7F58FBF4C5F}" type="presParOf" srcId="{ECBE60DE-8787-48D2-BFD9-CF9E9689D1E4}" destId="{33FDC0C2-2AB0-417E-BDE0-EF4F510C639D}" srcOrd="0" destOrd="0" presId="urn:microsoft.com/office/officeart/2005/8/layout/hierarchy1"/>
    <dgm:cxn modelId="{0FBF8F8D-A34F-411D-B11D-57FF24F13384}" type="presParOf" srcId="{33FDC0C2-2AB0-417E-BDE0-EF4F510C639D}" destId="{23D20677-A216-4692-8B15-FF343BFE64D6}" srcOrd="0" destOrd="0" presId="urn:microsoft.com/office/officeart/2005/8/layout/hierarchy1"/>
    <dgm:cxn modelId="{9FB36F32-ED32-46DD-A472-E7BA6E0A35E8}" type="presParOf" srcId="{33FDC0C2-2AB0-417E-BDE0-EF4F510C639D}" destId="{E9DBD83F-4AEC-4747-95EB-B08B8A534601}" srcOrd="1" destOrd="0" presId="urn:microsoft.com/office/officeart/2005/8/layout/hierarchy1"/>
    <dgm:cxn modelId="{0AA619FD-15B6-404F-89B6-6418E945ED9B}" type="presParOf" srcId="{ECBE60DE-8787-48D2-BFD9-CF9E9689D1E4}" destId="{33C9596B-1587-400D-BBF7-79467FCE5648}" srcOrd="1" destOrd="0" presId="urn:microsoft.com/office/officeart/2005/8/layout/hierarchy1"/>
    <dgm:cxn modelId="{00D1A4BC-7EA9-40BD-9289-AF227E288DD2}" type="presParOf" srcId="{9A3F48CD-4E1B-4143-994E-D7F1AD43CDEE}" destId="{7B17AC54-8D49-4C91-A521-B2628765D992}" srcOrd="2" destOrd="0" presId="urn:microsoft.com/office/officeart/2005/8/layout/hierarchy1"/>
    <dgm:cxn modelId="{59DDA19D-516E-479B-A747-0FF427DA03F1}" type="presParOf" srcId="{7B17AC54-8D49-4C91-A521-B2628765D992}" destId="{297DB963-AAA3-4BBE-A47F-3B8340410E3D}" srcOrd="0" destOrd="0" presId="urn:microsoft.com/office/officeart/2005/8/layout/hierarchy1"/>
    <dgm:cxn modelId="{94ECBB36-7053-417E-AEC3-95B2A4F890F6}" type="presParOf" srcId="{297DB963-AAA3-4BBE-A47F-3B8340410E3D}" destId="{8BAD2091-D728-4903-A9E5-6BD4C3773DA2}" srcOrd="0" destOrd="0" presId="urn:microsoft.com/office/officeart/2005/8/layout/hierarchy1"/>
    <dgm:cxn modelId="{1C3F1526-5748-468E-ACC8-F70B4B02B1C0}" type="presParOf" srcId="{297DB963-AAA3-4BBE-A47F-3B8340410E3D}" destId="{5EAF6B80-B2AD-48F0-9C7F-5C24A1D67743}" srcOrd="1" destOrd="0" presId="urn:microsoft.com/office/officeart/2005/8/layout/hierarchy1"/>
    <dgm:cxn modelId="{3C649B2D-5B6E-48D8-97BC-1BC22564C019}" type="presParOf" srcId="{7B17AC54-8D49-4C91-A521-B2628765D992}" destId="{634B2245-EBBF-4882-AF09-FEBFB318ECC6}" srcOrd="1" destOrd="0" presId="urn:microsoft.com/office/officeart/2005/8/layout/hierarchy1"/>
    <dgm:cxn modelId="{E3901812-0C93-4903-A160-70B8F68A0565}" type="presParOf" srcId="{9A3F48CD-4E1B-4143-994E-D7F1AD43CDEE}" destId="{8A56BE14-4BDC-4346-9725-83E0B16AEEE7}" srcOrd="3" destOrd="0" presId="urn:microsoft.com/office/officeart/2005/8/layout/hierarchy1"/>
    <dgm:cxn modelId="{9412AAE3-1F3F-43FB-8484-B9E298FC81C7}" type="presParOf" srcId="{8A56BE14-4BDC-4346-9725-83E0B16AEEE7}" destId="{84794E06-7047-400C-A079-AFD4E27F5D39}" srcOrd="0" destOrd="0" presId="urn:microsoft.com/office/officeart/2005/8/layout/hierarchy1"/>
    <dgm:cxn modelId="{AD5173EF-646C-4260-A638-03F0B6389A67}" type="presParOf" srcId="{84794E06-7047-400C-A079-AFD4E27F5D39}" destId="{F923A18F-CA98-4A3D-BC2B-D26020B44830}" srcOrd="0" destOrd="0" presId="urn:microsoft.com/office/officeart/2005/8/layout/hierarchy1"/>
    <dgm:cxn modelId="{527AFE8B-5385-49DF-A983-51698F01EA5F}" type="presParOf" srcId="{84794E06-7047-400C-A079-AFD4E27F5D39}" destId="{703A387C-B50C-4F3A-A848-48240780F47D}" srcOrd="1" destOrd="0" presId="urn:microsoft.com/office/officeart/2005/8/layout/hierarchy1"/>
    <dgm:cxn modelId="{1924945E-5457-4A91-A2D0-7B4F0D6A6D09}" type="presParOf" srcId="{8A56BE14-4BDC-4346-9725-83E0B16AEEE7}" destId="{F35EE2DB-B0A1-4D13-881D-87973D40CA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F089C-5665-433D-B88A-4C132F5D4C22}">
      <dsp:nvSpPr>
        <dsp:cNvPr id="0" name=""/>
        <dsp:cNvSpPr/>
      </dsp:nvSpPr>
      <dsp:spPr>
        <a:xfrm>
          <a:off x="324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BAC7-4C85-4ECA-85C2-0C7B026E23AD}">
      <dsp:nvSpPr>
        <dsp:cNvPr id="0" name=""/>
        <dsp:cNvSpPr/>
      </dsp:nvSpPr>
      <dsp:spPr>
        <a:xfrm>
          <a:off x="26101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Classes</a:t>
          </a:r>
        </a:p>
      </dsp:txBody>
      <dsp:txXfrm>
        <a:off x="304157" y="1163372"/>
        <a:ext cx="2233568" cy="1386819"/>
      </dsp:txXfrm>
    </dsp:sp>
    <dsp:sp modelId="{23D20677-A216-4692-8B15-FF343BFE64D6}">
      <dsp:nvSpPr>
        <dsp:cNvPr id="0" name=""/>
        <dsp:cNvSpPr/>
      </dsp:nvSpPr>
      <dsp:spPr>
        <a:xfrm>
          <a:off x="283863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BD83F-4AEC-4747-95EB-B08B8A534601}">
      <dsp:nvSpPr>
        <dsp:cNvPr id="0" name=""/>
        <dsp:cNvSpPr/>
      </dsp:nvSpPr>
      <dsp:spPr>
        <a:xfrm>
          <a:off x="309639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Templets</a:t>
          </a:r>
        </a:p>
      </dsp:txBody>
      <dsp:txXfrm>
        <a:off x="3139542" y="1163372"/>
        <a:ext cx="2233568" cy="1386819"/>
      </dsp:txXfrm>
    </dsp:sp>
    <dsp:sp modelId="{8BAD2091-D728-4903-A9E5-6BD4C3773DA2}">
      <dsp:nvSpPr>
        <dsp:cNvPr id="0" name=""/>
        <dsp:cNvSpPr/>
      </dsp:nvSpPr>
      <dsp:spPr>
        <a:xfrm>
          <a:off x="567401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F6B80-B2AD-48F0-9C7F-5C24A1D67743}">
      <dsp:nvSpPr>
        <dsp:cNvPr id="0" name=""/>
        <dsp:cNvSpPr/>
      </dsp:nvSpPr>
      <dsp:spPr>
        <a:xfrm>
          <a:off x="593178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Concepts</a:t>
          </a:r>
        </a:p>
      </dsp:txBody>
      <dsp:txXfrm>
        <a:off x="5974927" y="1163372"/>
        <a:ext cx="2233568" cy="1386819"/>
      </dsp:txXfrm>
    </dsp:sp>
    <dsp:sp modelId="{F923A18F-CA98-4A3D-BC2B-D26020B44830}">
      <dsp:nvSpPr>
        <dsp:cNvPr id="0" name=""/>
        <dsp:cNvSpPr/>
      </dsp:nvSpPr>
      <dsp:spPr>
        <a:xfrm>
          <a:off x="850940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A387C-B50C-4F3A-A848-48240780F47D}">
      <dsp:nvSpPr>
        <dsp:cNvPr id="0" name=""/>
        <dsp:cNvSpPr/>
      </dsp:nvSpPr>
      <dsp:spPr>
        <a:xfrm>
          <a:off x="876716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Standard Template Library</a:t>
          </a:r>
        </a:p>
      </dsp:txBody>
      <dsp:txXfrm>
        <a:off x="8810312" y="1163372"/>
        <a:ext cx="2233568" cy="1386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4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7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1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9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8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5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76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9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1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27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4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4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0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91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85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2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2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6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9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3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48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42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9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8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1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MonashDeepNeuron/HP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Part 4 – Advanced Functions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Tyler Swann</a:t>
            </a:r>
          </a:p>
        </p:txBody>
      </p:sp>
    </p:spTree>
    <p:extLst>
      <p:ext uri="{BB962C8B-B14F-4D97-AF65-F5344CB8AC3E}">
        <p14:creationId xmlns:p14="http://schemas.microsoft.com/office/powerpoint/2010/main" val="179717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Partial Application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11097550" cy="3515555"/>
          </a:xfrm>
        </p:spPr>
        <p:txBody>
          <a:bodyPr>
            <a:normAutofit fontScale="92500"/>
          </a:bodyPr>
          <a:lstStyle/>
          <a:p>
            <a:r>
              <a:rPr lang="en-US" dirty="0"/>
              <a:t>Sometimes, only certain information is known that a function might need in order to be invoked.</a:t>
            </a:r>
          </a:p>
          <a:p>
            <a:r>
              <a:rPr lang="en-US" dirty="0"/>
              <a:t>Using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>, we can partially apply parameters to a function and create a new function that will invoke the function with the remaining necessary parameters.</a:t>
            </a:r>
          </a:p>
          <a:p>
            <a:r>
              <a:rPr lang="en-US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> supports positional argument application, allow you to specify where parameters applied later with be called in the original function.</a:t>
            </a:r>
          </a:p>
          <a:p>
            <a:r>
              <a:rPr lang="en-US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bind_front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bind_back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> can also be used for more specific use cases.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1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Overloading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literals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/// Comment out to see old behaviour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44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Overloading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literals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/// Comment out to see old behaviour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83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Overloading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literals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/// Comment out to see old behaviour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05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 Utilities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5D1AD-9AB7-8466-6C8A-E914C42BC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39552"/>
            <a:ext cx="11097550" cy="440337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type_traits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is_same_v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0.345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)),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float&gt;,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Result is not a float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is_same_v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0.345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)),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int&gt;,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Result is not a int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371519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 Utilities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5D1AD-9AB7-8466-6C8A-E914C42BC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39552"/>
            <a:ext cx="11097550" cy="440337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type_traits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is_same_v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&gt;()),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int&amp;&amp;&gt;,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Result is </a:t>
            </a:r>
            <a:r>
              <a:rPr lang="en-AU" sz="16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rvalue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is_same_v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&gt;()),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int&gt;,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Result is not </a:t>
            </a:r>
            <a:r>
              <a:rPr lang="en-AU" sz="16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rvalue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068965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Functional Programming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print_num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 err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mult_print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print_f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print_num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add_f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add_f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6.6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mult_print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0.056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print_f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02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Functional Programming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8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8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fmult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Use `std::function&lt;R(Args...)&gt;` for lambda type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add_f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Lambda declared with `auto`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print_f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Lambda capture `print_f` by value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print_mult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fmult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print_f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Capture `print_mult` and `a` by value and `b` by reference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Elide names of `mult_print` and `a` with `=`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print_7mult5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](){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print_mult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Invoke lambdas like functions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print_f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add_f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6.6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fmult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8.9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Use lambda as anonymous function,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print_mult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8.9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             ///&lt; or use captured version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print_7mult5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35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b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///&lt; Modify `b`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print_7mult5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63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47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Functional Programming Example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9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9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n3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900" b="0" i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n4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n5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n1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n2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n3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n4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n5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/// Import placeholders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placeholders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f1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_2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f2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47676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f3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_4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_3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_2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cref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_1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9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1 2 3 47676 4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9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///&lt; 1 4 4 47676 6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a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777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9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8 9 10 777 11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9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///&lt; 1 3 4 777 6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9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///&lt; 6 6 6 6 6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9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9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54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Functional Programming Example 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n3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n4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n5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n1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n2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n3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n4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n5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bind_front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1 2 3 4 5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47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Advanced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Enumerations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458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Namespaces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4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Namespaces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48882"/>
            <a:ext cx="11097550" cy="4394043"/>
          </a:xfrm>
        </p:spPr>
        <p:txBody>
          <a:bodyPr/>
          <a:lstStyle/>
          <a:p>
            <a:r>
              <a:rPr lang="en-US" dirty="0"/>
              <a:t>Namespaces allow for the logical separation of symbols.</a:t>
            </a:r>
          </a:p>
          <a:p>
            <a:r>
              <a:rPr lang="en-US" dirty="0"/>
              <a:t>Namespaces are access using the scope resolution operator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dirty="0"/>
              <a:t>.</a:t>
            </a:r>
          </a:p>
          <a:p>
            <a:r>
              <a:rPr lang="en-US" dirty="0"/>
              <a:t>The global namespace is access using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&lt;symbol&gt;</a:t>
            </a:r>
            <a:r>
              <a:rPr lang="en-US" dirty="0"/>
              <a:t>.</a:t>
            </a:r>
          </a:p>
          <a:p>
            <a:r>
              <a:rPr lang="en-US" dirty="0"/>
              <a:t>Two namespaces with the same name will logically merge allow for building up a namespace across source files.</a:t>
            </a:r>
          </a:p>
          <a:p>
            <a:r>
              <a:rPr lang="en-US" dirty="0"/>
              <a:t>Namespaces can also be nested.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2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Namespaces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3 + n:(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 using namespace A;  ///&lt; Error: overload is ambiguous (redefinition)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8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37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Namespaces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3 + n:(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07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Namespaces Example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3 + n:(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82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Enumerations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0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Enumerations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48882"/>
            <a:ext cx="11097550" cy="43940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Enumerations (</a:t>
            </a:r>
            <a:r>
              <a:rPr lang="en-US" dirty="0" err="1"/>
              <a:t>enums</a:t>
            </a:r>
            <a:r>
              <a:rPr lang="en-US" dirty="0"/>
              <a:t>) are a distinct types whose value is one of a restricted range of named integral constants called enumerators. </a:t>
            </a:r>
          </a:p>
          <a:p>
            <a:r>
              <a:rPr lang="en-US" dirty="0"/>
              <a:t>Enums allow for specify a type that may have a value of one of many possible named values. </a:t>
            </a:r>
          </a:p>
          <a:p>
            <a:r>
              <a:rPr lang="en-US" dirty="0"/>
              <a:t>The underlying type of the enumerators is some integral type, usually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/>
              <a:t>. The underlying type can be specified.</a:t>
            </a:r>
          </a:p>
          <a:p>
            <a:r>
              <a:rPr lang="en-US" dirty="0"/>
              <a:t>Enumerators can have a specific value or will increment from 0 (or from the last specified value).</a:t>
            </a:r>
          </a:p>
          <a:p>
            <a:r>
              <a:rPr lang="en-US" dirty="0"/>
              <a:t>Enumerators can be restricted to be only access using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dirty="0"/>
              <a:t> making them more type safe.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64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Enumerations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8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8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Green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8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Blue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8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8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Not a colour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Colour c1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///&lt; Unscoped Initialisation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Colour c2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Scoped Initialisation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c3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`auto` type deduction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c4 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8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///&lt; Non `Colour`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static_cast&lt;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c4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8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8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8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8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76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Enumerations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/// Enum `Colour` whose underlying type is `short`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short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Red =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Green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Green =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Blue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Blue =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Not a colour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static_cast&lt;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Colour c1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///&lt; Unscoped Initialisation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Colour c2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Scoped Initialisation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c3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`auto` type deduction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c4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///&lt; Non `Colour`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c4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72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Enumerations Example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/// Enum class `Colour` whose underlying type is `short`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short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Red =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Green =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Blue =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7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Not a colour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static_cast&lt;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 Colour c1 {Red};         ///&lt; Unscoped Initialisation (error for `enum class`)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Colour c2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Scoped Initialisation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c3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`auto` type deduction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c4 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///&lt; Non `Colour`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 print_colour_name(c1);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print_colour_name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static_cast&lt;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c4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7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7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7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7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72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questions?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help?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discussion.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235368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39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Unions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48882"/>
            <a:ext cx="11097550" cy="4394043"/>
          </a:xfrm>
        </p:spPr>
        <p:txBody>
          <a:bodyPr>
            <a:normAutofit/>
          </a:bodyPr>
          <a:lstStyle/>
          <a:p>
            <a:r>
              <a:rPr lang="en-US" dirty="0"/>
              <a:t>Unions are a special kind of type known as an algebraic data type. This means the type of a union object can vary between a small list of possible types. </a:t>
            </a:r>
          </a:p>
          <a:p>
            <a:r>
              <a:rPr lang="en-US" dirty="0"/>
              <a:t>Unions allow for a single type represent many possible types that can change throughout the lifetime of a union object. The members of a union occupy the same memory space, thus the size of a union is the size of the largest possible member.</a:t>
            </a:r>
          </a:p>
          <a:p>
            <a:r>
              <a:rPr lang="en-US" dirty="0"/>
              <a:t>Constructing a union object will always need to construct the first variant. </a:t>
            </a:r>
          </a:p>
          <a:p>
            <a:r>
              <a:rPr lang="en-US" dirty="0"/>
              <a:t>Accessing the non-activate member is UB.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1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Unions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4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Sym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num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float32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Sym sym 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sym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sym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float32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5.6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sym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float32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sym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str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sym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str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63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Unions Example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string str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1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arr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~S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AU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///&lt; Variant `str` has non-trivial destructor 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S s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AU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Hello, world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"};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s.str =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str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s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~basic_string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AU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///&lt; Explicity destroy string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s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arr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1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Explicity create array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s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5675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Assign 2nd element to 3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1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1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16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Option &amp; Variant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48882"/>
            <a:ext cx="11097550" cy="439404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/>
              <a:t> represents an algebraic data type that either holds a value or holds nothing.</a:t>
            </a:r>
          </a:p>
          <a:p>
            <a:r>
              <a:rPr lang="en-US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/>
              <a:t> is a type safe version of union, implemented as a tagged union.</a:t>
            </a:r>
          </a:p>
          <a:p>
            <a:r>
              <a:rPr lang="en-US" dirty="0"/>
              <a:t>These types allow for introspection of the state of the object such as whether it holds a valid object or accessing the object itself.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29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Option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cmath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 i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nullopt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static_cast&lt;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)};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opt1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opt1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0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Given `opt2` and `opt3` have the value `std::nullopt`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the value passed to `.value_or()` is returned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opt2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opt2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value_or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quiet_NaN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 i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opt3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4656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opt3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value_or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0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0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0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0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0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Variant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353-9ED0-EC6B-7695-B0649ADF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2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2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AU" sz="12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/// Used to perform pattern matching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Ts...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syms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6.8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Bye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857565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var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syms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match{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 err="1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: &lt;Integer&gt; =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},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: &lt;Float&gt; =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},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: &lt;String&gt; =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},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AU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2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AU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: &lt;Other&gt; =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var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0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93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week we delves deeper into the practical abilities of C++ from advanced function usage and functional programming idioms to logical code separation and modularization. You will also be introduced to a features that allow for the creation of custom types with the help of structures, enumerations and unions.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545137" cy="2265216"/>
          </a:xfrm>
        </p:spPr>
        <p:txBody>
          <a:bodyPr/>
          <a:lstStyle/>
          <a:p>
            <a:r>
              <a:rPr lang="en-US" dirty="0"/>
              <a:t>Tyler Swann</a:t>
            </a:r>
          </a:p>
          <a:p>
            <a:r>
              <a:rPr lang="en-US" dirty="0">
                <a:hlinkClick r:id="rId2"/>
              </a:rPr>
              <a:t>https://github.com/MonashDeepNeuron/HPP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Next Week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4" name="Content Placeholder 3" descr="Timeline Smart Art Placeholder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677431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55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Content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9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Content 2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 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Advanced Functions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 Specification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707502"/>
            <a:ext cx="5429115" cy="42354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Marking a function as </a:t>
            </a:r>
            <a:r>
              <a:rPr lang="en-AU" sz="2000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dirty="0"/>
              <a:t> can improve the execution path prediction (branch prediction) of functions by marking them as to not throw an exception.</a:t>
            </a:r>
          </a:p>
          <a:p>
            <a:r>
              <a:rPr lang="en-US" dirty="0"/>
              <a:t>Attributes allow for specify certain conditions or facts about a function including whether it returns a value, how parameters are used and more.</a:t>
            </a:r>
          </a:p>
          <a:p>
            <a:r>
              <a:rPr lang="en-US" dirty="0"/>
              <a:t>The return type of a function can be declared at the end of a function signature (as opposed to in front) using </a:t>
            </a:r>
            <a:r>
              <a:rPr lang="en-AU" sz="21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dirty="0"/>
              <a:t> as a placeholder and using an arrow (</a:t>
            </a:r>
            <a:r>
              <a:rPr lang="en-AU" sz="21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dirty="0"/>
              <a:t>) followed by the type. This helps to declare a return type is dependent on the types of the function’s parameters.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CFADD2B1-6145-145B-E9E2-A9BFA396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1953" y="2445562"/>
            <a:ext cx="4134481" cy="225800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AU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]]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5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Overloading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The type signature of functions in C++ are a combination of the functions name, return type and the types of its parameter due to name mangling in C++.</a:t>
            </a:r>
          </a:p>
          <a:p>
            <a:r>
              <a:rPr lang="en-US" dirty="0"/>
              <a:t>Because of name mangling, functions with the same name but different parameter types can exist.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Operators can also be overloaded to support custom types and operations.</a:t>
            </a:r>
          </a:p>
          <a:p>
            <a:r>
              <a:rPr lang="en-US" dirty="0"/>
              <a:t>This is how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dirty="0"/>
              <a:t> supports stream building using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Utility Function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Perfect forwarding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rmAutofit fontScale="92500"/>
          </a:bodyPr>
          <a:lstStyle/>
          <a:p>
            <a:r>
              <a:rPr lang="en-US" dirty="0"/>
              <a:t>Because C++ has a strict notion of value categories of types, certain operations can lead to underside effects, e.g. passing parameters from a wrapper type to an inner function.</a:t>
            </a:r>
          </a:p>
          <a:p>
            <a:r>
              <a:rPr lang="en-US" dirty="0"/>
              <a:t>C++ has a function,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dirty="0"/>
              <a:t>, for perfectly forwarding objects while maintaining the value category of the object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Type and Value declarators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The type of an object can be declared using </a:t>
            </a:r>
            <a:r>
              <a:rPr lang="en-AU" sz="20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You can construct a </a:t>
            </a:r>
            <a:r>
              <a:rPr lang="en-US" dirty="0" err="1"/>
              <a:t>rvalue</a:t>
            </a:r>
            <a:r>
              <a:rPr lang="en-US" dirty="0"/>
              <a:t> default constructed object that doesn’t support </a:t>
            </a:r>
            <a:r>
              <a:rPr lang="en-US" dirty="0" err="1"/>
              <a:t>rvalue</a:t>
            </a:r>
            <a:r>
              <a:rPr lang="en-US" dirty="0"/>
              <a:t> default construction with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dirty="0"/>
              <a:t>. This is useful for type introspection of member types and methods.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7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rmAutofit/>
          </a:bodyPr>
          <a:lstStyle/>
          <a:p>
            <a:r>
              <a:rPr lang="en-US" dirty="0"/>
              <a:t>Sometimes it is useful to pass functions as objects. </a:t>
            </a:r>
          </a:p>
          <a:p>
            <a:r>
              <a:rPr lang="en-US" dirty="0"/>
              <a:t>This is most useful for passing implementation algorithms or functors to other proxy functions.</a:t>
            </a:r>
          </a:p>
          <a:p>
            <a:r>
              <a:rPr lang="en-US" dirty="0"/>
              <a:t>Functions can be represented using the type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5AD4E6"/>
                </a:solidFill>
                <a:latin typeface="Consolas" panose="020B0609020204030204" pitchFamily="49" charset="0"/>
              </a:rPr>
              <a:t>R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...)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/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Lambdas and Closures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Closures can capture the surrounding contextual environment and move them between other environments.</a:t>
            </a:r>
          </a:p>
          <a:p>
            <a:r>
              <a:rPr lang="en-US" dirty="0"/>
              <a:t>Lambdas create closures by capturing certain objects into their local environment while also acting as function types.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94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{CF449EBA-2598-4A74-855D-7222D41B0849}tf33713516_win32</Template>
  <TotalTime>86</TotalTime>
  <Words>4511</Words>
  <Application>Microsoft Office PowerPoint</Application>
  <PresentationFormat>Widescreen</PresentationFormat>
  <Paragraphs>640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Gill Sans MT</vt:lpstr>
      <vt:lpstr>Walbaum Display</vt:lpstr>
      <vt:lpstr>3DFloatVTI</vt:lpstr>
      <vt:lpstr>Part 4 – Advanced Functions</vt:lpstr>
      <vt:lpstr>Agenda</vt:lpstr>
      <vt:lpstr>Discussion</vt:lpstr>
      <vt:lpstr>Next Week</vt:lpstr>
      <vt:lpstr>Advanced Functions</vt:lpstr>
      <vt:lpstr>Function Specification </vt:lpstr>
      <vt:lpstr>Overloading</vt:lpstr>
      <vt:lpstr>Utility Function</vt:lpstr>
      <vt:lpstr>Functional Programming</vt:lpstr>
      <vt:lpstr>Functional Programming</vt:lpstr>
      <vt:lpstr>Overloading Example 1</vt:lpstr>
      <vt:lpstr>Overloading Example 1</vt:lpstr>
      <vt:lpstr>Overloading Example 1</vt:lpstr>
      <vt:lpstr>Function Utilities Example 1</vt:lpstr>
      <vt:lpstr>Function Utilities Example 2</vt:lpstr>
      <vt:lpstr>Functional Programming Example 1</vt:lpstr>
      <vt:lpstr>Functional Programming Example 2</vt:lpstr>
      <vt:lpstr>Functional Programming Example 3</vt:lpstr>
      <vt:lpstr>Functional Programming Example 4</vt:lpstr>
      <vt:lpstr>Namespaces</vt:lpstr>
      <vt:lpstr>Namespaces </vt:lpstr>
      <vt:lpstr>Namespaces Example 1</vt:lpstr>
      <vt:lpstr>Namespaces Example 2</vt:lpstr>
      <vt:lpstr>Namespaces Example 3</vt:lpstr>
      <vt:lpstr>Enumerations</vt:lpstr>
      <vt:lpstr>Enumerations </vt:lpstr>
      <vt:lpstr>Enumerations Example 1</vt:lpstr>
      <vt:lpstr>Enumerations Example 2</vt:lpstr>
      <vt:lpstr>Enumerations Example 3</vt:lpstr>
      <vt:lpstr>Unions</vt:lpstr>
      <vt:lpstr>Unions </vt:lpstr>
      <vt:lpstr>Unions Example 1</vt:lpstr>
      <vt:lpstr>Unions Example 2</vt:lpstr>
      <vt:lpstr>Option &amp; Variant </vt:lpstr>
      <vt:lpstr>Option Example</vt:lpstr>
      <vt:lpstr>Variant Example</vt:lpstr>
      <vt:lpstr>Structures</vt:lpstr>
      <vt:lpstr>Summary</vt:lpstr>
      <vt:lpstr>Thank You</vt:lpstr>
      <vt:lpstr>Content </vt:lpstr>
      <vt:lpstr>Content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Tyler Swann</dc:creator>
  <cp:lastModifiedBy>Tyler Swann</cp:lastModifiedBy>
  <cp:revision>14</cp:revision>
  <dcterms:created xsi:type="dcterms:W3CDTF">2022-11-08T05:35:40Z</dcterms:created>
  <dcterms:modified xsi:type="dcterms:W3CDTF">2022-12-23T04:18:31Z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