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60E-31A2-4BF0-BE89-2F31EF8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F063A-FECB-4FDF-9052-A00C37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B33-4C0A-4516-95C1-661A413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C072-AA97-4923-B919-DE5326D1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4E1-FB22-44D6-8011-08408A96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037-589A-4C36-AAB2-F46A98D6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E93F6-22BB-4627-AC3D-8C838317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377A-B320-45CB-9A84-EBBD04F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D46D-1875-43DA-AB4E-AFCA11AC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A374-694B-4BE7-BEE3-54D604B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166F-07AE-4A32-9942-A7E02201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E3E2-47DD-4517-8715-8C941418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3EF0-7C1E-488D-AEA0-E4A202A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318-EAA5-4DFE-805C-9752DE2C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5245-D747-4D1C-B29F-0F2C4AE2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8A7F-D196-49BA-B82F-B319F93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59C1-D190-4769-8177-E5497336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644-43F0-4266-90BF-ACFA4DC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BE49-7B4A-477E-803C-3A7C34E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7DF0-60D0-4BE0-88B4-227F15C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921-2B00-49F4-85A9-16B3854B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44C-45A2-40DD-8B18-A424A77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B45E-3A9E-40CF-9AFB-F76E63C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EC79-771D-49E5-B520-7EA0689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C646-A72A-467C-82C2-6D8E8BEE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E38-6AAB-4167-A0CA-9C22F3F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CE5E-85B7-41E5-B8E7-F628A55B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9FF3-3C67-469C-BECA-F3C0E2BC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232E-4F02-49C5-848A-1C60DBA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3FE-0EE8-46B2-9EAB-F83520B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9F29-2F13-4AC7-AF9C-91AFBCD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D1E-7621-4D24-B420-16C8062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C454-0661-4DF6-BC12-1BDA389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D531-3FBC-4A0E-B7DB-ED400C2F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356B-F990-49F2-B178-3B75F44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6080-979A-4D5A-8DC9-0B9CB822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12520-39CD-410A-9EFB-2094BC1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ADA0-AE99-4ECC-9FE7-042A9706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BC20-236F-4176-A130-C030FAE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0AE4-C32D-4C7B-892A-AA5373AE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07719-A7B1-4D28-ABB8-1001F21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AE39-C513-43B6-966A-DAFC738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6CFF-D388-4B53-AB08-1E51FDB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0E48C-6CE5-4392-98B0-06ABB10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D7525-F293-48AB-A0FB-68C299D8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D2DE-431B-452B-96FA-C936A36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A26-22E1-4107-B4E7-898DA79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BC3-7FA8-410E-B964-C19C067F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7DBC-1C61-4E02-AE1B-12813623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32CE-76D9-40EE-8EBA-38B26AB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B40E-A6CA-4878-A00E-AA4F4BE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6A53-8B15-437E-B715-97BDC97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5E8-8D48-4B0D-A58F-64B1CD3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C0337-523C-4CB2-9010-BEEA2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7D4CD-D690-46B6-BFFB-0D7BFEC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C907-2D20-490A-92A7-1848AC14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4409-38A9-4CF1-84C5-66B3D3A9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C905-18FB-4C8D-9A64-C0474F5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968A-F960-4A85-8792-D7045D86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2BC4-DB27-43BA-B01C-3B1D5799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7DA-D8B7-48E8-AF04-5234C6DB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238-F1E6-4943-A31E-64D3E01866AA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3CB2-0582-4510-B540-9EF6328E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D9B-DE40-4AFF-A18B-02ED04BE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2D451-2AE5-4906-A1E7-9CAFC7B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2" y="116304"/>
            <a:ext cx="10302380" cy="558841"/>
          </a:xfrm>
        </p:spPr>
        <p:txBody>
          <a:bodyPr>
            <a:normAutofit fontScale="90000"/>
          </a:bodyPr>
          <a:lstStyle/>
          <a:p>
            <a:r>
              <a:rPr lang="en-US" dirty="0"/>
              <a:t>PnP Transformation Framework Architecture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528EFC-E9A0-4F88-839F-65F8B6118D29}"/>
              </a:ext>
            </a:extLst>
          </p:cNvPr>
          <p:cNvSpPr/>
          <p:nvPr/>
        </p:nvSpPr>
        <p:spPr>
          <a:xfrm>
            <a:off x="348620" y="951889"/>
            <a:ext cx="2017146" cy="10870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 (SharePoint Online)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1C3613-CB1F-46C0-84EC-B440F27964A9}"/>
              </a:ext>
            </a:extLst>
          </p:cNvPr>
          <p:cNvSpPr/>
          <p:nvPr/>
        </p:nvSpPr>
        <p:spPr>
          <a:xfrm>
            <a:off x="3976734" y="3055456"/>
            <a:ext cx="2248967" cy="12324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Transformation Engine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8EF6B2-611E-4DC0-B765-37F2D7DF8080}"/>
              </a:ext>
            </a:extLst>
          </p:cNvPr>
          <p:cNvCxnSpPr>
            <a:cxnSpLocks/>
            <a:stCxn id="37" idx="1"/>
            <a:endCxn id="7" idx="3"/>
          </p:cNvCxnSpPr>
          <p:nvPr/>
        </p:nvCxnSpPr>
        <p:spPr>
          <a:xfrm flipH="1" flipV="1">
            <a:off x="2365766" y="1495403"/>
            <a:ext cx="1610968" cy="21763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105A1BE-E8B6-41F3-9C36-271385050A5D}"/>
              </a:ext>
            </a:extLst>
          </p:cNvPr>
          <p:cNvSpPr/>
          <p:nvPr/>
        </p:nvSpPr>
        <p:spPr>
          <a:xfrm>
            <a:off x="348620" y="2444067"/>
            <a:ext cx="2017146" cy="10870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 (SharePoint 2013..2019)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B8AA4EF-528C-467E-877E-5244C3BEAAE0}"/>
              </a:ext>
            </a:extLst>
          </p:cNvPr>
          <p:cNvSpPr/>
          <p:nvPr/>
        </p:nvSpPr>
        <p:spPr>
          <a:xfrm>
            <a:off x="348620" y="3936245"/>
            <a:ext cx="2017146" cy="10870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 (WordPress)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ACC4B1B-8C2D-409D-A84A-A3953435A9EE}"/>
              </a:ext>
            </a:extLst>
          </p:cNvPr>
          <p:cNvSpPr/>
          <p:nvPr/>
        </p:nvSpPr>
        <p:spPr>
          <a:xfrm>
            <a:off x="348620" y="5428423"/>
            <a:ext cx="2017146" cy="10870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</a:t>
            </a:r>
            <a:br>
              <a:rPr lang="en-US" sz="1600" dirty="0"/>
            </a:br>
            <a:r>
              <a:rPr lang="en-US" sz="1600" dirty="0"/>
              <a:t>(XYZ)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9BC6420-7D0D-4E33-AF7B-E71B875D54F2}"/>
              </a:ext>
            </a:extLst>
          </p:cNvPr>
          <p:cNvCxnSpPr>
            <a:cxnSpLocks/>
            <a:stCxn id="37" idx="1"/>
            <a:endCxn id="46" idx="3"/>
          </p:cNvCxnSpPr>
          <p:nvPr/>
        </p:nvCxnSpPr>
        <p:spPr>
          <a:xfrm flipH="1" flipV="1">
            <a:off x="2365766" y="2987581"/>
            <a:ext cx="1610968" cy="68412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BA7D28-53B9-42C7-958E-104F9A179E10}"/>
              </a:ext>
            </a:extLst>
          </p:cNvPr>
          <p:cNvCxnSpPr>
            <a:cxnSpLocks/>
            <a:stCxn id="37" idx="1"/>
            <a:endCxn id="47" idx="3"/>
          </p:cNvCxnSpPr>
          <p:nvPr/>
        </p:nvCxnSpPr>
        <p:spPr>
          <a:xfrm flipH="1">
            <a:off x="2365766" y="3671703"/>
            <a:ext cx="1610968" cy="8080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4B7B88-43FC-4874-B418-4DD5B4BE3EC0}"/>
              </a:ext>
            </a:extLst>
          </p:cNvPr>
          <p:cNvCxnSpPr>
            <a:cxnSpLocks/>
            <a:stCxn id="37" idx="1"/>
            <a:endCxn id="48" idx="3"/>
          </p:cNvCxnSpPr>
          <p:nvPr/>
        </p:nvCxnSpPr>
        <p:spPr>
          <a:xfrm flipH="1">
            <a:off x="2365766" y="3671703"/>
            <a:ext cx="1610968" cy="230023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50B775E-C78A-4FBE-907D-93586204748A}"/>
              </a:ext>
            </a:extLst>
          </p:cNvPr>
          <p:cNvSpPr/>
          <p:nvPr/>
        </p:nvSpPr>
        <p:spPr>
          <a:xfrm>
            <a:off x="7364856" y="3055456"/>
            <a:ext cx="2203270" cy="1232494"/>
          </a:xfrm>
          <a:prstGeom prst="roundRect">
            <a:avLst/>
          </a:prstGeom>
          <a:solidFill>
            <a:srgbClr val="038387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SharePoint Online “modern” Site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02DB27-D844-49C3-B2F8-18B7E7619C16}"/>
              </a:ext>
            </a:extLst>
          </p:cNvPr>
          <p:cNvCxnSpPr>
            <a:cxnSpLocks/>
            <a:stCxn id="63" idx="1"/>
            <a:endCxn id="37" idx="3"/>
          </p:cNvCxnSpPr>
          <p:nvPr/>
        </p:nvCxnSpPr>
        <p:spPr>
          <a:xfrm flipH="1">
            <a:off x="6225701" y="3671703"/>
            <a:ext cx="113915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F2A95-32C3-47DE-8BC4-A74994705247}"/>
              </a:ext>
            </a:extLst>
          </p:cNvPr>
          <p:cNvSpPr/>
          <p:nvPr/>
        </p:nvSpPr>
        <p:spPr>
          <a:xfrm>
            <a:off x="3699172" y="1074905"/>
            <a:ext cx="2248967" cy="1232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Pluggable Mappers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FF5535A3-E821-4B7E-9E14-8C5B207F920C}"/>
              </a:ext>
            </a:extLst>
          </p:cNvPr>
          <p:cNvSpPr/>
          <p:nvPr/>
        </p:nvSpPr>
        <p:spPr>
          <a:xfrm>
            <a:off x="3824334" y="1193364"/>
            <a:ext cx="2248967" cy="1232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Pluggable Mappers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A9D60E-0012-4789-96D5-2A28DECFAA2B}"/>
              </a:ext>
            </a:extLst>
          </p:cNvPr>
          <p:cNvSpPr/>
          <p:nvPr/>
        </p:nvSpPr>
        <p:spPr>
          <a:xfrm>
            <a:off x="3976734" y="1345764"/>
            <a:ext cx="2248967" cy="123249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Pluggable Mappers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0B959A-3B55-4111-BE95-FF7590769B51}"/>
              </a:ext>
            </a:extLst>
          </p:cNvPr>
          <p:cNvCxnSpPr>
            <a:cxnSpLocks/>
            <a:stCxn id="37" idx="0"/>
            <a:endCxn id="70" idx="2"/>
          </p:cNvCxnSpPr>
          <p:nvPr/>
        </p:nvCxnSpPr>
        <p:spPr>
          <a:xfrm flipV="1">
            <a:off x="5101218" y="2578258"/>
            <a:ext cx="0" cy="4771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7" grpId="0" animBg="1"/>
      <p:bldP spid="46" grpId="0" animBg="1"/>
      <p:bldP spid="47" grpId="0" animBg="1"/>
      <p:bldP spid="48" grpId="0" animBg="1"/>
      <p:bldP spid="63" grpId="0" animBg="1"/>
      <p:bldP spid="68" grpId="0" animBg="1"/>
      <p:bldP spid="69" grpId="0" animBg="1"/>
      <p:bldP spid="7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2D451-2AE5-4906-A1E7-9CAFC7B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2" y="116304"/>
            <a:ext cx="10302380" cy="558841"/>
          </a:xfrm>
        </p:spPr>
        <p:txBody>
          <a:bodyPr>
            <a:normAutofit fontScale="90000"/>
          </a:bodyPr>
          <a:lstStyle/>
          <a:p>
            <a:r>
              <a:rPr lang="en-US" dirty="0"/>
              <a:t>PnP Transformation Framework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345DA-0357-4B0D-9658-8E67916955BA}"/>
              </a:ext>
            </a:extLst>
          </p:cNvPr>
          <p:cNvSpPr/>
          <p:nvPr/>
        </p:nvSpPr>
        <p:spPr>
          <a:xfrm>
            <a:off x="5731806" y="2994701"/>
            <a:ext cx="1659118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</a:t>
            </a:r>
            <a:r>
              <a:rPr lang="en-US" sz="1600" dirty="0" err="1"/>
              <a:t>Transformator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B2B0B-9C05-4E82-BAC2-D507B8E8FB62}"/>
              </a:ext>
            </a:extLst>
          </p:cNvPr>
          <p:cNvSpPr/>
          <p:nvPr/>
        </p:nvSpPr>
        <p:spPr>
          <a:xfrm>
            <a:off x="3065505" y="299470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Executor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528EFC-E9A0-4F88-839F-65F8B6118D29}"/>
              </a:ext>
            </a:extLst>
          </p:cNvPr>
          <p:cNvSpPr/>
          <p:nvPr/>
        </p:nvSpPr>
        <p:spPr>
          <a:xfrm>
            <a:off x="399204" y="2994700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Distiller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08A9E3-5E03-48E5-957D-1123707B9A1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F1719-144F-4BB4-A22C-A5C5E7E5783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724623" y="3409481"/>
            <a:ext cx="100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D755E-FA73-44E4-BDA5-F5C4B932028E}"/>
              </a:ext>
            </a:extLst>
          </p:cNvPr>
          <p:cNvGrpSpPr/>
          <p:nvPr/>
        </p:nvGrpSpPr>
        <p:grpSpPr>
          <a:xfrm>
            <a:off x="4724623" y="981865"/>
            <a:ext cx="906011" cy="1317562"/>
            <a:chOff x="5089321" y="1500104"/>
            <a:chExt cx="906011" cy="13175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152FB0-0E0E-4B52-A42E-34C60A1909F3}"/>
                </a:ext>
              </a:extLst>
            </p:cNvPr>
            <p:cNvGrpSpPr/>
            <p:nvPr/>
          </p:nvGrpSpPr>
          <p:grpSpPr>
            <a:xfrm>
              <a:off x="5307882" y="1500104"/>
              <a:ext cx="468891" cy="1063025"/>
              <a:chOff x="3414318" y="1645303"/>
              <a:chExt cx="468891" cy="106302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EAF90F-0F31-41E9-9121-74AD13024BBC}"/>
                  </a:ext>
                </a:extLst>
              </p:cNvPr>
              <p:cNvCxnSpPr/>
              <p:nvPr/>
            </p:nvCxnSpPr>
            <p:spPr>
              <a:xfrm flipH="1">
                <a:off x="3414319" y="2281806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EA660C-C0FF-4401-AA22-D551C96A5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4" y="2288879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B85707-165E-4C6C-A736-1C11DB49DC07}"/>
                  </a:ext>
                </a:extLst>
              </p:cNvPr>
              <p:cNvCxnSpPr/>
              <p:nvPr/>
            </p:nvCxnSpPr>
            <p:spPr>
              <a:xfrm>
                <a:off x="3648764" y="1886010"/>
                <a:ext cx="0" cy="402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BAA807-BFDB-425A-BF46-931777915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4318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3D89B5-0AEC-4134-90F5-F8EAC94A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3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8234A7C-74BE-4301-B60B-6E90C98E1F6C}"/>
                  </a:ext>
                </a:extLst>
              </p:cNvPr>
              <p:cNvSpPr/>
              <p:nvPr/>
            </p:nvSpPr>
            <p:spPr>
              <a:xfrm>
                <a:off x="3531541" y="1645303"/>
                <a:ext cx="234445" cy="231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14F92D-03B1-4BBA-B975-A4E68C65C7E5}"/>
                </a:ext>
              </a:extLst>
            </p:cNvPr>
            <p:cNvSpPr txBox="1"/>
            <p:nvPr/>
          </p:nvSpPr>
          <p:spPr>
            <a:xfrm>
              <a:off x="5089321" y="2556056"/>
              <a:ext cx="90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74099-D996-4CEF-A3DA-40D6967881C5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>
            <a:off x="3895064" y="2168622"/>
            <a:ext cx="829559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54AF5D-1C84-449C-9AED-A14C9D1692F1}"/>
              </a:ext>
            </a:extLst>
          </p:cNvPr>
          <p:cNvCxnSpPr>
            <a:cxnSpLocks/>
            <a:stCxn id="29" idx="3"/>
            <a:endCxn id="5" idx="0"/>
          </p:cNvCxnSpPr>
          <p:nvPr/>
        </p:nvCxnSpPr>
        <p:spPr>
          <a:xfrm>
            <a:off x="5630634" y="2168622"/>
            <a:ext cx="930731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1C3613-CB1F-46C0-84EC-B440F27964A9}"/>
              </a:ext>
            </a:extLst>
          </p:cNvPr>
          <p:cNvSpPr/>
          <p:nvPr/>
        </p:nvSpPr>
        <p:spPr>
          <a:xfrm>
            <a:off x="10022748" y="69695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593F3A3-5F1A-44F4-8809-480F2FC69880}"/>
              </a:ext>
            </a:extLst>
          </p:cNvPr>
          <p:cNvSpPr/>
          <p:nvPr/>
        </p:nvSpPr>
        <p:spPr>
          <a:xfrm>
            <a:off x="10022748" y="162469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Layout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50FE7A-0BC0-4429-9114-03CD5E1265B6}"/>
              </a:ext>
            </a:extLst>
          </p:cNvPr>
          <p:cNvSpPr/>
          <p:nvPr/>
        </p:nvSpPr>
        <p:spPr>
          <a:xfrm>
            <a:off x="10027364" y="255244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Taxonomy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BDD4C2-A7A4-45AD-809F-C9F6209F3175}"/>
              </a:ext>
            </a:extLst>
          </p:cNvPr>
          <p:cNvSpPr/>
          <p:nvPr/>
        </p:nvSpPr>
        <p:spPr>
          <a:xfrm>
            <a:off x="10034436" y="348018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Url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DC00C2-A988-487D-A254-EBDD9CD9DCB1}"/>
              </a:ext>
            </a:extLst>
          </p:cNvPr>
          <p:cNvSpPr/>
          <p:nvPr/>
        </p:nvSpPr>
        <p:spPr>
          <a:xfrm>
            <a:off x="10034436" y="440793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A424A8-FF86-4D8B-9BCF-55567B5B6B42}"/>
              </a:ext>
            </a:extLst>
          </p:cNvPr>
          <p:cNvSpPr/>
          <p:nvPr/>
        </p:nvSpPr>
        <p:spPr>
          <a:xfrm>
            <a:off x="10034436" y="533567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Part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5D7B58-900F-4FE0-A759-3B603DF861EB}"/>
              </a:ext>
            </a:extLst>
          </p:cNvPr>
          <p:cNvSpPr/>
          <p:nvPr/>
        </p:nvSpPr>
        <p:spPr>
          <a:xfrm>
            <a:off x="7883121" y="2994699"/>
            <a:ext cx="1659118" cy="8295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Mapping Provider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40C4F-1539-4AAA-9ACF-9727ADDBCD4E}"/>
              </a:ext>
            </a:extLst>
          </p:cNvPr>
          <p:cNvCxnSpPr>
            <a:stCxn id="5" idx="3"/>
            <a:endCxn id="43" idx="1"/>
          </p:cNvCxnSpPr>
          <p:nvPr/>
        </p:nvCxnSpPr>
        <p:spPr>
          <a:xfrm flipV="1">
            <a:off x="7390924" y="3409479"/>
            <a:ext cx="4921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30AC-664B-4F89-85EA-ECD949012970}"/>
              </a:ext>
            </a:extLst>
          </p:cNvPr>
          <p:cNvCxnSpPr>
            <a:cxnSpLocks/>
            <a:stCxn id="43" idx="0"/>
            <a:endCxn id="37" idx="1"/>
          </p:cNvCxnSpPr>
          <p:nvPr/>
        </p:nvCxnSpPr>
        <p:spPr>
          <a:xfrm flipV="1">
            <a:off x="8712680" y="1111730"/>
            <a:ext cx="1310068" cy="18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483775-AD78-48D3-A52F-42B815DDF52C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 flipV="1">
            <a:off x="9542239" y="2039475"/>
            <a:ext cx="480509" cy="13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F768A3-F7BD-4644-94D8-76E89DDDC3C6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9542239" y="2967220"/>
            <a:ext cx="485125" cy="4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8499D4-A7EE-44D9-BF5D-F493ED80543F}"/>
              </a:ext>
            </a:extLst>
          </p:cNvPr>
          <p:cNvCxnSpPr>
            <a:stCxn id="43" idx="3"/>
            <a:endCxn id="40" idx="1"/>
          </p:cNvCxnSpPr>
          <p:nvPr/>
        </p:nvCxnSpPr>
        <p:spPr>
          <a:xfrm>
            <a:off x="9542239" y="3409479"/>
            <a:ext cx="492197" cy="48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C6ACA1-3A7A-404D-A325-F7BBE2D97AF6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>
            <a:off x="9542239" y="3409479"/>
            <a:ext cx="492197" cy="141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9088B6-16E7-44C2-8A30-F78154A92C8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12680" y="3824258"/>
            <a:ext cx="1310068" cy="204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1C58F1-49D1-4787-82B5-CDF29E14F3A7}"/>
              </a:ext>
            </a:extLst>
          </p:cNvPr>
          <p:cNvSpPr txBox="1"/>
          <p:nvPr/>
        </p:nvSpPr>
        <p:spPr>
          <a:xfrm>
            <a:off x="4355981" y="2357783"/>
            <a:ext cx="172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Abstraction and decoupling 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6013A9-E464-4F41-98E7-AE02B9461454}"/>
              </a:ext>
            </a:extLst>
          </p:cNvPr>
          <p:cNvSpPr/>
          <p:nvPr/>
        </p:nvSpPr>
        <p:spPr>
          <a:xfrm>
            <a:off x="5117091" y="2803360"/>
            <a:ext cx="126631" cy="1290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79EBBED-E96A-49FA-985E-32F17D0D8540}"/>
              </a:ext>
            </a:extLst>
          </p:cNvPr>
          <p:cNvSpPr/>
          <p:nvPr/>
        </p:nvSpPr>
        <p:spPr>
          <a:xfrm>
            <a:off x="2717869" y="3655575"/>
            <a:ext cx="980961" cy="478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Transformation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B6BF9-DCD5-46CD-B0F3-E102E463AA06}"/>
              </a:ext>
            </a:extLst>
          </p:cNvPr>
          <p:cNvGrpSpPr/>
          <p:nvPr/>
        </p:nvGrpSpPr>
        <p:grpSpPr>
          <a:xfrm>
            <a:off x="3319505" y="4072924"/>
            <a:ext cx="623367" cy="428988"/>
            <a:chOff x="2016344" y="5483146"/>
            <a:chExt cx="623367" cy="42898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7FB473-6C76-45B8-AEB0-0205EB8C11EB}"/>
                </a:ext>
              </a:extLst>
            </p:cNvPr>
            <p:cNvSpPr/>
            <p:nvPr/>
          </p:nvSpPr>
          <p:spPr>
            <a:xfrm>
              <a:off x="2016344" y="5483146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6821131-372F-42CA-84E0-09661CD5FE37}"/>
                </a:ext>
              </a:extLst>
            </p:cNvPr>
            <p:cNvSpPr/>
            <p:nvPr/>
          </p:nvSpPr>
          <p:spPr>
            <a:xfrm>
              <a:off x="2074767" y="5518620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1C8C5B8-EF13-40A2-8C2C-F709D79D63BB}"/>
                </a:ext>
              </a:extLst>
            </p:cNvPr>
            <p:cNvSpPr/>
            <p:nvPr/>
          </p:nvSpPr>
          <p:spPr>
            <a:xfrm>
              <a:off x="2133190" y="5555410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35A8545-8C71-483E-9384-2441D3C8F141}"/>
                </a:ext>
              </a:extLst>
            </p:cNvPr>
            <p:cNvSpPr/>
            <p:nvPr/>
          </p:nvSpPr>
          <p:spPr>
            <a:xfrm>
              <a:off x="2187709" y="5595626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43516-5FD0-4C63-8832-5C17EDE84298}"/>
              </a:ext>
            </a:extLst>
          </p:cNvPr>
          <p:cNvSpPr/>
          <p:nvPr/>
        </p:nvSpPr>
        <p:spPr>
          <a:xfrm>
            <a:off x="4348069" y="460644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State Manager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8EF6B2-611E-4DC0-B765-37F2D7DF8080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43EC55-861E-4BC6-B622-8A0BF97DCE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895064" y="3824260"/>
            <a:ext cx="1282564" cy="7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81A56B-6240-498F-9694-18E7098E73C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177628" y="3824260"/>
            <a:ext cx="1383737" cy="7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1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7 L -0.00182 -0.0037 C -0.0013 0.00973 -0.00143 0.02338 -0.00026 0.03681 C 0.00039 0.04514 0.00234 0.05278 0.00365 0.06065 C 0.00417 0.06412 0.00456 0.06737 0.00521 0.07061 C 0.00612 0.07477 0.00912 0.08727 0.0099 0.09306 C 0.01029 0.09584 0.01003 0.09885 0.01068 0.10139 C 0.01146 0.10417 0.01289 0.10602 0.01393 0.10857 C 0.01471 0.11065 0.01537 0.1132 0.01628 0.11551 C 0.01836 0.12107 0.02044 0.125 0.02331 0.12963 C 0.02409 0.13056 0.025 0.13125 0.02578 0.13241 C 0.03307 0.14167 0.02435 0.13125 0.03281 0.14074 C 0.03646 0.14468 0.0362 0.14561 0.04154 0.14908 C 0.04362 0.15047 0.04583 0.15162 0.04779 0.15348 C 0.05234 0.15695 0.05156 0.1588 0.05651 0.16181 C 0.05807 0.16274 0.05964 0.16274 0.0612 0.1632 C 0.06315 0.16459 0.06484 0.16644 0.0668 0.16737 C 0.07878 0.17431 0.07839 0.17315 0.08815 0.17732 C 0.09024 0.17824 0.09219 0.1801 0.0944 0.1801 C 0.12227 0.18102 0.15013 0.1801 0.17813 0.1801 " pathEditMode="relative" ptsTypes="AAAAAAAAAAAAAAAAAAAA">
                                      <p:cBhvr>
                                        <p:cTn id="8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06111 L -0.03646 -0.06111 C -0.03594 -0.04768 -0.03607 -0.03403 -0.0349 -0.0206 C -0.03425 -0.01227 -0.0323 -0.00463 -0.03099 0.00324 C -0.03047 0.00671 -0.03008 0.00996 -0.02943 0.0132 C -0.02852 0.01736 -0.02552 0.02986 -0.02474 0.03565 C -0.02435 0.03843 -0.02461 0.04144 -0.02396 0.04398 C -0.02318 0.04676 -0.02175 0.04861 -0.02071 0.05116 C -0.01993 0.05324 -0.01927 0.05579 -0.01836 0.0581 C -0.01628 0.06366 -0.0142 0.06759 -0.01133 0.07222 C -0.01055 0.07315 -0.00964 0.07384 -0.00886 0.075 C -0.00157 0.08426 -0.01029 0.07384 -0.00183 0.08333 C 0.00182 0.08727 0.00156 0.0882 0.0069 0.09167 C 0.00898 0.09306 0.01119 0.09421 0.01315 0.09607 C 0.0177 0.09954 0.01692 0.10139 0.02187 0.1044 C 0.02343 0.10533 0.025 0.10533 0.02656 0.10579 C 0.02851 0.10718 0.0302 0.10903 0.03216 0.10996 C 0.04414 0.1169 0.04375 0.11574 0.05351 0.11991 C 0.0556 0.12083 0.05755 0.12269 0.05976 0.12269 C 0.08763 0.12361 0.11549 0.12269 0.14349 0.12269 " pathEditMode="relative" ptsTypes="AAAAAAAAAAAAAAAAAA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9 0.12269 L 0.14349 0.12315 C 0.15651 0.12153 0.16992 0.12176 0.1832 0.11991 C 0.18802 0.11944 0.19362 0.11181 0.197 0.10856 C 0.19843 0.10718 0.20013 0.10648 0.20169 0.10509 C 0.20534 0.10116 0.2082 0.09676 0.21185 0.09352 C 0.21627 0.08958 0.22122 0.08704 0.22487 0.08194 C 0.22877 0.07662 0.23047 0.07477 0.23411 0.06829 C 0.23541 0.06574 0.23632 0.06296 0.23776 0.06042 C 0.23906 0.0581 0.24114 0.05648 0.24257 0.05417 C 0.24401 0.05185 0.24505 0.04907 0.24622 0.04676 C 0.2483 0.04213 0.25039 0.03704 0.2526 0.03264 C 0.25455 0.0294 0.25651 0.02593 0.2582 0.02245 C 0.26054 0.01759 0.26211 0.01181 0.26471 0.00741 C 0.26784 0.00231 0.27096 -0.00231 0.27213 -0.00903 C 0.27252 -0.01065 0.27278 -0.0125 0.27304 -0.01412 C 0.27369 -0.0169 0.27461 -0.01921 0.27487 -0.02176 C 0.27617 -0.02986 0.27552 -0.02616 0.27669 -0.0331 C 0.27708 -0.03843 0.27721 -0.04329 0.2776 -0.04838 C 0.27773 -0.04954 0.27825 -0.05093 0.27851 -0.05231 C 0.27916 -0.05394 0.28073 -0.05694 0.28073 -0.05671 " pathEditMode="relative" rAng="0" ptsTypes="AAAAAAAAAAAAAAAAAAA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4" grpId="0"/>
      <p:bldP spid="66" grpId="0" animBg="1"/>
      <p:bldP spid="72" grpId="0" animBg="1"/>
      <p:bldP spid="72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PnP Transformation Framework Architecture</vt:lpstr>
      <vt:lpstr>PnP Transformation Framework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Modernization Framework Architecture</dc:title>
  <dc:creator>Paolo Pialorsi</dc:creator>
  <cp:lastModifiedBy>Paolo Pialorsi</cp:lastModifiedBy>
  <cp:revision>10</cp:revision>
  <dcterms:created xsi:type="dcterms:W3CDTF">2021-05-11T10:44:14Z</dcterms:created>
  <dcterms:modified xsi:type="dcterms:W3CDTF">2021-08-04T16:38:03Z</dcterms:modified>
</cp:coreProperties>
</file>