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3F45-161F-4C85-95A8-DD155D1930C4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301D-57E0-4F04-81DB-7EC90BA477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3F45-161F-4C85-95A8-DD155D1930C4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301D-57E0-4F04-81DB-7EC90BA477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3F45-161F-4C85-95A8-DD155D1930C4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301D-57E0-4F04-81DB-7EC90BA477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3F45-161F-4C85-95A8-DD155D1930C4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301D-57E0-4F04-81DB-7EC90BA477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3F45-161F-4C85-95A8-DD155D1930C4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301D-57E0-4F04-81DB-7EC90BA477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3F45-161F-4C85-95A8-DD155D1930C4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301D-57E0-4F04-81DB-7EC90BA477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3F45-161F-4C85-95A8-DD155D1930C4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301D-57E0-4F04-81DB-7EC90BA477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3F45-161F-4C85-95A8-DD155D1930C4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301D-57E0-4F04-81DB-7EC90BA477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3F45-161F-4C85-95A8-DD155D1930C4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301D-57E0-4F04-81DB-7EC90BA477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3F45-161F-4C85-95A8-DD155D1930C4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301D-57E0-4F04-81DB-7EC90BA477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3F45-161F-4C85-95A8-DD155D1930C4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301D-57E0-4F04-81DB-7EC90BA477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F3F45-161F-4C85-95A8-DD155D1930C4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5301D-57E0-4F04-81DB-7EC90BA4779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sfdsfd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sfdsfds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sfdsfd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sfdsfd</dc:title>
  <dc:creator>Anca A. Valeanu</dc:creator>
  <cp:lastModifiedBy>Anca A. Valeanu</cp:lastModifiedBy>
  <cp:revision>1</cp:revision>
  <dcterms:created xsi:type="dcterms:W3CDTF">2016-12-20T12:14:12Z</dcterms:created>
  <dcterms:modified xsi:type="dcterms:W3CDTF">2016-12-20T12:14:21Z</dcterms:modified>
</cp:coreProperties>
</file>