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erdonk, Natalie" initials="ON" lastIdx="2" clrIdx="0">
    <p:extLst>
      <p:ext uri="{19B8F6BF-5375-455C-9EA6-DF929625EA0E}">
        <p15:presenceInfo xmlns:p15="http://schemas.microsoft.com/office/powerpoint/2012/main" userId="S::Natalie.Onderdonk@cengage.com::794b6c7a-2b12-4b61-8069-5111412068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3T14:53:05.970" idx="2">
    <p:pos x="2261" y="198"/>
    <p:text>Add cover image here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FB29-AC63-41F3-B54F-69008085C1B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A15CA-0D3F-4D26-BB20-E816454D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31E7-5BDD-4CB7-AE3C-105EE2B4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A5BC-5A3D-43BB-8C96-5967785E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FE25-90AF-41CE-B368-E5BB3C51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35F5-F05B-447E-83C1-5DECC3B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3B0E-A9DA-4E3D-852F-607939C7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01AD-88B2-4342-BC25-A55ECB7E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4C7A-E2E7-49BC-ABC5-FE66A816A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06B2-486D-4B5B-ADA2-5604E46A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5809-B963-4D4C-A102-DE84ACDF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CD87-76D1-4E7B-A98F-6376F789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1ED70-0EAA-4813-91C8-9D9A9D0AC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180E5-515C-4D84-BB30-78BA342D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1551-69BA-4248-90AF-E5242122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47AE-747E-4A3E-85CD-56206928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59E0-CEBB-4044-A37F-AF21FD38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7324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0074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8868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12979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0884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06372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6794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BCB6-9EE1-44AF-BC83-8710214E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5C9-25A4-4AA9-ACB1-A3D6D5A2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C65A-3035-41F7-A1BB-DFA82561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6F97-93B3-490B-AD9F-1B11711D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5A53-2CEB-46D5-8EB9-3738B0DA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E076-E6F2-4C16-A000-FE097810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3F832-65E7-4A66-8320-6F7E90CE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6BF6-E11A-4922-9686-81795FDD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43FA-17B7-4638-A552-248F2F33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5988-841A-403C-B707-7F2C4685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772B-5129-46EC-AC61-A2273FE8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A0EF-7BE2-4275-B7B3-2B563CF06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69F47-2EF3-4B50-BAD4-FAB30A848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5274-95E6-43FC-BA8F-6D3DB144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F524F-7F1A-42AC-BEF7-C14561F8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EB97-F554-4B11-92F5-51761BB5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3BD4-7442-4F2A-97D6-EA10C1CE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3AD3-B313-4E62-8861-E6B646C6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3734C-DE79-4017-A97E-6571778F3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D9AC8-A315-46DE-913A-936ED49E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65284-4CFE-4119-B628-D5B0C1A13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D581F-75E4-47BD-8A11-80480652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33EE7-21E5-4BF1-9CCC-452F741D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D78B-172B-4812-8575-588B009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836-E1E1-465A-B776-3A247100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49A49-33A0-4BC5-A0D8-3E799FBE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92548-00AB-4D2F-B519-678752DE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060E3-C420-4848-B095-A13B4209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D034A-E2D4-4A9B-B3FE-E80D09A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B1D98-AE59-4069-A850-61E39DA9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1D5B-7B5B-4B9E-AC30-AF9203D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B842-E5A7-44A4-9519-31E3383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1777-3320-4048-9130-96F685A4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67CB-B541-4930-B05D-7878BFED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358F-BA6D-4C07-9332-BC60AFA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93F5-5ED9-4232-AC5B-8AADAB9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C49A-F90A-4699-ABAC-2BE2C2E0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3C43-5399-4ED2-AB4C-F5307E56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762FE-C33F-40CB-9CD1-16A67004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EB34-72D8-4FFB-8F9D-CC30B4BA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AB29-EF34-4CAF-A34F-7B9199CE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D019-43E1-4597-8BD7-4B1D75D7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6F8AC-836E-42C1-B5CF-259BA5E2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78E63-BC93-4296-94BE-0A563CB3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79C95-9767-4D5E-B21E-D74EAFBD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EE50-4265-4733-BA6F-5C082261A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4FDB-FB64-4FA1-99C3-C8DB52CEA08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81F9-F277-4EF7-9E31-27C406E92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29B8-6EE8-42DB-8617-9B1934829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8A97-F1C5-44F1-A1EE-161006CDF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1: Introduction to Networking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74427"/>
            <a:ext cx="10515600" cy="1111657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Explain basic data transmission concepts, including frequency, bandwidth, throughput, multiplexing, and common transmission flaws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Describe the physical characteristics of and official standards for coaxial cable, twinaxial cable, twisted-pair cable, fiber-optic cable, and their related connectors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Compare the benefits and limitations of various networking media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4. Select and use the appropriate tool to troubleshoot common cable problems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3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6: Wireless Networking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348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127591"/>
            <a:ext cx="10515600" cy="1164821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Describe characteristics of wireless transmissions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Explain 802.11 standards and innovations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Plan a Wi-Fi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4. Secure a Wi-Fi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5. Troubleshoot a Wi-Fi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2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1. Distinguish between peer-to-peer and client-server networks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2. Identify types of applications and protocols used on a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3. Describe various networking hardware devices and the most common physical topologies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4. Describe the seven layers of the OSI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5. Explain best practices for safety when working with networks and computers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6. Describe the seven-step troubleshooting model for troubleshooting network problems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2: Infrastructure and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693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6297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Describe the roles of various network and cabling equipment in commercial buildings and work areas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Maintain network documentation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Manage changes made to a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3: Addressing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374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2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Work with MAC addresses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Configure TCP/IP settings on a computer, including IP address, subnet mask, default gateway, and DNS servers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Identify the ports of several common network protocols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4. Describe domain names and the name resolution process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5. Use command-line tools to troubleshoot common network problems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4: Protocols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952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22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Module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0228" y="1037230"/>
            <a:ext cx="10711543" cy="41135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the end of this module, you should be able to: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1. Describe the functions of core TCP/IP protocols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2. Identify how each protocol’s information is formatted in a TCP/IP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3. Secure network connections using encryption protocols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4. Configure remote access connections between devices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Arial"/>
                <a:cs typeface="Arial"/>
              </a:rPr>
              <a:t>5. Employ various TCP/IP utilities for network discovery and troubleshooting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7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0" y="2355562"/>
            <a:ext cx="3297426" cy="1073438"/>
          </a:xfrm>
        </p:spPr>
        <p:txBody>
          <a:bodyPr/>
          <a:lstStyle/>
          <a:p>
            <a:pPr algn="ctr"/>
            <a:r>
              <a:rPr lang="en-US" altLang="zh-CN" dirty="0"/>
              <a:t>CompTIA Network+ Guide to Networks,</a:t>
            </a:r>
            <a:br>
              <a:rPr lang="en-US" altLang="zh-CN" dirty="0"/>
            </a:br>
            <a:r>
              <a:rPr lang="en-US" altLang="zh-CN" dirty="0"/>
              <a:t>Ninth Edition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40289" y="4035474"/>
            <a:ext cx="6402684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5: Cabling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  <p:pic>
        <p:nvPic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287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782</Words>
  <Application>Microsoft Office PowerPoint</Application>
  <PresentationFormat>Widescreen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Summer Font</vt:lpstr>
      <vt:lpstr>Office Theme</vt:lpstr>
      <vt:lpstr>Module 1: Introduction to Networking </vt:lpstr>
      <vt:lpstr>Module Objectives</vt:lpstr>
      <vt:lpstr>Module 2: Infrastructure and Documentation </vt:lpstr>
      <vt:lpstr>Module Objectives</vt:lpstr>
      <vt:lpstr>Module 3: Addressing </vt:lpstr>
      <vt:lpstr>Module Objectives</vt:lpstr>
      <vt:lpstr>Module 4: Protocols </vt:lpstr>
      <vt:lpstr>Module Objectives</vt:lpstr>
      <vt:lpstr>Module 5: Cabling </vt:lpstr>
      <vt:lpstr>Module Objectives</vt:lpstr>
      <vt:lpstr>Module 6: Wireless Networking </vt:lpstr>
      <vt:lpstr>Module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Networking </dc:title>
  <dc:creator>Abdullah, H</dc:creator>
  <cp:lastModifiedBy>Abdullah, H</cp:lastModifiedBy>
  <cp:revision>1</cp:revision>
  <dcterms:created xsi:type="dcterms:W3CDTF">2021-12-11T13:37:32Z</dcterms:created>
  <dcterms:modified xsi:type="dcterms:W3CDTF">2021-12-11T13:52:45Z</dcterms:modified>
</cp:coreProperties>
</file>