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erdonk, Natalie" initials="ON" lastIdx="2" clrIdx="0">
    <p:extLst>
      <p:ext uri="{19B8F6BF-5375-455C-9EA6-DF929625EA0E}">
        <p15:presenceInfo xmlns:p15="http://schemas.microsoft.com/office/powerpoint/2012/main" userId="S::Natalie.Onderdonk@cengage.com::794b6c7a-2b12-4b61-8069-51114120681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1FB29-AC63-41F3-B54F-69008085C1B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A15CA-0D3F-4D26-BB20-E816454D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5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9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90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90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9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9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9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31E7-5BDD-4CB7-AE3C-105EE2B4B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A5BC-5A3D-43BB-8C96-5967785E7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FE25-90AF-41CE-B368-E5BB3C51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35F5-F05B-447E-83C1-5DECC3B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3B0E-A9DA-4E3D-852F-607939C7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01AD-88B2-4342-BC25-A55ECB7E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4C7A-E2E7-49BC-ABC5-FE66A816A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06B2-486D-4B5B-ADA2-5604E46A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35809-B963-4D4C-A102-DE84ACDF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CD87-76D1-4E7B-A98F-6376F789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8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1ED70-0EAA-4813-91C8-9D9A9D0AC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180E5-515C-4D84-BB30-78BA342D8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1551-69BA-4248-90AF-E5242122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47AE-747E-4A3E-85CD-56206928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59E0-CEBB-4044-A37F-AF21FD38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5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6472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80636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87424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0121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59105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6710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8579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BCB6-9EE1-44AF-BC83-8710214E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A5C9-25A4-4AA9-ACB1-A3D6D5A2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C65A-3035-41F7-A1BB-DFA82561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6F97-93B3-490B-AD9F-1B11711D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5A53-2CEB-46D5-8EB9-3738B0DA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9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E076-E6F2-4C16-A000-FE097810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3F832-65E7-4A66-8320-6F7E90CE0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6BF6-E11A-4922-9686-81795FDD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43FA-17B7-4638-A552-248F2F33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5988-841A-403C-B707-7F2C4685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772B-5129-46EC-AC61-A2273FE8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A0EF-7BE2-4275-B7B3-2B563CF06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69F47-2EF3-4B50-BAD4-FAB30A848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5274-95E6-43FC-BA8F-6D3DB144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F524F-7F1A-42AC-BEF7-C14561F8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1EB97-F554-4B11-92F5-51761BB5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4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3BD4-7442-4F2A-97D6-EA10C1CE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03AD3-B313-4E62-8861-E6B646C6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3734C-DE79-4017-A97E-6571778F3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D9AC8-A315-46DE-913A-936ED49E8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65284-4CFE-4119-B628-D5B0C1A13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D581F-75E4-47BD-8A11-80480652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33EE7-21E5-4BF1-9CCC-452F741D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D78B-172B-4812-8575-588B009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8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0836-E1E1-465A-B776-3A247100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49A49-33A0-4BC5-A0D8-3E799FBE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92548-00AB-4D2F-B519-678752DE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060E3-C420-4848-B095-A13B4209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D034A-E2D4-4A9B-B3FE-E80D09AF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B1D98-AE59-4069-A850-61E39DA9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A1D5B-7B5B-4B9E-AC30-AF9203D8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B842-E5A7-44A4-9519-31E3383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1777-3320-4048-9130-96F685A4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667CB-B541-4930-B05D-7878BFED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358F-BA6D-4C07-9332-BC60AFAA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193F5-5ED9-4232-AC5B-8AADAB9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3C49A-F90A-4699-ABAC-2BE2C2E0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2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3C43-5399-4ED2-AB4C-F5307E56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762FE-C33F-40CB-9CD1-16A670047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CEB34-72D8-4FFB-8F9D-CC30B4BA8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AB29-EF34-4CAF-A34F-7B9199CE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7D019-43E1-4597-8BD7-4B1D75D7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6F8AC-836E-42C1-B5CF-259BA5E2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78E63-BC93-4296-94BE-0A563CB3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79C95-9767-4D5E-B21E-D74EAFBD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BEE50-4265-4733-BA6F-5C082261A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81F9-F277-4EF7-9E31-27C406E92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29B8-6EE8-42DB-8617-9B1934829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0" y="2355562"/>
            <a:ext cx="3297426" cy="1073438"/>
          </a:xfrm>
        </p:spPr>
        <p:txBody>
          <a:bodyPr/>
          <a:lstStyle/>
          <a:p>
            <a:pPr algn="ctr"/>
            <a:r>
              <a:rPr lang="en-US" altLang="zh-CN" dirty="0"/>
              <a:t>CompTIA Network+ Guide to Networks,</a:t>
            </a:r>
            <a:br>
              <a:rPr lang="en-US" altLang="zh-CN" dirty="0"/>
            </a:br>
            <a:r>
              <a:rPr lang="en-US" altLang="zh-CN" dirty="0"/>
              <a:t>Ninth Edition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40289" y="4035474"/>
            <a:ext cx="6402684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7: Network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  <p:pic>
        <p:nvPic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446567"/>
            <a:ext cx="10515600" cy="213725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Module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0228" y="1037230"/>
            <a:ext cx="10711543" cy="4113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the end of this module, you should be able to: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CN" sz="2000" dirty="0">
                <a:latin typeface="Arial"/>
                <a:cs typeface="Arial"/>
              </a:rPr>
              <a:t>Incorporate security into the design of a network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altLang="zh-CN" sz="2000" dirty="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CN" sz="2000" dirty="0">
                <a:latin typeface="Arial"/>
                <a:cs typeface="Arial"/>
              </a:rPr>
              <a:t>Describe the functions and features of various network security devices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altLang="zh-CN" sz="2000" dirty="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CN" sz="2000" dirty="0">
                <a:latin typeface="Arial"/>
                <a:cs typeface="Arial"/>
              </a:rPr>
              <a:t>Explain how authentication, authorization, and accounting work together to help secure a network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altLang="zh-CN" sz="2000" dirty="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CN" sz="2000" dirty="0">
                <a:latin typeface="Arial"/>
                <a:cs typeface="Arial"/>
              </a:rPr>
              <a:t>Compare authentication technologies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9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0" y="2355562"/>
            <a:ext cx="3297426" cy="1073438"/>
          </a:xfrm>
        </p:spPr>
        <p:txBody>
          <a:bodyPr/>
          <a:lstStyle/>
          <a:p>
            <a:pPr algn="ctr"/>
            <a:r>
              <a:rPr lang="en-US" altLang="zh-CN" dirty="0"/>
              <a:t>CompTIA Network+ Guide to Networks,</a:t>
            </a:r>
            <a:br>
              <a:rPr lang="en-US" altLang="zh-CN" dirty="0"/>
            </a:br>
            <a:r>
              <a:rPr lang="en-US" altLang="zh-CN" dirty="0"/>
              <a:t>Ninth Edition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40289" y="4035474"/>
            <a:ext cx="6402684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12: Performance and Recovery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  <p:pic>
        <p:nvPic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525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531627"/>
            <a:ext cx="10515600" cy="222231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Module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0228" y="1037230"/>
            <a:ext cx="10711543" cy="4113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the end of this module, you should be able to: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CN" sz="2000" dirty="0">
                <a:latin typeface="Arial"/>
                <a:cs typeface="Arial"/>
              </a:rPr>
              <a:t>Use appropriate tools to collect data about the network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altLang="zh-CN" sz="2000" dirty="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CN" sz="2000" dirty="0">
                <a:latin typeface="Arial"/>
                <a:cs typeface="Arial"/>
              </a:rPr>
              <a:t>Identify methods to optimize network performance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altLang="zh-CN" sz="2000" dirty="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CN" sz="2000" dirty="0">
                <a:latin typeface="Arial"/>
                <a:cs typeface="Arial"/>
              </a:rPr>
              <a:t>Identify best practices for incident response and disaster recovery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7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606055"/>
            <a:ext cx="10515600" cy="2296744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Module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0228" y="1037230"/>
            <a:ext cx="10711543" cy="4113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the end of this module, you should be able to: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1. Explain types of abstraction in the design of physical network architecture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2. Describe and explain virtualization technologies on a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3. Summarize cloud characteristics, models, and connectivity options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4. Identify methods to increase network availability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0" y="2355562"/>
            <a:ext cx="3297426" cy="1073438"/>
          </a:xfrm>
        </p:spPr>
        <p:txBody>
          <a:bodyPr/>
          <a:lstStyle/>
          <a:p>
            <a:pPr algn="ctr"/>
            <a:r>
              <a:rPr lang="en-US" altLang="zh-CN" dirty="0"/>
              <a:t>CompTIA Network+ Guide to Networks,</a:t>
            </a:r>
            <a:br>
              <a:rPr lang="en-US" altLang="zh-CN" dirty="0"/>
            </a:br>
            <a:r>
              <a:rPr lang="en-US" altLang="zh-CN" dirty="0"/>
              <a:t>Ninth Edition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40289" y="4035474"/>
            <a:ext cx="6402684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8: Segmentation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  <p:pic>
        <p:nvPic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969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563525"/>
            <a:ext cx="10515600" cy="2254214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Module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0228" y="1037230"/>
            <a:ext cx="10711543" cy="4113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the end of this module, you should be able to: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1. Explain the purposes of network segmentation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2. Describe how subnetting works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3. Calculate subnets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4. Configure VLANs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6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0" y="2355562"/>
            <a:ext cx="3297426" cy="1073438"/>
          </a:xfrm>
        </p:spPr>
        <p:txBody>
          <a:bodyPr/>
          <a:lstStyle/>
          <a:p>
            <a:pPr algn="ctr"/>
            <a:r>
              <a:rPr lang="en-US" altLang="zh-CN" dirty="0"/>
              <a:t>CompTIA Network+ Guide to Networks,</a:t>
            </a:r>
            <a:br>
              <a:rPr lang="en-US" altLang="zh-CN" dirty="0"/>
            </a:br>
            <a:r>
              <a:rPr lang="en-US" altLang="zh-CN" dirty="0"/>
              <a:t>Ninth Edition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40289" y="4035474"/>
            <a:ext cx="6402684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9: Wide Area Networking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  <p:pic>
        <p:nvPic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168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457199"/>
            <a:ext cx="10515600" cy="214788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Module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0228" y="1037230"/>
            <a:ext cx="10711543" cy="4113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the end of this module, you should be able to: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1. Identify the fundamental elements of WAN service options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2. Explain how routers manage internetwork communications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3. Compare and contrast WAN connectivity technologies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4. Explain the most common wireless WAN technologies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5. Troubleshoot common connection problems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4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0" y="2355562"/>
            <a:ext cx="3297426" cy="1073438"/>
          </a:xfrm>
        </p:spPr>
        <p:txBody>
          <a:bodyPr/>
          <a:lstStyle/>
          <a:p>
            <a:pPr algn="ctr"/>
            <a:r>
              <a:rPr lang="en-US" altLang="zh-CN" dirty="0"/>
              <a:t>CompTIA Network+ Guide to Networks,</a:t>
            </a:r>
            <a:br>
              <a:rPr lang="en-US" altLang="zh-CN" dirty="0"/>
            </a:br>
            <a:r>
              <a:rPr lang="en-US" altLang="zh-CN" dirty="0"/>
              <a:t>Ninth Edition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40289" y="4035474"/>
            <a:ext cx="6402684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10: Risk Management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  <p:pic>
        <p:nvPic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001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595423"/>
            <a:ext cx="10515600" cy="2286111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Module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0228" y="1037230"/>
            <a:ext cx="10711543" cy="4113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the end of this module, you should be able to: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1. Identify people, technology, and malware security risks to a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2. Increase network security through risk assessment and management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3. Use physical security to prevent and detect intrusions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4. Implement device hardening techniques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5. Explain how security policies guide users’ activities on a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8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0" y="2355562"/>
            <a:ext cx="3297426" cy="1073438"/>
          </a:xfrm>
        </p:spPr>
        <p:txBody>
          <a:bodyPr/>
          <a:lstStyle/>
          <a:p>
            <a:pPr algn="ctr"/>
            <a:r>
              <a:rPr lang="en-US" altLang="zh-CN" dirty="0"/>
              <a:t>CompTIA Network+ Guide to Networks,</a:t>
            </a:r>
            <a:br>
              <a:rPr lang="en-US" altLang="zh-CN" dirty="0"/>
            </a:br>
            <a:r>
              <a:rPr lang="en-US" altLang="zh-CN" dirty="0"/>
              <a:t>Ninth Edition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40289" y="4035474"/>
            <a:ext cx="6402684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11: Security in Network Design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  <p:pic>
        <p:nvPic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70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682</Words>
  <Application>Microsoft Office PowerPoint</Application>
  <PresentationFormat>Widescreen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Summer Font</vt:lpstr>
      <vt:lpstr>Office Theme</vt:lpstr>
      <vt:lpstr>Module 7: Network Architecture </vt:lpstr>
      <vt:lpstr>Module Objectives</vt:lpstr>
      <vt:lpstr>Module 8: Segmentation</vt:lpstr>
      <vt:lpstr>Module Objectives</vt:lpstr>
      <vt:lpstr>Module 9: Wide Area Networking</vt:lpstr>
      <vt:lpstr>Module Objectives</vt:lpstr>
      <vt:lpstr>Module 10: Risk Management</vt:lpstr>
      <vt:lpstr>Module Objectives</vt:lpstr>
      <vt:lpstr>Module 11: Security in Network Design</vt:lpstr>
      <vt:lpstr>Module Objectives</vt:lpstr>
      <vt:lpstr>Module 12: Performance and Recovery</vt:lpstr>
      <vt:lpstr>Module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Introduction to Networking</dc:title>
  <dc:creator>Abdullah, H</dc:creator>
  <cp:lastModifiedBy>Abdullah, H</cp:lastModifiedBy>
  <cp:revision>2</cp:revision>
  <dcterms:created xsi:type="dcterms:W3CDTF">2021-12-11T13:37:32Z</dcterms:created>
  <dcterms:modified xsi:type="dcterms:W3CDTF">2021-12-11T13:56:04Z</dcterms:modified>
</cp:coreProperties>
</file>