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48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D2D1-C2B2-46B7-A0F3-0A3CA0CBB43F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A337-11D1-4EC9-BE75-1C123B229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248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D2D1-C2B2-46B7-A0F3-0A3CA0CBB43F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A337-11D1-4EC9-BE75-1C123B229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021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D2D1-C2B2-46B7-A0F3-0A3CA0CBB43F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A337-11D1-4EC9-BE75-1C123B229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631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D2D1-C2B2-46B7-A0F3-0A3CA0CBB43F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A337-11D1-4EC9-BE75-1C123B229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237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D2D1-C2B2-46B7-A0F3-0A3CA0CBB43F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A337-11D1-4EC9-BE75-1C123B229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92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D2D1-C2B2-46B7-A0F3-0A3CA0CBB43F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A337-11D1-4EC9-BE75-1C123B229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29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D2D1-C2B2-46B7-A0F3-0A3CA0CBB43F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A337-11D1-4EC9-BE75-1C123B229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037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D2D1-C2B2-46B7-A0F3-0A3CA0CBB43F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A337-11D1-4EC9-BE75-1C123B229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94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D2D1-C2B2-46B7-A0F3-0A3CA0CBB43F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A337-11D1-4EC9-BE75-1C123B229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35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D2D1-C2B2-46B7-A0F3-0A3CA0CBB43F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A337-11D1-4EC9-BE75-1C123B229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952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D2D1-C2B2-46B7-A0F3-0A3CA0CBB43F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A337-11D1-4EC9-BE75-1C123B229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943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5D2D1-C2B2-46B7-A0F3-0A3CA0CBB43F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6A337-11D1-4EC9-BE75-1C123B229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017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AI</a:t>
            </a:r>
            <a:r>
              <a:rPr lang="zh-CN" altLang="en-US" dirty="0" smtClean="0"/>
              <a:t>编译技术的进展及挑战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杨军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3574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32469" y="550427"/>
            <a:ext cx="2290813" cy="51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TF/</a:t>
            </a:r>
            <a:r>
              <a:rPr lang="en-US" altLang="zh-CN" dirty="0" err="1" smtClean="0"/>
              <a:t>PyTorch</a:t>
            </a:r>
            <a:r>
              <a:rPr lang="en-US" altLang="zh-CN" dirty="0" smtClean="0"/>
              <a:t>/JAX/…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828799" y="635268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Front-end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779105" y="2414338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Middle-end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942647" y="4308913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Backend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522845" y="4224071"/>
            <a:ext cx="2425566" cy="540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Hardware-dependent optimization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522845" y="2387248"/>
            <a:ext cx="2425566" cy="538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Hardware-agnostic optimization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2105741" y="5659654"/>
            <a:ext cx="1311223" cy="66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GPGPU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3990688" y="5659654"/>
            <a:ext cx="1311223" cy="66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DSA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5798633" y="5659653"/>
            <a:ext cx="1311223" cy="66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7645079" y="5659652"/>
            <a:ext cx="1311223" cy="66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cxnSp>
        <p:nvCxnSpPr>
          <p:cNvPr id="17" name="直接连接符 16"/>
          <p:cNvCxnSpPr>
            <a:stCxn id="4" idx="3"/>
          </p:cNvCxnSpPr>
          <p:nvPr/>
        </p:nvCxnSpPr>
        <p:spPr>
          <a:xfrm>
            <a:off x="5823282" y="810217"/>
            <a:ext cx="145341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288941" y="240626"/>
            <a:ext cx="26420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算子颗粒度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算子覆盖度</a:t>
            </a:r>
            <a:endParaRPr lang="en-US" altLang="zh-CN" dirty="0" smtClean="0"/>
          </a:p>
          <a:p>
            <a:r>
              <a:rPr lang="en-US" altLang="zh-CN" dirty="0"/>
              <a:t>3</a:t>
            </a:r>
            <a:r>
              <a:rPr lang="en-US" altLang="zh-CN" dirty="0" smtClean="0"/>
              <a:t>.   Eager mode</a:t>
            </a:r>
          </a:p>
          <a:p>
            <a:r>
              <a:rPr lang="en-US" altLang="zh-CN" dirty="0"/>
              <a:t>4</a:t>
            </a:r>
            <a:r>
              <a:rPr lang="en-US" altLang="zh-CN" dirty="0" smtClean="0"/>
              <a:t>.   Dynamic shape</a:t>
            </a:r>
          </a:p>
          <a:p>
            <a:r>
              <a:rPr lang="en-US" altLang="zh-CN" dirty="0"/>
              <a:t>5</a:t>
            </a:r>
            <a:r>
              <a:rPr lang="en-US" altLang="zh-CN" dirty="0" smtClean="0"/>
              <a:t>.   Dynamic control flow</a:t>
            </a:r>
            <a:endParaRPr lang="zh-CN" altLang="en-US" dirty="0"/>
          </a:p>
        </p:txBody>
      </p:sp>
      <p:cxnSp>
        <p:nvCxnSpPr>
          <p:cNvPr id="19" name="直接连接符 18"/>
          <p:cNvCxnSpPr/>
          <p:nvPr/>
        </p:nvCxnSpPr>
        <p:spPr>
          <a:xfrm>
            <a:off x="5975682" y="2685543"/>
            <a:ext cx="145341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441341" y="2337337"/>
            <a:ext cx="44646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策略探索</a:t>
            </a:r>
            <a:r>
              <a:rPr lang="en-US" altLang="zh-CN" dirty="0" smtClean="0"/>
              <a:t>(</a:t>
            </a:r>
            <a:r>
              <a:rPr lang="zh-CN" altLang="en-US" sz="1400" dirty="0" smtClean="0"/>
              <a:t>机内、机间并行策略</a:t>
            </a:r>
            <a:r>
              <a:rPr lang="en-US" altLang="zh-CN" sz="1400" dirty="0" smtClean="0"/>
              <a:t>, layout, </a:t>
            </a:r>
            <a:r>
              <a:rPr lang="zh-CN" altLang="en-US" sz="1400" dirty="0" smtClean="0"/>
              <a:t>混合精度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等价图变换</a:t>
            </a:r>
            <a:endParaRPr lang="en-US" altLang="zh-CN" dirty="0" smtClean="0"/>
          </a:p>
          <a:p>
            <a:r>
              <a:rPr lang="en-US" altLang="zh-CN" dirty="0" smtClean="0"/>
              <a:t>3. Fusion Plan Exploration</a:t>
            </a:r>
          </a:p>
          <a:p>
            <a:r>
              <a:rPr lang="en-US" altLang="zh-CN" dirty="0" smtClean="0"/>
              <a:t>4. Cost model</a:t>
            </a:r>
            <a:endParaRPr lang="zh-CN" altLang="en-US" dirty="0"/>
          </a:p>
        </p:txBody>
      </p:sp>
      <p:cxnSp>
        <p:nvCxnSpPr>
          <p:cNvPr id="21" name="直接连接符 20"/>
          <p:cNvCxnSpPr/>
          <p:nvPr/>
        </p:nvCxnSpPr>
        <p:spPr>
          <a:xfrm>
            <a:off x="5974079" y="4483865"/>
            <a:ext cx="145341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1" idx="0"/>
          </p:cNvCxnSpPr>
          <p:nvPr/>
        </p:nvCxnSpPr>
        <p:spPr>
          <a:xfrm flipV="1">
            <a:off x="2761353" y="4764504"/>
            <a:ext cx="1956044" cy="89515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endCxn id="8" idx="2"/>
          </p:cNvCxnSpPr>
          <p:nvPr/>
        </p:nvCxnSpPr>
        <p:spPr>
          <a:xfrm flipV="1">
            <a:off x="4646299" y="4764504"/>
            <a:ext cx="89329" cy="89515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endCxn id="8" idx="2"/>
          </p:cNvCxnSpPr>
          <p:nvPr/>
        </p:nvCxnSpPr>
        <p:spPr>
          <a:xfrm flipH="1" flipV="1">
            <a:off x="4735628" y="4764504"/>
            <a:ext cx="1699621" cy="88070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endCxn id="8" idx="2"/>
          </p:cNvCxnSpPr>
          <p:nvPr/>
        </p:nvCxnSpPr>
        <p:spPr>
          <a:xfrm flipH="1" flipV="1">
            <a:off x="4735628" y="4764504"/>
            <a:ext cx="3584568" cy="88070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7427495" y="3887011"/>
            <a:ext cx="31582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张量计算空间描述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张量、向量模块交互</a:t>
            </a:r>
            <a:endParaRPr lang="en-US" altLang="zh-CN" dirty="0" smtClean="0"/>
          </a:p>
          <a:p>
            <a:r>
              <a:rPr lang="en-US" altLang="zh-CN" dirty="0" smtClean="0"/>
              <a:t>3. Fusion </a:t>
            </a:r>
            <a:r>
              <a:rPr lang="en-US" altLang="zh-CN" dirty="0" err="1" smtClean="0"/>
              <a:t>Codegen</a:t>
            </a:r>
            <a:endParaRPr lang="en-US" altLang="zh-CN" dirty="0" smtClean="0"/>
          </a:p>
          <a:p>
            <a:r>
              <a:rPr lang="en-US" altLang="zh-CN" dirty="0" smtClean="0"/>
              <a:t>4. Cost model</a:t>
            </a:r>
          </a:p>
          <a:p>
            <a:r>
              <a:rPr lang="en-US" altLang="zh-CN" dirty="0" smtClean="0"/>
              <a:t>5. Compiler/Runtime</a:t>
            </a:r>
            <a:r>
              <a:rPr lang="zh-CN" altLang="en-US" dirty="0" smtClean="0"/>
              <a:t>动静结合</a:t>
            </a:r>
            <a:endParaRPr lang="en-US" altLang="zh-CN" dirty="0" smtClean="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4646299" y="1108342"/>
            <a:ext cx="0" cy="12289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4677875" y="2995076"/>
            <a:ext cx="0" cy="12289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721893" y="675552"/>
            <a:ext cx="54035" cy="54268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1259906" y="664250"/>
            <a:ext cx="16499" cy="55247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1253576" y="306581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硬化</a:t>
            </a:r>
            <a:r>
              <a:rPr lang="en-US" altLang="zh-CN" dirty="0" smtClean="0">
                <a:solidFill>
                  <a:srgbClr val="FF0000"/>
                </a:solidFill>
              </a:rPr>
              <a:t>?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434" y="1440955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软化</a:t>
            </a:r>
            <a:r>
              <a:rPr lang="en-US" altLang="zh-CN" dirty="0" smtClean="0">
                <a:solidFill>
                  <a:srgbClr val="FF0000"/>
                </a:solidFill>
              </a:rPr>
              <a:t>?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516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102</Words>
  <Application>Microsoft Office PowerPoint</Application>
  <PresentationFormat>宽屏</PresentationFormat>
  <Paragraphs>28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AI编译技术的进展及挑战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AI编译技术的进展及挑战</dc:title>
  <dc:creator>littlewood</dc:creator>
  <cp:lastModifiedBy>littlewood(杨军)</cp:lastModifiedBy>
  <cp:revision>35</cp:revision>
  <dcterms:created xsi:type="dcterms:W3CDTF">2021-07-08T09:11:13Z</dcterms:created>
  <dcterms:modified xsi:type="dcterms:W3CDTF">2021-07-08T14:43:28Z</dcterms:modified>
</cp:coreProperties>
</file>