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954" r:id="rId5"/>
    <p:sldId id="11219" r:id="rId6"/>
    <p:sldId id="1121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0FEC4BCB-F0C3-4ED3-8CB9-E5207E508BCE}">
          <p14:sldIdLst>
            <p14:sldId id="954"/>
            <p14:sldId id="11219"/>
            <p14:sldId id="112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9E94A2-6FA8-49A0-BB7F-2C08D429D33C}" v="6" dt="2021-07-08T14:22:10.6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06" autoAdjust="0"/>
  </p:normalViewPr>
  <p:slideViewPr>
    <p:cSldViewPr snapToGrid="0">
      <p:cViewPr>
        <p:scale>
          <a:sx n="36" d="100"/>
          <a:sy n="36" d="100"/>
        </p:scale>
        <p:origin x="2025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long Xue" userId="62028bfe775bad82" providerId="LiveId" clId="{383DE44F-A18A-45FD-AE33-082C34731300}"/>
    <pc:docChg chg="undo custSel addSld delSld modSld delSection modSection">
      <pc:chgData name="Jilong Xue" userId="62028bfe775bad82" providerId="LiveId" clId="{383DE44F-A18A-45FD-AE33-082C34731300}" dt="2021-07-09T02:22:19.438" v="34" actId="17851"/>
      <pc:docMkLst>
        <pc:docMk/>
      </pc:docMkLst>
      <pc:sldChg chg="add del">
        <pc:chgData name="Jilong Xue" userId="62028bfe775bad82" providerId="LiveId" clId="{383DE44F-A18A-45FD-AE33-082C34731300}" dt="2021-07-09T02:22:04.008" v="32" actId="2696"/>
        <pc:sldMkLst>
          <pc:docMk/>
          <pc:sldMk cId="1131748713" sldId="264"/>
        </pc:sldMkLst>
      </pc:sldChg>
      <pc:sldChg chg="add del">
        <pc:chgData name="Jilong Xue" userId="62028bfe775bad82" providerId="LiveId" clId="{383DE44F-A18A-45FD-AE33-082C34731300}" dt="2021-07-09T02:22:04.008" v="32" actId="2696"/>
        <pc:sldMkLst>
          <pc:docMk/>
          <pc:sldMk cId="4147818539" sldId="306"/>
        </pc:sldMkLst>
      </pc:sldChg>
      <pc:sldChg chg="add del">
        <pc:chgData name="Jilong Xue" userId="62028bfe775bad82" providerId="LiveId" clId="{383DE44F-A18A-45FD-AE33-082C34731300}" dt="2021-07-09T02:22:04.008" v="32" actId="2696"/>
        <pc:sldMkLst>
          <pc:docMk/>
          <pc:sldMk cId="4226971040" sldId="307"/>
        </pc:sldMkLst>
      </pc:sldChg>
      <pc:sldChg chg="add del">
        <pc:chgData name="Jilong Xue" userId="62028bfe775bad82" providerId="LiveId" clId="{383DE44F-A18A-45FD-AE33-082C34731300}" dt="2021-07-09T02:22:11.340" v="33" actId="2696"/>
        <pc:sldMkLst>
          <pc:docMk/>
          <pc:sldMk cId="3029356129" sldId="1062"/>
        </pc:sldMkLst>
      </pc:sldChg>
      <pc:sldChg chg="add del">
        <pc:chgData name="Jilong Xue" userId="62028bfe775bad82" providerId="LiveId" clId="{383DE44F-A18A-45FD-AE33-082C34731300}" dt="2021-07-09T02:22:04.008" v="32" actId="2696"/>
        <pc:sldMkLst>
          <pc:docMk/>
          <pc:sldMk cId="3752781425" sldId="1063"/>
        </pc:sldMkLst>
      </pc:sldChg>
      <pc:sldChg chg="add del">
        <pc:chgData name="Jilong Xue" userId="62028bfe775bad82" providerId="LiveId" clId="{383DE44F-A18A-45FD-AE33-082C34731300}" dt="2021-07-09T02:22:04.008" v="32" actId="2696"/>
        <pc:sldMkLst>
          <pc:docMk/>
          <pc:sldMk cId="1662284848" sldId="1065"/>
        </pc:sldMkLst>
      </pc:sldChg>
      <pc:sldChg chg="add del">
        <pc:chgData name="Jilong Xue" userId="62028bfe775bad82" providerId="LiveId" clId="{383DE44F-A18A-45FD-AE33-082C34731300}" dt="2021-07-09T02:22:04.008" v="32" actId="2696"/>
        <pc:sldMkLst>
          <pc:docMk/>
          <pc:sldMk cId="3403591282" sldId="1066"/>
        </pc:sldMkLst>
      </pc:sldChg>
      <pc:sldChg chg="add del">
        <pc:chgData name="Jilong Xue" userId="62028bfe775bad82" providerId="LiveId" clId="{383DE44F-A18A-45FD-AE33-082C34731300}" dt="2021-07-09T02:22:04.008" v="32" actId="2696"/>
        <pc:sldMkLst>
          <pc:docMk/>
          <pc:sldMk cId="273196996" sldId="1069"/>
        </pc:sldMkLst>
      </pc:sldChg>
      <pc:sldChg chg="add del">
        <pc:chgData name="Jilong Xue" userId="62028bfe775bad82" providerId="LiveId" clId="{383DE44F-A18A-45FD-AE33-082C34731300}" dt="2021-07-09T02:22:04.008" v="32" actId="2696"/>
        <pc:sldMkLst>
          <pc:docMk/>
          <pc:sldMk cId="600457356" sldId="1070"/>
        </pc:sldMkLst>
      </pc:sldChg>
      <pc:sldChg chg="add del">
        <pc:chgData name="Jilong Xue" userId="62028bfe775bad82" providerId="LiveId" clId="{383DE44F-A18A-45FD-AE33-082C34731300}" dt="2021-07-09T02:22:04.008" v="32" actId="2696"/>
        <pc:sldMkLst>
          <pc:docMk/>
          <pc:sldMk cId="3599804148" sldId="1074"/>
        </pc:sldMkLst>
      </pc:sldChg>
      <pc:sldChg chg="add del">
        <pc:chgData name="Jilong Xue" userId="62028bfe775bad82" providerId="LiveId" clId="{383DE44F-A18A-45FD-AE33-082C34731300}" dt="2021-07-09T02:22:04.008" v="32" actId="2696"/>
        <pc:sldMkLst>
          <pc:docMk/>
          <pc:sldMk cId="3433960798" sldId="1075"/>
        </pc:sldMkLst>
      </pc:sldChg>
      <pc:sldChg chg="add del">
        <pc:chgData name="Jilong Xue" userId="62028bfe775bad82" providerId="LiveId" clId="{383DE44F-A18A-45FD-AE33-082C34731300}" dt="2021-07-09T02:22:11.340" v="33" actId="2696"/>
        <pc:sldMkLst>
          <pc:docMk/>
          <pc:sldMk cId="3337150911" sldId="1077"/>
        </pc:sldMkLst>
      </pc:sldChg>
      <pc:sldChg chg="add del">
        <pc:chgData name="Jilong Xue" userId="62028bfe775bad82" providerId="LiveId" clId="{383DE44F-A18A-45FD-AE33-082C34731300}" dt="2021-07-09T02:22:11.340" v="33" actId="2696"/>
        <pc:sldMkLst>
          <pc:docMk/>
          <pc:sldMk cId="4281874636" sldId="1078"/>
        </pc:sldMkLst>
      </pc:sldChg>
      <pc:sldChg chg="add del">
        <pc:chgData name="Jilong Xue" userId="62028bfe775bad82" providerId="LiveId" clId="{383DE44F-A18A-45FD-AE33-082C34731300}" dt="2021-07-09T02:22:11.340" v="33" actId="2696"/>
        <pc:sldMkLst>
          <pc:docMk/>
          <pc:sldMk cId="3250624140" sldId="1080"/>
        </pc:sldMkLst>
      </pc:sldChg>
      <pc:sldChg chg="add del">
        <pc:chgData name="Jilong Xue" userId="62028bfe775bad82" providerId="LiveId" clId="{383DE44F-A18A-45FD-AE33-082C34731300}" dt="2021-07-09T02:22:04.008" v="32" actId="2696"/>
        <pc:sldMkLst>
          <pc:docMk/>
          <pc:sldMk cId="4107768452" sldId="1082"/>
        </pc:sldMkLst>
      </pc:sldChg>
      <pc:sldChg chg="add del">
        <pc:chgData name="Jilong Xue" userId="62028bfe775bad82" providerId="LiveId" clId="{383DE44F-A18A-45FD-AE33-082C34731300}" dt="2021-07-09T02:22:04.008" v="32" actId="2696"/>
        <pc:sldMkLst>
          <pc:docMk/>
          <pc:sldMk cId="855558773" sldId="1084"/>
        </pc:sldMkLst>
      </pc:sldChg>
      <pc:sldChg chg="add del">
        <pc:chgData name="Jilong Xue" userId="62028bfe775bad82" providerId="LiveId" clId="{383DE44F-A18A-45FD-AE33-082C34731300}" dt="2021-07-09T02:22:04.008" v="32" actId="2696"/>
        <pc:sldMkLst>
          <pc:docMk/>
          <pc:sldMk cId="718013772" sldId="1085"/>
        </pc:sldMkLst>
      </pc:sldChg>
      <pc:sldChg chg="add del">
        <pc:chgData name="Jilong Xue" userId="62028bfe775bad82" providerId="LiveId" clId="{383DE44F-A18A-45FD-AE33-082C34731300}" dt="2021-07-09T02:22:04.008" v="32" actId="2696"/>
        <pc:sldMkLst>
          <pc:docMk/>
          <pc:sldMk cId="3233781329" sldId="1086"/>
        </pc:sldMkLst>
      </pc:sldChg>
      <pc:sldChg chg="add del">
        <pc:chgData name="Jilong Xue" userId="62028bfe775bad82" providerId="LiveId" clId="{383DE44F-A18A-45FD-AE33-082C34731300}" dt="2021-07-09T02:22:04.008" v="32" actId="2696"/>
        <pc:sldMkLst>
          <pc:docMk/>
          <pc:sldMk cId="1157273575" sldId="11217"/>
        </pc:sldMkLst>
      </pc:sldChg>
      <pc:sldChg chg="modSp add del mod">
        <pc:chgData name="Jilong Xue" userId="62028bfe775bad82" providerId="LiveId" clId="{383DE44F-A18A-45FD-AE33-082C34731300}" dt="2021-07-09T02:21:54.523" v="31" actId="47"/>
        <pc:sldMkLst>
          <pc:docMk/>
          <pc:sldMk cId="630797954" sldId="11218"/>
        </pc:sldMkLst>
        <pc:spChg chg="mod">
          <ac:chgData name="Jilong Xue" userId="62028bfe775bad82" providerId="LiveId" clId="{383DE44F-A18A-45FD-AE33-082C34731300}" dt="2021-07-09T02:21:28.177" v="26" actId="20577"/>
          <ac:spMkLst>
            <pc:docMk/>
            <pc:sldMk cId="630797954" sldId="11218"/>
            <ac:spMk id="252" creationId="{F2AE1E3B-F7E1-4E43-8362-7622A2C5A244}"/>
          </ac:spMkLst>
        </pc:spChg>
      </pc:sldChg>
    </pc:docChg>
  </pc:docChgLst>
  <pc:docChgLst>
    <pc:chgData name="Jilong Xue" userId="62028bfe775bad82" providerId="LiveId" clId="{6E9E94A2-6FA8-49A0-BB7F-2C08D429D33C}"/>
    <pc:docChg chg="undo custSel addSld modSld sldOrd addSection modSection">
      <pc:chgData name="Jilong Xue" userId="62028bfe775bad82" providerId="LiveId" clId="{6E9E94A2-6FA8-49A0-BB7F-2C08D429D33C}" dt="2021-07-08T14:29:59.495" v="1582" actId="404"/>
      <pc:docMkLst>
        <pc:docMk/>
      </pc:docMkLst>
      <pc:sldChg chg="delSp modSp mod ord">
        <pc:chgData name="Jilong Xue" userId="62028bfe775bad82" providerId="LiveId" clId="{6E9E94A2-6FA8-49A0-BB7F-2C08D429D33C}" dt="2021-07-08T14:29:59.495" v="1582" actId="404"/>
        <pc:sldMkLst>
          <pc:docMk/>
          <pc:sldMk cId="718874309" sldId="954"/>
        </pc:sldMkLst>
        <pc:spChg chg="mod">
          <ac:chgData name="Jilong Xue" userId="62028bfe775bad82" providerId="LiveId" clId="{6E9E94A2-6FA8-49A0-BB7F-2C08D429D33C}" dt="2021-07-08T14:29:59.495" v="1582" actId="404"/>
          <ac:spMkLst>
            <pc:docMk/>
            <pc:sldMk cId="718874309" sldId="954"/>
            <ac:spMk id="2" creationId="{00000000-0000-0000-0000-000000000000}"/>
          </ac:spMkLst>
        </pc:spChg>
        <pc:spChg chg="mod">
          <ac:chgData name="Jilong Xue" userId="62028bfe775bad82" providerId="LiveId" clId="{6E9E94A2-6FA8-49A0-BB7F-2C08D429D33C}" dt="2021-07-08T14:29:08.680" v="1509" actId="20577"/>
          <ac:spMkLst>
            <pc:docMk/>
            <pc:sldMk cId="718874309" sldId="954"/>
            <ac:spMk id="3" creationId="{00000000-0000-0000-0000-000000000000}"/>
          </ac:spMkLst>
        </pc:spChg>
        <pc:spChg chg="del">
          <ac:chgData name="Jilong Xue" userId="62028bfe775bad82" providerId="LiveId" clId="{6E9E94A2-6FA8-49A0-BB7F-2C08D429D33C}" dt="2021-07-08T14:29:14.099" v="1510" actId="478"/>
          <ac:spMkLst>
            <pc:docMk/>
            <pc:sldMk cId="718874309" sldId="954"/>
            <ac:spMk id="6" creationId="{538D175B-9935-430B-931C-D837C1C306D7}"/>
          </ac:spMkLst>
        </pc:spChg>
      </pc:sldChg>
      <pc:sldChg chg="addSp delSp modSp add mod ord delAnim">
        <pc:chgData name="Jilong Xue" userId="62028bfe775bad82" providerId="LiveId" clId="{6E9E94A2-6FA8-49A0-BB7F-2C08D429D33C}" dt="2021-07-08T14:28:14.932" v="1442"/>
        <pc:sldMkLst>
          <pc:docMk/>
          <pc:sldMk cId="630797954" sldId="11218"/>
        </pc:sldMkLst>
        <pc:spChg chg="mod">
          <ac:chgData name="Jilong Xue" userId="62028bfe775bad82" providerId="LiveId" clId="{6E9E94A2-6FA8-49A0-BB7F-2C08D429D33C}" dt="2021-07-08T07:31:51.678" v="19" actId="20577"/>
          <ac:spMkLst>
            <pc:docMk/>
            <pc:sldMk cId="630797954" sldId="11218"/>
            <ac:spMk id="2" creationId="{225D851F-1527-4744-8DEA-8EDB251A89EB}"/>
          </ac:spMkLst>
        </pc:spChg>
        <pc:spChg chg="del">
          <ac:chgData name="Jilong Xue" userId="62028bfe775bad82" providerId="LiveId" clId="{6E9E94A2-6FA8-49A0-BB7F-2C08D429D33C}" dt="2021-07-08T07:35:30.061" v="21" actId="478"/>
          <ac:spMkLst>
            <pc:docMk/>
            <pc:sldMk cId="630797954" sldId="11218"/>
            <ac:spMk id="3" creationId="{DDF0C14D-F096-4A3B-92BC-3B05E8F09012}"/>
          </ac:spMkLst>
        </pc:spChg>
        <pc:spChg chg="add del mod">
          <ac:chgData name="Jilong Xue" userId="62028bfe775bad82" providerId="LiveId" clId="{6E9E94A2-6FA8-49A0-BB7F-2C08D429D33C}" dt="2021-07-08T14:04:26.344" v="131" actId="478"/>
          <ac:spMkLst>
            <pc:docMk/>
            <pc:sldMk cId="630797954" sldId="11218"/>
            <ac:spMk id="20" creationId="{2C02755A-07B8-4958-AB34-42F0FA5D6C68}"/>
          </ac:spMkLst>
        </pc:spChg>
        <pc:spChg chg="add mod">
          <ac:chgData name="Jilong Xue" userId="62028bfe775bad82" providerId="LiveId" clId="{6E9E94A2-6FA8-49A0-BB7F-2C08D429D33C}" dt="2021-07-08T14:04:34.022" v="132" actId="1076"/>
          <ac:spMkLst>
            <pc:docMk/>
            <pc:sldMk cId="630797954" sldId="11218"/>
            <ac:spMk id="21" creationId="{9255B16D-DE5F-4D6B-811F-5673733F9639}"/>
          </ac:spMkLst>
        </pc:spChg>
        <pc:spChg chg="add mod">
          <ac:chgData name="Jilong Xue" userId="62028bfe775bad82" providerId="LiveId" clId="{6E9E94A2-6FA8-49A0-BB7F-2C08D429D33C}" dt="2021-07-08T14:04:34.022" v="132" actId="1076"/>
          <ac:spMkLst>
            <pc:docMk/>
            <pc:sldMk cId="630797954" sldId="11218"/>
            <ac:spMk id="22" creationId="{0A3852CB-FB3A-4818-BCAD-515E89EEB1E1}"/>
          </ac:spMkLst>
        </pc:spChg>
        <pc:spChg chg="add del mod">
          <ac:chgData name="Jilong Xue" userId="62028bfe775bad82" providerId="LiveId" clId="{6E9E94A2-6FA8-49A0-BB7F-2C08D429D33C}" dt="2021-07-08T14:04:34.022" v="132" actId="1076"/>
          <ac:spMkLst>
            <pc:docMk/>
            <pc:sldMk cId="630797954" sldId="11218"/>
            <ac:spMk id="23" creationId="{113DC30B-8477-471B-97A7-D560C563BA30}"/>
          </ac:spMkLst>
        </pc:spChg>
        <pc:spChg chg="add mod">
          <ac:chgData name="Jilong Xue" userId="62028bfe775bad82" providerId="LiveId" clId="{6E9E94A2-6FA8-49A0-BB7F-2C08D429D33C}" dt="2021-07-08T14:04:34.022" v="132" actId="1076"/>
          <ac:spMkLst>
            <pc:docMk/>
            <pc:sldMk cId="630797954" sldId="11218"/>
            <ac:spMk id="24" creationId="{D3F4BFC0-1D21-467D-93D1-09D5A4FF18F0}"/>
          </ac:spMkLst>
        </pc:spChg>
        <pc:spChg chg="add del mod">
          <ac:chgData name="Jilong Xue" userId="62028bfe775bad82" providerId="LiveId" clId="{6E9E94A2-6FA8-49A0-BB7F-2C08D429D33C}" dt="2021-07-08T14:15:04.640" v="874" actId="478"/>
          <ac:spMkLst>
            <pc:docMk/>
            <pc:sldMk cId="630797954" sldId="11218"/>
            <ac:spMk id="25" creationId="{904CBF7A-89C4-4E91-9286-D85DE4F4C2A9}"/>
          </ac:spMkLst>
        </pc:spChg>
        <pc:spChg chg="add del mod">
          <ac:chgData name="Jilong Xue" userId="62028bfe775bad82" providerId="LiveId" clId="{6E9E94A2-6FA8-49A0-BB7F-2C08D429D33C}" dt="2021-07-08T14:15:04.640" v="874" actId="478"/>
          <ac:spMkLst>
            <pc:docMk/>
            <pc:sldMk cId="630797954" sldId="11218"/>
            <ac:spMk id="26" creationId="{AB438FFF-74C4-4C55-B71B-840DADEE267B}"/>
          </ac:spMkLst>
        </pc:spChg>
        <pc:spChg chg="add del mod">
          <ac:chgData name="Jilong Xue" userId="62028bfe775bad82" providerId="LiveId" clId="{6E9E94A2-6FA8-49A0-BB7F-2C08D429D33C}" dt="2021-07-08T14:15:04.640" v="874" actId="478"/>
          <ac:spMkLst>
            <pc:docMk/>
            <pc:sldMk cId="630797954" sldId="11218"/>
            <ac:spMk id="27" creationId="{B2510ACD-5F4E-42FB-85AD-113E0690F7D4}"/>
          </ac:spMkLst>
        </pc:spChg>
        <pc:spChg chg="add del mod">
          <ac:chgData name="Jilong Xue" userId="62028bfe775bad82" providerId="LiveId" clId="{6E9E94A2-6FA8-49A0-BB7F-2C08D429D33C}" dt="2021-07-08T14:15:04.640" v="874" actId="478"/>
          <ac:spMkLst>
            <pc:docMk/>
            <pc:sldMk cId="630797954" sldId="11218"/>
            <ac:spMk id="28" creationId="{F2966C28-48A7-4EA2-A136-8E525D9EEF60}"/>
          </ac:spMkLst>
        </pc:spChg>
        <pc:spChg chg="add 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29" creationId="{3D989D1F-4998-4761-947C-64C6DBD5B751}"/>
          </ac:spMkLst>
        </pc:spChg>
        <pc:spChg chg="add mod ord">
          <ac:chgData name="Jilong Xue" userId="62028bfe775bad82" providerId="LiveId" clId="{6E9E94A2-6FA8-49A0-BB7F-2C08D429D33C}" dt="2021-07-08T14:23:23.389" v="1165" actId="14100"/>
          <ac:spMkLst>
            <pc:docMk/>
            <pc:sldMk cId="630797954" sldId="11218"/>
            <ac:spMk id="30" creationId="{5A2DA1AE-102F-4A00-93CC-E41212E9E4C6}"/>
          </ac:spMkLst>
        </pc:spChg>
        <pc:spChg chg="add mod">
          <ac:chgData name="Jilong Xue" userId="62028bfe775bad82" providerId="LiveId" clId="{6E9E94A2-6FA8-49A0-BB7F-2C08D429D33C}" dt="2021-07-08T14:23:33.012" v="1167" actId="14100"/>
          <ac:spMkLst>
            <pc:docMk/>
            <pc:sldMk cId="630797954" sldId="11218"/>
            <ac:spMk id="31" creationId="{5C8FFE01-7D4E-482E-A799-AA03F5C8A981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107" creationId="{5E528C9D-019B-42EF-B5F2-CEE95A158626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109" creationId="{40E8D957-77EE-4E3A-A81B-0E0EF8AE2625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110" creationId="{3FC52CCE-A9A8-4905-B2F6-65C903FAEEC8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111" creationId="{CE8F0125-9F1D-411C-808D-F473D55557C8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112" creationId="{397C5656-E259-403B-9B68-8CA6AD9DB036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113" creationId="{3C35DBB5-1B0D-4D37-9F95-464463A8F60F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114" creationId="{A1CC9301-E7DF-42F2-8341-E676C72FA654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115" creationId="{FDCFB25A-69DB-47BC-AFAA-389337AA9372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116" creationId="{5F2CA814-79A6-458D-B887-462AE4155B67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117" creationId="{A6666CA4-BAB4-48A0-9B41-C737BD238300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118" creationId="{23F2C774-6433-48EF-A1B7-8134F1591268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119" creationId="{593E1E4A-829A-4D1C-B4DF-8C5FDE33C353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120" creationId="{793B99CF-E4AA-4797-88BA-823CE713829A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121" creationId="{185C92FA-24F0-4B32-A77A-1699846F167A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122" creationId="{6D9D05CD-DED4-40B9-BE09-BAEACCC2B79D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150" creationId="{EA5AA4B6-F2DB-4987-861D-A1CFDDCFC780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153" creationId="{CF2C40B3-CDD4-45DF-819B-5E3DB74E945B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154" creationId="{2D9AA43E-BB2C-4CF4-B20B-B87ABD530221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155" creationId="{AE397E93-4260-4C3D-94F3-2CAE8299EA3F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156" creationId="{2258A33B-ECA9-4DA7-BA54-1C5FDB8B51FB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157" creationId="{D2BC1A18-D86C-4E1F-B6D9-01545F4CE88E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158" creationId="{D8EAA58A-B20D-45D1-9B89-2C9BCEA0235E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159" creationId="{C821B14B-F3F3-4A69-8EC2-12F5FFA627D2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160" creationId="{30D860BD-45A7-45F8-8C40-8BAC76199146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169" creationId="{BF8FE1FC-427C-4FE3-98FB-34B78F739A26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170" creationId="{D7C12F4C-2C7D-4B1C-A007-B4D5C215B186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171" creationId="{35F3EC69-A0DB-4D6A-8D64-7D9D1AC0BBC0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172" creationId="{68454997-6D74-4E96-8B97-3D2CB6AA6967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173" creationId="{58583DA8-51ED-49EC-97AE-069B5C6A760D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174" creationId="{F63DDAEE-BCDC-42F1-88D5-2DE5FF67369B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175" creationId="{7296FF92-6D66-46D0-83DF-BFE6F2642AF5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176" creationId="{3A36DC88-D033-441F-B5F8-D461DCB75CB2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177" creationId="{74A852E9-D5C8-44A0-87D4-4C564CCC2A25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178" creationId="{2E3211DE-A7B7-4324-99D2-5B4618BA7166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179" creationId="{17A18F62-AC24-476F-B723-5FE97C5B0119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180" creationId="{6897736C-6158-48C3-B90B-DEA7405E0A40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181" creationId="{63621CE6-B8F1-47B9-A609-C2D0D2844C1A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182" creationId="{91FD5675-316E-41F9-AD0E-03E356532D91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183" creationId="{D94E70FA-EBD8-48C3-8E68-5C4C762E764D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189" creationId="{0C771E6D-7265-4880-A0AB-A3193EDACDBD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192" creationId="{98FA7579-F704-4011-8837-0E6E40FB9AC7}"/>
          </ac:spMkLst>
        </pc:spChg>
        <pc:spChg chg="mod">
          <ac:chgData name="Jilong Xue" userId="62028bfe775bad82" providerId="LiveId" clId="{6E9E94A2-6FA8-49A0-BB7F-2C08D429D33C}" dt="2021-07-08T14:23:09.099" v="1163" actId="14100"/>
          <ac:spMkLst>
            <pc:docMk/>
            <pc:sldMk cId="630797954" sldId="11218"/>
            <ac:spMk id="194" creationId="{F5098457-4870-46AF-A16F-151691BB599B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196" creationId="{7BC532E7-A689-4457-B443-0BD4A39652BE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197" creationId="{505307CE-6430-44ED-9BF0-23C29224C546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198" creationId="{A79C41CA-E3AC-4C0D-87C8-168E7CCC5740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199" creationId="{929AA4F7-999E-482A-93C2-D71BB604E938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200" creationId="{F043A854-2A98-4B2F-B8E2-3DAFD8CDDBE2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201" creationId="{89922A23-F4C5-467E-B98D-92278688313B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202" creationId="{C925CBF7-B873-4633-B426-7AAF0A68320C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203" creationId="{2B5E6AA5-A2EC-49A4-8F67-F674C20F0461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204" creationId="{E676FD9D-EA46-4B79-9E05-F904D1D3661B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205" creationId="{C3223A44-582E-433B-94A7-FD5D415A65A0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206" creationId="{D2F87868-3251-4718-A29B-B319C82A3133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207" creationId="{E8091218-B0AB-40B6-8C41-7B0BA3D876D2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208" creationId="{B9795DF5-4BDD-49F9-B990-37B85E2E5C33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209" creationId="{DFCC6A75-E2D0-48CD-9C9B-B30EE44C1278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210" creationId="{3AA857CE-CA93-4FE2-A901-FAE37C9FD92E}"/>
          </ac:spMkLst>
        </pc:spChg>
        <pc:spChg chg="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211" creationId="{17D54AF1-E9B9-46E3-BBB2-712E5ED1C755}"/>
          </ac:spMkLst>
        </pc:spChg>
        <pc:spChg chg="del mod">
          <ac:chgData name="Jilong Xue" userId="62028bfe775bad82" providerId="LiveId" clId="{6E9E94A2-6FA8-49A0-BB7F-2C08D429D33C}" dt="2021-07-08T14:16:10.552" v="881" actId="478"/>
          <ac:spMkLst>
            <pc:docMk/>
            <pc:sldMk cId="630797954" sldId="11218"/>
            <ac:spMk id="220" creationId="{91BBE027-AFCF-4B6E-A35C-51752FF7AFC7}"/>
          </ac:spMkLst>
        </pc:spChg>
        <pc:spChg chg="add mod">
          <ac:chgData name="Jilong Xue" userId="62028bfe775bad82" providerId="LiveId" clId="{6E9E94A2-6FA8-49A0-BB7F-2C08D429D33C}" dt="2021-07-08T14:22:10.665" v="1129" actId="1076"/>
          <ac:spMkLst>
            <pc:docMk/>
            <pc:sldMk cId="630797954" sldId="11218"/>
            <ac:spMk id="224" creationId="{5F1CC388-0BF2-49A2-9DCA-8316842A7A7C}"/>
          </ac:spMkLst>
        </pc:spChg>
        <pc:spChg chg="del">
          <ac:chgData name="Jilong Xue" userId="62028bfe775bad82" providerId="LiveId" clId="{6E9E94A2-6FA8-49A0-BB7F-2C08D429D33C}" dt="2021-07-08T07:31:58.303" v="20" actId="478"/>
          <ac:spMkLst>
            <pc:docMk/>
            <pc:sldMk cId="630797954" sldId="11218"/>
            <ac:spMk id="236" creationId="{496AC9B4-FE5E-4D0C-B780-EA137316DA18}"/>
          </ac:spMkLst>
        </pc:spChg>
        <pc:spChg chg="add del mod">
          <ac:chgData name="Jilong Xue" userId="62028bfe775bad82" providerId="LiveId" clId="{6E9E94A2-6FA8-49A0-BB7F-2C08D429D33C}" dt="2021-07-08T14:25:14.674" v="1245" actId="478"/>
          <ac:spMkLst>
            <pc:docMk/>
            <pc:sldMk cId="630797954" sldId="11218"/>
            <ac:spMk id="244" creationId="{FC87B14F-0B4D-4563-B7B6-06C014E07615}"/>
          </ac:spMkLst>
        </pc:spChg>
        <pc:spChg chg="add del mod">
          <ac:chgData name="Jilong Xue" userId="62028bfe775bad82" providerId="LiveId" clId="{6E9E94A2-6FA8-49A0-BB7F-2C08D429D33C}" dt="2021-07-08T14:25:14.674" v="1245" actId="478"/>
          <ac:spMkLst>
            <pc:docMk/>
            <pc:sldMk cId="630797954" sldId="11218"/>
            <ac:spMk id="245" creationId="{693EE6FF-F047-4C40-B824-50DBF3053B89}"/>
          </ac:spMkLst>
        </pc:spChg>
        <pc:spChg chg="add del mod">
          <ac:chgData name="Jilong Xue" userId="62028bfe775bad82" providerId="LiveId" clId="{6E9E94A2-6FA8-49A0-BB7F-2C08D429D33C}" dt="2021-07-08T14:25:14.674" v="1245" actId="478"/>
          <ac:spMkLst>
            <pc:docMk/>
            <pc:sldMk cId="630797954" sldId="11218"/>
            <ac:spMk id="246" creationId="{0611B285-324B-4B03-A288-179635182D49}"/>
          </ac:spMkLst>
        </pc:spChg>
        <pc:spChg chg="add del mod">
          <ac:chgData name="Jilong Xue" userId="62028bfe775bad82" providerId="LiveId" clId="{6E9E94A2-6FA8-49A0-BB7F-2C08D429D33C}" dt="2021-07-08T14:25:14.674" v="1245" actId="478"/>
          <ac:spMkLst>
            <pc:docMk/>
            <pc:sldMk cId="630797954" sldId="11218"/>
            <ac:spMk id="247" creationId="{2E6BCC27-612F-49F5-932E-D1EFA9356F1E}"/>
          </ac:spMkLst>
        </pc:spChg>
        <pc:spChg chg="add mod">
          <ac:chgData name="Jilong Xue" userId="62028bfe775bad82" providerId="LiveId" clId="{6E9E94A2-6FA8-49A0-BB7F-2C08D429D33C}" dt="2021-07-08T14:27:21.924" v="1436" actId="1076"/>
          <ac:spMkLst>
            <pc:docMk/>
            <pc:sldMk cId="630797954" sldId="11218"/>
            <ac:spMk id="252" creationId="{F2AE1E3B-F7E1-4E43-8362-7622A2C5A244}"/>
          </ac:spMkLst>
        </pc:spChg>
        <pc:grpChg chg="mod">
          <ac:chgData name="Jilong Xue" userId="62028bfe775bad82" providerId="LiveId" clId="{6E9E94A2-6FA8-49A0-BB7F-2C08D429D33C}" dt="2021-07-08T14:22:10.665" v="1129" actId="1076"/>
          <ac:grpSpMkLst>
            <pc:docMk/>
            <pc:sldMk cId="630797954" sldId="11218"/>
            <ac:grpSpMk id="5" creationId="{F4905A61-68F4-4C77-A896-19A840FF7AC4}"/>
          </ac:grpSpMkLst>
        </pc:grpChg>
        <pc:grpChg chg="del">
          <ac:chgData name="Jilong Xue" userId="62028bfe775bad82" providerId="LiveId" clId="{6E9E94A2-6FA8-49A0-BB7F-2C08D429D33C}" dt="2021-07-08T14:16:44.603" v="883" actId="478"/>
          <ac:grpSpMkLst>
            <pc:docMk/>
            <pc:sldMk cId="630797954" sldId="11218"/>
            <ac:grpSpMk id="9" creationId="{06B2D2B6-90D3-4003-B8CB-10BBEE0E6C2C}"/>
          </ac:grpSpMkLst>
        </pc:grpChg>
        <pc:grpChg chg="add mod">
          <ac:chgData name="Jilong Xue" userId="62028bfe775bad82" providerId="LiveId" clId="{6E9E94A2-6FA8-49A0-BB7F-2C08D429D33C}" dt="2021-07-08T14:22:10.665" v="1129" actId="1076"/>
          <ac:grpSpMkLst>
            <pc:docMk/>
            <pc:sldMk cId="630797954" sldId="11218"/>
            <ac:grpSpMk id="106" creationId="{2F476979-9596-4C87-A83A-56680D314C16}"/>
          </ac:grpSpMkLst>
        </pc:grpChg>
        <pc:grpChg chg="mod">
          <ac:chgData name="Jilong Xue" userId="62028bfe775bad82" providerId="LiveId" clId="{6E9E94A2-6FA8-49A0-BB7F-2C08D429D33C}" dt="2021-07-08T14:22:10.665" v="1129" actId="1076"/>
          <ac:grpSpMkLst>
            <pc:docMk/>
            <pc:sldMk cId="630797954" sldId="11218"/>
            <ac:grpSpMk id="108" creationId="{0BFC0995-27AC-4535-8183-0C9E528219BF}"/>
          </ac:grpSpMkLst>
        </pc:grpChg>
        <pc:grpChg chg="mod">
          <ac:chgData name="Jilong Xue" userId="62028bfe775bad82" providerId="LiveId" clId="{6E9E94A2-6FA8-49A0-BB7F-2C08D429D33C}" dt="2021-07-08T14:22:10.665" v="1129" actId="1076"/>
          <ac:grpSpMkLst>
            <pc:docMk/>
            <pc:sldMk cId="630797954" sldId="11218"/>
            <ac:grpSpMk id="149" creationId="{B605DAC2-10FB-43BC-B2F0-DBAB5ABA905A}"/>
          </ac:grpSpMkLst>
        </pc:grpChg>
        <pc:grpChg chg="mod">
          <ac:chgData name="Jilong Xue" userId="62028bfe775bad82" providerId="LiveId" clId="{6E9E94A2-6FA8-49A0-BB7F-2C08D429D33C}" dt="2021-07-08T14:22:10.665" v="1129" actId="1076"/>
          <ac:grpSpMkLst>
            <pc:docMk/>
            <pc:sldMk cId="630797954" sldId="11218"/>
            <ac:grpSpMk id="151" creationId="{7E8E7A5B-B547-4168-BF2F-24525910F8AD}"/>
          </ac:grpSpMkLst>
        </pc:grpChg>
        <pc:grpChg chg="mod">
          <ac:chgData name="Jilong Xue" userId="62028bfe775bad82" providerId="LiveId" clId="{6E9E94A2-6FA8-49A0-BB7F-2C08D429D33C}" dt="2021-07-08T14:22:10.665" v="1129" actId="1076"/>
          <ac:grpSpMkLst>
            <pc:docMk/>
            <pc:sldMk cId="630797954" sldId="11218"/>
            <ac:grpSpMk id="152" creationId="{CDB2376D-09D7-4198-80F6-16EA03BDCF91}"/>
          </ac:grpSpMkLst>
        </pc:grpChg>
        <pc:grpChg chg="mod">
          <ac:chgData name="Jilong Xue" userId="62028bfe775bad82" providerId="LiveId" clId="{6E9E94A2-6FA8-49A0-BB7F-2C08D429D33C}" dt="2021-07-08T14:22:10.665" v="1129" actId="1076"/>
          <ac:grpSpMkLst>
            <pc:docMk/>
            <pc:sldMk cId="630797954" sldId="11218"/>
            <ac:grpSpMk id="165" creationId="{DA9D51D4-712B-40EA-8F10-425F8ACA45BC}"/>
          </ac:grpSpMkLst>
        </pc:grpChg>
        <pc:grpChg chg="mod">
          <ac:chgData name="Jilong Xue" userId="62028bfe775bad82" providerId="LiveId" clId="{6E9E94A2-6FA8-49A0-BB7F-2C08D429D33C}" dt="2021-07-08T14:22:10.665" v="1129" actId="1076"/>
          <ac:grpSpMkLst>
            <pc:docMk/>
            <pc:sldMk cId="630797954" sldId="11218"/>
            <ac:grpSpMk id="166" creationId="{8A439CFE-DC29-4ABE-8777-EAB406E5FB01}"/>
          </ac:grpSpMkLst>
        </pc:grpChg>
        <pc:grpChg chg="mod">
          <ac:chgData name="Jilong Xue" userId="62028bfe775bad82" providerId="LiveId" clId="{6E9E94A2-6FA8-49A0-BB7F-2C08D429D33C}" dt="2021-07-08T14:22:10.665" v="1129" actId="1076"/>
          <ac:grpSpMkLst>
            <pc:docMk/>
            <pc:sldMk cId="630797954" sldId="11218"/>
            <ac:grpSpMk id="167" creationId="{1565DBD0-91D7-4699-8F56-5B795E1900E5}"/>
          </ac:grpSpMkLst>
        </pc:grpChg>
        <pc:grpChg chg="mod">
          <ac:chgData name="Jilong Xue" userId="62028bfe775bad82" providerId="LiveId" clId="{6E9E94A2-6FA8-49A0-BB7F-2C08D429D33C}" dt="2021-07-08T14:22:10.665" v="1129" actId="1076"/>
          <ac:grpSpMkLst>
            <pc:docMk/>
            <pc:sldMk cId="630797954" sldId="11218"/>
            <ac:grpSpMk id="168" creationId="{8660B0B7-6DBC-4B4B-874C-8FE8E9F6C5DD}"/>
          </ac:grpSpMkLst>
        </pc:grpChg>
        <pc:grpChg chg="mod">
          <ac:chgData name="Jilong Xue" userId="62028bfe775bad82" providerId="LiveId" clId="{6E9E94A2-6FA8-49A0-BB7F-2C08D429D33C}" dt="2021-07-08T14:22:10.665" v="1129" actId="1076"/>
          <ac:grpSpMkLst>
            <pc:docMk/>
            <pc:sldMk cId="630797954" sldId="11218"/>
            <ac:grpSpMk id="185" creationId="{B814176F-F521-48AE-9017-6E7EAF20C022}"/>
          </ac:grpSpMkLst>
        </pc:grpChg>
        <pc:grpChg chg="mod">
          <ac:chgData name="Jilong Xue" userId="62028bfe775bad82" providerId="LiveId" clId="{6E9E94A2-6FA8-49A0-BB7F-2C08D429D33C}" dt="2021-07-08T14:22:10.665" v="1129" actId="1076"/>
          <ac:grpSpMkLst>
            <pc:docMk/>
            <pc:sldMk cId="630797954" sldId="11218"/>
            <ac:grpSpMk id="191" creationId="{E7788BE2-774B-4A4C-82E6-EA3DB3C2C213}"/>
          </ac:grpSpMkLst>
        </pc:grpChg>
        <pc:grpChg chg="mod">
          <ac:chgData name="Jilong Xue" userId="62028bfe775bad82" providerId="LiveId" clId="{6E9E94A2-6FA8-49A0-BB7F-2C08D429D33C}" dt="2021-07-08T14:22:10.665" v="1129" actId="1076"/>
          <ac:grpSpMkLst>
            <pc:docMk/>
            <pc:sldMk cId="630797954" sldId="11218"/>
            <ac:grpSpMk id="193" creationId="{8F682D54-F542-4469-9C01-6DF5651A9087}"/>
          </ac:grpSpMkLst>
        </pc:grpChg>
        <pc:grpChg chg="mod">
          <ac:chgData name="Jilong Xue" userId="62028bfe775bad82" providerId="LiveId" clId="{6E9E94A2-6FA8-49A0-BB7F-2C08D429D33C}" dt="2021-07-08T14:22:10.665" v="1129" actId="1076"/>
          <ac:grpSpMkLst>
            <pc:docMk/>
            <pc:sldMk cId="630797954" sldId="11218"/>
            <ac:grpSpMk id="195" creationId="{28BA36C9-5807-47A7-920E-1E9584FFEA8C}"/>
          </ac:grpSpMkLst>
        </pc:grpChg>
        <pc:grpChg chg="mod">
          <ac:chgData name="Jilong Xue" userId="62028bfe775bad82" providerId="LiveId" clId="{6E9E94A2-6FA8-49A0-BB7F-2C08D429D33C}" dt="2021-07-08T14:22:10.665" v="1129" actId="1076"/>
          <ac:grpSpMkLst>
            <pc:docMk/>
            <pc:sldMk cId="630797954" sldId="11218"/>
            <ac:grpSpMk id="232" creationId="{89AE5424-ABF5-4F87-BF03-51D12D81C1D8}"/>
          </ac:grpSpMkLst>
        </pc:grpChg>
        <pc:grpChg chg="del">
          <ac:chgData name="Jilong Xue" userId="62028bfe775bad82" providerId="LiveId" clId="{6E9E94A2-6FA8-49A0-BB7F-2C08D429D33C}" dt="2021-07-08T14:15:59.448" v="880" actId="478"/>
          <ac:grpSpMkLst>
            <pc:docMk/>
            <pc:sldMk cId="630797954" sldId="11218"/>
            <ac:grpSpMk id="233" creationId="{06D9E9DA-AC96-47E7-A9E9-78F89032BA69}"/>
          </ac:grpSpMkLst>
        </pc:grpChg>
        <pc:grpChg chg="mod">
          <ac:chgData name="Jilong Xue" userId="62028bfe775bad82" providerId="LiveId" clId="{6E9E94A2-6FA8-49A0-BB7F-2C08D429D33C}" dt="2021-07-08T14:22:10.665" v="1129" actId="1076"/>
          <ac:grpSpMkLst>
            <pc:docMk/>
            <pc:sldMk cId="630797954" sldId="11218"/>
            <ac:grpSpMk id="234" creationId="{2311269D-E508-4B9D-B792-DE55731D0A8E}"/>
          </ac:grpSpMkLst>
        </pc:grpChg>
        <pc:picChg chg="mod">
          <ac:chgData name="Jilong Xue" userId="62028bfe775bad82" providerId="LiveId" clId="{6E9E94A2-6FA8-49A0-BB7F-2C08D429D33C}" dt="2021-07-08T14:22:10.665" v="1129" actId="1076"/>
          <ac:picMkLst>
            <pc:docMk/>
            <pc:sldMk cId="630797954" sldId="11218"/>
            <ac:picMk id="6" creationId="{187C6733-D04F-4F59-9593-E64FBF3E38D1}"/>
          </ac:picMkLst>
        </pc:picChg>
        <pc:picChg chg="mod">
          <ac:chgData name="Jilong Xue" userId="62028bfe775bad82" providerId="LiveId" clId="{6E9E94A2-6FA8-49A0-BB7F-2C08D429D33C}" dt="2021-07-08T14:22:10.665" v="1129" actId="1076"/>
          <ac:picMkLst>
            <pc:docMk/>
            <pc:sldMk cId="630797954" sldId="11218"/>
            <ac:picMk id="7" creationId="{8996C2BA-98D5-4404-B0CE-6F1340AA66F7}"/>
          </ac:picMkLst>
        </pc:picChg>
        <pc:picChg chg="mod">
          <ac:chgData name="Jilong Xue" userId="62028bfe775bad82" providerId="LiveId" clId="{6E9E94A2-6FA8-49A0-BB7F-2C08D429D33C}" dt="2021-07-08T14:22:10.665" v="1129" actId="1076"/>
          <ac:picMkLst>
            <pc:docMk/>
            <pc:sldMk cId="630797954" sldId="11218"/>
            <ac:picMk id="8" creationId="{F7155A2C-4DB0-4873-ADC7-8E149AC971DC}"/>
          </ac:picMkLst>
        </pc:picChg>
        <pc:cxnChg chg="mod">
          <ac:chgData name="Jilong Xue" userId="62028bfe775bad82" providerId="LiveId" clId="{6E9E94A2-6FA8-49A0-BB7F-2C08D429D33C}" dt="2021-07-08T14:22:10.665" v="1129" actId="1076"/>
          <ac:cxnSpMkLst>
            <pc:docMk/>
            <pc:sldMk cId="630797954" sldId="11218"/>
            <ac:cxnSpMk id="161" creationId="{67E27E72-6FC1-4268-9190-247C6CF1709B}"/>
          </ac:cxnSpMkLst>
        </pc:cxnChg>
        <pc:cxnChg chg="mod">
          <ac:chgData name="Jilong Xue" userId="62028bfe775bad82" providerId="LiveId" clId="{6E9E94A2-6FA8-49A0-BB7F-2C08D429D33C}" dt="2021-07-08T14:22:10.665" v="1129" actId="1076"/>
          <ac:cxnSpMkLst>
            <pc:docMk/>
            <pc:sldMk cId="630797954" sldId="11218"/>
            <ac:cxnSpMk id="162" creationId="{4649832C-9F4A-4BFC-A310-32CEB9A9FEA4}"/>
          </ac:cxnSpMkLst>
        </pc:cxnChg>
        <pc:cxnChg chg="mod">
          <ac:chgData name="Jilong Xue" userId="62028bfe775bad82" providerId="LiveId" clId="{6E9E94A2-6FA8-49A0-BB7F-2C08D429D33C}" dt="2021-07-08T14:22:10.665" v="1129" actId="1076"/>
          <ac:cxnSpMkLst>
            <pc:docMk/>
            <pc:sldMk cId="630797954" sldId="11218"/>
            <ac:cxnSpMk id="163" creationId="{AA1E7517-37AC-438C-855E-B0F418DB73E9}"/>
          </ac:cxnSpMkLst>
        </pc:cxnChg>
        <pc:cxnChg chg="mod">
          <ac:chgData name="Jilong Xue" userId="62028bfe775bad82" providerId="LiveId" clId="{6E9E94A2-6FA8-49A0-BB7F-2C08D429D33C}" dt="2021-07-08T14:22:10.665" v="1129" actId="1076"/>
          <ac:cxnSpMkLst>
            <pc:docMk/>
            <pc:sldMk cId="630797954" sldId="11218"/>
            <ac:cxnSpMk id="164" creationId="{BB25DFB5-BE91-410E-BB70-4B17DCFFE2AB}"/>
          </ac:cxnSpMkLst>
        </pc:cxnChg>
        <pc:cxnChg chg="mod">
          <ac:chgData name="Jilong Xue" userId="62028bfe775bad82" providerId="LiveId" clId="{6E9E94A2-6FA8-49A0-BB7F-2C08D429D33C}" dt="2021-07-08T14:22:10.665" v="1129" actId="1076"/>
          <ac:cxnSpMkLst>
            <pc:docMk/>
            <pc:sldMk cId="630797954" sldId="11218"/>
            <ac:cxnSpMk id="184" creationId="{15CAF578-BF91-45D6-B602-2B99A01DAEDA}"/>
          </ac:cxnSpMkLst>
        </pc:cxnChg>
        <pc:cxnChg chg="add mod">
          <ac:chgData name="Jilong Xue" userId="62028bfe775bad82" providerId="LiveId" clId="{6E9E94A2-6FA8-49A0-BB7F-2C08D429D33C}" dt="2021-07-08T14:23:33.012" v="1167" actId="14100"/>
          <ac:cxnSpMkLst>
            <pc:docMk/>
            <pc:sldMk cId="630797954" sldId="11218"/>
            <ac:cxnSpMk id="228" creationId="{1C11DDA6-ABEC-482F-B802-BB7982E28D0A}"/>
          </ac:cxnSpMkLst>
        </pc:cxnChg>
        <pc:cxnChg chg="add mod">
          <ac:chgData name="Jilong Xue" userId="62028bfe775bad82" providerId="LiveId" clId="{6E9E94A2-6FA8-49A0-BB7F-2C08D429D33C}" dt="2021-07-08T14:23:23.389" v="1165" actId="14100"/>
          <ac:cxnSpMkLst>
            <pc:docMk/>
            <pc:sldMk cId="630797954" sldId="11218"/>
            <ac:cxnSpMk id="231" creationId="{8806F928-17BE-4683-A8FF-3CCD59644FF2}"/>
          </ac:cxnSpMkLst>
        </pc:cxnChg>
        <pc:cxnChg chg="add">
          <ac:chgData name="Jilong Xue" userId="62028bfe775bad82" providerId="LiveId" clId="{6E9E94A2-6FA8-49A0-BB7F-2C08D429D33C}" dt="2021-07-08T14:22:29.982" v="1132" actId="11529"/>
          <ac:cxnSpMkLst>
            <pc:docMk/>
            <pc:sldMk cId="630797954" sldId="11218"/>
            <ac:cxnSpMk id="237" creationId="{16704562-86A8-471E-8B64-BFFDFD9CC11B}"/>
          </ac:cxnSpMkLst>
        </pc:cxnChg>
        <pc:cxnChg chg="add">
          <ac:chgData name="Jilong Xue" userId="62028bfe775bad82" providerId="LiveId" clId="{6E9E94A2-6FA8-49A0-BB7F-2C08D429D33C}" dt="2021-07-08T14:22:35.346" v="1133" actId="11529"/>
          <ac:cxnSpMkLst>
            <pc:docMk/>
            <pc:sldMk cId="630797954" sldId="11218"/>
            <ac:cxnSpMk id="239" creationId="{BA2B5C7A-2F89-45ED-99BB-172BA4FF2459}"/>
          </ac:cxnSpMkLst>
        </pc:cxnChg>
        <pc:cxnChg chg="add del mod">
          <ac:chgData name="Jilong Xue" userId="62028bfe775bad82" providerId="LiveId" clId="{6E9E94A2-6FA8-49A0-BB7F-2C08D429D33C}" dt="2021-07-08T14:25:14.674" v="1245" actId="478"/>
          <ac:cxnSpMkLst>
            <pc:docMk/>
            <pc:sldMk cId="630797954" sldId="11218"/>
            <ac:cxnSpMk id="248" creationId="{B0615626-8664-4D51-B321-EC3F95DCA91C}"/>
          </ac:cxnSpMkLst>
        </pc:cxnChg>
        <pc:cxnChg chg="add del mod">
          <ac:chgData name="Jilong Xue" userId="62028bfe775bad82" providerId="LiveId" clId="{6E9E94A2-6FA8-49A0-BB7F-2C08D429D33C}" dt="2021-07-08T14:25:14.674" v="1245" actId="478"/>
          <ac:cxnSpMkLst>
            <pc:docMk/>
            <pc:sldMk cId="630797954" sldId="11218"/>
            <ac:cxnSpMk id="249" creationId="{1346CBB7-79F9-4F16-B1CB-36F2D70010A6}"/>
          </ac:cxnSpMkLst>
        </pc:cxnChg>
        <pc:cxnChg chg="add del mod">
          <ac:chgData name="Jilong Xue" userId="62028bfe775bad82" providerId="LiveId" clId="{6E9E94A2-6FA8-49A0-BB7F-2C08D429D33C}" dt="2021-07-08T14:25:14.674" v="1245" actId="478"/>
          <ac:cxnSpMkLst>
            <pc:docMk/>
            <pc:sldMk cId="630797954" sldId="11218"/>
            <ac:cxnSpMk id="250" creationId="{290F5960-8635-4F7A-AC95-3E4BE5F09B92}"/>
          </ac:cxnSpMkLst>
        </pc:cxnChg>
        <pc:cxnChg chg="add del mod">
          <ac:chgData name="Jilong Xue" userId="62028bfe775bad82" providerId="LiveId" clId="{6E9E94A2-6FA8-49A0-BB7F-2C08D429D33C}" dt="2021-07-08T14:25:14.674" v="1245" actId="478"/>
          <ac:cxnSpMkLst>
            <pc:docMk/>
            <pc:sldMk cId="630797954" sldId="11218"/>
            <ac:cxnSpMk id="251" creationId="{9257ED75-16FD-488F-A763-94BC3C3F2DE6}"/>
          </ac:cxnSpMkLst>
        </pc:cxnChg>
      </pc:sldChg>
      <pc:sldChg chg="addSp delSp modSp add mod ord modAnim">
        <pc:chgData name="Jilong Xue" userId="62028bfe775bad82" providerId="LiveId" clId="{6E9E94A2-6FA8-49A0-BB7F-2C08D429D33C}" dt="2021-07-08T14:28:14.932" v="1442"/>
        <pc:sldMkLst>
          <pc:docMk/>
          <pc:sldMk cId="153496171" sldId="11219"/>
        </pc:sldMkLst>
        <pc:spChg chg="mod">
          <ac:chgData name="Jilong Xue" userId="62028bfe775bad82" providerId="LiveId" clId="{6E9E94A2-6FA8-49A0-BB7F-2C08D429D33C}" dt="2021-07-08T14:12:09.901" v="746" actId="20577"/>
          <ac:spMkLst>
            <pc:docMk/>
            <pc:sldMk cId="153496171" sldId="11219"/>
            <ac:spMk id="2" creationId="{225D851F-1527-4744-8DEA-8EDB251A89EB}"/>
          </ac:spMkLst>
        </pc:spChg>
        <pc:spChg chg="add mod">
          <ac:chgData name="Jilong Xue" userId="62028bfe775bad82" providerId="LiveId" clId="{6E9E94A2-6FA8-49A0-BB7F-2C08D429D33C}" dt="2021-07-08T14:13:07.555" v="755" actId="1076"/>
          <ac:spMkLst>
            <pc:docMk/>
            <pc:sldMk cId="153496171" sldId="11219"/>
            <ac:spMk id="3" creationId="{808EDF96-41A6-46AB-B22A-B49970AA0E16}"/>
          </ac:spMkLst>
        </pc:spChg>
        <pc:spChg chg="add mod">
          <ac:chgData name="Jilong Xue" userId="62028bfe775bad82" providerId="LiveId" clId="{6E9E94A2-6FA8-49A0-BB7F-2C08D429D33C}" dt="2021-07-08T14:13:07.555" v="755" actId="1076"/>
          <ac:spMkLst>
            <pc:docMk/>
            <pc:sldMk cId="153496171" sldId="11219"/>
            <ac:spMk id="19" creationId="{8AA915A7-D25A-406D-9268-6AAA7AEE6A8B}"/>
          </ac:spMkLst>
        </pc:spChg>
        <pc:spChg chg="add mod">
          <ac:chgData name="Jilong Xue" userId="62028bfe775bad82" providerId="LiveId" clId="{6E9E94A2-6FA8-49A0-BB7F-2C08D429D33C}" dt="2021-07-08T14:13:07.555" v="755" actId="1076"/>
          <ac:spMkLst>
            <pc:docMk/>
            <pc:sldMk cId="153496171" sldId="11219"/>
            <ac:spMk id="20" creationId="{621C9B83-E8D8-4539-BFFD-1808B88DE544}"/>
          </ac:spMkLst>
        </pc:spChg>
        <pc:spChg chg="mod">
          <ac:chgData name="Jilong Xue" userId="62028bfe775bad82" providerId="LiveId" clId="{6E9E94A2-6FA8-49A0-BB7F-2C08D429D33C}" dt="2021-07-08T14:11:36.920" v="689" actId="1076"/>
          <ac:spMkLst>
            <pc:docMk/>
            <pc:sldMk cId="153496171" sldId="11219"/>
            <ac:spMk id="21" creationId="{9255B16D-DE5F-4D6B-811F-5673733F9639}"/>
          </ac:spMkLst>
        </pc:spChg>
        <pc:spChg chg="mod">
          <ac:chgData name="Jilong Xue" userId="62028bfe775bad82" providerId="LiveId" clId="{6E9E94A2-6FA8-49A0-BB7F-2C08D429D33C}" dt="2021-07-08T14:11:36.920" v="689" actId="1076"/>
          <ac:spMkLst>
            <pc:docMk/>
            <pc:sldMk cId="153496171" sldId="11219"/>
            <ac:spMk id="22" creationId="{0A3852CB-FB3A-4818-BCAD-515E89EEB1E1}"/>
          </ac:spMkLst>
        </pc:spChg>
        <pc:spChg chg="mod">
          <ac:chgData name="Jilong Xue" userId="62028bfe775bad82" providerId="LiveId" clId="{6E9E94A2-6FA8-49A0-BB7F-2C08D429D33C}" dt="2021-07-08T14:11:36.920" v="689" actId="1076"/>
          <ac:spMkLst>
            <pc:docMk/>
            <pc:sldMk cId="153496171" sldId="11219"/>
            <ac:spMk id="23" creationId="{113DC30B-8477-471B-97A7-D560C563BA30}"/>
          </ac:spMkLst>
        </pc:spChg>
        <pc:spChg chg="mod">
          <ac:chgData name="Jilong Xue" userId="62028bfe775bad82" providerId="LiveId" clId="{6E9E94A2-6FA8-49A0-BB7F-2C08D429D33C}" dt="2021-07-08T14:11:36.920" v="689" actId="1076"/>
          <ac:spMkLst>
            <pc:docMk/>
            <pc:sldMk cId="153496171" sldId="11219"/>
            <ac:spMk id="24" creationId="{D3F4BFC0-1D21-467D-93D1-09D5A4FF18F0}"/>
          </ac:spMkLst>
        </pc:spChg>
        <pc:spChg chg="mod">
          <ac:chgData name="Jilong Xue" userId="62028bfe775bad82" providerId="LiveId" clId="{6E9E94A2-6FA8-49A0-BB7F-2C08D429D33C}" dt="2021-07-08T14:11:36.920" v="689" actId="1076"/>
          <ac:spMkLst>
            <pc:docMk/>
            <pc:sldMk cId="153496171" sldId="11219"/>
            <ac:spMk id="25" creationId="{904CBF7A-89C4-4E91-9286-D85DE4F4C2A9}"/>
          </ac:spMkLst>
        </pc:spChg>
        <pc:spChg chg="mod">
          <ac:chgData name="Jilong Xue" userId="62028bfe775bad82" providerId="LiveId" clId="{6E9E94A2-6FA8-49A0-BB7F-2C08D429D33C}" dt="2021-07-08T14:11:36.920" v="689" actId="1076"/>
          <ac:spMkLst>
            <pc:docMk/>
            <pc:sldMk cId="153496171" sldId="11219"/>
            <ac:spMk id="26" creationId="{AB438FFF-74C4-4C55-B71B-840DADEE267B}"/>
          </ac:spMkLst>
        </pc:spChg>
        <pc:spChg chg="mod">
          <ac:chgData name="Jilong Xue" userId="62028bfe775bad82" providerId="LiveId" clId="{6E9E94A2-6FA8-49A0-BB7F-2C08D429D33C}" dt="2021-07-08T14:11:36.920" v="689" actId="1076"/>
          <ac:spMkLst>
            <pc:docMk/>
            <pc:sldMk cId="153496171" sldId="11219"/>
            <ac:spMk id="27" creationId="{B2510ACD-5F4E-42FB-85AD-113E0690F7D4}"/>
          </ac:spMkLst>
        </pc:spChg>
        <pc:spChg chg="mod">
          <ac:chgData name="Jilong Xue" userId="62028bfe775bad82" providerId="LiveId" clId="{6E9E94A2-6FA8-49A0-BB7F-2C08D429D33C}" dt="2021-07-08T14:11:36.920" v="689" actId="1076"/>
          <ac:spMkLst>
            <pc:docMk/>
            <pc:sldMk cId="153496171" sldId="11219"/>
            <ac:spMk id="28" creationId="{F2966C28-48A7-4EA2-A136-8E525D9EEF60}"/>
          </ac:spMkLst>
        </pc:spChg>
        <pc:spChg chg="add mod">
          <ac:chgData name="Jilong Xue" userId="62028bfe775bad82" providerId="LiveId" clId="{6E9E94A2-6FA8-49A0-BB7F-2C08D429D33C}" dt="2021-07-08T14:13:07.555" v="755" actId="1076"/>
          <ac:spMkLst>
            <pc:docMk/>
            <pc:sldMk cId="153496171" sldId="11219"/>
            <ac:spMk id="29" creationId="{7540825F-913B-4DC3-AB51-B30F8A446754}"/>
          </ac:spMkLst>
        </pc:spChg>
        <pc:spChg chg="del">
          <ac:chgData name="Jilong Xue" userId="62028bfe775bad82" providerId="LiveId" clId="{6E9E94A2-6FA8-49A0-BB7F-2C08D429D33C}" dt="2021-07-08T14:07:14.710" v="338" actId="478"/>
          <ac:spMkLst>
            <pc:docMk/>
            <pc:sldMk cId="153496171" sldId="11219"/>
            <ac:spMk id="220" creationId="{91BBE027-AFCF-4B6E-A35C-51752FF7AFC7}"/>
          </ac:spMkLst>
        </pc:spChg>
        <pc:spChg chg="add mod">
          <ac:chgData name="Jilong Xue" userId="62028bfe775bad82" providerId="LiveId" clId="{6E9E94A2-6FA8-49A0-BB7F-2C08D429D33C}" dt="2021-07-08T14:14:46.223" v="871" actId="113"/>
          <ac:spMkLst>
            <pc:docMk/>
            <pc:sldMk cId="153496171" sldId="11219"/>
            <ac:spMk id="248" creationId="{80C4C99C-7EB4-4E76-9D4B-33A1CC38CFB6}"/>
          </ac:spMkLst>
        </pc:spChg>
        <pc:spChg chg="add mod">
          <ac:chgData name="Jilong Xue" userId="62028bfe775bad82" providerId="LiveId" clId="{6E9E94A2-6FA8-49A0-BB7F-2C08D429D33C}" dt="2021-07-08T14:14:46.223" v="871" actId="113"/>
          <ac:spMkLst>
            <pc:docMk/>
            <pc:sldMk cId="153496171" sldId="11219"/>
            <ac:spMk id="249" creationId="{7114CC77-B034-4DA4-88C0-424FEA4346D4}"/>
          </ac:spMkLst>
        </pc:spChg>
        <pc:spChg chg="add mod">
          <ac:chgData name="Jilong Xue" userId="62028bfe775bad82" providerId="LiveId" clId="{6E9E94A2-6FA8-49A0-BB7F-2C08D429D33C}" dt="2021-07-08T14:14:46.223" v="871" actId="113"/>
          <ac:spMkLst>
            <pc:docMk/>
            <pc:sldMk cId="153496171" sldId="11219"/>
            <ac:spMk id="250" creationId="{C33EF1BA-373A-4D9F-8C02-4035C2902ACF}"/>
          </ac:spMkLst>
        </pc:spChg>
        <pc:grpChg chg="del">
          <ac:chgData name="Jilong Xue" userId="62028bfe775bad82" providerId="LiveId" clId="{6E9E94A2-6FA8-49A0-BB7F-2C08D429D33C}" dt="2021-07-08T14:07:14.710" v="338" actId="478"/>
          <ac:grpSpMkLst>
            <pc:docMk/>
            <pc:sldMk cId="153496171" sldId="11219"/>
            <ac:grpSpMk id="5" creationId="{F4905A61-68F4-4C77-A896-19A840FF7AC4}"/>
          </ac:grpSpMkLst>
        </pc:grpChg>
        <pc:grpChg chg="del">
          <ac:chgData name="Jilong Xue" userId="62028bfe775bad82" providerId="LiveId" clId="{6E9E94A2-6FA8-49A0-BB7F-2C08D429D33C}" dt="2021-07-08T14:07:14.710" v="338" actId="478"/>
          <ac:grpSpMkLst>
            <pc:docMk/>
            <pc:sldMk cId="153496171" sldId="11219"/>
            <ac:grpSpMk id="9" creationId="{06B2D2B6-90D3-4003-B8CB-10BBEE0E6C2C}"/>
          </ac:grpSpMkLst>
        </pc:grpChg>
        <pc:grpChg chg="del">
          <ac:chgData name="Jilong Xue" userId="62028bfe775bad82" providerId="LiveId" clId="{6E9E94A2-6FA8-49A0-BB7F-2C08D429D33C}" dt="2021-07-08T14:07:14.710" v="338" actId="478"/>
          <ac:grpSpMkLst>
            <pc:docMk/>
            <pc:sldMk cId="153496171" sldId="11219"/>
            <ac:grpSpMk id="185" creationId="{B814176F-F521-48AE-9017-6E7EAF20C022}"/>
          </ac:grpSpMkLst>
        </pc:grpChg>
        <pc:grpChg chg="del">
          <ac:chgData name="Jilong Xue" userId="62028bfe775bad82" providerId="LiveId" clId="{6E9E94A2-6FA8-49A0-BB7F-2C08D429D33C}" dt="2021-07-08T14:07:14.710" v="338" actId="478"/>
          <ac:grpSpMkLst>
            <pc:docMk/>
            <pc:sldMk cId="153496171" sldId="11219"/>
            <ac:grpSpMk id="233" creationId="{06D9E9DA-AC96-47E7-A9E9-78F89032BA69}"/>
          </ac:grpSpMkLst>
        </pc:grpChg>
        <pc:grpChg chg="del">
          <ac:chgData name="Jilong Xue" userId="62028bfe775bad82" providerId="LiveId" clId="{6E9E94A2-6FA8-49A0-BB7F-2C08D429D33C}" dt="2021-07-08T14:07:14.710" v="338" actId="478"/>
          <ac:grpSpMkLst>
            <pc:docMk/>
            <pc:sldMk cId="153496171" sldId="11219"/>
            <ac:grpSpMk id="234" creationId="{2311269D-E508-4B9D-B792-DE55731D0A8E}"/>
          </ac:grpSpMkLst>
        </pc:grpChg>
        <pc:cxnChg chg="add">
          <ac:chgData name="Jilong Xue" userId="62028bfe775bad82" providerId="LiveId" clId="{6E9E94A2-6FA8-49A0-BB7F-2C08D429D33C}" dt="2021-07-08T14:12:18.273" v="747" actId="11529"/>
          <ac:cxnSpMkLst>
            <pc:docMk/>
            <pc:sldMk cId="153496171" sldId="11219"/>
            <ac:cxnSpMk id="31" creationId="{02B7EEE9-A91E-4CAB-9EFA-934798F53983}"/>
          </ac:cxnSpMkLst>
        </pc:cxnChg>
        <pc:cxnChg chg="add">
          <ac:chgData name="Jilong Xue" userId="62028bfe775bad82" providerId="LiveId" clId="{6E9E94A2-6FA8-49A0-BB7F-2C08D429D33C}" dt="2021-07-08T14:12:23.239" v="748" actId="11529"/>
          <ac:cxnSpMkLst>
            <pc:docMk/>
            <pc:sldMk cId="153496171" sldId="11219"/>
            <ac:cxnSpMk id="226" creationId="{44202870-F22B-46A2-8789-6D8BB24F217B}"/>
          </ac:cxnSpMkLst>
        </pc:cxnChg>
        <pc:cxnChg chg="add">
          <ac:chgData name="Jilong Xue" userId="62028bfe775bad82" providerId="LiveId" clId="{6E9E94A2-6FA8-49A0-BB7F-2C08D429D33C}" dt="2021-07-08T14:12:28.517" v="749" actId="11529"/>
          <ac:cxnSpMkLst>
            <pc:docMk/>
            <pc:sldMk cId="153496171" sldId="11219"/>
            <ac:cxnSpMk id="230" creationId="{6F3D3EC5-FCF8-43A2-8865-9B09A748C173}"/>
          </ac:cxnSpMkLst>
        </pc:cxnChg>
        <pc:cxnChg chg="add">
          <ac:chgData name="Jilong Xue" userId="62028bfe775bad82" providerId="LiveId" clId="{6E9E94A2-6FA8-49A0-BB7F-2C08D429D33C}" dt="2021-07-08T14:12:33.597" v="750" actId="11529"/>
          <ac:cxnSpMkLst>
            <pc:docMk/>
            <pc:sldMk cId="153496171" sldId="11219"/>
            <ac:cxnSpMk id="235" creationId="{BF1C68E6-B08A-4A30-8304-10163B75125F}"/>
          </ac:cxnSpMkLst>
        </pc:cxnChg>
        <pc:cxnChg chg="add mod">
          <ac:chgData name="Jilong Xue" userId="62028bfe775bad82" providerId="LiveId" clId="{6E9E94A2-6FA8-49A0-BB7F-2C08D429D33C}" dt="2021-07-08T14:13:07.555" v="755" actId="1076"/>
          <ac:cxnSpMkLst>
            <pc:docMk/>
            <pc:sldMk cId="153496171" sldId="11219"/>
            <ac:cxnSpMk id="237" creationId="{56E1402F-7E13-44D6-8959-E4AB6F8EBEE2}"/>
          </ac:cxnSpMkLst>
        </pc:cxnChg>
        <pc:cxnChg chg="add mod">
          <ac:chgData name="Jilong Xue" userId="62028bfe775bad82" providerId="LiveId" clId="{6E9E94A2-6FA8-49A0-BB7F-2C08D429D33C}" dt="2021-07-08T14:13:07.555" v="755" actId="1076"/>
          <ac:cxnSpMkLst>
            <pc:docMk/>
            <pc:sldMk cId="153496171" sldId="11219"/>
            <ac:cxnSpMk id="239" creationId="{76476119-D7BD-4489-BF2F-4A858E399580}"/>
          </ac:cxnSpMkLst>
        </pc:cxnChg>
        <pc:cxnChg chg="add mod">
          <ac:chgData name="Jilong Xue" userId="62028bfe775bad82" providerId="LiveId" clId="{6E9E94A2-6FA8-49A0-BB7F-2C08D429D33C}" dt="2021-07-08T14:13:07.555" v="755" actId="1076"/>
          <ac:cxnSpMkLst>
            <pc:docMk/>
            <pc:sldMk cId="153496171" sldId="11219"/>
            <ac:cxnSpMk id="241" creationId="{279B9294-1121-4EAF-A595-534BDC6135D1}"/>
          </ac:cxnSpMkLst>
        </pc:cxnChg>
        <pc:cxnChg chg="add mod">
          <ac:chgData name="Jilong Xue" userId="62028bfe775bad82" providerId="LiveId" clId="{6E9E94A2-6FA8-49A0-BB7F-2C08D429D33C}" dt="2021-07-08T14:13:07.555" v="755" actId="1076"/>
          <ac:cxnSpMkLst>
            <pc:docMk/>
            <pc:sldMk cId="153496171" sldId="11219"/>
            <ac:cxnSpMk id="243" creationId="{D73E9F97-D429-482A-B876-0BA24CAAF6A2}"/>
          </ac:cxnSpMkLst>
        </pc:cxnChg>
      </pc:sldChg>
    </pc:docChg>
  </pc:docChgLst>
  <pc:docChgLst>
    <pc:chgData name="Jilong Xue" userId="62028bfe775bad82" providerId="LiveId" clId="{566CA49C-021F-445F-94A8-CF6AEB06471F}"/>
    <pc:docChg chg="undo custSel addSld delSld modSld modSection">
      <pc:chgData name="Jilong Xue" userId="62028bfe775bad82" providerId="LiveId" clId="{566CA49C-021F-445F-94A8-CF6AEB06471F}" dt="2021-05-27T07:38:14.832" v="3" actId="20577"/>
      <pc:docMkLst>
        <pc:docMk/>
      </pc:docMkLst>
      <pc:sldChg chg="add del modNotesTx">
        <pc:chgData name="Jilong Xue" userId="62028bfe775bad82" providerId="LiveId" clId="{566CA49C-021F-445F-94A8-CF6AEB06471F}" dt="2021-05-27T07:38:14.832" v="3" actId="20577"/>
        <pc:sldMkLst>
          <pc:docMk/>
          <pc:sldMk cId="3029356129" sldId="1062"/>
        </pc:sldMkLst>
      </pc:sldChg>
      <pc:sldChg chg="del">
        <pc:chgData name="Jilong Xue" userId="62028bfe775bad82" providerId="LiveId" clId="{566CA49C-021F-445F-94A8-CF6AEB06471F}" dt="2021-05-27T07:38:08.773" v="0" actId="47"/>
        <pc:sldMkLst>
          <pc:docMk/>
          <pc:sldMk cId="1551464278" sldId="108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78390F-E465-4D26-8482-4E905CD367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23B0D-74F7-4631-8C9E-1F59CD4C22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77806-75CE-486F-BBF3-27177EC078C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1F4BB-850A-4A04-813F-E510700DDF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4179A-5AC9-4054-8F81-E8597F02A9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712F0-27B7-4BCF-84B7-BA4778FAB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10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FE79E-8E8F-4C2D-88EF-860DE4AAA926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29502-8D8A-4DB4-B768-6F9EDCB58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92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E29502-8D8A-4DB4-B768-6F9EDCB588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980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29502-8D8A-4DB4-B768-6F9EDCB588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217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29502-8D8A-4DB4-B768-6F9EDCB588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217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 anchor="b"/>
          <a:lstStyle>
            <a:lvl1pPr algn="ctr">
              <a:defRPr sz="6000"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>
            <a:lvl1pPr marL="0" indent="0" algn="ctr">
              <a:buNone/>
              <a:defRPr sz="2400">
                <a:latin typeface="+mj-lt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2AB7-9420-43C9-84EC-82E728B3534D}" type="datetime1">
              <a:rPr lang="en-US" altLang="zh-CN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571C-8896-0D48-9D6F-DAE7F004D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7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AA78-4F0A-4466-9B15-4237EAFF1814}" type="datetime1">
              <a:rPr lang="en-US" altLang="zh-CN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571C-8896-0D48-9D6F-DAE7F004D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4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E8D8-B859-477C-8988-008A21E48333}" type="datetime1">
              <a:rPr lang="en-US" altLang="zh-CN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571C-8896-0D48-9D6F-DAE7F004D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1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529388"/>
            <a:ext cx="12192000" cy="328613"/>
          </a:xfrm>
          <a:prstGeom prst="rect">
            <a:avLst/>
          </a:prstGeom>
          <a:gradFill flip="none" rotWithShape="1">
            <a:gsLst>
              <a:gs pos="50000">
                <a:srgbClr val="544540"/>
              </a:gs>
              <a:gs pos="0">
                <a:schemeClr val="accent2">
                  <a:lumMod val="5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078"/>
            <a:ext cx="10515600" cy="772559"/>
          </a:xfr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8025"/>
            <a:ext cx="10515600" cy="4888937"/>
          </a:xfrm>
        </p:spPr>
        <p:txBody>
          <a:bodyPr/>
          <a:lstStyle>
            <a:lvl1pPr marL="228600" indent="-228600">
              <a:buFont typeface="Calibri Light" panose="020F0302020204030204" pitchFamily="34" charset="0"/>
              <a:buChar char="-"/>
              <a:defRPr>
                <a:solidFill>
                  <a:schemeClr val="accent1">
                    <a:lumMod val="75000"/>
                  </a:schemeClr>
                </a:solidFill>
                <a:latin typeface="+mj-lt"/>
                <a:ea typeface="Arial" charset="0"/>
                <a:cs typeface="Arial" charset="0"/>
              </a:defRPr>
            </a:lvl1pPr>
            <a:lvl2pPr marL="685800" indent="-228600">
              <a:buFont typeface="Calibri Light" panose="020F0302020204030204" pitchFamily="34" charset="0"/>
              <a:buChar char="-"/>
              <a:defRPr>
                <a:solidFill>
                  <a:schemeClr val="accent4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defRPr>
            </a:lvl2pPr>
            <a:lvl3pPr marL="1143000" indent="-228600">
              <a:buFont typeface="Calibri Light" panose="020F0302020204030204" pitchFamily="34" charset="0"/>
              <a:buChar char="-"/>
              <a:defRPr sz="2400">
                <a:solidFill>
                  <a:schemeClr val="accent4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defRPr>
            </a:lvl3pPr>
            <a:lvl4pPr marL="1600200" indent="-228600">
              <a:buFont typeface="Calibri Light" panose="020F0302020204030204" pitchFamily="34" charset="0"/>
              <a:buChar char="-"/>
              <a:defRPr sz="2400">
                <a:solidFill>
                  <a:schemeClr val="accent4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defRPr>
            </a:lvl4pPr>
            <a:lvl5pPr marL="2057400" indent="-228600">
              <a:buFont typeface="Calibri Light" panose="020F0302020204030204" pitchFamily="34" charset="0"/>
              <a:buChar char="-"/>
              <a:defRPr sz="2400">
                <a:solidFill>
                  <a:schemeClr val="accent4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49"/>
            <a:ext cx="2743200" cy="365125"/>
          </a:xfrm>
        </p:spPr>
        <p:txBody>
          <a:bodyPr/>
          <a:lstStyle/>
          <a:p>
            <a:fld id="{3A0985F9-936D-4D4F-A480-F96C6C3BD357}" type="datetime1">
              <a:rPr lang="en-US" altLang="zh-CN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519447"/>
            <a:ext cx="2743200" cy="338554"/>
          </a:xfrm>
        </p:spPr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D0FF571C-8896-0D48-9D6F-DAE7F004DD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-1" y="6529388"/>
            <a:ext cx="8153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chemeClr val="bg1"/>
                </a:solidFill>
              </a:rPr>
              <a:t>Unified Deep Learning Compiler Abstraction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68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FCA3-A5CF-4B87-A8CD-8625EC5CA9FF}" type="datetime1">
              <a:rPr lang="en-US" altLang="zh-CN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571C-8896-0D48-9D6F-DAE7F004D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5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9C8A-971D-4E4D-81D8-B74E69EAD7D2}" type="datetime1">
              <a:rPr lang="en-US" altLang="zh-CN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571C-8896-0D48-9D6F-DAE7F004D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402B-CDC5-4A4F-BFEB-21D8B142C2A8}" type="datetime1">
              <a:rPr lang="en-US" altLang="zh-CN" smtClean="0"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571C-8896-0D48-9D6F-DAE7F004D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3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9A77-7982-4EE7-8824-EFBE6B76A139}" type="datetime1">
              <a:rPr lang="en-US" altLang="zh-CN" smtClean="0"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571C-8896-0D48-9D6F-DAE7F004D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9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3FDF-029E-47B2-9A6F-091EFB67C1DE}" type="datetime1">
              <a:rPr lang="en-US" altLang="zh-CN" smtClean="0"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571C-8896-0D48-9D6F-DAE7F004D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5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ADDE-7B03-4EF1-BA31-DA206969457C}" type="datetime1">
              <a:rPr lang="en-US" altLang="zh-CN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571C-8896-0D48-9D6F-DAE7F004D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0AAA-0A16-45CC-9C19-D193F5C74C2D}" type="datetime1">
              <a:rPr lang="en-US" altLang="zh-CN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571C-8896-0D48-9D6F-DAE7F004D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6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1B831-0EC8-4E6A-BB0F-EB09BF5888DA}" type="datetime1">
              <a:rPr lang="en-US" altLang="zh-CN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F571C-8896-0D48-9D6F-DAE7F004D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2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306" y="1579428"/>
            <a:ext cx="11429997" cy="1155957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Unified Deep Learning Compiler Abstraction</a:t>
            </a:r>
            <a:b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    --- 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</a:rPr>
              <a:t>探讨关于深度学习编译器的一些观点</a:t>
            </a:r>
            <a:endParaRPr lang="en-US" sz="32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5303" y="4096495"/>
            <a:ext cx="11430001" cy="2364153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薛继龙</a:t>
            </a:r>
            <a:endParaRPr lang="en-US" altLang="zh-CN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微软亚洲研究院 系统组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2021/7/8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25303" y="144138"/>
            <a:ext cx="11430000" cy="451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cs typeface="Arial" charset="0"/>
            </a:endParaRPr>
          </a:p>
        </p:txBody>
      </p:sp>
      <p:pic>
        <p:nvPicPr>
          <p:cNvPr id="10" name="Picture 9" descr="Image result for microsoft logo png">
            <a:extLst>
              <a:ext uri="{FF2B5EF4-FFF2-40B4-BE49-F238E27FC236}">
                <a16:creationId xmlns:a16="http://schemas.microsoft.com/office/drawing/2014/main" id="{F0C4B306-F7EB-4879-943E-F66392723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638" y="0"/>
            <a:ext cx="2963362" cy="109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87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851F-1527-4744-8DEA-8EDB251A8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29"/>
            <a:ext cx="10515600" cy="772559"/>
          </a:xfrm>
        </p:spPr>
        <p:txBody>
          <a:bodyPr>
            <a:normAutofit/>
          </a:bodyPr>
          <a:lstStyle/>
          <a:p>
            <a:r>
              <a:rPr lang="zh-CN" altLang="en-US" dirty="0"/>
              <a:t>深度学习编译栈的现状与问题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26C12-87B9-4359-BBA7-B0C4EE76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571C-8896-0D48-9D6F-DAE7F004DD8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55B16D-DE5F-4D6B-811F-5673733F9639}"/>
              </a:ext>
            </a:extLst>
          </p:cNvPr>
          <p:cNvSpPr/>
          <p:nvPr/>
        </p:nvSpPr>
        <p:spPr>
          <a:xfrm>
            <a:off x="1166613" y="1933179"/>
            <a:ext cx="2481219" cy="624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前端语言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A3852CB-FB3A-4818-BCAD-515E89EEB1E1}"/>
              </a:ext>
            </a:extLst>
          </p:cNvPr>
          <p:cNvSpPr/>
          <p:nvPr/>
        </p:nvSpPr>
        <p:spPr>
          <a:xfrm>
            <a:off x="1166612" y="2734386"/>
            <a:ext cx="2481219" cy="624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计算抽象</a:t>
            </a:r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13DC30B-8477-471B-97A7-D560C563BA30}"/>
              </a:ext>
            </a:extLst>
          </p:cNvPr>
          <p:cNvSpPr/>
          <p:nvPr/>
        </p:nvSpPr>
        <p:spPr>
          <a:xfrm>
            <a:off x="1166611" y="3562397"/>
            <a:ext cx="2481219" cy="624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编译方法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3F4BFC0-1D21-467D-93D1-09D5A4FF18F0}"/>
              </a:ext>
            </a:extLst>
          </p:cNvPr>
          <p:cNvSpPr/>
          <p:nvPr/>
        </p:nvSpPr>
        <p:spPr>
          <a:xfrm>
            <a:off x="1166611" y="4422427"/>
            <a:ext cx="2481219" cy="624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硬件抽象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04CBF7A-89C4-4E91-9286-D85DE4F4C2A9}"/>
              </a:ext>
            </a:extLst>
          </p:cNvPr>
          <p:cNvSpPr/>
          <p:nvPr/>
        </p:nvSpPr>
        <p:spPr>
          <a:xfrm>
            <a:off x="4061156" y="1933179"/>
            <a:ext cx="2700253" cy="624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Python Binding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B438FFF-74C4-4C55-B71B-840DADEE267B}"/>
              </a:ext>
            </a:extLst>
          </p:cNvPr>
          <p:cNvSpPr/>
          <p:nvPr/>
        </p:nvSpPr>
        <p:spPr>
          <a:xfrm>
            <a:off x="4061155" y="2734386"/>
            <a:ext cx="2700253" cy="624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</a:t>
            </a:r>
            <a:r>
              <a:rPr lang="zh-CN" altLang="en-US" dirty="0"/>
              <a:t>为中心的数据流图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2510ACD-5F4E-42FB-85AD-113E0690F7D4}"/>
              </a:ext>
            </a:extLst>
          </p:cNvPr>
          <p:cNvSpPr/>
          <p:nvPr/>
        </p:nvSpPr>
        <p:spPr>
          <a:xfrm>
            <a:off x="4061154" y="3562397"/>
            <a:ext cx="2700253" cy="624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超大搜索空间优化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2966C28-48A7-4EA2-A136-8E525D9EEF60}"/>
              </a:ext>
            </a:extLst>
          </p:cNvPr>
          <p:cNvSpPr/>
          <p:nvPr/>
        </p:nvSpPr>
        <p:spPr>
          <a:xfrm>
            <a:off x="4061154" y="4422427"/>
            <a:ext cx="2700253" cy="624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缺乏较统一的硬件抽象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08EDF96-41A6-46AB-B22A-B49970AA0E16}"/>
              </a:ext>
            </a:extLst>
          </p:cNvPr>
          <p:cNvSpPr/>
          <p:nvPr/>
        </p:nvSpPr>
        <p:spPr>
          <a:xfrm>
            <a:off x="7381759" y="1933179"/>
            <a:ext cx="3462253" cy="624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语言层的编译优化和后端编译优化分离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AA915A7-D25A-406D-9268-6AAA7AEE6A8B}"/>
              </a:ext>
            </a:extLst>
          </p:cNvPr>
          <p:cNvSpPr/>
          <p:nvPr/>
        </p:nvSpPr>
        <p:spPr>
          <a:xfrm>
            <a:off x="7381758" y="2734386"/>
            <a:ext cx="3462253" cy="624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</a:t>
            </a:r>
            <a:r>
              <a:rPr lang="zh-CN" altLang="en-US" dirty="0"/>
              <a:t>的粒度是为方便算法描述，不适用于向硬件调度时的粒度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21C9B83-E8D8-4539-BFFD-1808B88DE544}"/>
              </a:ext>
            </a:extLst>
          </p:cNvPr>
          <p:cNvSpPr/>
          <p:nvPr/>
        </p:nvSpPr>
        <p:spPr>
          <a:xfrm>
            <a:off x="7381757" y="3562397"/>
            <a:ext cx="3462253" cy="624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大量</a:t>
            </a:r>
            <a:r>
              <a:rPr lang="en-US" altLang="zh-CN" dirty="0"/>
              <a:t>trails</a:t>
            </a:r>
            <a:r>
              <a:rPr lang="zh-CN" altLang="en-US" dirty="0"/>
              <a:t>开销，编译时间长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540825F-913B-4DC3-AB51-B30F8A446754}"/>
              </a:ext>
            </a:extLst>
          </p:cNvPr>
          <p:cNvSpPr/>
          <p:nvPr/>
        </p:nvSpPr>
        <p:spPr>
          <a:xfrm>
            <a:off x="7381757" y="4422427"/>
            <a:ext cx="3462253" cy="624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难以快速适配到不同的硬件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2B7EEE9-A91E-4CAB-9EFA-934798F53983}"/>
              </a:ext>
            </a:extLst>
          </p:cNvPr>
          <p:cNvCxnSpPr>
            <a:stCxn id="21" idx="3"/>
            <a:endCxn id="25" idx="1"/>
          </p:cNvCxnSpPr>
          <p:nvPr/>
        </p:nvCxnSpPr>
        <p:spPr>
          <a:xfrm>
            <a:off x="3647832" y="2245669"/>
            <a:ext cx="413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44202870-F22B-46A2-8789-6D8BB24F217B}"/>
              </a:ext>
            </a:extLst>
          </p:cNvPr>
          <p:cNvCxnSpPr>
            <a:stCxn id="22" idx="3"/>
            <a:endCxn id="26" idx="1"/>
          </p:cNvCxnSpPr>
          <p:nvPr/>
        </p:nvCxnSpPr>
        <p:spPr>
          <a:xfrm>
            <a:off x="3647831" y="3046876"/>
            <a:ext cx="413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6F3D3EC5-FCF8-43A2-8865-9B09A748C173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>
            <a:off x="3647830" y="3874887"/>
            <a:ext cx="413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BF1C68E6-B08A-4A30-8304-10163B75125F}"/>
              </a:ext>
            </a:extLst>
          </p:cNvPr>
          <p:cNvCxnSpPr>
            <a:stCxn id="24" idx="3"/>
            <a:endCxn id="28" idx="1"/>
          </p:cNvCxnSpPr>
          <p:nvPr/>
        </p:nvCxnSpPr>
        <p:spPr>
          <a:xfrm>
            <a:off x="3647830" y="4734917"/>
            <a:ext cx="413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6E1402F-7E13-44D6-8959-E4AB6F8EBEE2}"/>
              </a:ext>
            </a:extLst>
          </p:cNvPr>
          <p:cNvCxnSpPr>
            <a:stCxn id="25" idx="3"/>
            <a:endCxn id="3" idx="1"/>
          </p:cNvCxnSpPr>
          <p:nvPr/>
        </p:nvCxnSpPr>
        <p:spPr>
          <a:xfrm>
            <a:off x="6761409" y="2245669"/>
            <a:ext cx="620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76476119-D7BD-4489-BF2F-4A858E399580}"/>
              </a:ext>
            </a:extLst>
          </p:cNvPr>
          <p:cNvCxnSpPr>
            <a:stCxn id="26" idx="3"/>
            <a:endCxn id="19" idx="1"/>
          </p:cNvCxnSpPr>
          <p:nvPr/>
        </p:nvCxnSpPr>
        <p:spPr>
          <a:xfrm>
            <a:off x="6761408" y="3046876"/>
            <a:ext cx="620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279B9294-1121-4EAF-A595-534BDC6135D1}"/>
              </a:ext>
            </a:extLst>
          </p:cNvPr>
          <p:cNvCxnSpPr>
            <a:stCxn id="27" idx="3"/>
            <a:endCxn id="20" idx="1"/>
          </p:cNvCxnSpPr>
          <p:nvPr/>
        </p:nvCxnSpPr>
        <p:spPr>
          <a:xfrm>
            <a:off x="6761407" y="3874887"/>
            <a:ext cx="620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D73E9F97-D429-482A-B876-0BA24CAAF6A2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>
            <a:off x="6761407" y="4734917"/>
            <a:ext cx="620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80C4C99C-7EB4-4E76-9D4B-33A1CC38CFB6}"/>
              </a:ext>
            </a:extLst>
          </p:cNvPr>
          <p:cNvSpPr txBox="1"/>
          <p:nvPr/>
        </p:nvSpPr>
        <p:spPr>
          <a:xfrm>
            <a:off x="1526147" y="1293136"/>
            <a:ext cx="206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DNN compiler stack</a:t>
            </a:r>
            <a:endParaRPr lang="en-US" b="1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7114CC77-B034-4DA4-88C0-424FEA4346D4}"/>
              </a:ext>
            </a:extLst>
          </p:cNvPr>
          <p:cNvSpPr txBox="1"/>
          <p:nvPr/>
        </p:nvSpPr>
        <p:spPr>
          <a:xfrm>
            <a:off x="4492657" y="12910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现普遍采用的方法</a:t>
            </a:r>
            <a:endParaRPr lang="en-US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33EF1BA-373A-4D9F-8C02-4035C2902ACF}"/>
              </a:ext>
            </a:extLst>
          </p:cNvPr>
          <p:cNvSpPr txBox="1"/>
          <p:nvPr/>
        </p:nvSpPr>
        <p:spPr>
          <a:xfrm>
            <a:off x="8212636" y="132879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产生的潜在问题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49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A2DA1AE-102F-4A00-93CC-E41212E9E4C6}"/>
              </a:ext>
            </a:extLst>
          </p:cNvPr>
          <p:cNvSpPr/>
          <p:nvPr/>
        </p:nvSpPr>
        <p:spPr>
          <a:xfrm>
            <a:off x="4360114" y="1687315"/>
            <a:ext cx="4671767" cy="1165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D851F-1527-4744-8DEA-8EDB251A8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29"/>
            <a:ext cx="10515600" cy="772559"/>
          </a:xfrm>
        </p:spPr>
        <p:txBody>
          <a:bodyPr>
            <a:normAutofit/>
          </a:bodyPr>
          <a:lstStyle/>
          <a:p>
            <a:r>
              <a:rPr lang="en-US" dirty="0"/>
              <a:t>Holistic </a:t>
            </a:r>
            <a:r>
              <a:rPr lang="en-US" altLang="zh-CN" dirty="0"/>
              <a:t>White-box DNN </a:t>
            </a:r>
            <a:r>
              <a:rPr lang="en-US" dirty="0"/>
              <a:t>Compilation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26C12-87B9-4359-BBA7-B0C4EE76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571C-8896-0D48-9D6F-DAE7F004DD8A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4905A61-68F4-4C77-A896-19A840FF7AC4}"/>
              </a:ext>
            </a:extLst>
          </p:cNvPr>
          <p:cNvGrpSpPr/>
          <p:nvPr/>
        </p:nvGrpSpPr>
        <p:grpSpPr>
          <a:xfrm>
            <a:off x="4660464" y="5769788"/>
            <a:ext cx="4027550" cy="534374"/>
            <a:chOff x="6793815" y="5603437"/>
            <a:chExt cx="5452975" cy="864387"/>
          </a:xfrm>
        </p:grpSpPr>
        <p:pic>
          <p:nvPicPr>
            <p:cNvPr id="6" name="Picture 35">
              <a:extLst>
                <a:ext uri="{FF2B5EF4-FFF2-40B4-BE49-F238E27FC236}">
                  <a16:creationId xmlns:a16="http://schemas.microsoft.com/office/drawing/2014/main" id="{187C6733-D04F-4F59-9593-E64FBF3E38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/>
          </p:blipFill>
          <p:spPr bwMode="auto">
            <a:xfrm>
              <a:off x="10478163" y="5654299"/>
              <a:ext cx="1768627" cy="800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Radeon™ Instinct™ Server Accelerators | AMD">
              <a:extLst>
                <a:ext uri="{FF2B5EF4-FFF2-40B4-BE49-F238E27FC236}">
                  <a16:creationId xmlns:a16="http://schemas.microsoft.com/office/drawing/2014/main" id="{8996C2BA-98D5-4404-B0CE-6F1340AA66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2" t="15385" r="5255" b="15599"/>
            <a:stretch/>
          </p:blipFill>
          <p:spPr bwMode="auto">
            <a:xfrm>
              <a:off x="6793815" y="5654299"/>
              <a:ext cx="1856247" cy="813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GC010_IPU2_004_W4K-1">
              <a:extLst>
                <a:ext uri="{FF2B5EF4-FFF2-40B4-BE49-F238E27FC236}">
                  <a16:creationId xmlns:a16="http://schemas.microsoft.com/office/drawing/2014/main" id="{F7155A2C-4DB0-4873-ADC7-8E149AC971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17" t="7931" r="24465" b="9497"/>
            <a:stretch/>
          </p:blipFill>
          <p:spPr bwMode="auto">
            <a:xfrm>
              <a:off x="9190310" y="5603437"/>
              <a:ext cx="833826" cy="824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B814176F-F521-48AE-9017-6E7EAF20C022}"/>
              </a:ext>
            </a:extLst>
          </p:cNvPr>
          <p:cNvGrpSpPr/>
          <p:nvPr/>
        </p:nvGrpSpPr>
        <p:grpSpPr>
          <a:xfrm>
            <a:off x="4677661" y="1715734"/>
            <a:ext cx="3956622" cy="1056349"/>
            <a:chOff x="7952193" y="662948"/>
            <a:chExt cx="3956622" cy="1646638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B605DAC2-10FB-43BC-B2F0-DBAB5ABA905A}"/>
                </a:ext>
              </a:extLst>
            </p:cNvPr>
            <p:cNvGrpSpPr/>
            <p:nvPr/>
          </p:nvGrpSpPr>
          <p:grpSpPr>
            <a:xfrm>
              <a:off x="7952193" y="662948"/>
              <a:ext cx="3956622" cy="1646638"/>
              <a:chOff x="7885423" y="-25310"/>
              <a:chExt cx="3956622" cy="1646638"/>
            </a:xfrm>
          </p:grpSpPr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EA5AA4B6-F2DB-4987-861D-A1CFDDCFC780}"/>
                  </a:ext>
                </a:extLst>
              </p:cNvPr>
              <p:cNvSpPr txBox="1"/>
              <p:nvPr/>
            </p:nvSpPr>
            <p:spPr>
              <a:xfrm>
                <a:off x="7885423" y="-25310"/>
                <a:ext cx="7861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/>
                  <a:t>rTask</a:t>
                </a:r>
              </a:p>
            </p:txBody>
          </p: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7E8E7A5B-B547-4168-BF2F-24525910F8AD}"/>
                  </a:ext>
                </a:extLst>
              </p:cNvPr>
              <p:cNvGrpSpPr/>
              <p:nvPr/>
            </p:nvGrpSpPr>
            <p:grpSpPr>
              <a:xfrm>
                <a:off x="7960979" y="19523"/>
                <a:ext cx="3881066" cy="1601805"/>
                <a:chOff x="7960979" y="19523"/>
                <a:chExt cx="3881066" cy="1601805"/>
              </a:xfrm>
            </p:grpSpPr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CDB2376D-09D7-4198-80F6-16EA03BDCF91}"/>
                    </a:ext>
                  </a:extLst>
                </p:cNvPr>
                <p:cNvGrpSpPr/>
                <p:nvPr/>
              </p:nvGrpSpPr>
              <p:grpSpPr>
                <a:xfrm>
                  <a:off x="7960979" y="190393"/>
                  <a:ext cx="3331069" cy="1312695"/>
                  <a:chOff x="7960979" y="190393"/>
                  <a:chExt cx="3331069" cy="1312695"/>
                </a:xfrm>
              </p:grpSpPr>
              <p:sp>
                <p:nvSpPr>
                  <p:cNvPr id="157" name="Oval 156">
                    <a:extLst>
                      <a:ext uri="{FF2B5EF4-FFF2-40B4-BE49-F238E27FC236}">
                        <a16:creationId xmlns:a16="http://schemas.microsoft.com/office/drawing/2014/main" id="{D2BC1A18-D86C-4E1F-B6D9-01545F4CE88E}"/>
                      </a:ext>
                    </a:extLst>
                  </p:cNvPr>
                  <p:cNvSpPr/>
                  <p:nvPr/>
                </p:nvSpPr>
                <p:spPr>
                  <a:xfrm>
                    <a:off x="7960979" y="596228"/>
                    <a:ext cx="962336" cy="563743"/>
                  </a:xfrm>
                  <a:prstGeom prst="ellipse">
                    <a:avLst/>
                  </a:prstGeom>
                  <a:noFill/>
                  <a:ln w="25400"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228600" tIns="114300" rIns="228600" bIns="1143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3750"/>
                  </a:p>
                </p:txBody>
              </p:sp>
              <p:sp>
                <p:nvSpPr>
                  <p:cNvPr id="158" name="Oval 157">
                    <a:extLst>
                      <a:ext uri="{FF2B5EF4-FFF2-40B4-BE49-F238E27FC236}">
                        <a16:creationId xmlns:a16="http://schemas.microsoft.com/office/drawing/2014/main" id="{D8EAA58A-B20D-45D1-9B89-2C9BCEA0235E}"/>
                      </a:ext>
                    </a:extLst>
                  </p:cNvPr>
                  <p:cNvSpPr/>
                  <p:nvPr/>
                </p:nvSpPr>
                <p:spPr>
                  <a:xfrm>
                    <a:off x="9153542" y="190393"/>
                    <a:ext cx="962336" cy="563743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228600" tIns="114300" rIns="228600" bIns="1143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3750"/>
                  </a:p>
                </p:txBody>
              </p:sp>
              <p:sp>
                <p:nvSpPr>
                  <p:cNvPr id="159" name="Oval 158">
                    <a:extLst>
                      <a:ext uri="{FF2B5EF4-FFF2-40B4-BE49-F238E27FC236}">
                        <a16:creationId xmlns:a16="http://schemas.microsoft.com/office/drawing/2014/main" id="{C821B14B-F3F3-4A69-8EC2-12F5FFA627D2}"/>
                      </a:ext>
                    </a:extLst>
                  </p:cNvPr>
                  <p:cNvSpPr/>
                  <p:nvPr/>
                </p:nvSpPr>
                <p:spPr>
                  <a:xfrm>
                    <a:off x="9147171" y="939345"/>
                    <a:ext cx="962336" cy="563743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228600" tIns="114300" rIns="228600" bIns="1143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2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0" name="Oval 159">
                    <a:extLst>
                      <a:ext uri="{FF2B5EF4-FFF2-40B4-BE49-F238E27FC236}">
                        <a16:creationId xmlns:a16="http://schemas.microsoft.com/office/drawing/2014/main" id="{30D860BD-45A7-45F8-8C40-8BAC76199146}"/>
                      </a:ext>
                    </a:extLst>
                  </p:cNvPr>
                  <p:cNvSpPr/>
                  <p:nvPr/>
                </p:nvSpPr>
                <p:spPr>
                  <a:xfrm>
                    <a:off x="10329712" y="604843"/>
                    <a:ext cx="962336" cy="563743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228600" tIns="114300" rIns="228600" bIns="1143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20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61" name="Straight Arrow Connector 160">
                    <a:extLst>
                      <a:ext uri="{FF2B5EF4-FFF2-40B4-BE49-F238E27FC236}">
                        <a16:creationId xmlns:a16="http://schemas.microsoft.com/office/drawing/2014/main" id="{67E27E72-6FC1-4268-9190-247C6CF1709B}"/>
                      </a:ext>
                    </a:extLst>
                  </p:cNvPr>
                  <p:cNvCxnSpPr>
                    <a:cxnSpLocks/>
                    <a:stCxn id="157" idx="7"/>
                    <a:endCxn id="158" idx="2"/>
                  </p:cNvCxnSpPr>
                  <p:nvPr/>
                </p:nvCxnSpPr>
                <p:spPr>
                  <a:xfrm flipV="1">
                    <a:off x="8782384" y="472265"/>
                    <a:ext cx="371158" cy="206521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Arrow Connector 161">
                    <a:extLst>
                      <a:ext uri="{FF2B5EF4-FFF2-40B4-BE49-F238E27FC236}">
                        <a16:creationId xmlns:a16="http://schemas.microsoft.com/office/drawing/2014/main" id="{4649832C-9F4A-4BFC-A310-32CEB9A9FEA4}"/>
                      </a:ext>
                    </a:extLst>
                  </p:cNvPr>
                  <p:cNvCxnSpPr>
                    <a:cxnSpLocks/>
                    <a:stCxn id="157" idx="5"/>
                    <a:endCxn id="159" idx="2"/>
                  </p:cNvCxnSpPr>
                  <p:nvPr/>
                </p:nvCxnSpPr>
                <p:spPr>
                  <a:xfrm>
                    <a:off x="8782384" y="1077414"/>
                    <a:ext cx="364786" cy="143804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Arrow Connector 162">
                    <a:extLst>
                      <a:ext uri="{FF2B5EF4-FFF2-40B4-BE49-F238E27FC236}">
                        <a16:creationId xmlns:a16="http://schemas.microsoft.com/office/drawing/2014/main" id="{AA1E7517-37AC-438C-855E-B0F418DB73E9}"/>
                      </a:ext>
                    </a:extLst>
                  </p:cNvPr>
                  <p:cNvCxnSpPr>
                    <a:cxnSpLocks/>
                    <a:stCxn id="158" idx="6"/>
                    <a:endCxn id="160" idx="1"/>
                  </p:cNvCxnSpPr>
                  <p:nvPr/>
                </p:nvCxnSpPr>
                <p:spPr>
                  <a:xfrm>
                    <a:off x="10115878" y="472265"/>
                    <a:ext cx="354766" cy="215135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Arrow Connector 163">
                    <a:extLst>
                      <a:ext uri="{FF2B5EF4-FFF2-40B4-BE49-F238E27FC236}">
                        <a16:creationId xmlns:a16="http://schemas.microsoft.com/office/drawing/2014/main" id="{BB25DFB5-BE91-410E-BB70-4B17DCFFE2AB}"/>
                      </a:ext>
                    </a:extLst>
                  </p:cNvPr>
                  <p:cNvCxnSpPr>
                    <a:cxnSpLocks/>
                    <a:stCxn id="159" idx="6"/>
                    <a:endCxn id="160" idx="3"/>
                  </p:cNvCxnSpPr>
                  <p:nvPr/>
                </p:nvCxnSpPr>
                <p:spPr>
                  <a:xfrm flipV="1">
                    <a:off x="10109506" y="1086028"/>
                    <a:ext cx="361137" cy="135190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5" name="Group 164">
                    <a:extLst>
                      <a:ext uri="{FF2B5EF4-FFF2-40B4-BE49-F238E27FC236}">
                        <a16:creationId xmlns:a16="http://schemas.microsoft.com/office/drawing/2014/main" id="{DA9D51D4-712B-40EA-8F10-425F8ACA45BC}"/>
                      </a:ext>
                    </a:extLst>
                  </p:cNvPr>
                  <p:cNvGrpSpPr/>
                  <p:nvPr/>
                </p:nvGrpSpPr>
                <p:grpSpPr>
                  <a:xfrm>
                    <a:off x="10514269" y="715296"/>
                    <a:ext cx="593221" cy="342836"/>
                    <a:chOff x="9943111" y="2464386"/>
                    <a:chExt cx="593221" cy="342836"/>
                  </a:xfrm>
                </p:grpSpPr>
                <p:sp>
                  <p:nvSpPr>
                    <p:cNvPr id="179" name="Rectangle 178">
                      <a:extLst>
                        <a:ext uri="{FF2B5EF4-FFF2-40B4-BE49-F238E27FC236}">
                          <a16:creationId xmlns:a16="http://schemas.microsoft.com/office/drawing/2014/main" id="{17A18F62-AC24-476F-B723-5FE97C5B01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43111" y="2464386"/>
                      <a:ext cx="131377" cy="123568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228600" tIns="114300" rIns="228600" bIns="1143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0" name="Rectangle 179">
                      <a:extLst>
                        <a:ext uri="{FF2B5EF4-FFF2-40B4-BE49-F238E27FC236}">
                          <a16:creationId xmlns:a16="http://schemas.microsoft.com/office/drawing/2014/main" id="{6897736C-6158-48C3-B90B-DEA7405E0A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74033" y="2464386"/>
                      <a:ext cx="131377" cy="123568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228600" tIns="114300" rIns="228600" bIns="1143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1" name="Rectangle 180">
                      <a:extLst>
                        <a:ext uri="{FF2B5EF4-FFF2-40B4-BE49-F238E27FC236}">
                          <a16:creationId xmlns:a16="http://schemas.microsoft.com/office/drawing/2014/main" id="{63621CE6-B8F1-47B9-A609-C2D0D2844C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04955" y="2464386"/>
                      <a:ext cx="131377" cy="123568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228600" tIns="114300" rIns="228600" bIns="1143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2" name="Rectangle 181">
                      <a:extLst>
                        <a:ext uri="{FF2B5EF4-FFF2-40B4-BE49-F238E27FC236}">
                          <a16:creationId xmlns:a16="http://schemas.microsoft.com/office/drawing/2014/main" id="{91FD5675-316E-41F9-AD0E-03E356532D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43111" y="2683654"/>
                      <a:ext cx="131377" cy="123568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228600" tIns="114300" rIns="228600" bIns="1143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3" name="Rectangle 182">
                      <a:extLst>
                        <a:ext uri="{FF2B5EF4-FFF2-40B4-BE49-F238E27FC236}">
                          <a16:creationId xmlns:a16="http://schemas.microsoft.com/office/drawing/2014/main" id="{D94E70FA-EBD8-48C3-8E68-5C4C762E76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74033" y="2683654"/>
                      <a:ext cx="131377" cy="123568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228600" tIns="114300" rIns="228600" bIns="1143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66" name="Group 165">
                    <a:extLst>
                      <a:ext uri="{FF2B5EF4-FFF2-40B4-BE49-F238E27FC236}">
                        <a16:creationId xmlns:a16="http://schemas.microsoft.com/office/drawing/2014/main" id="{8A439CFE-DC29-4ABE-8777-EAB406E5FB01}"/>
                      </a:ext>
                    </a:extLst>
                  </p:cNvPr>
                  <p:cNvGrpSpPr/>
                  <p:nvPr/>
                </p:nvGrpSpPr>
                <p:grpSpPr>
                  <a:xfrm>
                    <a:off x="9329778" y="1051054"/>
                    <a:ext cx="362299" cy="342836"/>
                    <a:chOff x="8200277" y="2936826"/>
                    <a:chExt cx="362299" cy="342836"/>
                  </a:xfrm>
                </p:grpSpPr>
                <p:sp>
                  <p:nvSpPr>
                    <p:cNvPr id="176" name="Rectangle 175">
                      <a:extLst>
                        <a:ext uri="{FF2B5EF4-FFF2-40B4-BE49-F238E27FC236}">
                          <a16:creationId xmlns:a16="http://schemas.microsoft.com/office/drawing/2014/main" id="{3A36DC88-D033-441F-B5F8-D461DCB75C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0277" y="2936826"/>
                      <a:ext cx="131377" cy="123568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228600" tIns="114300" rIns="228600" bIns="1143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7" name="Rectangle 176">
                      <a:extLst>
                        <a:ext uri="{FF2B5EF4-FFF2-40B4-BE49-F238E27FC236}">
                          <a16:creationId xmlns:a16="http://schemas.microsoft.com/office/drawing/2014/main" id="{74A852E9-D5C8-44A0-87D4-4C564CCC2A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31199" y="2936826"/>
                      <a:ext cx="131377" cy="123568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228600" tIns="114300" rIns="228600" bIns="1143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8" name="Rectangle 177">
                      <a:extLst>
                        <a:ext uri="{FF2B5EF4-FFF2-40B4-BE49-F238E27FC236}">
                          <a16:creationId xmlns:a16="http://schemas.microsoft.com/office/drawing/2014/main" id="{2E3211DE-A7B7-4324-99D2-5B4618BA71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0277" y="3156094"/>
                      <a:ext cx="131377" cy="123568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228600" tIns="114300" rIns="228600" bIns="1143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67" name="Group 166">
                    <a:extLst>
                      <a:ext uri="{FF2B5EF4-FFF2-40B4-BE49-F238E27FC236}">
                        <a16:creationId xmlns:a16="http://schemas.microsoft.com/office/drawing/2014/main" id="{1565DBD0-91D7-4699-8F56-5B795E1900E5}"/>
                      </a:ext>
                    </a:extLst>
                  </p:cNvPr>
                  <p:cNvGrpSpPr/>
                  <p:nvPr/>
                </p:nvGrpSpPr>
                <p:grpSpPr>
                  <a:xfrm>
                    <a:off x="8143586" y="701188"/>
                    <a:ext cx="593221" cy="342836"/>
                    <a:chOff x="9133592" y="3839849"/>
                    <a:chExt cx="593221" cy="342836"/>
                  </a:xfrm>
                </p:grpSpPr>
                <p:sp>
                  <p:nvSpPr>
                    <p:cNvPr id="172" name="Rectangle 171">
                      <a:extLst>
                        <a:ext uri="{FF2B5EF4-FFF2-40B4-BE49-F238E27FC236}">
                          <a16:creationId xmlns:a16="http://schemas.microsoft.com/office/drawing/2014/main" id="{68454997-6D74-4E96-8B97-3D2CB6AA69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3592" y="3839849"/>
                      <a:ext cx="131377" cy="123568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25400"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228600" tIns="114300" rIns="228600" bIns="1143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3750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173" name="Rectangle 172">
                      <a:extLst>
                        <a:ext uri="{FF2B5EF4-FFF2-40B4-BE49-F238E27FC236}">
                          <a16:creationId xmlns:a16="http://schemas.microsoft.com/office/drawing/2014/main" id="{58583DA8-51ED-49EC-97AE-069B5C6A76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64514" y="3839849"/>
                      <a:ext cx="131377" cy="123568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25400"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228600" tIns="114300" rIns="228600" bIns="1143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3750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174" name="Rectangle 173">
                      <a:extLst>
                        <a:ext uri="{FF2B5EF4-FFF2-40B4-BE49-F238E27FC236}">
                          <a16:creationId xmlns:a16="http://schemas.microsoft.com/office/drawing/2014/main" id="{F63DDAEE-BCDC-42F1-88D5-2DE5FF6736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95436" y="3839849"/>
                      <a:ext cx="131377" cy="123568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25400"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228600" tIns="114300" rIns="228600" bIns="1143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3750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175" name="Rectangle 174">
                      <a:extLst>
                        <a:ext uri="{FF2B5EF4-FFF2-40B4-BE49-F238E27FC236}">
                          <a16:creationId xmlns:a16="http://schemas.microsoft.com/office/drawing/2014/main" id="{7296FF92-6D66-46D0-83DF-BFE6F2642A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3592" y="4059117"/>
                      <a:ext cx="131377" cy="123568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25400"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228600" tIns="114300" rIns="228600" bIns="1143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3750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68" name="Group 167">
                    <a:extLst>
                      <a:ext uri="{FF2B5EF4-FFF2-40B4-BE49-F238E27FC236}">
                        <a16:creationId xmlns:a16="http://schemas.microsoft.com/office/drawing/2014/main" id="{8660B0B7-6DBC-4B4B-874C-8FE8E9F6C5DD}"/>
                      </a:ext>
                    </a:extLst>
                  </p:cNvPr>
                  <p:cNvGrpSpPr/>
                  <p:nvPr/>
                </p:nvGrpSpPr>
                <p:grpSpPr>
                  <a:xfrm>
                    <a:off x="9343022" y="294481"/>
                    <a:ext cx="349055" cy="342836"/>
                    <a:chOff x="10470644" y="4149080"/>
                    <a:chExt cx="349055" cy="342836"/>
                  </a:xfrm>
                </p:grpSpPr>
                <p:sp>
                  <p:nvSpPr>
                    <p:cNvPr id="169" name="Rectangle 168">
                      <a:extLst>
                        <a:ext uri="{FF2B5EF4-FFF2-40B4-BE49-F238E27FC236}">
                          <a16:creationId xmlns:a16="http://schemas.microsoft.com/office/drawing/2014/main" id="{BF8FE1FC-427C-4FE3-98FB-34B78F739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70644" y="4149080"/>
                      <a:ext cx="131377" cy="123568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228600" tIns="114300" rIns="228600" bIns="1143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3750"/>
                    </a:p>
                  </p:txBody>
                </p:sp>
                <p:sp>
                  <p:nvSpPr>
                    <p:cNvPr id="170" name="Rectangle 169">
                      <a:extLst>
                        <a:ext uri="{FF2B5EF4-FFF2-40B4-BE49-F238E27FC236}">
                          <a16:creationId xmlns:a16="http://schemas.microsoft.com/office/drawing/2014/main" id="{D7C12F4C-2C7D-4B1C-A007-B4D5C215B1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70644" y="4368348"/>
                      <a:ext cx="131377" cy="123568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228600" tIns="114300" rIns="228600" bIns="1143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3750"/>
                    </a:p>
                  </p:txBody>
                </p:sp>
                <p:sp>
                  <p:nvSpPr>
                    <p:cNvPr id="171" name="Rectangle 170">
                      <a:extLst>
                        <a:ext uri="{FF2B5EF4-FFF2-40B4-BE49-F238E27FC236}">
                          <a16:creationId xmlns:a16="http://schemas.microsoft.com/office/drawing/2014/main" id="{35F3EC69-A0DB-4D6A-8D64-7D9D1AC0BB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88322" y="4149080"/>
                      <a:ext cx="131377" cy="123568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228600" tIns="114300" rIns="228600" bIns="1143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3750"/>
                    </a:p>
                  </p:txBody>
                </p:sp>
              </p:grpSp>
            </p:grp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CF2C40B3-CDD4-45DF-819B-5E3DB74E945B}"/>
                    </a:ext>
                  </a:extLst>
                </p:cNvPr>
                <p:cNvSpPr txBox="1"/>
                <p:nvPr/>
              </p:nvSpPr>
              <p:spPr>
                <a:xfrm>
                  <a:off x="11238995" y="883000"/>
                  <a:ext cx="6030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Add</a:t>
                  </a:r>
                </a:p>
              </p:txBody>
            </p:sp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2D9AA43E-BB2C-4CF4-B20B-B87ABD530221}"/>
                    </a:ext>
                  </a:extLst>
                </p:cNvPr>
                <p:cNvSpPr txBox="1"/>
                <p:nvPr/>
              </p:nvSpPr>
              <p:spPr>
                <a:xfrm>
                  <a:off x="8069513" y="1168586"/>
                  <a:ext cx="64184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err="1"/>
                    <a:t>Relu</a:t>
                  </a:r>
                  <a:endParaRPr lang="en-US" sz="2000"/>
                </a:p>
              </p:txBody>
            </p: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AE397E93-4260-4C3D-94F3-2CAE8299EA3F}"/>
                    </a:ext>
                  </a:extLst>
                </p:cNvPr>
                <p:cNvSpPr txBox="1"/>
                <p:nvPr/>
              </p:nvSpPr>
              <p:spPr>
                <a:xfrm>
                  <a:off x="10024835" y="19523"/>
                  <a:ext cx="96590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/>
                    <a:t>Conv2d</a:t>
                  </a: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2258A33B-ECA9-4DA7-BA54-1C5FDB8B51FB}"/>
                    </a:ext>
                  </a:extLst>
                </p:cNvPr>
                <p:cNvSpPr txBox="1"/>
                <p:nvPr/>
              </p:nvSpPr>
              <p:spPr>
                <a:xfrm>
                  <a:off x="10041330" y="1221218"/>
                  <a:ext cx="10110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err="1"/>
                    <a:t>Matmul</a:t>
                  </a:r>
                  <a:endParaRPr lang="en-US" sz="2000"/>
                </a:p>
              </p:txBody>
            </p:sp>
          </p:grpSp>
        </p:grp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15CAF578-BF91-45D6-B602-2B99A01DAEDA}"/>
                </a:ext>
              </a:extLst>
            </p:cNvPr>
            <p:cNvCxnSpPr>
              <a:cxnSpLocks/>
              <a:endCxn id="169" idx="1"/>
            </p:cNvCxnSpPr>
            <p:nvPr/>
          </p:nvCxnSpPr>
          <p:spPr>
            <a:xfrm>
              <a:off x="8615065" y="864499"/>
              <a:ext cx="794727" cy="180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2311269D-E508-4B9D-B792-DE55731D0A8E}"/>
              </a:ext>
            </a:extLst>
          </p:cNvPr>
          <p:cNvGrpSpPr/>
          <p:nvPr/>
        </p:nvGrpSpPr>
        <p:grpSpPr>
          <a:xfrm>
            <a:off x="4361489" y="2857703"/>
            <a:ext cx="6559796" cy="1442132"/>
            <a:chOff x="1157387" y="3128873"/>
            <a:chExt cx="6559796" cy="1442132"/>
          </a:xfrm>
        </p:grpSpPr>
        <p:sp>
          <p:nvSpPr>
            <p:cNvPr id="189" name="Arrow: Down 188">
              <a:extLst>
                <a:ext uri="{FF2B5EF4-FFF2-40B4-BE49-F238E27FC236}">
                  <a16:creationId xmlns:a16="http://schemas.microsoft.com/office/drawing/2014/main" id="{0C771E6D-7265-4880-A0AB-A3193EDACDBD}"/>
                </a:ext>
              </a:extLst>
            </p:cNvPr>
            <p:cNvSpPr/>
            <p:nvPr/>
          </p:nvSpPr>
          <p:spPr>
            <a:xfrm>
              <a:off x="3426208" y="3128873"/>
              <a:ext cx="131377" cy="259365"/>
            </a:xfrm>
            <a:prstGeom prst="downArrow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89AE5424-ABF5-4F87-BF03-51D12D81C1D8}"/>
                </a:ext>
              </a:extLst>
            </p:cNvPr>
            <p:cNvGrpSpPr/>
            <p:nvPr/>
          </p:nvGrpSpPr>
          <p:grpSpPr>
            <a:xfrm>
              <a:off x="1157387" y="3440422"/>
              <a:ext cx="6559796" cy="807561"/>
              <a:chOff x="1137228" y="3483719"/>
              <a:chExt cx="6559796" cy="807561"/>
            </a:xfrm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17D54AF1-E9B9-46E3-BBB2-712E5ED1C755}"/>
                  </a:ext>
                </a:extLst>
              </p:cNvPr>
              <p:cNvSpPr/>
              <p:nvPr/>
            </p:nvSpPr>
            <p:spPr>
              <a:xfrm>
                <a:off x="1137228" y="3483719"/>
                <a:ext cx="4671767" cy="79875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E7788BE2-774B-4A4C-82E6-EA3DB3C2C213}"/>
                  </a:ext>
                </a:extLst>
              </p:cNvPr>
              <p:cNvGrpSpPr/>
              <p:nvPr/>
            </p:nvGrpSpPr>
            <p:grpSpPr>
              <a:xfrm>
                <a:off x="1249090" y="3547267"/>
                <a:ext cx="6447934" cy="744013"/>
                <a:chOff x="7434573" y="3309546"/>
                <a:chExt cx="6447934" cy="744013"/>
              </a:xfrm>
            </p:grpSpPr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8F682D54-F542-4469-9C01-6DF5651A9087}"/>
                    </a:ext>
                  </a:extLst>
                </p:cNvPr>
                <p:cNvGrpSpPr/>
                <p:nvPr/>
              </p:nvGrpSpPr>
              <p:grpSpPr>
                <a:xfrm>
                  <a:off x="7434573" y="3309546"/>
                  <a:ext cx="4467403" cy="627230"/>
                  <a:chOff x="7434573" y="3309546"/>
                  <a:chExt cx="4467403" cy="627230"/>
                </a:xfrm>
              </p:grpSpPr>
              <p:grpSp>
                <p:nvGrpSpPr>
                  <p:cNvPr id="195" name="Group 194">
                    <a:extLst>
                      <a:ext uri="{FF2B5EF4-FFF2-40B4-BE49-F238E27FC236}">
                        <a16:creationId xmlns:a16="http://schemas.microsoft.com/office/drawing/2014/main" id="{28BA36C9-5807-47A7-920E-1E9584FFEA8C}"/>
                      </a:ext>
                    </a:extLst>
                  </p:cNvPr>
                  <p:cNvGrpSpPr/>
                  <p:nvPr/>
                </p:nvGrpSpPr>
                <p:grpSpPr>
                  <a:xfrm>
                    <a:off x="7434573" y="3813208"/>
                    <a:ext cx="2930734" cy="123568"/>
                    <a:chOff x="7434573" y="3813208"/>
                    <a:chExt cx="2930734" cy="123568"/>
                  </a:xfrm>
                </p:grpSpPr>
                <p:sp>
                  <p:nvSpPr>
                    <p:cNvPr id="207" name="Rectangle 206">
                      <a:extLst>
                        <a:ext uri="{FF2B5EF4-FFF2-40B4-BE49-F238E27FC236}">
                          <a16:creationId xmlns:a16="http://schemas.microsoft.com/office/drawing/2014/main" id="{E8091218-B0AB-40B6-8C41-7B0BA3D876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573" y="3813208"/>
                      <a:ext cx="612147" cy="123568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25400"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228600" tIns="114300" rIns="228600" bIns="1143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3750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208" name="Rectangle 207">
                      <a:extLst>
                        <a:ext uri="{FF2B5EF4-FFF2-40B4-BE49-F238E27FC236}">
                          <a16:creationId xmlns:a16="http://schemas.microsoft.com/office/drawing/2014/main" id="{B9795DF5-4BDD-49F9-B990-37B85E2E5C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1930" y="3813208"/>
                      <a:ext cx="612940" cy="123568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25400"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228600" tIns="114300" rIns="228600" bIns="1143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3750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209" name="Rectangle 208">
                      <a:extLst>
                        <a:ext uri="{FF2B5EF4-FFF2-40B4-BE49-F238E27FC236}">
                          <a16:creationId xmlns:a16="http://schemas.microsoft.com/office/drawing/2014/main" id="{DFCC6A75-E2D0-48CD-9C9B-B30EE44C12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70448" y="3813208"/>
                      <a:ext cx="612941" cy="123568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25400"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228600" tIns="114300" rIns="228600" bIns="1143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3750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210" name="Rectangle 209">
                      <a:extLst>
                        <a:ext uri="{FF2B5EF4-FFF2-40B4-BE49-F238E27FC236}">
                          <a16:creationId xmlns:a16="http://schemas.microsoft.com/office/drawing/2014/main" id="{3AA857CE-CA93-4FE2-A901-FAE37C9FD9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51338" y="3813208"/>
                      <a:ext cx="613969" cy="123568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25400"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228600" tIns="114300" rIns="228600" bIns="1143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3750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7BC532E7-A689-4457-B443-0BD4A39652BE}"/>
                      </a:ext>
                    </a:extLst>
                  </p:cNvPr>
                  <p:cNvSpPr/>
                  <p:nvPr/>
                </p:nvSpPr>
                <p:spPr>
                  <a:xfrm>
                    <a:off x="7434573" y="3542026"/>
                    <a:ext cx="612147" cy="123568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228600" tIns="114300" rIns="228600" bIns="1143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375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97" name="Rectangle 196">
                    <a:extLst>
                      <a:ext uri="{FF2B5EF4-FFF2-40B4-BE49-F238E27FC236}">
                        <a16:creationId xmlns:a16="http://schemas.microsoft.com/office/drawing/2014/main" id="{505307CE-6430-44ED-9BF0-23C29224C546}"/>
                      </a:ext>
                    </a:extLst>
                  </p:cNvPr>
                  <p:cNvSpPr/>
                  <p:nvPr/>
                </p:nvSpPr>
                <p:spPr>
                  <a:xfrm>
                    <a:off x="8201930" y="3542026"/>
                    <a:ext cx="612940" cy="123568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228600" tIns="114300" rIns="228600" bIns="1143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375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A79C41CA-E3AC-4C0D-87C8-168E7CCC5740}"/>
                      </a:ext>
                    </a:extLst>
                  </p:cNvPr>
                  <p:cNvSpPr/>
                  <p:nvPr/>
                </p:nvSpPr>
                <p:spPr>
                  <a:xfrm>
                    <a:off x="8970448" y="3542026"/>
                    <a:ext cx="612941" cy="123568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228600" tIns="114300" rIns="228600" bIns="1143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375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99" name="Rectangle 198">
                    <a:extLst>
                      <a:ext uri="{FF2B5EF4-FFF2-40B4-BE49-F238E27FC236}">
                        <a16:creationId xmlns:a16="http://schemas.microsoft.com/office/drawing/2014/main" id="{929AA4F7-999E-482A-93C2-D71BB604E938}"/>
                      </a:ext>
                    </a:extLst>
                  </p:cNvPr>
                  <p:cNvSpPr/>
                  <p:nvPr/>
                </p:nvSpPr>
                <p:spPr>
                  <a:xfrm>
                    <a:off x="9753160" y="3542026"/>
                    <a:ext cx="612147" cy="123568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228600" tIns="114300" rIns="228600" bIns="1143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2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F043A854-2A98-4B2F-B8E2-3DAFD8CDDBE2}"/>
                      </a:ext>
                    </a:extLst>
                  </p:cNvPr>
                  <p:cNvSpPr/>
                  <p:nvPr/>
                </p:nvSpPr>
                <p:spPr>
                  <a:xfrm>
                    <a:off x="10520517" y="3542026"/>
                    <a:ext cx="612940" cy="123568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228600" tIns="114300" rIns="228600" bIns="1143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2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1" name="Rectangle 200">
                    <a:extLst>
                      <a:ext uri="{FF2B5EF4-FFF2-40B4-BE49-F238E27FC236}">
                        <a16:creationId xmlns:a16="http://schemas.microsoft.com/office/drawing/2014/main" id="{89922A23-F4C5-467E-B98D-92278688313B}"/>
                      </a:ext>
                    </a:extLst>
                  </p:cNvPr>
                  <p:cNvSpPr/>
                  <p:nvPr/>
                </p:nvSpPr>
                <p:spPr>
                  <a:xfrm>
                    <a:off x="11289035" y="3542026"/>
                    <a:ext cx="612941" cy="123568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228600" tIns="114300" rIns="228600" bIns="1143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2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2" name="Rectangle 201">
                    <a:extLst>
                      <a:ext uri="{FF2B5EF4-FFF2-40B4-BE49-F238E27FC236}">
                        <a16:creationId xmlns:a16="http://schemas.microsoft.com/office/drawing/2014/main" id="{C925CBF7-B873-4633-B426-7AAF0A68320C}"/>
                      </a:ext>
                    </a:extLst>
                  </p:cNvPr>
                  <p:cNvSpPr/>
                  <p:nvPr/>
                </p:nvSpPr>
                <p:spPr>
                  <a:xfrm>
                    <a:off x="7434573" y="3309546"/>
                    <a:ext cx="612147" cy="123568"/>
                  </a:xfrm>
                  <a:prstGeom prst="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228600" tIns="114300" rIns="228600" bIns="1143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2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3" name="Rectangle 202">
                    <a:extLst>
                      <a:ext uri="{FF2B5EF4-FFF2-40B4-BE49-F238E27FC236}">
                        <a16:creationId xmlns:a16="http://schemas.microsoft.com/office/drawing/2014/main" id="{2B5E6AA5-A2EC-49A4-8F67-F674C20F0461}"/>
                      </a:ext>
                    </a:extLst>
                  </p:cNvPr>
                  <p:cNvSpPr/>
                  <p:nvPr/>
                </p:nvSpPr>
                <p:spPr>
                  <a:xfrm>
                    <a:off x="8201930" y="3309546"/>
                    <a:ext cx="612940" cy="123568"/>
                  </a:xfrm>
                  <a:prstGeom prst="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228600" tIns="114300" rIns="228600" bIns="1143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2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4" name="Rectangle 203">
                    <a:extLst>
                      <a:ext uri="{FF2B5EF4-FFF2-40B4-BE49-F238E27FC236}">
                        <a16:creationId xmlns:a16="http://schemas.microsoft.com/office/drawing/2014/main" id="{E676FD9D-EA46-4B79-9E05-F904D1D3661B}"/>
                      </a:ext>
                    </a:extLst>
                  </p:cNvPr>
                  <p:cNvSpPr/>
                  <p:nvPr/>
                </p:nvSpPr>
                <p:spPr>
                  <a:xfrm>
                    <a:off x="8970448" y="3309546"/>
                    <a:ext cx="612941" cy="123568"/>
                  </a:xfrm>
                  <a:prstGeom prst="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228600" tIns="114300" rIns="228600" bIns="1143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2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5" name="Rectangle 204">
                    <a:extLst>
                      <a:ext uri="{FF2B5EF4-FFF2-40B4-BE49-F238E27FC236}">
                        <a16:creationId xmlns:a16="http://schemas.microsoft.com/office/drawing/2014/main" id="{C3223A44-582E-433B-94A7-FD5D415A65A0}"/>
                      </a:ext>
                    </a:extLst>
                  </p:cNvPr>
                  <p:cNvSpPr/>
                  <p:nvPr/>
                </p:nvSpPr>
                <p:spPr>
                  <a:xfrm>
                    <a:off x="9753160" y="3309546"/>
                    <a:ext cx="612147" cy="123568"/>
                  </a:xfrm>
                  <a:prstGeom prst="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228600" tIns="114300" rIns="228600" bIns="1143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2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6" name="Rectangle 205">
                    <a:extLst>
                      <a:ext uri="{FF2B5EF4-FFF2-40B4-BE49-F238E27FC236}">
                        <a16:creationId xmlns:a16="http://schemas.microsoft.com/office/drawing/2014/main" id="{D2F87868-3251-4718-A29B-B319C82A3133}"/>
                      </a:ext>
                    </a:extLst>
                  </p:cNvPr>
                  <p:cNvSpPr/>
                  <p:nvPr/>
                </p:nvSpPr>
                <p:spPr>
                  <a:xfrm>
                    <a:off x="10520517" y="3309546"/>
                    <a:ext cx="612940" cy="123568"/>
                  </a:xfrm>
                  <a:prstGeom prst="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228600" tIns="114300" rIns="228600" bIns="1143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20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F5098457-4870-46AF-A16F-151691BB599B}"/>
                    </a:ext>
                  </a:extLst>
                </p:cNvPr>
                <p:cNvSpPr txBox="1"/>
                <p:nvPr/>
              </p:nvSpPr>
              <p:spPr>
                <a:xfrm>
                  <a:off x="10399106" y="3684227"/>
                  <a:ext cx="348340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800" dirty="0"/>
                    <a:t>While-box compilation</a:t>
                  </a:r>
                </a:p>
              </p:txBody>
            </p:sp>
          </p:grpSp>
        </p:grpSp>
        <p:sp>
          <p:nvSpPr>
            <p:cNvPr id="192" name="Arrow: Down 191">
              <a:extLst>
                <a:ext uri="{FF2B5EF4-FFF2-40B4-BE49-F238E27FC236}">
                  <a16:creationId xmlns:a16="http://schemas.microsoft.com/office/drawing/2014/main" id="{98FA7579-F704-4011-8837-0E6E40FB9AC7}"/>
                </a:ext>
              </a:extLst>
            </p:cNvPr>
            <p:cNvSpPr/>
            <p:nvPr/>
          </p:nvSpPr>
          <p:spPr>
            <a:xfrm>
              <a:off x="3426208" y="4311640"/>
              <a:ext cx="131377" cy="259365"/>
            </a:xfrm>
            <a:prstGeom prst="downArrow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55B16D-DE5F-4D6B-811F-5673733F9639}"/>
              </a:ext>
            </a:extLst>
          </p:cNvPr>
          <p:cNvSpPr/>
          <p:nvPr/>
        </p:nvSpPr>
        <p:spPr>
          <a:xfrm>
            <a:off x="838202" y="1688480"/>
            <a:ext cx="2481219" cy="624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前端语言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A3852CB-FB3A-4818-BCAD-515E89EEB1E1}"/>
              </a:ext>
            </a:extLst>
          </p:cNvPr>
          <p:cNvSpPr/>
          <p:nvPr/>
        </p:nvSpPr>
        <p:spPr>
          <a:xfrm>
            <a:off x="838201" y="2489687"/>
            <a:ext cx="2481219" cy="624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计算抽象</a:t>
            </a:r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13DC30B-8477-471B-97A7-D560C563BA30}"/>
              </a:ext>
            </a:extLst>
          </p:cNvPr>
          <p:cNvSpPr/>
          <p:nvPr/>
        </p:nvSpPr>
        <p:spPr>
          <a:xfrm>
            <a:off x="838200" y="3317698"/>
            <a:ext cx="2481219" cy="624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编译方法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3F4BFC0-1D21-467D-93D1-09D5A4FF18F0}"/>
              </a:ext>
            </a:extLst>
          </p:cNvPr>
          <p:cNvSpPr/>
          <p:nvPr/>
        </p:nvSpPr>
        <p:spPr>
          <a:xfrm>
            <a:off x="838200" y="4177728"/>
            <a:ext cx="2481219" cy="624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硬件抽象</a:t>
            </a: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F476979-9596-4C87-A83A-56680D314C16}"/>
              </a:ext>
            </a:extLst>
          </p:cNvPr>
          <p:cNvGrpSpPr/>
          <p:nvPr/>
        </p:nvGrpSpPr>
        <p:grpSpPr>
          <a:xfrm>
            <a:off x="4360114" y="4316496"/>
            <a:ext cx="4671767" cy="1251150"/>
            <a:chOff x="7222318" y="4122318"/>
            <a:chExt cx="4671767" cy="163941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E528C9D-019B-42EF-B5F2-CEE95A158626}"/>
                </a:ext>
              </a:extLst>
            </p:cNvPr>
            <p:cNvSpPr/>
            <p:nvPr/>
          </p:nvSpPr>
          <p:spPr>
            <a:xfrm>
              <a:off x="7222318" y="4124902"/>
              <a:ext cx="4671767" cy="16368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0BFC0995-27AC-4535-8183-0C9E528219BF}"/>
                </a:ext>
              </a:extLst>
            </p:cNvPr>
            <p:cNvGrpSpPr/>
            <p:nvPr/>
          </p:nvGrpSpPr>
          <p:grpSpPr>
            <a:xfrm>
              <a:off x="7350103" y="4544217"/>
              <a:ext cx="4428085" cy="361950"/>
              <a:chOff x="2267645" y="4132192"/>
              <a:chExt cx="4428085" cy="361950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6666CA4-BAB4-48A0-9B41-C737BD238300}"/>
                  </a:ext>
                </a:extLst>
              </p:cNvPr>
              <p:cNvSpPr/>
              <p:nvPr/>
            </p:nvSpPr>
            <p:spPr>
              <a:xfrm>
                <a:off x="2267645" y="4132192"/>
                <a:ext cx="612147" cy="36195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/>
                  <a:t>EU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23F2C774-6433-48EF-A1B7-8134F1591268}"/>
                  </a:ext>
                </a:extLst>
              </p:cNvPr>
              <p:cNvSpPr/>
              <p:nvPr/>
            </p:nvSpPr>
            <p:spPr>
              <a:xfrm>
                <a:off x="3042346" y="4132192"/>
                <a:ext cx="605595" cy="36195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/>
                  <a:t>EU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93E1E4A-829A-4D1C-B4DF-8C5FDE33C353}"/>
                  </a:ext>
                </a:extLst>
              </p:cNvPr>
              <p:cNvSpPr/>
              <p:nvPr/>
            </p:nvSpPr>
            <p:spPr>
              <a:xfrm>
                <a:off x="3803521" y="4132192"/>
                <a:ext cx="613454" cy="36195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/>
                  <a:t>EU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793B99CF-E4AA-4797-88BA-823CE713829A}"/>
                  </a:ext>
                </a:extLst>
              </p:cNvPr>
              <p:cNvSpPr/>
              <p:nvPr/>
            </p:nvSpPr>
            <p:spPr>
              <a:xfrm>
                <a:off x="4572556" y="4132192"/>
                <a:ext cx="613452" cy="36195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/>
                  <a:t>EU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185C92FA-24F0-4B32-A77A-1699846F167A}"/>
                  </a:ext>
                </a:extLst>
              </p:cNvPr>
              <p:cNvSpPr/>
              <p:nvPr/>
            </p:nvSpPr>
            <p:spPr>
              <a:xfrm>
                <a:off x="5347341" y="4132192"/>
                <a:ext cx="613452" cy="36195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/>
                  <a:t>EU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6D9D05CD-DED4-40B9-BE09-BAEACCC2B79D}"/>
                  </a:ext>
                </a:extLst>
              </p:cNvPr>
              <p:cNvSpPr/>
              <p:nvPr/>
            </p:nvSpPr>
            <p:spPr>
              <a:xfrm>
                <a:off x="6082278" y="4132192"/>
                <a:ext cx="613452" cy="36195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/>
                  <a:t>EU</a:t>
                </a:r>
              </a:p>
            </p:txBody>
          </p:sp>
        </p:grp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0E8D957-77EE-4E3A-A81B-0E0EF8AE2625}"/>
                </a:ext>
              </a:extLst>
            </p:cNvPr>
            <p:cNvSpPr/>
            <p:nvPr/>
          </p:nvSpPr>
          <p:spPr>
            <a:xfrm>
              <a:off x="7350103" y="5095876"/>
              <a:ext cx="4428086" cy="4917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Pipelined Execution Model</a:t>
              </a:r>
            </a:p>
          </p:txBody>
        </p:sp>
        <p:sp>
          <p:nvSpPr>
            <p:cNvPr id="110" name="Arrow: Up-Down 109">
              <a:extLst>
                <a:ext uri="{FF2B5EF4-FFF2-40B4-BE49-F238E27FC236}">
                  <a16:creationId xmlns:a16="http://schemas.microsoft.com/office/drawing/2014/main" id="{3FC52CCE-A9A8-4905-B2F6-65C903FAEEC8}"/>
                </a:ext>
              </a:extLst>
            </p:cNvPr>
            <p:cNvSpPr/>
            <p:nvPr/>
          </p:nvSpPr>
          <p:spPr>
            <a:xfrm>
              <a:off x="7593321" y="4912607"/>
              <a:ext cx="125710" cy="193733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Arrow: Up-Down 110">
              <a:extLst>
                <a:ext uri="{FF2B5EF4-FFF2-40B4-BE49-F238E27FC236}">
                  <a16:creationId xmlns:a16="http://schemas.microsoft.com/office/drawing/2014/main" id="{CE8F0125-9F1D-411C-808D-F473D55557C8}"/>
                </a:ext>
              </a:extLst>
            </p:cNvPr>
            <p:cNvSpPr/>
            <p:nvPr/>
          </p:nvSpPr>
          <p:spPr>
            <a:xfrm>
              <a:off x="8364746" y="4902143"/>
              <a:ext cx="125710" cy="193733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Arrow: Up-Down 111">
              <a:extLst>
                <a:ext uri="{FF2B5EF4-FFF2-40B4-BE49-F238E27FC236}">
                  <a16:creationId xmlns:a16="http://schemas.microsoft.com/office/drawing/2014/main" id="{397C5656-E259-403B-9B68-8CA6AD9DB036}"/>
                </a:ext>
              </a:extLst>
            </p:cNvPr>
            <p:cNvSpPr/>
            <p:nvPr/>
          </p:nvSpPr>
          <p:spPr>
            <a:xfrm>
              <a:off x="9136171" y="4912606"/>
              <a:ext cx="125710" cy="193733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Arrow: Up-Down 112">
              <a:extLst>
                <a:ext uri="{FF2B5EF4-FFF2-40B4-BE49-F238E27FC236}">
                  <a16:creationId xmlns:a16="http://schemas.microsoft.com/office/drawing/2014/main" id="{3C35DBB5-1B0D-4D37-9F95-464463A8F60F}"/>
                </a:ext>
              </a:extLst>
            </p:cNvPr>
            <p:cNvSpPr/>
            <p:nvPr/>
          </p:nvSpPr>
          <p:spPr>
            <a:xfrm>
              <a:off x="9922832" y="4921753"/>
              <a:ext cx="125710" cy="193733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Arrow: Up-Down 113">
              <a:extLst>
                <a:ext uri="{FF2B5EF4-FFF2-40B4-BE49-F238E27FC236}">
                  <a16:creationId xmlns:a16="http://schemas.microsoft.com/office/drawing/2014/main" id="{A1CC9301-E7DF-42F2-8341-E676C72FA654}"/>
                </a:ext>
              </a:extLst>
            </p:cNvPr>
            <p:cNvSpPr/>
            <p:nvPr/>
          </p:nvSpPr>
          <p:spPr>
            <a:xfrm>
              <a:off x="10673670" y="4912606"/>
              <a:ext cx="125710" cy="193733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Arrow: Up-Down 114">
              <a:extLst>
                <a:ext uri="{FF2B5EF4-FFF2-40B4-BE49-F238E27FC236}">
                  <a16:creationId xmlns:a16="http://schemas.microsoft.com/office/drawing/2014/main" id="{FDCFB25A-69DB-47BC-AFAA-389337AA9372}"/>
                </a:ext>
              </a:extLst>
            </p:cNvPr>
            <p:cNvSpPr/>
            <p:nvPr/>
          </p:nvSpPr>
          <p:spPr>
            <a:xfrm>
              <a:off x="11424508" y="4902082"/>
              <a:ext cx="125710" cy="193733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F2CA814-79A6-458D-B887-462AE4155B67}"/>
                </a:ext>
              </a:extLst>
            </p:cNvPr>
            <p:cNvSpPr txBox="1"/>
            <p:nvPr/>
          </p:nvSpPr>
          <p:spPr>
            <a:xfrm>
              <a:off x="7952193" y="4122318"/>
              <a:ext cx="184731" cy="523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000" b="1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D989D1F-4998-4761-947C-64C6DBD5B751}"/>
              </a:ext>
            </a:extLst>
          </p:cNvPr>
          <p:cNvSpPr/>
          <p:nvPr/>
        </p:nvSpPr>
        <p:spPr>
          <a:xfrm>
            <a:off x="4487899" y="4378812"/>
            <a:ext cx="4428086" cy="20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Tensor Primitives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C8FFE01-7D4E-482E-A799-AA03F5C8A981}"/>
              </a:ext>
            </a:extLst>
          </p:cNvPr>
          <p:cNvSpPr/>
          <p:nvPr/>
        </p:nvSpPr>
        <p:spPr>
          <a:xfrm>
            <a:off x="4360114" y="921945"/>
            <a:ext cx="4671767" cy="531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DNN </a:t>
            </a:r>
            <a:r>
              <a:rPr lang="en-US" altLang="zh-CN" dirty="0"/>
              <a:t>as Language Native Feature</a:t>
            </a:r>
            <a:endParaRPr lang="en-US" dirty="0"/>
          </a:p>
        </p:txBody>
      </p:sp>
      <p:sp>
        <p:nvSpPr>
          <p:cNvPr id="224" name="Arrow: Down 223">
            <a:extLst>
              <a:ext uri="{FF2B5EF4-FFF2-40B4-BE49-F238E27FC236}">
                <a16:creationId xmlns:a16="http://schemas.microsoft.com/office/drawing/2014/main" id="{5F1CC388-0BF2-49A2-9DCA-8316842A7A7C}"/>
              </a:ext>
            </a:extLst>
          </p:cNvPr>
          <p:cNvSpPr/>
          <p:nvPr/>
        </p:nvSpPr>
        <p:spPr>
          <a:xfrm>
            <a:off x="6585006" y="1515230"/>
            <a:ext cx="131377" cy="259365"/>
          </a:xfrm>
          <a:prstGeom prst="down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C11DDA6-ABEC-482F-B802-BB7982E28D0A}"/>
              </a:ext>
            </a:extLst>
          </p:cNvPr>
          <p:cNvCxnSpPr>
            <a:cxnSpLocks/>
            <a:stCxn id="21" idx="3"/>
            <a:endCxn id="31" idx="1"/>
          </p:cNvCxnSpPr>
          <p:nvPr/>
        </p:nvCxnSpPr>
        <p:spPr>
          <a:xfrm flipV="1">
            <a:off x="3319421" y="1187827"/>
            <a:ext cx="1040693" cy="813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8806F928-17BE-4683-A8FF-3CCD59644FF2}"/>
              </a:ext>
            </a:extLst>
          </p:cNvPr>
          <p:cNvCxnSpPr>
            <a:cxnSpLocks/>
            <a:stCxn id="22" idx="3"/>
            <a:endCxn id="30" idx="1"/>
          </p:cNvCxnSpPr>
          <p:nvPr/>
        </p:nvCxnSpPr>
        <p:spPr>
          <a:xfrm flipV="1">
            <a:off x="3319420" y="2270052"/>
            <a:ext cx="1040694" cy="53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16704562-86A8-471E-8B64-BFFDFD9CC11B}"/>
              </a:ext>
            </a:extLst>
          </p:cNvPr>
          <p:cNvCxnSpPr>
            <a:stCxn id="23" idx="3"/>
            <a:endCxn id="211" idx="1"/>
          </p:cNvCxnSpPr>
          <p:nvPr/>
        </p:nvCxnSpPr>
        <p:spPr>
          <a:xfrm flipV="1">
            <a:off x="3319419" y="3568632"/>
            <a:ext cx="1042070" cy="6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BA2B5C7A-2F89-45ED-99BB-172BA4FF2459}"/>
              </a:ext>
            </a:extLst>
          </p:cNvPr>
          <p:cNvCxnSpPr>
            <a:stCxn id="24" idx="3"/>
            <a:endCxn id="107" idx="1"/>
          </p:cNvCxnSpPr>
          <p:nvPr/>
        </p:nvCxnSpPr>
        <p:spPr>
          <a:xfrm>
            <a:off x="3319419" y="4490218"/>
            <a:ext cx="1040695" cy="452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F2AE1E3B-F7E1-4E43-8362-7622A2C5A244}"/>
              </a:ext>
            </a:extLst>
          </p:cNvPr>
          <p:cNvSpPr txBox="1"/>
          <p:nvPr/>
        </p:nvSpPr>
        <p:spPr>
          <a:xfrm>
            <a:off x="9668522" y="1995525"/>
            <a:ext cx="23198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复用语言层优化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可嵌入多种语言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编译时全局优化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One-shot</a:t>
            </a:r>
            <a:r>
              <a:rPr lang="zh-CN" altLang="en-US" dirty="0"/>
              <a:t>编译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并行度和性能控制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适配多种硬件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支持稀疏算子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3079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47B3DB05126E4DADFA968BF113DFA3" ma:contentTypeVersion="12" ma:contentTypeDescription="Create a new document." ma:contentTypeScope="" ma:versionID="f2bfd6fac4a3489d72004caa698d9bbc">
  <xsd:schema xmlns:xsd="http://www.w3.org/2001/XMLSchema" xmlns:xs="http://www.w3.org/2001/XMLSchema" xmlns:p="http://schemas.microsoft.com/office/2006/metadata/properties" xmlns:ns3="59482a24-fc72-4fa7-bc8c-e59c824a0b20" xmlns:ns4="9538a2eb-0a6e-4576-a9f2-1b3c706b26af" targetNamespace="http://schemas.microsoft.com/office/2006/metadata/properties" ma:root="true" ma:fieldsID="104e212d7e347f059f1304d4d35ec986" ns3:_="" ns4:_="">
    <xsd:import namespace="59482a24-fc72-4fa7-bc8c-e59c824a0b20"/>
    <xsd:import namespace="9538a2eb-0a6e-4576-a9f2-1b3c706b26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482a24-fc72-4fa7-bc8c-e59c824a0b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8a2eb-0a6e-4576-a9f2-1b3c706b2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BAFECA-B44A-450F-93AD-2FB6FB7FCD4C}">
  <ds:schemaRefs>
    <ds:schemaRef ds:uri="59482a24-fc72-4fa7-bc8c-e59c824a0b20"/>
    <ds:schemaRef ds:uri="9538a2eb-0a6e-4576-a9f2-1b3c706b26a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CAE7026-DE25-4544-9B39-B11A45DCCE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E10BE8-E8F5-463D-BDE2-AE0D33CCCC28}">
  <ds:schemaRefs>
    <ds:schemaRef ds:uri="http://purl.org/dc/dcmitype/"/>
    <ds:schemaRef ds:uri="http://purl.org/dc/elements/1.1/"/>
    <ds:schemaRef ds:uri="9538a2eb-0a6e-4576-a9f2-1b3c706b26af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59482a24-fc72-4fa7-bc8c-e59c824a0b20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3564</TotalTime>
  <Words>274</Words>
  <Application>Microsoft Office PowerPoint</Application>
  <PresentationFormat>Widescreen</PresentationFormat>
  <Paragraphs>53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Theme</vt:lpstr>
      <vt:lpstr>Unified Deep Learning Compiler Abstraction     --- 探讨关于深度学习编译器的一些观点</vt:lpstr>
      <vt:lpstr>深度学习编译栈的现状与问题</vt:lpstr>
      <vt:lpstr>Holistic White-box DNN Compilation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Lingxiao Ma</dc:creator>
  <cp:lastModifiedBy>Jilong Xue</cp:lastModifiedBy>
  <cp:revision>3</cp:revision>
  <dcterms:created xsi:type="dcterms:W3CDTF">2017-06-11T08:55:47Z</dcterms:created>
  <dcterms:modified xsi:type="dcterms:W3CDTF">2021-07-09T02:22:24Z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0x0101000847B3DB05126E4DADFA968BF113DFA3</vt:lpwstr>
  </property>
</Properties>
</file>