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2CA31-42D9-40E2-9A8B-8CDB4DA17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0DA65C-087C-49D2-ACDA-9E4CE46FC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EE9B5-20C2-4650-8DD4-CAAFEFF9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732D-0980-4899-9D19-E880F45F6FD9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6A430-B3E0-46B8-917E-7D2A5F98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F60822-F785-4C84-8753-8467C93E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488E4-B04D-4503-A142-60116E43C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57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9D239-D872-436D-91C3-865F71D8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13B636-6CEC-4C74-A441-58A0E671A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80286E-19B6-4E6B-805E-F3A34AB5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732D-0980-4899-9D19-E880F45F6FD9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5BB58-529A-4937-BE0D-A092073F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424A21-F6FE-4981-BF2E-404377C3F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488E4-B04D-4503-A142-60116E43C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2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22F2A9-88B5-4022-90E4-CE715A08D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C61149-07DB-4C8F-BF07-23A95B47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EABE7-9182-4464-9510-A51B3328E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732D-0980-4899-9D19-E880F45F6FD9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989B0-4B3D-4641-9740-304AEA8B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426043-67B8-4351-B17A-32C503A0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488E4-B04D-4503-A142-60116E43C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08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57D2E-DFF0-4401-902D-52227B08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E3FF8-96A7-40CC-ADA3-382B2DF2D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55EB57-A824-41A3-97B4-844648A3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732D-0980-4899-9D19-E880F45F6FD9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11DCBC-9878-4C6A-B826-647E4A9A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9697E3-E45F-4386-872A-F4B5C8E1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488E4-B04D-4503-A142-60116E43C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41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FE3BA-E5A0-43D8-A469-484361280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ABFEA6-61B1-4B0D-9060-0CB752E44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43D819-3E52-4D61-9762-55C6E7FE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732D-0980-4899-9D19-E880F45F6FD9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FB6513-92AC-41BA-B4C6-E52CBDE7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1A73D-BD44-4D1F-AFA9-FF60972A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488E4-B04D-4503-A142-60116E43C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6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66DB0-4248-49B5-8592-5E7DAD42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6A248C-5418-49EA-82F5-1E90E4EB6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3E1AED-4506-4D59-A6A0-279272EA2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EE43AF-0F0F-4F19-A9B3-DA0852C8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732D-0980-4899-9D19-E880F45F6FD9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4E327F-D6CD-41E1-87D4-5FE5A1F8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888AE2-89E0-4816-AC39-355F85536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488E4-B04D-4503-A142-60116E43C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64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016B4-E2A2-40B7-B6D4-F3ADF0E11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DA1C54-A345-4609-B6D6-E856AA4C1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105E63-9796-4B22-9028-2D35487FF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F5A5F9-D74D-44BB-92DB-BC0BAA7AC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42B943-BA7C-47D4-A67A-2FB0A064D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F3BE18-1259-47B3-B231-17A604F4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732D-0980-4899-9D19-E880F45F6FD9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03F078-88B8-433B-9FE8-D925266C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421814-898F-45B6-9046-69DDE768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488E4-B04D-4503-A142-60116E43C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8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76534-933A-40CF-9F3D-46AF38EA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C793A2-8999-4E15-9A7F-A37C3ABA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732D-0980-4899-9D19-E880F45F6FD9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34A2FC-56ED-43C4-8718-B19D011E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B7FEBA-6F22-4D77-ADE6-1B89954C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488E4-B04D-4503-A142-60116E43C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25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B88104-11FC-4387-88D4-E28C1440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732D-0980-4899-9D19-E880F45F6FD9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41610D-ADDD-4F1F-A6D0-84FF5F881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68FA22-28DF-46D7-825A-85AE17A2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488E4-B04D-4503-A142-60116E43C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82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9A2EA-9985-465B-87F7-3BDD1495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BF1504-7316-47EF-B06A-5CF1AF77F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CC0EE0-B60F-412F-98A0-3E3AF9AB2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0FD5A2-8D32-48EE-AA79-595FF7C8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732D-0980-4899-9D19-E880F45F6FD9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6A1DAD-706B-42CD-BE70-C45DC8A02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6661EB-B11C-4235-BD64-1CE73C69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488E4-B04D-4503-A142-60116E43C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67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DFC0B-DBE4-4E37-ACEC-BB2E617CB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81AC5E-8212-45F8-9728-349C5FD28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FE6886-83F3-4302-B5FD-34858126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E79507-CB74-4FC1-AE74-8D971CEC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732D-0980-4899-9D19-E880F45F6FD9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8B592D-ABED-4C62-ADC9-DCE2CC76D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8E80CF-48D2-4723-A959-F1F5470E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488E4-B04D-4503-A142-60116E43C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28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E82A9E-E7E4-458B-851A-79977133C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08A55E-58B4-48C1-A48C-336634D66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BF2554-BB85-476A-8AD6-C93E4FE51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8732D-0980-4899-9D19-E880F45F6FD9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28F02A-BDB8-4469-9CBF-2CEC91106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E37147-43B9-4E59-9F1C-5797896AA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488E4-B04D-4503-A142-60116E43C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62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D51E8-BFE5-468D-B015-31EF521E03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020CFD-0D4A-4218-A121-F2CB284DE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26D54B-D57C-4390-B6C4-F89B7AC0F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"/>
            <a:ext cx="12192000" cy="685866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98BB372-9D09-402B-BF97-603C99E6FD65}"/>
              </a:ext>
            </a:extLst>
          </p:cNvPr>
          <p:cNvSpPr txBox="1"/>
          <p:nvPr/>
        </p:nvSpPr>
        <p:spPr>
          <a:xfrm>
            <a:off x="3020516" y="5042403"/>
            <a:ext cx="5988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主办单位：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中国计算机学会青年计算机科技论坛</a:t>
            </a:r>
            <a:endParaRPr lang="en-US" altLang="zh-CN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上海分论坛学术委员会</a:t>
            </a:r>
            <a:endParaRPr lang="en-US" altLang="zh-CN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指导单位：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世界人工智能大会组委会办公室</a:t>
            </a:r>
          </a:p>
        </p:txBody>
      </p:sp>
    </p:spTree>
    <p:extLst>
      <p:ext uri="{BB962C8B-B14F-4D97-AF65-F5344CB8AC3E}">
        <p14:creationId xmlns:p14="http://schemas.microsoft.com/office/powerpoint/2010/main" val="1335491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黑体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刘通</dc:creator>
  <cp:lastModifiedBy>刘通</cp:lastModifiedBy>
  <cp:revision>1</cp:revision>
  <dcterms:created xsi:type="dcterms:W3CDTF">2021-07-05T10:48:08Z</dcterms:created>
  <dcterms:modified xsi:type="dcterms:W3CDTF">2021-07-05T10:52:20Z</dcterms:modified>
</cp:coreProperties>
</file>