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72" r:id="rId7"/>
    <p:sldId id="257" r:id="rId8"/>
    <p:sldId id="275" r:id="rId9"/>
    <p:sldId id="258" r:id="rId10"/>
    <p:sldId id="260" r:id="rId11"/>
    <p:sldId id="261" r:id="rId12"/>
    <p:sldId id="274" r:id="rId13"/>
    <p:sldId id="262" r:id="rId14"/>
    <p:sldId id="266" r:id="rId15"/>
    <p:sldId id="268" r:id="rId16"/>
    <p:sldId id="270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89626-FFBF-4600-873D-C5E9CA5E553F}" v="11" dt="2025-08-08T14:26:01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pi.api-ninjas.com/v1/covi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078" y="1747514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Global Healthcare Data ETL &amp; Analysis CLI</a:t>
            </a:r>
            <a:endParaRPr lang="en-US" sz="5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9194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CLI Command Examples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33" y="1474237"/>
            <a:ext cx="11364685" cy="5197151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dirty="0"/>
              <a:t>The Command-Line Interface (CLI) allows users to </a:t>
            </a:r>
            <a:r>
              <a:rPr lang="en-US" sz="2400" b="1" dirty="0"/>
              <a:t>fetch</a:t>
            </a:r>
            <a:r>
              <a:rPr lang="en-US" sz="2400" dirty="0"/>
              <a:t>, </a:t>
            </a:r>
            <a:r>
              <a:rPr lang="en-US" sz="2400" b="1" dirty="0"/>
              <a:t>query</a:t>
            </a:r>
            <a:r>
              <a:rPr lang="en-US" sz="2400" dirty="0"/>
              <a:t>, and </a:t>
            </a:r>
            <a:r>
              <a:rPr lang="en-US" sz="2400" b="1" dirty="0"/>
              <a:t>analyze</a:t>
            </a:r>
            <a:r>
              <a:rPr lang="en-US" sz="2400" dirty="0"/>
              <a:t> data directly from the terminal using simple Python commands.</a:t>
            </a:r>
            <a:endParaRPr lang="en-US" sz="2400" dirty="0">
              <a:latin typeface="+mj-lt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IN" sz="2400" dirty="0">
                <a:sym typeface="Wingdings" panose="05000000000000000000" pitchFamily="2" charset="2"/>
              </a:rPr>
              <a:t>       </a:t>
            </a:r>
            <a:r>
              <a:rPr lang="en-US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# Fetch COVID-19 data for a specific country</a:t>
            </a:r>
          </a:p>
          <a:p>
            <a:pPr marL="457200" lvl="1" indent="0">
              <a:buNone/>
            </a:pPr>
            <a:r>
              <a:rPr lang="en-US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       python main.py </a:t>
            </a:r>
            <a:r>
              <a:rPr lang="en-US" sz="2400" dirty="0" err="1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fetch_data</a:t>
            </a:r>
            <a:r>
              <a:rPr lang="en-US" sz="2400" dirty="0">
                <a:latin typeface="+mj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–country “India”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           </a:t>
            </a:r>
            <a:r>
              <a:rPr lang="en-US" dirty="0">
                <a:sym typeface="Wingdings" panose="05000000000000000000" pitchFamily="2" charset="2"/>
              </a:rPr>
              <a:t># Query total reported cases for a specific country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python main.py </a:t>
            </a:r>
            <a:r>
              <a:rPr lang="en-US" dirty="0" err="1">
                <a:sym typeface="Wingdings" panose="05000000000000000000" pitchFamily="2" charset="2"/>
              </a:rPr>
              <a:t>query_data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total_cases</a:t>
            </a:r>
            <a:r>
              <a:rPr lang="en-US" dirty="0">
                <a:sym typeface="Wingdings" panose="05000000000000000000" pitchFamily="2" charset="2"/>
              </a:rPr>
              <a:t> “India”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 # Get daily trend of new cases for a country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           python main.py </a:t>
            </a:r>
            <a:r>
              <a:rPr lang="en-US" dirty="0" err="1">
                <a:sym typeface="Wingdings" panose="05000000000000000000" pitchFamily="2" charset="2"/>
              </a:rPr>
              <a:t>query_data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daily_trends</a:t>
            </a:r>
            <a:r>
              <a:rPr lang="en-US" dirty="0">
                <a:sym typeface="Wingdings" panose="05000000000000000000" pitchFamily="2" charset="2"/>
              </a:rPr>
              <a:t> India </a:t>
            </a:r>
            <a:r>
              <a:rPr lang="en-US" dirty="0" err="1">
                <a:sym typeface="Wingdings" panose="05000000000000000000" pitchFamily="2" charset="2"/>
              </a:rPr>
              <a:t>new_cases</a:t>
            </a:r>
            <a:r>
              <a:rPr lang="en-IN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        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IN" dirty="0">
                <a:sym typeface="Wingdings" panose="05000000000000000000" pitchFamily="2" charset="2"/>
              </a:rPr>
              <a:t>  # </a:t>
            </a:r>
            <a:r>
              <a:rPr lang="en-US" dirty="0"/>
              <a:t>Getting top 3 countries by total vaccinations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US" dirty="0"/>
              <a:t>python main.py </a:t>
            </a:r>
            <a:r>
              <a:rPr lang="en-US" dirty="0" err="1"/>
              <a:t>query_data</a:t>
            </a:r>
            <a:r>
              <a:rPr lang="en-US" dirty="0"/>
              <a:t> </a:t>
            </a:r>
            <a:r>
              <a:rPr lang="en-US" dirty="0" err="1"/>
              <a:t>top_n_countries_by_metric</a:t>
            </a:r>
            <a:r>
              <a:rPr lang="en-US" dirty="0"/>
              <a:t> 3 </a:t>
            </a:r>
            <a:r>
              <a:rPr lang="en-US" dirty="0" err="1"/>
              <a:t>total_vaccinations</a:t>
            </a:r>
            <a:endParaRPr lang="en-US" dirty="0"/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36AB-C388-0464-C114-C802252A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9D990-6B0F-48F8-6EB0-586FB4BD6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5" y="1956620"/>
            <a:ext cx="11100620" cy="449334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Screenshot 1 : Fetching data from the API.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2400F-05A4-EFB1-8FC2-B6446C5E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388" y="2481139"/>
            <a:ext cx="8593394" cy="358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3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ACF0-68BB-C066-8882-56557589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9046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Known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BB86-CE98-2967-823E-6C9D8013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52" y="1730477"/>
            <a:ext cx="10913806" cy="4778477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b="1" dirty="0"/>
              <a:t>Limited API Query Parameters :</a:t>
            </a:r>
          </a:p>
          <a:p>
            <a:pPr marL="0" indent="0">
              <a:buNone/>
            </a:pPr>
            <a:r>
              <a:rPr lang="en-IN" b="1" dirty="0"/>
              <a:t>   - </a:t>
            </a:r>
            <a:r>
              <a:rPr lang="en-US" dirty="0"/>
              <a:t>The current COVID-19 API only supports queries by country. It does not</a:t>
            </a:r>
          </a:p>
          <a:p>
            <a:pPr marL="0" indent="0">
              <a:buNone/>
            </a:pPr>
            <a:r>
              <a:rPr lang="en-US" dirty="0"/>
              <a:t>     natively support date ranges (`</a:t>
            </a:r>
            <a:r>
              <a:rPr lang="en-US" dirty="0" err="1"/>
              <a:t>start_date</a:t>
            </a:r>
            <a:r>
              <a:rPr lang="en-US" dirty="0"/>
              <a:t>`, `</a:t>
            </a:r>
            <a:r>
              <a:rPr lang="en-US" dirty="0" err="1"/>
              <a:t>end_date</a:t>
            </a:r>
            <a:r>
              <a:rPr lang="en-US" dirty="0"/>
              <a:t>`).</a:t>
            </a:r>
            <a:endParaRPr lang="en-IN" dirty="0"/>
          </a:p>
          <a:p>
            <a:r>
              <a:rPr lang="en-IN" b="1" dirty="0"/>
              <a:t>Single-Country Fetch per Command :</a:t>
            </a:r>
          </a:p>
          <a:p>
            <a:pPr marL="0" indent="0">
              <a:buNone/>
            </a:pPr>
            <a:r>
              <a:rPr lang="en-IN" b="1" dirty="0"/>
              <a:t>    - </a:t>
            </a:r>
            <a:r>
              <a:rPr lang="en-US" dirty="0"/>
              <a:t>Data can be fetched for one country at a time only. Batch fetching or parallel </a:t>
            </a:r>
          </a:p>
          <a:p>
            <a:pPr marL="0" indent="0">
              <a:buNone/>
            </a:pPr>
            <a:r>
              <a:rPr lang="en-US" dirty="0"/>
              <a:t>      extraction is not implemented.</a:t>
            </a:r>
          </a:p>
          <a:p>
            <a:r>
              <a:rPr lang="en-US" b="1" dirty="0"/>
              <a:t>No advanced visualizations :</a:t>
            </a:r>
          </a:p>
          <a:p>
            <a:r>
              <a:rPr lang="en-US" dirty="0"/>
              <a:t> - Output is printed in tabular format only (no charts or graphs).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29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FE46-B311-539F-DE41-8B33303B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315D-0F68-BD10-320B-358B8155A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25446"/>
            <a:ext cx="9905999" cy="4214036"/>
          </a:xfrm>
        </p:spPr>
        <p:txBody>
          <a:bodyPr/>
          <a:lstStyle/>
          <a:p>
            <a:r>
              <a:rPr lang="en-US" dirty="0"/>
              <a:t>End-to-end working with CLI-based ETL system.</a:t>
            </a:r>
          </a:p>
          <a:p>
            <a:r>
              <a:rPr lang="en-US" dirty="0"/>
              <a:t>Covers the entire</a:t>
            </a:r>
            <a:r>
              <a:rPr lang="en-US" b="1" dirty="0"/>
              <a:t> </a:t>
            </a:r>
            <a:r>
              <a:rPr lang="en-US" dirty="0"/>
              <a:t>data</a:t>
            </a:r>
            <a:r>
              <a:rPr lang="en-US" b="1" dirty="0"/>
              <a:t> </a:t>
            </a:r>
            <a:r>
              <a:rPr lang="en-US" dirty="0"/>
              <a:t>lifecycle: extraction, transformation, loading, and querying.</a:t>
            </a:r>
          </a:p>
          <a:p>
            <a:r>
              <a:rPr lang="en-US" dirty="0"/>
              <a:t>RESTful APIs for real-time COVID-19 data.</a:t>
            </a:r>
          </a:p>
          <a:p>
            <a:r>
              <a:rPr lang="en-US" dirty="0"/>
              <a:t>CSV ingestion for WHO vaccination records.</a:t>
            </a:r>
          </a:p>
          <a:p>
            <a:r>
              <a:rPr lang="en-US" dirty="0"/>
              <a:t>Pandas for robust data cleaning and transformation.</a:t>
            </a:r>
          </a:p>
          <a:p>
            <a:r>
              <a:rPr lang="en-US" dirty="0"/>
              <a:t>MySQL for structured data storage and retrieval.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01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                      Thank  you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F1FA-15D3-67BB-DAC3-C1124278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9310"/>
            <a:ext cx="9905998" cy="1478570"/>
          </a:xfrm>
        </p:spPr>
        <p:txBody>
          <a:bodyPr/>
          <a:lstStyle/>
          <a:p>
            <a:r>
              <a:rPr lang="en-IN" dirty="0"/>
              <a:t> Contents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DAFFA-87C0-977E-E0B8-7DEC58D7F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5535"/>
            <a:ext cx="9905999" cy="491723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Project Objective</a:t>
            </a:r>
          </a:p>
          <a:p>
            <a:r>
              <a:rPr lang="en-US"/>
              <a:t>Technology Stack</a:t>
            </a:r>
            <a:endParaRPr lang="en-IN" dirty="0"/>
          </a:p>
          <a:p>
            <a:r>
              <a:rPr lang="en-IN" dirty="0"/>
              <a:t>Data Sources</a:t>
            </a:r>
          </a:p>
          <a:p>
            <a:r>
              <a:rPr lang="en-IN" dirty="0"/>
              <a:t>Database Schema</a:t>
            </a:r>
          </a:p>
          <a:p>
            <a:r>
              <a:rPr lang="en-IN" dirty="0"/>
              <a:t>ETL Workflow</a:t>
            </a:r>
          </a:p>
          <a:p>
            <a:r>
              <a:rPr lang="en-IN" dirty="0"/>
              <a:t>CLI commands examples</a:t>
            </a:r>
          </a:p>
          <a:p>
            <a:r>
              <a:rPr lang="en-IN" dirty="0"/>
              <a:t>Demo Screenshots</a:t>
            </a:r>
          </a:p>
          <a:p>
            <a:r>
              <a:rPr lang="en-IN" dirty="0"/>
              <a:t>Limitations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52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0FC0-B3CD-1DE0-77CD-D7F9E252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FC64-66C7-CC9D-3DDD-EBB84AED2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Extract COVID-19 case data from a public API.</a:t>
            </a:r>
          </a:p>
          <a:p>
            <a:r>
              <a:rPr lang="en-IN" dirty="0"/>
              <a:t>Extract vaccination data from WHO’s dataset(CSV format).</a:t>
            </a:r>
          </a:p>
          <a:p>
            <a:r>
              <a:rPr lang="en-IN" dirty="0"/>
              <a:t>Clean and transform the data using Python and Pandas.</a:t>
            </a:r>
          </a:p>
          <a:p>
            <a:r>
              <a:rPr lang="en-IN" dirty="0"/>
              <a:t>Load the structured data into a MySQL database.</a:t>
            </a:r>
          </a:p>
          <a:p>
            <a:r>
              <a:rPr lang="en-IN" dirty="0"/>
              <a:t>Enable CLI-based interaction for </a:t>
            </a:r>
            <a:r>
              <a:rPr lang="en-IN" dirty="0" err="1"/>
              <a:t>quering</a:t>
            </a:r>
            <a:r>
              <a:rPr lang="en-IN" dirty="0"/>
              <a:t> and </a:t>
            </a:r>
            <a:r>
              <a:rPr lang="en-IN" dirty="0" err="1"/>
              <a:t>analyzing</a:t>
            </a:r>
            <a:r>
              <a:rPr lang="en-IN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33067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Project Objective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DEFA48-F94F-4DC2-70A7-CD27C4DA9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53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 a CLI-based ETL system for healthcare data.</a:t>
            </a:r>
          </a:p>
          <a:p>
            <a:r>
              <a:rPr lang="en-US" dirty="0"/>
              <a:t>Extract COVID-19 and vaccination data from a public API and WHO csv.</a:t>
            </a:r>
          </a:p>
          <a:p>
            <a:r>
              <a:rPr lang="en-US" dirty="0"/>
              <a:t>Transform data using python (cleaning, formatting and type conversion).</a:t>
            </a:r>
          </a:p>
          <a:p>
            <a:r>
              <a:rPr lang="en-US" dirty="0"/>
              <a:t>Load structured data into MySQL (</a:t>
            </a:r>
            <a:r>
              <a:rPr lang="en-US" dirty="0" err="1"/>
              <a:t>daily_cases</a:t>
            </a:r>
            <a:r>
              <a:rPr lang="en-US" dirty="0"/>
              <a:t> and </a:t>
            </a:r>
            <a:r>
              <a:rPr lang="en-US" dirty="0" err="1"/>
              <a:t>vaccination_data</a:t>
            </a:r>
            <a:r>
              <a:rPr lang="en-US" dirty="0"/>
              <a:t> tables.)</a:t>
            </a:r>
          </a:p>
          <a:p>
            <a:r>
              <a:rPr lang="en-US" dirty="0"/>
              <a:t>Enable CLI-based analysis: trends, top-metrics and summary queries.</a:t>
            </a:r>
          </a:p>
          <a:p>
            <a:r>
              <a:rPr lang="en-IN" dirty="0"/>
              <a:t>Build a CLI-based ETL system to extract, clean and store COVID-19 and vaccination data in MySQL.</a:t>
            </a:r>
          </a:p>
          <a:p>
            <a:r>
              <a:rPr lang="en-US" dirty="0"/>
              <a:t>Enable users to analyze the data via command-line queries and trend reports.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D6B7-C22C-6E12-8A18-67CDB57C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Technology Stack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6B8E-5EB0-AEE0-0846-2807ECA70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052" y="2516355"/>
            <a:ext cx="10510684" cy="403965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Programming Language:</a:t>
            </a:r>
            <a:r>
              <a:rPr lang="en-US" dirty="0"/>
              <a:t> Python</a:t>
            </a:r>
          </a:p>
          <a:p>
            <a:r>
              <a:rPr lang="en-US" b="1" dirty="0"/>
              <a:t>Data Manipulation/Transformation:</a:t>
            </a:r>
            <a:r>
              <a:rPr lang="en-US" dirty="0"/>
              <a:t> pandas</a:t>
            </a:r>
          </a:p>
          <a:p>
            <a:r>
              <a:rPr lang="en-US" b="1" dirty="0"/>
              <a:t>Database:</a:t>
            </a:r>
            <a:r>
              <a:rPr lang="en-US" dirty="0"/>
              <a:t> MySQL, with the </a:t>
            </a:r>
            <a:r>
              <a:rPr lang="en-US" dirty="0" err="1"/>
              <a:t>mysql.connector</a:t>
            </a:r>
            <a:r>
              <a:rPr lang="en-US" dirty="0"/>
              <a:t> library for connectivity.</a:t>
            </a:r>
          </a:p>
          <a:p>
            <a:r>
              <a:rPr lang="en-US" b="1" dirty="0"/>
              <a:t>CLI Framework:</a:t>
            </a:r>
            <a:r>
              <a:rPr lang="en-US" dirty="0"/>
              <a:t> </a:t>
            </a:r>
            <a:r>
              <a:rPr lang="en-US" dirty="0" err="1"/>
              <a:t>argparse</a:t>
            </a:r>
            <a:r>
              <a:rPr lang="en-US" dirty="0"/>
              <a:t> for building the command-line interface.</a:t>
            </a:r>
          </a:p>
          <a:p>
            <a:r>
              <a:rPr lang="en-US" b="1" dirty="0"/>
              <a:t>HTTP Requests:</a:t>
            </a:r>
            <a:r>
              <a:rPr lang="en-US" dirty="0"/>
              <a:t> requests library for making API calls.</a:t>
            </a:r>
          </a:p>
          <a:p>
            <a:r>
              <a:rPr lang="en-US" b="1" dirty="0"/>
              <a:t>Configuration Management:</a:t>
            </a:r>
            <a:r>
              <a:rPr lang="en-US" dirty="0"/>
              <a:t> </a:t>
            </a:r>
            <a:r>
              <a:rPr lang="en-US" dirty="0" err="1"/>
              <a:t>configparser</a:t>
            </a:r>
            <a:r>
              <a:rPr lang="en-US" dirty="0"/>
              <a:t> for reading settings from a </a:t>
            </a:r>
          </a:p>
          <a:p>
            <a:pPr marL="0" indent="0">
              <a:buNone/>
            </a:pPr>
            <a:r>
              <a:rPr lang="en-US" dirty="0"/>
              <a:t>    config.ini file.</a:t>
            </a:r>
          </a:p>
          <a:p>
            <a:r>
              <a:rPr lang="en-US" b="1" dirty="0"/>
              <a:t>Logging:</a:t>
            </a:r>
            <a:r>
              <a:rPr lang="en-US" dirty="0"/>
              <a:t> The built-in logging module for application logs and error handling.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5F5D9-2B25-416E-45C4-9FADCB692C26}"/>
              </a:ext>
            </a:extLst>
          </p:cNvPr>
          <p:cNvSpPr txBox="1"/>
          <p:nvPr/>
        </p:nvSpPr>
        <p:spPr>
          <a:xfrm>
            <a:off x="1141413" y="1737046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Languages &amp; Tools Used:</a:t>
            </a:r>
          </a:p>
        </p:txBody>
      </p:sp>
    </p:spTree>
    <p:extLst>
      <p:ext uri="{BB962C8B-B14F-4D97-AF65-F5344CB8AC3E}">
        <p14:creationId xmlns:p14="http://schemas.microsoft.com/office/powerpoint/2010/main" val="16972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Data Sources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78090"/>
            <a:ext cx="10133011" cy="4534677"/>
          </a:xfrm>
        </p:spPr>
        <p:txBody>
          <a:bodyPr/>
          <a:lstStyle/>
          <a:p>
            <a:r>
              <a:rPr lang="en-IN" dirty="0"/>
              <a:t>COVID-19 Case Data (API Source) :</a:t>
            </a:r>
          </a:p>
          <a:p>
            <a:pPr marL="0" indent="0">
              <a:buNone/>
            </a:pPr>
            <a:r>
              <a:rPr lang="en-IN" sz="2000" dirty="0"/>
              <a:t>     -  </a:t>
            </a:r>
            <a:r>
              <a:rPr lang="en-IN" dirty="0"/>
              <a:t>Provider : API Ninjas (</a:t>
            </a:r>
            <a:r>
              <a:rPr lang="en-IN" dirty="0">
                <a:hlinkClick r:id="rId2"/>
              </a:rPr>
              <a:t>http://api.api-ninjas.com/v1/covid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 -  Fetches country-wise daily cases &amp; deaths.</a:t>
            </a:r>
          </a:p>
          <a:p>
            <a:pPr marL="0" indent="0">
              <a:buNone/>
            </a:pPr>
            <a:r>
              <a:rPr lang="en-IN" dirty="0"/>
              <a:t>     -  Supports fetching data via country name and optional date.</a:t>
            </a:r>
          </a:p>
          <a:p>
            <a:pPr marL="0" indent="0">
              <a:buNone/>
            </a:pPr>
            <a:r>
              <a:rPr lang="en-IN" dirty="0"/>
              <a:t>     -  JSON format.</a:t>
            </a:r>
          </a:p>
          <a:p>
            <a:r>
              <a:rPr lang="en-IN" dirty="0"/>
              <a:t>Vaccination Data :</a:t>
            </a:r>
          </a:p>
          <a:p>
            <a:pPr marL="0" indent="0">
              <a:buNone/>
            </a:pPr>
            <a:r>
              <a:rPr lang="en-IN" dirty="0"/>
              <a:t>      - WHO Dataset(CSV)</a:t>
            </a:r>
          </a:p>
          <a:p>
            <a:pPr marL="0" indent="0">
              <a:buNone/>
            </a:pPr>
            <a:r>
              <a:rPr lang="en-IN" dirty="0"/>
              <a:t>      -  It contains country-level vaccine administration records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endParaRPr lang="en-IN" dirty="0"/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Database schema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2575B5-64F7-F1C8-6852-A560847A9B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90465" y="2028947"/>
            <a:ext cx="6007893" cy="4005262"/>
          </a:xfr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ETL Workflow – End-to-End Data Pipeline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3445"/>
            <a:ext cx="9905999" cy="478660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Extract</a:t>
            </a:r>
            <a:r>
              <a:rPr lang="en-I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457200" lvl="1" indent="0" algn="just">
              <a:buNone/>
            </a:pPr>
            <a:r>
              <a:rPr lang="en-I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- </a:t>
            </a:r>
            <a:r>
              <a:rPr lang="en-US" sz="2400" dirty="0"/>
              <a:t>COVID-19 daily case data fetched using API</a:t>
            </a:r>
            <a:r>
              <a:rPr lang="en-US" sz="2400" b="1" dirty="0"/>
              <a:t> </a:t>
            </a:r>
            <a:r>
              <a:rPr lang="en-US" sz="2400" dirty="0"/>
              <a:t>Ninjas</a:t>
            </a:r>
            <a:r>
              <a:rPr lang="en-US" sz="2400" b="1" dirty="0"/>
              <a:t> </a:t>
            </a:r>
            <a:r>
              <a:rPr lang="en-US" sz="2400" dirty="0"/>
              <a:t>REST</a:t>
            </a:r>
            <a:r>
              <a:rPr lang="en-US" sz="2400" b="1" dirty="0"/>
              <a:t> </a:t>
            </a:r>
            <a:r>
              <a:rPr lang="en-US" sz="2400" dirty="0"/>
              <a:t>API</a:t>
            </a:r>
            <a:r>
              <a:rPr lang="en-US" sz="2400" b="1" dirty="0"/>
              <a:t>.</a:t>
            </a:r>
          </a:p>
          <a:p>
            <a:pPr marL="457200" lvl="1" indent="0" algn="just"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- </a:t>
            </a:r>
            <a:r>
              <a:rPr lang="en-US" sz="2400" dirty="0"/>
              <a:t>Vaccination data read from WHO-provided</a:t>
            </a:r>
            <a:r>
              <a:rPr lang="en-US" sz="2400" b="1" dirty="0"/>
              <a:t> </a:t>
            </a:r>
            <a:r>
              <a:rPr lang="en-US" sz="2400" dirty="0"/>
              <a:t>CSV</a:t>
            </a:r>
            <a:r>
              <a:rPr lang="en-US" sz="2400" b="1" dirty="0"/>
              <a:t> </a:t>
            </a:r>
            <a:r>
              <a:rPr lang="en-US" sz="2400" dirty="0"/>
              <a:t>file</a:t>
            </a:r>
            <a:r>
              <a:rPr lang="en-US" sz="2400" b="1" dirty="0"/>
              <a:t>.</a:t>
            </a:r>
          </a:p>
          <a:p>
            <a:pPr marL="457200" lvl="1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</a:t>
            </a:r>
          </a:p>
          <a:p>
            <a:pPr marL="457200" lvl="1" indent="0" algn="just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- Cleaning and removing incomplete data.</a:t>
            </a:r>
          </a:p>
          <a:p>
            <a:pPr marL="457200" lvl="1" indent="0" algn="just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- Renaming inconsistent column names.</a:t>
            </a:r>
          </a:p>
          <a:p>
            <a:pPr marL="457200" lvl="1" indent="0" algn="just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- Ensuring uniform format and structure.  </a:t>
            </a:r>
          </a:p>
          <a:p>
            <a:pPr marL="457200" lvl="1" indent="0" algn="just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</a:t>
            </a:r>
          </a:p>
          <a:p>
            <a:pPr marL="457200" lvl="1" indent="0" algn="just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- </a:t>
            </a:r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 to the MySQL database.</a:t>
            </a:r>
          </a:p>
          <a:p>
            <a:pPr marL="457200" lvl="1" indent="0" algn="just">
              <a:buNone/>
            </a:pPr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- Insert transformed data into </a:t>
            </a:r>
            <a:r>
              <a:rPr lang="en-US" sz="1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daily_cases</a:t>
            </a:r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1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vaccination_data</a:t>
            </a:r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tables. </a:t>
            </a:r>
          </a:p>
          <a:p>
            <a:pPr marL="457200" lvl="1" indent="0" algn="just">
              <a:buNone/>
            </a:pP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5A10-9AC2-2906-17E4-BB8F603F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Healthcare data </a:t>
            </a:r>
            <a:r>
              <a:rPr lang="en-IN" dirty="0" err="1"/>
              <a:t>etl</a:t>
            </a:r>
            <a:r>
              <a:rPr lang="en-IN" dirty="0"/>
              <a:t>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1971DA-0F38-7E85-8F90-240F69255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6081" y="1966459"/>
            <a:ext cx="7651102" cy="3855843"/>
          </a:xfrm>
        </p:spPr>
      </p:pic>
    </p:spTree>
    <p:extLst>
      <p:ext uri="{BB962C8B-B14F-4D97-AF65-F5344CB8AC3E}">
        <p14:creationId xmlns:p14="http://schemas.microsoft.com/office/powerpoint/2010/main" val="359098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1128</TotalTime>
  <Words>702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Global Healthcare Data ETL &amp; Analysis CLI</vt:lpstr>
      <vt:lpstr> Contents :</vt:lpstr>
      <vt:lpstr>Problem statement</vt:lpstr>
      <vt:lpstr>Project Objective</vt:lpstr>
      <vt:lpstr>Technology Stack</vt:lpstr>
      <vt:lpstr>Data Sources</vt:lpstr>
      <vt:lpstr>Database schema</vt:lpstr>
      <vt:lpstr>ETL Workflow – End-to-End Data Pipeline</vt:lpstr>
      <vt:lpstr>         Healthcare data etl workflow</vt:lpstr>
      <vt:lpstr>CLI Command Examples</vt:lpstr>
      <vt:lpstr>Demo Screenshots</vt:lpstr>
      <vt:lpstr>Known limitations</vt:lpstr>
      <vt:lpstr>Conclusion</vt:lpstr>
      <vt:lpstr>                      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 KIRAN KAMMIDI</dc:creator>
  <cp:lastModifiedBy>JAYA KIRAN KAMMIDI</cp:lastModifiedBy>
  <cp:revision>5</cp:revision>
  <dcterms:created xsi:type="dcterms:W3CDTF">2025-08-02T12:25:30Z</dcterms:created>
  <dcterms:modified xsi:type="dcterms:W3CDTF">2025-08-08T14:26:35Z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