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microsoft.com/office/2016/11/relationships/changesInfo" Target="changesInfos/changesInfo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ONEESHA%20K%20EXCEL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[MONEESHA K EXCEL.xlsx]Sheet2!PivotTable1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 sz="1400"/>
              <a:t>EMPLOYEE</a:t>
            </a:r>
            <a:r>
              <a:rPr lang="en-US" sz="1400" baseline="0"/>
              <a:t> PERFORMANCE ANALYSIS</a:t>
            </a:r>
            <a:endParaRPr lang="en-US" sz="1400"/>
          </a:p>
        </c:rich>
      </c:tx>
      <c:layout>
        <c:manualLayout>
          <c:xMode val="edge"/>
          <c:yMode val="edge"/>
          <c:x val="0.23300699912510936"/>
          <c:y val="6.7403032954214057E-2"/>
        </c:manualLayout>
      </c:layout>
      <c:overlay val="1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3">
                  <c:v>1</c:v>
                </c:pt>
                <c:pt idx="5">
                  <c:v>2</c:v>
                </c:pt>
                <c:pt idx="6">
                  <c:v>1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2-9649-A8A3-84B24B6F326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trendline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32-9649-A8A3-84B24B6F326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6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32-9649-A8A3-84B24B6F326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4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32-9649-A8A3-84B24B6F3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1561088"/>
        <c:axId val="194446464"/>
      </c:barChart>
      <c:catAx>
        <c:axId val="191561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4446464"/>
        <c:crosses val="autoZero"/>
        <c:auto val="1"/>
        <c:lblAlgn val="ctr"/>
        <c:lblOffset val="100"/>
        <c:noMultiLvlLbl val="0"/>
      </c:catAx>
      <c:valAx>
        <c:axId val="194446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15610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819400" y="2798304"/>
            <a:ext cx="86851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 MONEESHA K</a:t>
            </a:r>
          </a:p>
          <a:p>
            <a:r>
              <a:rPr lang="en-US" sz="2400" dirty="0"/>
              <a:t>REGISTER NO  :  312210020</a:t>
            </a:r>
          </a:p>
          <a:p>
            <a:r>
              <a:rPr lang="en-US" sz="2400" dirty="0"/>
              <a:t>NAAN MUDHALVAN ID NUMBER :</a:t>
            </a:r>
          </a:p>
          <a:p>
            <a:r>
              <a:rPr lang="en-US" sz="2400" dirty="0"/>
              <a:t> D3FA39379B339C8BCD54B7B3B408E0F4</a:t>
            </a:r>
          </a:p>
          <a:p>
            <a:r>
              <a:rPr lang="en-US" sz="2400" dirty="0"/>
              <a:t>DEPARTMENT :  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 :  VALLIAMMAL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FB7BA3-DAE7-AED8-F873-F6D581EC379F}"/>
              </a:ext>
            </a:extLst>
          </p:cNvPr>
          <p:cNvSpPr txBox="1"/>
          <p:nvPr/>
        </p:nvSpPr>
        <p:spPr>
          <a:xfrm>
            <a:off x="964407" y="1470621"/>
            <a:ext cx="87862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collected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for the analysis.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taken based on the concept of employees.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analysis explains about the employees performance in the company.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stated as Employee Performance Analysis.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collection 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of employees contains 26 features and from this 9 features are selected for analyses.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 are taken such as employee ID, name, business unit, employee status, employee type, gender, performance core, employee ratings and performance level.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columns contain blank values data they are first identified by using  conditional formatting and they are seperately segregated by highlighting the missing columns with the colors.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the missing valuing are identified and sorted by conditional formatting.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A01-345E-D6CC-3E02-28305B58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C098AF-14A4-C299-D4A3-897076CF6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357313"/>
            <a:ext cx="8585121" cy="553997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of employees ratings which are represented in numerical values are categorized based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on their performance such as low, mid, high and very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Categories of ratings are done by verifying the multiple conditions  which uses IFS formula.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IFS formula used for checking the true value.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-  Performance level =IFS(Z2&gt;=5,“VERY                    HIGH”,Z2&gt;=3,“MED”,TRUE,“LOW”)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applying formula they are applied to all other rows 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summarization of huge data is columns and rows is called pivot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 can be selected in insert option . They can be segregated as per the rows 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columns by dropping in respective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 also contains a new feature  known as slicer which helps is the collecting of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specified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Example – part time employees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6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942D-2D9C-5212-C5A8-B8B09C90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2F91A-2871-30A3-C201-74937CDB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16541" cy="166199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which are summarized in table format of pivot chart are represented as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graphical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was created by using the option chart by our own idea or recommendation chart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 chart can also be created for better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16389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E4937D8-96C7-50B5-D2C3-A1647B286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40007"/>
              </p:ext>
            </p:extLst>
          </p:nvPr>
        </p:nvGraphicFramePr>
        <p:xfrm>
          <a:off x="755333" y="1464470"/>
          <a:ext cx="8169592" cy="461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87C5F-512E-DD79-18AC-951508D03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39"/>
            <a:ext cx="8945166" cy="3600986"/>
          </a:xfrm>
        </p:spPr>
        <p:txBody>
          <a:bodyPr/>
          <a:lstStyle/>
          <a:p>
            <a:r>
              <a:rPr lang="en-US" dirty="0"/>
              <a:t>Comparison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Low performing employees are more in the organization as per the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Measures can be taken to identify their issues in particular field and giving them training,</a:t>
            </a:r>
          </a:p>
          <a:p>
            <a:r>
              <a:rPr lang="en-US" dirty="0"/>
              <a:t>       develop a  structured improvement plan, offer rewards for employees who achieved their </a:t>
            </a:r>
          </a:p>
          <a:p>
            <a:r>
              <a:rPr lang="en-US" dirty="0"/>
              <a:t>       targets, encourage team work and collaboration, develop new skills and interest for </a:t>
            </a:r>
          </a:p>
          <a:p>
            <a:r>
              <a:rPr lang="en-US" dirty="0"/>
              <a:t>       employees.</a:t>
            </a:r>
          </a:p>
          <a:p>
            <a:endParaRPr lang="en-US" dirty="0"/>
          </a:p>
          <a:p>
            <a:r>
              <a:rPr lang="en-US" dirty="0"/>
              <a:t>Trend Line Analysis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Trend line represents in graph is represent the range of low performing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 shows a linear decreasing line of various company employees.</a:t>
            </a:r>
          </a:p>
          <a:p>
            <a:endParaRPr lang="en-US" dirty="0"/>
          </a:p>
          <a:p>
            <a:r>
              <a:rPr lang="en-US" dirty="0"/>
              <a:t>       Lower performance Employees Higher  - MSC</a:t>
            </a:r>
          </a:p>
          <a:p>
            <a:r>
              <a:rPr lang="en-US" dirty="0"/>
              <a:t>       Lower performance Employees lower    - BPC  ,  WBL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743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FCE10-2F1E-E3D0-B0B1-98BC7FA6D1B8}"/>
              </a:ext>
            </a:extLst>
          </p:cNvPr>
          <p:cNvSpPr txBox="1"/>
          <p:nvPr/>
        </p:nvSpPr>
        <p:spPr>
          <a:xfrm>
            <a:off x="1643064" y="2339578"/>
            <a:ext cx="5636896" cy="373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642E1-9868-A4C4-DF27-7220AF5E0DB7}"/>
              </a:ext>
            </a:extLst>
          </p:cNvPr>
          <p:cNvSpPr txBox="1"/>
          <p:nvPr/>
        </p:nvSpPr>
        <p:spPr>
          <a:xfrm>
            <a:off x="676275" y="1428750"/>
            <a:ext cx="7734300" cy="4159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095C5-315B-04F4-AC8F-14014747B83B}"/>
              </a:ext>
            </a:extLst>
          </p:cNvPr>
          <p:cNvSpPr txBox="1"/>
          <p:nvPr/>
        </p:nvSpPr>
        <p:spPr>
          <a:xfrm>
            <a:off x="476251" y="1428750"/>
            <a:ext cx="7515224" cy="4159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2294B-3AE4-6510-4523-C1C4DB3A6FD0}"/>
              </a:ext>
            </a:extLst>
          </p:cNvPr>
          <p:cNvSpPr txBox="1"/>
          <p:nvPr/>
        </p:nvSpPr>
        <p:spPr>
          <a:xfrm>
            <a:off x="476251" y="-1698625"/>
            <a:ext cx="6937691" cy="7286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81905-2DD0-0FAE-F8D6-44C4F43F7616}"/>
              </a:ext>
            </a:extLst>
          </p:cNvPr>
          <p:cNvSpPr txBox="1"/>
          <p:nvPr/>
        </p:nvSpPr>
        <p:spPr>
          <a:xfrm>
            <a:off x="646430" y="1673224"/>
            <a:ext cx="6967535" cy="499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F0FB1-7D54-D03E-7A71-0D1E8889B3CB}"/>
              </a:ext>
            </a:extLst>
          </p:cNvPr>
          <p:cNvSpPr txBox="1"/>
          <p:nvPr/>
        </p:nvSpPr>
        <p:spPr>
          <a:xfrm>
            <a:off x="646429" y="2132711"/>
            <a:ext cx="77342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Assessing performance helps to identify strength , weakness , and areas for improvement.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Helps in valuation of incentives , promotions and bonuses to employees.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Performance of data structure gives ideas for organizational planning and resource allocation.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 improves personal growth by encouraging employees self – improvement  and skill development.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E89B81-EDAB-4CE4-2A97-F6CD4A436B05}"/>
              </a:ext>
            </a:extLst>
          </p:cNvPr>
          <p:cNvSpPr/>
          <p:nvPr/>
        </p:nvSpPr>
        <p:spPr>
          <a:xfrm>
            <a:off x="6772274" y="6076950"/>
            <a:ext cx="507686" cy="3905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9FA681-D10E-BD92-ACCF-423D36663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015" y="1892866"/>
            <a:ext cx="8161844" cy="2995602"/>
          </a:xfrm>
        </p:spPr>
        <p:txBody>
          <a:bodyPr/>
          <a:lstStyle/>
          <a:p>
            <a:r>
              <a:rPr lang="en-US" dirty="0"/>
              <a:t>     Employees performance analysis is a systematic process of evaluating an employees work performance, productivity and contributions to the organization.  It involves assessing various aspects of an employees such as gender, performance level , achievements  and current employees ratings.</a:t>
            </a:r>
          </a:p>
          <a:p>
            <a:endParaRPr lang="en-US" dirty="0"/>
          </a:p>
          <a:p>
            <a:r>
              <a:rPr lang="en-US" dirty="0"/>
              <a:t>     It help in visualizing categories of employees based on their performance like high , medium , low . This is mainly done to make better decisions and better alignment with organizational goals.</a:t>
            </a:r>
          </a:p>
          <a:p>
            <a:endParaRPr lang="en-US" dirty="0"/>
          </a:p>
          <a:p>
            <a:r>
              <a:rPr lang="en-US" dirty="0"/>
              <a:t>     Regular employee performance analysis support the organization by optimizing  the employees talent , drive business success and foster a culture of continuous improvement in organization.   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86C80-625C-1114-A415-C202319E3C70}"/>
              </a:ext>
            </a:extLst>
          </p:cNvPr>
          <p:cNvSpPr/>
          <p:nvPr/>
        </p:nvSpPr>
        <p:spPr>
          <a:xfrm>
            <a:off x="1000015" y="6076949"/>
            <a:ext cx="474238" cy="200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4439B-A91E-BD0A-BC9D-EAF80BD4500C}"/>
              </a:ext>
            </a:extLst>
          </p:cNvPr>
          <p:cNvSpPr txBox="1"/>
          <p:nvPr/>
        </p:nvSpPr>
        <p:spPr>
          <a:xfrm>
            <a:off x="285750" y="2523528"/>
            <a:ext cx="8572500" cy="376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770653-3BFE-E830-8537-AD0358708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3" y="2019300"/>
            <a:ext cx="8340328" cy="44540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2AA311-7DCC-37A9-786F-726999D96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5517" y="2839641"/>
            <a:ext cx="5456634" cy="16619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Conditional formatting -  finding of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- for removing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Formula -  analyzing performance of employees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 table - summarization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-  data visualization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Pie chart – data visualization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7D187-D9F4-5AA3-9A22-530917CA5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577340"/>
            <a:ext cx="10827067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Employee Data - </a:t>
            </a:r>
            <a:r>
              <a:rPr lang="en-US" dirty="0" err="1"/>
              <a:t>kaggle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26 :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09 : features selected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Employee ID -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Name -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Business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Employee 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Employee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Gender -  male , female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Performance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Employee ratings - numerical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A997C-F69F-A98C-394D-FA2FFE99D13D}"/>
              </a:ext>
            </a:extLst>
          </p:cNvPr>
          <p:cNvSpPr txBox="1"/>
          <p:nvPr/>
        </p:nvSpPr>
        <p:spPr>
          <a:xfrm>
            <a:off x="2928938" y="2571116"/>
            <a:ext cx="64246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=IF(Z2&gt;=5,"VERY HIGH",IF Z2&gt;=4,"HIGH",IF Z2&gt;=3,"MED",IFZ2&gt;=2,"LOW")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moneeakshya2005@gmail.com</cp:lastModifiedBy>
  <cp:revision>29</cp:revision>
  <dcterms:created xsi:type="dcterms:W3CDTF">2024-03-29T15:07:22Z</dcterms:created>
  <dcterms:modified xsi:type="dcterms:W3CDTF">2024-08-31T17:38:37Z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