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97F4A-C192-4515-8FE8-954BA6EF1A54}" v="34" dt="2020-08-24T11:19:06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6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לינא" userId="01fcf4d7b3a5ac85" providerId="LiveId" clId="{F1064738-ECB2-4E95-B946-56B805016AAA}"/>
    <pc:docChg chg="mod modSld">
      <pc:chgData name="לינא" userId="01fcf4d7b3a5ac85" providerId="LiveId" clId="{F1064738-ECB2-4E95-B946-56B805016AAA}" dt="2020-08-24T11:26:46.783" v="3" actId="20577"/>
      <pc:docMkLst>
        <pc:docMk/>
      </pc:docMkLst>
      <pc:sldChg chg="modSp mod">
        <pc:chgData name="לינא" userId="01fcf4d7b3a5ac85" providerId="LiveId" clId="{F1064738-ECB2-4E95-B946-56B805016AAA}" dt="2020-08-24T11:26:46.783" v="3" actId="20577"/>
        <pc:sldMkLst>
          <pc:docMk/>
          <pc:sldMk cId="3658346371" sldId="256"/>
        </pc:sldMkLst>
        <pc:spChg chg="mod">
          <ac:chgData name="לינא" userId="01fcf4d7b3a5ac85" providerId="LiveId" clId="{F1064738-ECB2-4E95-B946-56B805016AAA}" dt="2020-08-24T11:26:46.783" v="3" actId="20577"/>
          <ac:spMkLst>
            <pc:docMk/>
            <pc:sldMk cId="3658346371" sldId="256"/>
            <ac:spMk id="3" creationId="{65F16EDE-AF95-443E-81F2-D8E1285BCEEF}"/>
          </ac:spMkLst>
        </pc:spChg>
      </pc:sldChg>
    </pc:docChg>
  </pc:docChgLst>
  <pc:docChgLst>
    <pc:chgData name="לינא" userId="01fcf4d7b3a5ac85" providerId="LiveId" clId="{3D997F4A-C192-4515-8FE8-954BA6EF1A54}"/>
    <pc:docChg chg="undo redo custSel mod addSld modSld">
      <pc:chgData name="לינא" userId="01fcf4d7b3a5ac85" providerId="LiveId" clId="{3D997F4A-C192-4515-8FE8-954BA6EF1A54}" dt="2020-08-24T11:22:40.652" v="985" actId="1076"/>
      <pc:docMkLst>
        <pc:docMk/>
      </pc:docMkLst>
      <pc:sldChg chg="addSp delSp modSp mod setBg">
        <pc:chgData name="לינא" userId="01fcf4d7b3a5ac85" providerId="LiveId" clId="{3D997F4A-C192-4515-8FE8-954BA6EF1A54}" dt="2020-08-24T07:00:04.512" v="577" actId="20577"/>
        <pc:sldMkLst>
          <pc:docMk/>
          <pc:sldMk cId="3658346371" sldId="256"/>
        </pc:sldMkLst>
        <pc:spChg chg="mod">
          <ac:chgData name="לינא" userId="01fcf4d7b3a5ac85" providerId="LiveId" clId="{3D997F4A-C192-4515-8FE8-954BA6EF1A54}" dt="2020-08-24T07:00:04.512" v="577" actId="20577"/>
          <ac:spMkLst>
            <pc:docMk/>
            <pc:sldMk cId="3658346371" sldId="256"/>
            <ac:spMk id="3" creationId="{65F16EDE-AF95-443E-81F2-D8E1285BCEEF}"/>
          </ac:spMkLst>
        </pc:spChg>
        <pc:spChg chg="mod">
          <ac:chgData name="לינא" userId="01fcf4d7b3a5ac85" providerId="LiveId" clId="{3D997F4A-C192-4515-8FE8-954BA6EF1A54}" dt="2020-08-23T12:37:28.424" v="411" actId="26606"/>
          <ac:spMkLst>
            <pc:docMk/>
            <pc:sldMk cId="3658346371" sldId="256"/>
            <ac:spMk id="5" creationId="{21A8C0F8-B0D4-45E1-9F34-DB0B4252E50B}"/>
          </ac:spMkLst>
        </pc:spChg>
        <pc:spChg chg="mod ord">
          <ac:chgData name="לינא" userId="01fcf4d7b3a5ac85" providerId="LiveId" clId="{3D997F4A-C192-4515-8FE8-954BA6EF1A54}" dt="2020-08-23T12:38:28.325" v="439" actId="207"/>
          <ac:spMkLst>
            <pc:docMk/>
            <pc:sldMk cId="3658346371" sldId="256"/>
            <ac:spMk id="7" creationId="{D16B1BFC-D7D8-4D89-9A86-13C821FFF795}"/>
          </ac:spMkLst>
        </pc:spChg>
        <pc:spChg chg="add del">
          <ac:chgData name="לינא" userId="01fcf4d7b3a5ac85" providerId="LiveId" clId="{3D997F4A-C192-4515-8FE8-954BA6EF1A54}" dt="2020-08-23T12:37:28.406" v="410" actId="26606"/>
          <ac:spMkLst>
            <pc:docMk/>
            <pc:sldMk cId="3658346371" sldId="256"/>
            <ac:spMk id="13" creationId="{A1D7EC86-7CB9-431D-8AC3-8AAF0440B162}"/>
          </ac:spMkLst>
        </pc:spChg>
        <pc:spChg chg="add">
          <ac:chgData name="לינא" userId="01fcf4d7b3a5ac85" providerId="LiveId" clId="{3D997F4A-C192-4515-8FE8-954BA6EF1A54}" dt="2020-08-23T12:37:28.424" v="411" actId="26606"/>
          <ac:spMkLst>
            <pc:docMk/>
            <pc:sldMk cId="3658346371" sldId="256"/>
            <ac:spMk id="14" creationId="{EF63F4E1-AEA4-4F86-BBED-27DF9CE85AEE}"/>
          </ac:spMkLst>
        </pc:spChg>
        <pc:spChg chg="add del">
          <ac:chgData name="לינא" userId="01fcf4d7b3a5ac85" providerId="LiveId" clId="{3D997F4A-C192-4515-8FE8-954BA6EF1A54}" dt="2020-08-23T12:37:28.406" v="410" actId="26606"/>
          <ac:spMkLst>
            <pc:docMk/>
            <pc:sldMk cId="3658346371" sldId="256"/>
            <ac:spMk id="15" creationId="{D4B9777F-B610-419B-9193-80306388F3E2}"/>
          </ac:spMkLst>
        </pc:spChg>
        <pc:spChg chg="add">
          <ac:chgData name="לינא" userId="01fcf4d7b3a5ac85" providerId="LiveId" clId="{3D997F4A-C192-4515-8FE8-954BA6EF1A54}" dt="2020-08-23T12:37:28.424" v="411" actId="26606"/>
          <ac:spMkLst>
            <pc:docMk/>
            <pc:sldMk cId="3658346371" sldId="256"/>
            <ac:spMk id="16" creationId="{C59D4035-62F4-48F5-A9F6-93DCABB67D6F}"/>
          </ac:spMkLst>
        </pc:spChg>
        <pc:spChg chg="add del">
          <ac:chgData name="לינא" userId="01fcf4d7b3a5ac85" providerId="LiveId" clId="{3D997F4A-C192-4515-8FE8-954BA6EF1A54}" dt="2020-08-23T12:37:28.406" v="410" actId="26606"/>
          <ac:spMkLst>
            <pc:docMk/>
            <pc:sldMk cId="3658346371" sldId="256"/>
            <ac:spMk id="17" creationId="{311F016A-A753-449B-9EA6-322199B7119E}"/>
          </ac:spMkLst>
        </pc:spChg>
        <pc:spChg chg="add del">
          <ac:chgData name="לינא" userId="01fcf4d7b3a5ac85" providerId="LiveId" clId="{3D997F4A-C192-4515-8FE8-954BA6EF1A54}" dt="2020-08-23T12:37:28.406" v="410" actId="26606"/>
          <ac:spMkLst>
            <pc:docMk/>
            <pc:sldMk cId="3658346371" sldId="256"/>
            <ac:spMk id="19" creationId="{95106A28-883A-4993-BF9E-C403B81A8D66}"/>
          </ac:spMkLst>
        </pc:spChg>
        <pc:spChg chg="add del">
          <ac:chgData name="לינא" userId="01fcf4d7b3a5ac85" providerId="LiveId" clId="{3D997F4A-C192-4515-8FE8-954BA6EF1A54}" dt="2020-08-23T12:37:28.406" v="410" actId="26606"/>
          <ac:spMkLst>
            <pc:docMk/>
            <pc:sldMk cId="3658346371" sldId="256"/>
            <ac:spMk id="21" creationId="{F5AE4E4F-9F4C-43ED-8299-9BD63B74E8F0}"/>
          </ac:spMkLst>
        </pc:spChg>
        <pc:picChg chg="add del">
          <ac:chgData name="לינא" userId="01fcf4d7b3a5ac85" providerId="LiveId" clId="{3D997F4A-C192-4515-8FE8-954BA6EF1A54}" dt="2020-08-23T12:37:28.406" v="410" actId="26606"/>
          <ac:picMkLst>
            <pc:docMk/>
            <pc:sldMk cId="3658346371" sldId="256"/>
            <ac:picMk id="9" creationId="{43F9593E-2E38-47C7-9135-83269B08354C}"/>
          </ac:picMkLst>
        </pc:picChg>
        <pc:picChg chg="add">
          <ac:chgData name="לינא" userId="01fcf4d7b3a5ac85" providerId="LiveId" clId="{3D997F4A-C192-4515-8FE8-954BA6EF1A54}" dt="2020-08-23T12:37:28.424" v="411" actId="26606"/>
          <ac:picMkLst>
            <pc:docMk/>
            <pc:sldMk cId="3658346371" sldId="256"/>
            <ac:picMk id="11" creationId="{5196752B-1663-4CA0-84D6-E48E9F71A199}"/>
          </ac:picMkLst>
        </pc:picChg>
      </pc:sldChg>
      <pc:sldChg chg="addSp modSp new mod setBg">
        <pc:chgData name="לינא" userId="01fcf4d7b3a5ac85" providerId="LiveId" clId="{3D997F4A-C192-4515-8FE8-954BA6EF1A54}" dt="2020-08-24T07:00:16.398" v="578" actId="20577"/>
        <pc:sldMkLst>
          <pc:docMk/>
          <pc:sldMk cId="2703481385" sldId="257"/>
        </pc:sldMkLst>
        <pc:spChg chg="mod">
          <ac:chgData name="לינא" userId="01fcf4d7b3a5ac85" providerId="LiveId" clId="{3D997F4A-C192-4515-8FE8-954BA6EF1A54}" dt="2020-08-23T12:36:27.296" v="404" actId="1076"/>
          <ac:spMkLst>
            <pc:docMk/>
            <pc:sldMk cId="2703481385" sldId="257"/>
            <ac:spMk id="2" creationId="{20612AFC-7D7F-4CC3-9DAE-567E7253E2A9}"/>
          </ac:spMkLst>
        </pc:spChg>
        <pc:spChg chg="mod">
          <ac:chgData name="לינא" userId="01fcf4d7b3a5ac85" providerId="LiveId" clId="{3D997F4A-C192-4515-8FE8-954BA6EF1A54}" dt="2020-08-23T12:36:48.281" v="407" actId="1076"/>
          <ac:spMkLst>
            <pc:docMk/>
            <pc:sldMk cId="2703481385" sldId="257"/>
            <ac:spMk id="3" creationId="{607A5F99-FB6D-4C83-8775-71005354FBCA}"/>
          </ac:spMkLst>
        </pc:spChg>
        <pc:spChg chg="add mod">
          <ac:chgData name="לינא" userId="01fcf4d7b3a5ac85" providerId="LiveId" clId="{3D997F4A-C192-4515-8FE8-954BA6EF1A54}" dt="2020-08-24T07:00:16.398" v="578" actId="20577"/>
          <ac:spMkLst>
            <pc:docMk/>
            <pc:sldMk cId="2703481385" sldId="257"/>
            <ac:spMk id="4" creationId="{19E020D5-EF1E-42FB-BEEE-7A13F0E85551}"/>
          </ac:spMkLst>
        </pc:spChg>
        <pc:spChg chg="add">
          <ac:chgData name="לינא" userId="01fcf4d7b3a5ac85" providerId="LiveId" clId="{3D997F4A-C192-4515-8FE8-954BA6EF1A54}" dt="2020-08-23T12:35:42.910" v="395" actId="26606"/>
          <ac:spMkLst>
            <pc:docMk/>
            <pc:sldMk cId="2703481385" sldId="257"/>
            <ac:spMk id="9" creationId="{4D5C4330-C44A-435E-8E7B-CF183E4CBA30}"/>
          </ac:spMkLst>
        </pc:spChg>
        <pc:spChg chg="add">
          <ac:chgData name="לינא" userId="01fcf4d7b3a5ac85" providerId="LiveId" clId="{3D997F4A-C192-4515-8FE8-954BA6EF1A54}" dt="2020-08-23T12:35:42.910" v="395" actId="26606"/>
          <ac:spMkLst>
            <pc:docMk/>
            <pc:sldMk cId="2703481385" sldId="257"/>
            <ac:spMk id="11" creationId="{16B9FAF4-4B18-4D7E-AF38-5EDDA8A6A080}"/>
          </ac:spMkLst>
        </pc:spChg>
      </pc:sldChg>
      <pc:sldChg chg="addSp delSp modSp new mod setBg">
        <pc:chgData name="לינא" userId="01fcf4d7b3a5ac85" providerId="LiveId" clId="{3D997F4A-C192-4515-8FE8-954BA6EF1A54}" dt="2020-08-24T11:16:59.492" v="957" actId="27636"/>
        <pc:sldMkLst>
          <pc:docMk/>
          <pc:sldMk cId="3501523768" sldId="258"/>
        </pc:sldMkLst>
        <pc:spChg chg="add mod">
          <ac:chgData name="לינא" userId="01fcf4d7b3a5ac85" providerId="LiveId" clId="{3D997F4A-C192-4515-8FE8-954BA6EF1A54}" dt="2020-08-24T11:16:59.492" v="957" actId="27636"/>
          <ac:spMkLst>
            <pc:docMk/>
            <pc:sldMk cId="3501523768" sldId="258"/>
            <ac:spMk id="4" creationId="{9FF2CA43-B1F3-4E0E-BD12-8F72D0E6BE31}"/>
          </ac:spMkLst>
        </pc:spChg>
        <pc:spChg chg="add">
          <ac:chgData name="לינא" userId="01fcf4d7b3a5ac85" providerId="LiveId" clId="{3D997F4A-C192-4515-8FE8-954BA6EF1A54}" dt="2020-08-23T16:41:04.802" v="535" actId="26606"/>
          <ac:spMkLst>
            <pc:docMk/>
            <pc:sldMk cId="3501523768" sldId="258"/>
            <ac:spMk id="8" creationId="{B5A8AFA4-5C32-4100-9C6D-839A47E15FA0}"/>
          </ac:spMkLst>
        </pc:spChg>
        <pc:spChg chg="add">
          <ac:chgData name="לינא" userId="01fcf4d7b3a5ac85" providerId="LiveId" clId="{3D997F4A-C192-4515-8FE8-954BA6EF1A54}" dt="2020-08-23T16:41:04.802" v="535" actId="26606"/>
          <ac:spMkLst>
            <pc:docMk/>
            <pc:sldMk cId="3501523768" sldId="258"/>
            <ac:spMk id="9" creationId="{96B5F253-7949-47C2-9DBD-1570ECDA2296}"/>
          </ac:spMkLst>
        </pc:spChg>
        <pc:spChg chg="add del">
          <ac:chgData name="לינא" userId="01fcf4d7b3a5ac85" providerId="LiveId" clId="{3D997F4A-C192-4515-8FE8-954BA6EF1A54}" dt="2020-08-23T12:59:57.627" v="521" actId="26606"/>
          <ac:spMkLst>
            <pc:docMk/>
            <pc:sldMk cId="3501523768" sldId="258"/>
            <ac:spMk id="11" creationId="{8CC66E84-2B42-463F-8329-75BA0D52127B}"/>
          </ac:spMkLst>
        </pc:spChg>
        <pc:spChg chg="add del">
          <ac:chgData name="לינא" userId="01fcf4d7b3a5ac85" providerId="LiveId" clId="{3D997F4A-C192-4515-8FE8-954BA6EF1A54}" dt="2020-08-23T12:59:57.627" v="521" actId="26606"/>
          <ac:spMkLst>
            <pc:docMk/>
            <pc:sldMk cId="3501523768" sldId="258"/>
            <ac:spMk id="18" creationId="{19C9EAEA-39D0-4B0E-A0EB-51E7B26740B1}"/>
          </ac:spMkLst>
        </pc:spChg>
        <pc:spChg chg="add del">
          <ac:chgData name="לינא" userId="01fcf4d7b3a5ac85" providerId="LiveId" clId="{3D997F4A-C192-4515-8FE8-954BA6EF1A54}" dt="2020-08-23T12:59:57.627" v="521" actId="26606"/>
          <ac:spMkLst>
            <pc:docMk/>
            <pc:sldMk cId="3501523768" sldId="258"/>
            <ac:spMk id="20" creationId="{3873B707-463F-40B0-8227-E8CC6C67EB25}"/>
          </ac:spMkLst>
        </pc:spChg>
        <pc:spChg chg="add del">
          <ac:chgData name="לינא" userId="01fcf4d7b3a5ac85" providerId="LiveId" clId="{3D997F4A-C192-4515-8FE8-954BA6EF1A54}" dt="2020-08-23T12:59:54.718" v="515" actId="26606"/>
          <ac:spMkLst>
            <pc:docMk/>
            <pc:sldMk cId="3501523768" sldId="258"/>
            <ac:spMk id="25" creationId="{B5A8AFA4-5C32-4100-9C6D-839A47E15FA0}"/>
          </ac:spMkLst>
        </pc:spChg>
        <pc:spChg chg="add del">
          <ac:chgData name="לינא" userId="01fcf4d7b3a5ac85" providerId="LiveId" clId="{3D997F4A-C192-4515-8FE8-954BA6EF1A54}" dt="2020-08-23T12:59:54.718" v="515" actId="26606"/>
          <ac:spMkLst>
            <pc:docMk/>
            <pc:sldMk cId="3501523768" sldId="258"/>
            <ac:spMk id="27" creationId="{96B5F253-7949-47C2-9DBD-1570ECDA2296}"/>
          </ac:spMkLst>
        </pc:spChg>
        <pc:grpChg chg="add del">
          <ac:chgData name="לינא" userId="01fcf4d7b3a5ac85" providerId="LiveId" clId="{3D997F4A-C192-4515-8FE8-954BA6EF1A54}" dt="2020-08-23T12:59:57.627" v="521" actId="26606"/>
          <ac:grpSpMkLst>
            <pc:docMk/>
            <pc:sldMk cId="3501523768" sldId="258"/>
            <ac:grpSpMk id="13" creationId="{032D8612-31EB-44CF-A1D0-14FD4C705424}"/>
          </ac:grpSpMkLst>
        </pc:grpChg>
        <pc:picChg chg="add del mod">
          <ac:chgData name="לינא" userId="01fcf4d7b3a5ac85" providerId="LiveId" clId="{3D997F4A-C192-4515-8FE8-954BA6EF1A54}" dt="2020-08-23T12:55:30.325" v="451" actId="478"/>
          <ac:picMkLst>
            <pc:docMk/>
            <pc:sldMk cId="3501523768" sldId="258"/>
            <ac:picMk id="3" creationId="{4BD533C2-5DF8-4C69-AC38-FE39FA78F58D}"/>
          </ac:picMkLst>
        </pc:picChg>
        <pc:picChg chg="add mod">
          <ac:chgData name="לינא" userId="01fcf4d7b3a5ac85" providerId="LiveId" clId="{3D997F4A-C192-4515-8FE8-954BA6EF1A54}" dt="2020-08-24T09:10:29.913" v="867" actId="14100"/>
          <ac:picMkLst>
            <pc:docMk/>
            <pc:sldMk cId="3501523768" sldId="258"/>
            <ac:picMk id="3" creationId="{DA4EB08A-9DE0-4D27-BC5A-053B8572C88E}"/>
          </ac:picMkLst>
        </pc:picChg>
        <pc:picChg chg="add del mod modCrop">
          <ac:chgData name="לינא" userId="01fcf4d7b3a5ac85" providerId="LiveId" clId="{3D997F4A-C192-4515-8FE8-954BA6EF1A54}" dt="2020-08-24T09:10:09.866" v="860" actId="478"/>
          <ac:picMkLst>
            <pc:docMk/>
            <pc:sldMk cId="3501523768" sldId="258"/>
            <ac:picMk id="6" creationId="{B366EC07-4484-428F-A4AB-4666E81FFD93}"/>
          </ac:picMkLst>
        </pc:picChg>
      </pc:sldChg>
      <pc:sldChg chg="addSp delSp modSp new mod setBg">
        <pc:chgData name="לינא" userId="01fcf4d7b3a5ac85" providerId="LiveId" clId="{3D997F4A-C192-4515-8FE8-954BA6EF1A54}" dt="2020-08-24T11:16:30.483" v="953" actId="27636"/>
        <pc:sldMkLst>
          <pc:docMk/>
          <pc:sldMk cId="1205425092" sldId="259"/>
        </pc:sldMkLst>
        <pc:spChg chg="add mod">
          <ac:chgData name="לינא" userId="01fcf4d7b3a5ac85" providerId="LiveId" clId="{3D997F4A-C192-4515-8FE8-954BA6EF1A54}" dt="2020-08-24T11:16:30.483" v="953" actId="27636"/>
          <ac:spMkLst>
            <pc:docMk/>
            <pc:sldMk cId="1205425092" sldId="259"/>
            <ac:spMk id="2" creationId="{9C22DBDE-25F1-40FB-A92D-77146BDBCF16}"/>
          </ac:spMkLst>
        </pc:spChg>
        <pc:spChg chg="add">
          <ac:chgData name="לינא" userId="01fcf4d7b3a5ac85" providerId="LiveId" clId="{3D997F4A-C192-4515-8FE8-954BA6EF1A54}" dt="2020-08-23T19:12:59.265" v="544" actId="26606"/>
          <ac:spMkLst>
            <pc:docMk/>
            <pc:sldMk cId="1205425092" sldId="259"/>
            <ac:spMk id="6" creationId="{B5A8AFA4-5C32-4100-9C6D-839A47E15FA0}"/>
          </ac:spMkLst>
        </pc:spChg>
        <pc:spChg chg="add">
          <ac:chgData name="לינא" userId="01fcf4d7b3a5ac85" providerId="LiveId" clId="{3D997F4A-C192-4515-8FE8-954BA6EF1A54}" dt="2020-08-23T19:12:59.265" v="544" actId="26606"/>
          <ac:spMkLst>
            <pc:docMk/>
            <pc:sldMk cId="1205425092" sldId="259"/>
            <ac:spMk id="7" creationId="{96B5F253-7949-47C2-9DBD-1570ECDA2296}"/>
          </ac:spMkLst>
        </pc:spChg>
        <pc:spChg chg="add del">
          <ac:chgData name="לינא" userId="01fcf4d7b3a5ac85" providerId="LiveId" clId="{3D997F4A-C192-4515-8FE8-954BA6EF1A54}" dt="2020-08-23T12:32:28.784" v="357" actId="26606"/>
          <ac:spMkLst>
            <pc:docMk/>
            <pc:sldMk cId="1205425092" sldId="259"/>
            <ac:spMk id="9" creationId="{A9607B8D-5A6C-4ECB-9047-3836C51C14F0}"/>
          </ac:spMkLst>
        </pc:spChg>
        <pc:spChg chg="add del">
          <ac:chgData name="לינא" userId="01fcf4d7b3a5ac85" providerId="LiveId" clId="{3D997F4A-C192-4515-8FE8-954BA6EF1A54}" dt="2020-08-23T12:32:28.784" v="357" actId="26606"/>
          <ac:spMkLst>
            <pc:docMk/>
            <pc:sldMk cId="1205425092" sldId="259"/>
            <ac:spMk id="11" creationId="{CA84D6C4-24A3-44DC-9607-566CF5A2227A}"/>
          </ac:spMkLst>
        </pc:spChg>
        <pc:spChg chg="add del">
          <ac:chgData name="לינא" userId="01fcf4d7b3a5ac85" providerId="LiveId" clId="{3D997F4A-C192-4515-8FE8-954BA6EF1A54}" dt="2020-08-23T12:32:28.784" v="357" actId="26606"/>
          <ac:spMkLst>
            <pc:docMk/>
            <pc:sldMk cId="1205425092" sldId="259"/>
            <ac:spMk id="13" creationId="{72F7300B-53A6-4A16-AA84-78597664F02E}"/>
          </ac:spMkLst>
        </pc:spChg>
        <pc:picChg chg="add del mod modCrop">
          <ac:chgData name="לינא" userId="01fcf4d7b3a5ac85" providerId="LiveId" clId="{3D997F4A-C192-4515-8FE8-954BA6EF1A54}" dt="2020-08-24T09:16:55.754" v="869" actId="478"/>
          <ac:picMkLst>
            <pc:docMk/>
            <pc:sldMk cId="1205425092" sldId="259"/>
            <ac:picMk id="4" creationId="{27EDDFEE-B6AC-49F2-8372-3D9E60002BE8}"/>
          </ac:picMkLst>
        </pc:picChg>
        <pc:picChg chg="add mod">
          <ac:chgData name="לינא" userId="01fcf4d7b3a5ac85" providerId="LiveId" clId="{3D997F4A-C192-4515-8FE8-954BA6EF1A54}" dt="2020-08-24T09:17:39.418" v="876" actId="14100"/>
          <ac:picMkLst>
            <pc:docMk/>
            <pc:sldMk cId="1205425092" sldId="259"/>
            <ac:picMk id="5" creationId="{E18CF44D-4ACE-446A-9CAA-1E861E94F334}"/>
          </ac:picMkLst>
        </pc:picChg>
      </pc:sldChg>
      <pc:sldChg chg="addSp delSp modSp new mod setBg">
        <pc:chgData name="לינא" userId="01fcf4d7b3a5ac85" providerId="LiveId" clId="{3D997F4A-C192-4515-8FE8-954BA6EF1A54}" dt="2020-08-24T11:15:52.228" v="942" actId="1076"/>
        <pc:sldMkLst>
          <pc:docMk/>
          <pc:sldMk cId="2402703666" sldId="260"/>
        </pc:sldMkLst>
        <pc:spChg chg="add mod">
          <ac:chgData name="לינא" userId="01fcf4d7b3a5ac85" providerId="LiveId" clId="{3D997F4A-C192-4515-8FE8-954BA6EF1A54}" dt="2020-08-24T11:15:52.228" v="942" actId="1076"/>
          <ac:spMkLst>
            <pc:docMk/>
            <pc:sldMk cId="2402703666" sldId="260"/>
            <ac:spMk id="2" creationId="{EF91BDD5-9E85-49B0-ABE9-7280C510D24A}"/>
          </ac:spMkLst>
        </pc:spChg>
        <pc:spChg chg="add del">
          <ac:chgData name="לינא" userId="01fcf4d7b3a5ac85" providerId="LiveId" clId="{3D997F4A-C192-4515-8FE8-954BA6EF1A54}" dt="2020-08-23T12:34:50.704" v="385" actId="26606"/>
          <ac:spMkLst>
            <pc:docMk/>
            <pc:sldMk cId="2402703666" sldId="260"/>
            <ac:spMk id="9" creationId="{739E93DA-BA0C-4FFD-8859-C0D19FF5C045}"/>
          </ac:spMkLst>
        </pc:spChg>
        <pc:spChg chg="add del">
          <ac:chgData name="לינא" userId="01fcf4d7b3a5ac85" providerId="LiveId" clId="{3D997F4A-C192-4515-8FE8-954BA6EF1A54}" dt="2020-08-23T12:34:50.704" v="385" actId="26606"/>
          <ac:spMkLst>
            <pc:docMk/>
            <pc:sldMk cId="2402703666" sldId="260"/>
            <ac:spMk id="15" creationId="{04357C93-F0CB-4A1C-8F77-4E9063789819}"/>
          </ac:spMkLst>
        </pc:spChg>
        <pc:spChg chg="add del">
          <ac:chgData name="לינא" userId="01fcf4d7b3a5ac85" providerId="LiveId" clId="{3D997F4A-C192-4515-8FE8-954BA6EF1A54}" dt="2020-08-23T19:20:10.449" v="568" actId="26606"/>
          <ac:spMkLst>
            <pc:docMk/>
            <pc:sldMk cId="2402703666" sldId="260"/>
            <ac:spMk id="20" creationId="{20D5D19D-0789-4518-B5DC-D47ADF69D25A}"/>
          </ac:spMkLst>
        </pc:spChg>
        <pc:spChg chg="add del">
          <ac:chgData name="לינא" userId="01fcf4d7b3a5ac85" providerId="LiveId" clId="{3D997F4A-C192-4515-8FE8-954BA6EF1A54}" dt="2020-08-23T19:20:10.449" v="568" actId="26606"/>
          <ac:spMkLst>
            <pc:docMk/>
            <pc:sldMk cId="2402703666" sldId="260"/>
            <ac:spMk id="27" creationId="{B81933D1-5615-42C7-9C0B-4EB7105CCE2D}"/>
          </ac:spMkLst>
        </pc:spChg>
        <pc:spChg chg="add del">
          <ac:chgData name="לינא" userId="01fcf4d7b3a5ac85" providerId="LiveId" clId="{3D997F4A-C192-4515-8FE8-954BA6EF1A54}" dt="2020-08-23T19:20:10.449" v="568" actId="26606"/>
          <ac:spMkLst>
            <pc:docMk/>
            <pc:sldMk cId="2402703666" sldId="260"/>
            <ac:spMk id="29" creationId="{19C9EAEA-39D0-4B0E-A0EB-51E7B26740B1}"/>
          </ac:spMkLst>
        </pc:spChg>
        <pc:spChg chg="add">
          <ac:chgData name="לינא" userId="01fcf4d7b3a5ac85" providerId="LiveId" clId="{3D997F4A-C192-4515-8FE8-954BA6EF1A54}" dt="2020-08-23T19:20:10.449" v="568" actId="26606"/>
          <ac:spMkLst>
            <pc:docMk/>
            <pc:sldMk cId="2402703666" sldId="260"/>
            <ac:spMk id="31" creationId="{C0F7281F-D4E3-44C4-BFBA-CB593A7F6103}"/>
          </ac:spMkLst>
        </pc:spChg>
        <pc:spChg chg="add">
          <ac:chgData name="לינא" userId="01fcf4d7b3a5ac85" providerId="LiveId" clId="{3D997F4A-C192-4515-8FE8-954BA6EF1A54}" dt="2020-08-23T19:20:10.449" v="568" actId="26606"/>
          <ac:spMkLst>
            <pc:docMk/>
            <pc:sldMk cId="2402703666" sldId="260"/>
            <ac:spMk id="32" creationId="{E8B49220-D709-41F4-BFDA-B6A2F0757A66}"/>
          </ac:spMkLst>
        </pc:spChg>
        <pc:spChg chg="add del">
          <ac:chgData name="לינא" userId="01fcf4d7b3a5ac85" providerId="LiveId" clId="{3D997F4A-C192-4515-8FE8-954BA6EF1A54}" dt="2020-08-23T12:30:07.107" v="348" actId="26606"/>
          <ac:spMkLst>
            <pc:docMk/>
            <pc:sldMk cId="2402703666" sldId="260"/>
            <ac:spMk id="34" creationId="{42C138A0-F8A6-4698-8710-6453CC230F98}"/>
          </ac:spMkLst>
        </pc:spChg>
        <pc:spChg chg="add del">
          <ac:chgData name="לינא" userId="01fcf4d7b3a5ac85" providerId="LiveId" clId="{3D997F4A-C192-4515-8FE8-954BA6EF1A54}" dt="2020-08-23T12:35:01.266" v="394" actId="26606"/>
          <ac:spMkLst>
            <pc:docMk/>
            <pc:sldMk cId="2402703666" sldId="260"/>
            <ac:spMk id="38" creationId="{72F7300B-53A6-4A16-AA84-78597664F02E}"/>
          </ac:spMkLst>
        </pc:spChg>
        <pc:spChg chg="add del">
          <ac:chgData name="לינא" userId="01fcf4d7b3a5ac85" providerId="LiveId" clId="{3D997F4A-C192-4515-8FE8-954BA6EF1A54}" dt="2020-08-23T12:30:07.107" v="348" actId="26606"/>
          <ac:spMkLst>
            <pc:docMk/>
            <pc:sldMk cId="2402703666" sldId="260"/>
            <ac:spMk id="41" creationId="{19C9EAEA-39D0-4B0E-A0EB-51E7B26740B1}"/>
          </ac:spMkLst>
        </pc:spChg>
        <pc:spChg chg="add del">
          <ac:chgData name="לינא" userId="01fcf4d7b3a5ac85" providerId="LiveId" clId="{3D997F4A-C192-4515-8FE8-954BA6EF1A54}" dt="2020-08-23T12:30:07.107" v="348" actId="26606"/>
          <ac:spMkLst>
            <pc:docMk/>
            <pc:sldMk cId="2402703666" sldId="260"/>
            <ac:spMk id="43" creationId="{3873B707-463F-40B0-8227-E8CC6C67EB25}"/>
          </ac:spMkLst>
        </pc:spChg>
        <pc:spChg chg="add del">
          <ac:chgData name="לינא" userId="01fcf4d7b3a5ac85" providerId="LiveId" clId="{3D997F4A-C192-4515-8FE8-954BA6EF1A54}" dt="2020-08-23T12:30:37.178" v="350" actId="26606"/>
          <ac:spMkLst>
            <pc:docMk/>
            <pc:sldMk cId="2402703666" sldId="260"/>
            <ac:spMk id="45" creationId="{8CC66E84-2B42-463F-8329-75BA0D52127B}"/>
          </ac:spMkLst>
        </pc:spChg>
        <pc:spChg chg="add del">
          <ac:chgData name="לינא" userId="01fcf4d7b3a5ac85" providerId="LiveId" clId="{3D997F4A-C192-4515-8FE8-954BA6EF1A54}" dt="2020-08-23T12:30:37.178" v="350" actId="26606"/>
          <ac:spMkLst>
            <pc:docMk/>
            <pc:sldMk cId="2402703666" sldId="260"/>
            <ac:spMk id="50" creationId="{19C9EAEA-39D0-4B0E-A0EB-51E7B26740B1}"/>
          </ac:spMkLst>
        </pc:spChg>
        <pc:spChg chg="add del">
          <ac:chgData name="לינא" userId="01fcf4d7b3a5ac85" providerId="LiveId" clId="{3D997F4A-C192-4515-8FE8-954BA6EF1A54}" dt="2020-08-23T12:30:37.178" v="350" actId="26606"/>
          <ac:spMkLst>
            <pc:docMk/>
            <pc:sldMk cId="2402703666" sldId="260"/>
            <ac:spMk id="51" creationId="{3873B707-463F-40B0-8227-E8CC6C67EB25}"/>
          </ac:spMkLst>
        </pc:spChg>
        <pc:spChg chg="add del">
          <ac:chgData name="לינא" userId="01fcf4d7b3a5ac85" providerId="LiveId" clId="{3D997F4A-C192-4515-8FE8-954BA6EF1A54}" dt="2020-08-23T12:30:42.947" v="352" actId="26606"/>
          <ac:spMkLst>
            <pc:docMk/>
            <pc:sldMk cId="2402703666" sldId="260"/>
            <ac:spMk id="53" creationId="{B5A8AFA4-5C32-4100-9C6D-839A47E15FA0}"/>
          </ac:spMkLst>
        </pc:spChg>
        <pc:spChg chg="add del">
          <ac:chgData name="לינא" userId="01fcf4d7b3a5ac85" providerId="LiveId" clId="{3D997F4A-C192-4515-8FE8-954BA6EF1A54}" dt="2020-08-23T12:30:42.947" v="352" actId="26606"/>
          <ac:spMkLst>
            <pc:docMk/>
            <pc:sldMk cId="2402703666" sldId="260"/>
            <ac:spMk id="54" creationId="{96B5F253-7949-47C2-9DBD-1570ECDA2296}"/>
          </ac:spMkLst>
        </pc:spChg>
        <pc:spChg chg="add del">
          <ac:chgData name="לינא" userId="01fcf4d7b3a5ac85" providerId="LiveId" clId="{3D997F4A-C192-4515-8FE8-954BA6EF1A54}" dt="2020-08-23T12:35:01.266" v="394" actId="26606"/>
          <ac:spMkLst>
            <pc:docMk/>
            <pc:sldMk cId="2402703666" sldId="260"/>
            <ac:spMk id="56" creationId="{A9607B8D-5A6C-4ECB-9047-3836C51C14F0}"/>
          </ac:spMkLst>
        </pc:spChg>
        <pc:spChg chg="add del">
          <ac:chgData name="לינא" userId="01fcf4d7b3a5ac85" providerId="LiveId" clId="{3D997F4A-C192-4515-8FE8-954BA6EF1A54}" dt="2020-08-23T12:35:01.266" v="394" actId="26606"/>
          <ac:spMkLst>
            <pc:docMk/>
            <pc:sldMk cId="2402703666" sldId="260"/>
            <ac:spMk id="57" creationId="{CA84D6C4-24A3-44DC-9607-566CF5A2227A}"/>
          </ac:spMkLst>
        </pc:spChg>
        <pc:grpChg chg="add del">
          <ac:chgData name="לינא" userId="01fcf4d7b3a5ac85" providerId="LiveId" clId="{3D997F4A-C192-4515-8FE8-954BA6EF1A54}" dt="2020-08-23T12:34:50.704" v="385" actId="26606"/>
          <ac:grpSpMkLst>
            <pc:docMk/>
            <pc:sldMk cId="2402703666" sldId="260"/>
            <ac:grpSpMk id="11" creationId="{3AF6A671-C637-4547-85F4-51B6D1881399}"/>
          </ac:grpSpMkLst>
        </pc:grpChg>
        <pc:grpChg chg="add del">
          <ac:chgData name="לינא" userId="01fcf4d7b3a5ac85" providerId="LiveId" clId="{3D997F4A-C192-4515-8FE8-954BA6EF1A54}" dt="2020-08-23T19:20:10.449" v="568" actId="26606"/>
          <ac:grpSpMkLst>
            <pc:docMk/>
            <pc:sldMk cId="2402703666" sldId="260"/>
            <ac:grpSpMk id="22" creationId="{032D8612-31EB-44CF-A1D0-14FD4C705424}"/>
          </ac:grpSpMkLst>
        </pc:grpChg>
        <pc:grpChg chg="add del">
          <ac:chgData name="לינא" userId="01fcf4d7b3a5ac85" providerId="LiveId" clId="{3D997F4A-C192-4515-8FE8-954BA6EF1A54}" dt="2020-08-23T12:30:07.107" v="348" actId="26606"/>
          <ac:grpSpMkLst>
            <pc:docMk/>
            <pc:sldMk cId="2402703666" sldId="260"/>
            <ac:grpSpMk id="36" creationId="{032D8612-31EB-44CF-A1D0-14FD4C705424}"/>
          </ac:grpSpMkLst>
        </pc:grpChg>
        <pc:grpChg chg="add del">
          <ac:chgData name="לינא" userId="01fcf4d7b3a5ac85" providerId="LiveId" clId="{3D997F4A-C192-4515-8FE8-954BA6EF1A54}" dt="2020-08-23T12:30:37.178" v="350" actId="26606"/>
          <ac:grpSpMkLst>
            <pc:docMk/>
            <pc:sldMk cId="2402703666" sldId="260"/>
            <ac:grpSpMk id="46" creationId="{032D8612-31EB-44CF-A1D0-14FD4C705424}"/>
          </ac:grpSpMkLst>
        </pc:grpChg>
        <pc:picChg chg="add del mod">
          <ac:chgData name="לינא" userId="01fcf4d7b3a5ac85" providerId="LiveId" clId="{3D997F4A-C192-4515-8FE8-954BA6EF1A54}" dt="2020-08-24T09:30:37.289" v="882" actId="478"/>
          <ac:picMkLst>
            <pc:docMk/>
            <pc:sldMk cId="2402703666" sldId="260"/>
            <ac:picMk id="4" creationId="{6800FB9C-3BBF-4ABC-A1AC-6932920363CE}"/>
          </ac:picMkLst>
        </pc:picChg>
        <pc:picChg chg="add mod">
          <ac:chgData name="לינא" userId="01fcf4d7b3a5ac85" providerId="LiveId" clId="{3D997F4A-C192-4515-8FE8-954BA6EF1A54}" dt="2020-08-24T09:31:28.243" v="888" actId="14100"/>
          <ac:picMkLst>
            <pc:docMk/>
            <pc:sldMk cId="2402703666" sldId="260"/>
            <ac:picMk id="5" creationId="{0392A048-D23A-4DA4-8F09-687173F9A336}"/>
          </ac:picMkLst>
        </pc:picChg>
      </pc:sldChg>
      <pc:sldChg chg="addSp delSp modSp new mod setBg">
        <pc:chgData name="לינא" userId="01fcf4d7b3a5ac85" providerId="LiveId" clId="{3D997F4A-C192-4515-8FE8-954BA6EF1A54}" dt="2020-08-24T11:15:15.373" v="938" actId="14100"/>
        <pc:sldMkLst>
          <pc:docMk/>
          <pc:sldMk cId="2791950083" sldId="261"/>
        </pc:sldMkLst>
        <pc:spChg chg="add del mod">
          <ac:chgData name="לינא" userId="01fcf4d7b3a5ac85" providerId="LiveId" clId="{3D997F4A-C192-4515-8FE8-954BA6EF1A54}" dt="2020-08-24T07:16:46.457" v="585" actId="478"/>
          <ac:spMkLst>
            <pc:docMk/>
            <pc:sldMk cId="2791950083" sldId="261"/>
            <ac:spMk id="2" creationId="{FF7CA02C-9FE4-406A-8A94-9DE7D487DDF7}"/>
          </ac:spMkLst>
        </pc:spChg>
        <pc:spChg chg="add mod">
          <ac:chgData name="לינא" userId="01fcf4d7b3a5ac85" providerId="LiveId" clId="{3D997F4A-C192-4515-8FE8-954BA6EF1A54}" dt="2020-08-24T11:14:02.818" v="930" actId="1076"/>
          <ac:spMkLst>
            <pc:docMk/>
            <pc:sldMk cId="2791950083" sldId="261"/>
            <ac:spMk id="3" creationId="{B30C192C-59C4-4C03-90E9-6CE4BDFC3F5D}"/>
          </ac:spMkLst>
        </pc:spChg>
        <pc:spChg chg="add">
          <ac:chgData name="לינא" userId="01fcf4d7b3a5ac85" providerId="LiveId" clId="{3D997F4A-C192-4515-8FE8-954BA6EF1A54}" dt="2020-08-24T07:26:03.505" v="647" actId="26606"/>
          <ac:spMkLst>
            <pc:docMk/>
            <pc:sldMk cId="2791950083" sldId="261"/>
            <ac:spMk id="10" creationId="{C0F7281F-D4E3-44C4-BFBA-CB593A7F6103}"/>
          </ac:spMkLst>
        </pc:spChg>
        <pc:spChg chg="add">
          <ac:chgData name="לינא" userId="01fcf4d7b3a5ac85" providerId="LiveId" clId="{3D997F4A-C192-4515-8FE8-954BA6EF1A54}" dt="2020-08-24T07:26:03.505" v="647" actId="26606"/>
          <ac:spMkLst>
            <pc:docMk/>
            <pc:sldMk cId="2791950083" sldId="261"/>
            <ac:spMk id="12" creationId="{E8B49220-D709-41F4-BFDA-B6A2F0757A66}"/>
          </ac:spMkLst>
        </pc:spChg>
        <pc:picChg chg="add del mod modCrop">
          <ac:chgData name="לינא" userId="01fcf4d7b3a5ac85" providerId="LiveId" clId="{3D997F4A-C192-4515-8FE8-954BA6EF1A54}" dt="2020-08-24T11:11:34.864" v="895" actId="478"/>
          <ac:picMkLst>
            <pc:docMk/>
            <pc:sldMk cId="2791950083" sldId="261"/>
            <ac:picMk id="5" creationId="{2C9F316D-51A4-436A-BC46-62EF1AE6C034}"/>
          </ac:picMkLst>
        </pc:picChg>
        <pc:picChg chg="add del mod">
          <ac:chgData name="לינא" userId="01fcf4d7b3a5ac85" providerId="LiveId" clId="{3D997F4A-C192-4515-8FE8-954BA6EF1A54}" dt="2020-08-24T11:14:48.517" v="931" actId="478"/>
          <ac:picMkLst>
            <pc:docMk/>
            <pc:sldMk cId="2791950083" sldId="261"/>
            <ac:picMk id="7" creationId="{631DBB4A-DC86-4626-8A82-FB3C0D393359}"/>
          </ac:picMkLst>
        </pc:picChg>
        <pc:picChg chg="add mod">
          <ac:chgData name="לינא" userId="01fcf4d7b3a5ac85" providerId="LiveId" clId="{3D997F4A-C192-4515-8FE8-954BA6EF1A54}" dt="2020-08-24T11:15:15.373" v="938" actId="14100"/>
          <ac:picMkLst>
            <pc:docMk/>
            <pc:sldMk cId="2791950083" sldId="261"/>
            <ac:picMk id="9" creationId="{69B39269-4C50-476C-99F2-5F2CAB6C8F8D}"/>
          </ac:picMkLst>
        </pc:picChg>
      </pc:sldChg>
      <pc:sldChg chg="addSp delSp modSp new mod setBg">
        <pc:chgData name="לינא" userId="01fcf4d7b3a5ac85" providerId="LiveId" clId="{3D997F4A-C192-4515-8FE8-954BA6EF1A54}" dt="2020-08-24T11:19:21.621" v="968" actId="14100"/>
        <pc:sldMkLst>
          <pc:docMk/>
          <pc:sldMk cId="1133183952" sldId="262"/>
        </pc:sldMkLst>
        <pc:spChg chg="add mod">
          <ac:chgData name="לינא" userId="01fcf4d7b3a5ac85" providerId="LiveId" clId="{3D997F4A-C192-4515-8FE8-954BA6EF1A54}" dt="2020-08-24T11:17:33.256" v="960" actId="14100"/>
          <ac:spMkLst>
            <pc:docMk/>
            <pc:sldMk cId="1133183952" sldId="262"/>
            <ac:spMk id="2" creationId="{919DED10-F50E-4AF5-913A-0716F3816DB9}"/>
          </ac:spMkLst>
        </pc:spChg>
        <pc:spChg chg="add">
          <ac:chgData name="לינא" userId="01fcf4d7b3a5ac85" providerId="LiveId" clId="{3D997F4A-C192-4515-8FE8-954BA6EF1A54}" dt="2020-08-24T07:36:14.919" v="692" actId="26606"/>
          <ac:spMkLst>
            <pc:docMk/>
            <pc:sldMk cId="1133183952" sldId="262"/>
            <ac:spMk id="9" creationId="{B5A8AFA4-5C32-4100-9C6D-839A47E15FA0}"/>
          </ac:spMkLst>
        </pc:spChg>
        <pc:spChg chg="add">
          <ac:chgData name="לינא" userId="01fcf4d7b3a5ac85" providerId="LiveId" clId="{3D997F4A-C192-4515-8FE8-954BA6EF1A54}" dt="2020-08-24T07:36:14.919" v="692" actId="26606"/>
          <ac:spMkLst>
            <pc:docMk/>
            <pc:sldMk cId="1133183952" sldId="262"/>
            <ac:spMk id="11" creationId="{96B5F253-7949-47C2-9DBD-1570ECDA2296}"/>
          </ac:spMkLst>
        </pc:spChg>
        <pc:picChg chg="add del mod modCrop">
          <ac:chgData name="לינא" userId="01fcf4d7b3a5ac85" providerId="LiveId" clId="{3D997F4A-C192-4515-8FE8-954BA6EF1A54}" dt="2020-08-24T11:18:59.448" v="961" actId="478"/>
          <ac:picMkLst>
            <pc:docMk/>
            <pc:sldMk cId="1133183952" sldId="262"/>
            <ac:picMk id="4" creationId="{C4AEE875-1216-4587-A86D-F5245EEB80DA}"/>
          </ac:picMkLst>
        </pc:picChg>
        <pc:picChg chg="add mod">
          <ac:chgData name="לינא" userId="01fcf4d7b3a5ac85" providerId="LiveId" clId="{3D997F4A-C192-4515-8FE8-954BA6EF1A54}" dt="2020-08-24T11:19:21.621" v="968" actId="14100"/>
          <ac:picMkLst>
            <pc:docMk/>
            <pc:sldMk cId="1133183952" sldId="262"/>
            <ac:picMk id="6" creationId="{5EB91508-471A-463C-B04C-29F82127D013}"/>
          </ac:picMkLst>
        </pc:picChg>
      </pc:sldChg>
      <pc:sldChg chg="addSp delSp modSp add mod">
        <pc:chgData name="לינא" userId="01fcf4d7b3a5ac85" providerId="LiveId" clId="{3D997F4A-C192-4515-8FE8-954BA6EF1A54}" dt="2020-08-24T11:20:36.997" v="971" actId="14100"/>
        <pc:sldMkLst>
          <pc:docMk/>
          <pc:sldMk cId="3395510458" sldId="263"/>
        </pc:sldMkLst>
        <pc:spChg chg="mod">
          <ac:chgData name="לינא" userId="01fcf4d7b3a5ac85" providerId="LiveId" clId="{3D997F4A-C192-4515-8FE8-954BA6EF1A54}" dt="2020-08-24T11:20:36.997" v="971" actId="14100"/>
          <ac:spMkLst>
            <pc:docMk/>
            <pc:sldMk cId="3395510458" sldId="263"/>
            <ac:spMk id="2" creationId="{919DED10-F50E-4AF5-913A-0716F3816DB9}"/>
          </ac:spMkLst>
        </pc:spChg>
        <pc:picChg chg="del">
          <ac:chgData name="לינא" userId="01fcf4d7b3a5ac85" providerId="LiveId" clId="{3D997F4A-C192-4515-8FE8-954BA6EF1A54}" dt="2020-08-24T07:55:41.148" v="721" actId="478"/>
          <ac:picMkLst>
            <pc:docMk/>
            <pc:sldMk cId="3395510458" sldId="263"/>
            <ac:picMk id="4" creationId="{C4AEE875-1216-4587-A86D-F5245EEB80DA}"/>
          </ac:picMkLst>
        </pc:picChg>
        <pc:picChg chg="add mod">
          <ac:chgData name="לינא" userId="01fcf4d7b3a5ac85" providerId="LiveId" clId="{3D997F4A-C192-4515-8FE8-954BA6EF1A54}" dt="2020-08-24T07:56:14.769" v="729" actId="14100"/>
          <ac:picMkLst>
            <pc:docMk/>
            <pc:sldMk cId="3395510458" sldId="263"/>
            <ac:picMk id="5" creationId="{75DC6DC0-93C4-41C8-A22A-DCBDC56196B9}"/>
          </ac:picMkLst>
        </pc:picChg>
      </pc:sldChg>
      <pc:sldChg chg="addSp delSp modSp add mod">
        <pc:chgData name="לינא" userId="01fcf4d7b3a5ac85" providerId="LiveId" clId="{3D997F4A-C192-4515-8FE8-954BA6EF1A54}" dt="2020-08-24T11:21:22.605" v="978" actId="27636"/>
        <pc:sldMkLst>
          <pc:docMk/>
          <pc:sldMk cId="325559856" sldId="264"/>
        </pc:sldMkLst>
        <pc:spChg chg="mod">
          <ac:chgData name="לינא" userId="01fcf4d7b3a5ac85" providerId="LiveId" clId="{3D997F4A-C192-4515-8FE8-954BA6EF1A54}" dt="2020-08-24T11:21:22.605" v="978" actId="27636"/>
          <ac:spMkLst>
            <pc:docMk/>
            <pc:sldMk cId="325559856" sldId="264"/>
            <ac:spMk id="2" creationId="{919DED10-F50E-4AF5-913A-0716F3816DB9}"/>
          </ac:spMkLst>
        </pc:spChg>
        <pc:picChg chg="add mod">
          <ac:chgData name="לינא" userId="01fcf4d7b3a5ac85" providerId="LiveId" clId="{3D997F4A-C192-4515-8FE8-954BA6EF1A54}" dt="2020-08-24T08:48:18.482" v="786" actId="14100"/>
          <ac:picMkLst>
            <pc:docMk/>
            <pc:sldMk cId="325559856" sldId="264"/>
            <ac:picMk id="4" creationId="{6E378542-6556-4F2D-A13D-AF0B20AD1AE4}"/>
          </ac:picMkLst>
        </pc:picChg>
        <pc:picChg chg="del">
          <ac:chgData name="לינא" userId="01fcf4d7b3a5ac85" providerId="LiveId" clId="{3D997F4A-C192-4515-8FE8-954BA6EF1A54}" dt="2020-08-24T08:47:51.264" v="778" actId="478"/>
          <ac:picMkLst>
            <pc:docMk/>
            <pc:sldMk cId="325559856" sldId="264"/>
            <ac:picMk id="5" creationId="{75DC6DC0-93C4-41C8-A22A-DCBDC56196B9}"/>
          </ac:picMkLst>
        </pc:picChg>
      </pc:sldChg>
      <pc:sldChg chg="addSp delSp modSp add mod">
        <pc:chgData name="לינא" userId="01fcf4d7b3a5ac85" providerId="LiveId" clId="{3D997F4A-C192-4515-8FE8-954BA6EF1A54}" dt="2020-08-24T11:22:09.874" v="980" actId="20577"/>
        <pc:sldMkLst>
          <pc:docMk/>
          <pc:sldMk cId="1763509194" sldId="265"/>
        </pc:sldMkLst>
        <pc:spChg chg="mod">
          <ac:chgData name="לינא" userId="01fcf4d7b3a5ac85" providerId="LiveId" clId="{3D997F4A-C192-4515-8FE8-954BA6EF1A54}" dt="2020-08-24T11:22:09.874" v="980" actId="20577"/>
          <ac:spMkLst>
            <pc:docMk/>
            <pc:sldMk cId="1763509194" sldId="265"/>
            <ac:spMk id="2" creationId="{919DED10-F50E-4AF5-913A-0716F3816DB9}"/>
          </ac:spMkLst>
        </pc:spChg>
        <pc:picChg chg="del">
          <ac:chgData name="לינא" userId="01fcf4d7b3a5ac85" providerId="LiveId" clId="{3D997F4A-C192-4515-8FE8-954BA6EF1A54}" dt="2020-08-24T08:55:52.635" v="831" actId="478"/>
          <ac:picMkLst>
            <pc:docMk/>
            <pc:sldMk cId="1763509194" sldId="265"/>
            <ac:picMk id="4" creationId="{6E378542-6556-4F2D-A13D-AF0B20AD1AE4}"/>
          </ac:picMkLst>
        </pc:picChg>
        <pc:picChg chg="add mod">
          <ac:chgData name="לינא" userId="01fcf4d7b3a5ac85" providerId="LiveId" clId="{3D997F4A-C192-4515-8FE8-954BA6EF1A54}" dt="2020-08-24T08:56:18.342" v="838" actId="14100"/>
          <ac:picMkLst>
            <pc:docMk/>
            <pc:sldMk cId="1763509194" sldId="265"/>
            <ac:picMk id="5" creationId="{CD4A445F-B30A-4B96-B20E-B933815A3A36}"/>
          </ac:picMkLst>
        </pc:picChg>
      </pc:sldChg>
      <pc:sldChg chg="modSp add mod">
        <pc:chgData name="לינא" userId="01fcf4d7b3a5ac85" providerId="LiveId" clId="{3D997F4A-C192-4515-8FE8-954BA6EF1A54}" dt="2020-08-24T11:22:40.652" v="985" actId="1076"/>
        <pc:sldMkLst>
          <pc:docMk/>
          <pc:sldMk cId="2967986853" sldId="266"/>
        </pc:sldMkLst>
        <pc:spChg chg="mod">
          <ac:chgData name="לינא" userId="01fcf4d7b3a5ac85" providerId="LiveId" clId="{3D997F4A-C192-4515-8FE8-954BA6EF1A54}" dt="2020-08-24T11:22:40.652" v="985" actId="1076"/>
          <ac:spMkLst>
            <pc:docMk/>
            <pc:sldMk cId="2967986853" sldId="266"/>
            <ac:spMk id="2" creationId="{919DED10-F50E-4AF5-913A-0716F3816D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36841A-8159-4028-93A7-874EDF655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1D8B980-3D4B-4DDA-8E84-B41292A8A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D6DC390-D0DB-4B54-93A8-36DF3233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BAEF-4664-4BF0-8ABD-494B42CEB9A6}" type="datetimeFigureOut">
              <a:rPr lang="he-IL" smtClean="0"/>
              <a:t>ד'/אלול/תש"ף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3EE203B-0178-49F5-AA8A-26683E1A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9DFC5EA-E212-45F6-9DD1-76480A24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89CA-FE62-42BF-BB0A-BB08B0BC76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117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9D619C-9B19-4090-8BAC-3D74F368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C3D9A0F-18EB-403B-BC64-0340FF1D9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0A1534-86C3-486E-B19B-CB082EC3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BAEF-4664-4BF0-8ABD-494B42CEB9A6}" type="datetimeFigureOut">
              <a:rPr lang="he-IL" smtClean="0"/>
              <a:t>ד'/אלול/תש"ף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3131916-F9B8-4EE7-92E3-2308CEAC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FBB174A-61E8-4D19-AE66-57034A73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89CA-FE62-42BF-BB0A-BB08B0BC76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476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AD9F6D6-4326-4177-80FE-ECB51DD35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52764BA-D664-4A2B-9806-747E58214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318D246-2F46-4108-AB4C-2AA1CAB1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BAEF-4664-4BF0-8ABD-494B42CEB9A6}" type="datetimeFigureOut">
              <a:rPr lang="he-IL" smtClean="0"/>
              <a:t>ד'/אלול/תש"ף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3D48C52-91BB-482A-AF68-805692C2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AFD924-25C0-4F57-8E54-1358C8A0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89CA-FE62-42BF-BB0A-BB08B0BC76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51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C4379D-1D78-45E8-9283-5D642926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FFD492-C982-4D7C-92F9-8159CBE3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3302622-0780-4F26-8E47-778DB763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BAEF-4664-4BF0-8ABD-494B42CEB9A6}" type="datetimeFigureOut">
              <a:rPr lang="he-IL" smtClean="0"/>
              <a:t>ד'/אלול/תש"ף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322B64B-A603-4E11-ACD3-3420A72A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A46F329-705C-4974-B202-9EE3A7F0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89CA-FE62-42BF-BB0A-BB08B0BC76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519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2D33E5-F202-46A9-8C25-7BD89A9D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F45CED5-15CC-43F7-A947-D4A567123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0D8ADFC-1745-4AC9-97DF-A38FADD5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BAEF-4664-4BF0-8ABD-494B42CEB9A6}" type="datetimeFigureOut">
              <a:rPr lang="he-IL" smtClean="0"/>
              <a:t>ד'/אלול/תש"ף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FFBBAC6-6B6A-4FB6-9E5E-207C160B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4BA3A7-CA7A-47A6-A578-50057634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89CA-FE62-42BF-BB0A-BB08B0BC76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017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79304F-EB59-4B15-84D7-DAFFEE41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E4513A-520A-4BE3-B9ED-900600905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D1B308F-C7B3-41E5-B5A1-C3BC95DFB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12D5046-10FE-4C92-9117-5A346F1C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BAEF-4664-4BF0-8ABD-494B42CEB9A6}" type="datetimeFigureOut">
              <a:rPr lang="he-IL" smtClean="0"/>
              <a:t>ד'/אלול/תש"ף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6393A2D-632D-4E96-96BC-4E4EDC3C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C663CD-549F-4540-B205-BDDF4966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89CA-FE62-42BF-BB0A-BB08B0BC76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10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D2DB6B-05E1-41C9-9F66-32926A67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6867C34-1CF7-4FD3-BC0D-918393684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EB9D16A-DA0E-47F7-BB4D-24077CF6F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9480F1C-AFB0-40A6-992F-4715D70D1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A21E6A9-49F4-4109-981B-C71F51C76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F4DF3A2-B6B0-49C2-A57C-9936EA0A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BAEF-4664-4BF0-8ABD-494B42CEB9A6}" type="datetimeFigureOut">
              <a:rPr lang="he-IL" smtClean="0"/>
              <a:t>ד'/אלול/תש"ף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DD6683E-83B3-4A67-9B18-83526902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9B2D96B-D28C-4919-B662-12F2EBC5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89CA-FE62-42BF-BB0A-BB08B0BC76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089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9FC2BD-6330-4B61-B703-6FF88FC8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1837CBB-C4E9-4BBB-9283-DF097DEA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BAEF-4664-4BF0-8ABD-494B42CEB9A6}" type="datetimeFigureOut">
              <a:rPr lang="he-IL" smtClean="0"/>
              <a:t>ד'/אלול/תש"ף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B6F7B6B-32C8-4D68-BDA7-8C4D6821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A9720A4-C087-4A40-B0FF-DFBDF6BF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89CA-FE62-42BF-BB0A-BB08B0BC76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036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A79C211-E829-4CC7-9B4A-BFAD7FB7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BAEF-4664-4BF0-8ABD-494B42CEB9A6}" type="datetimeFigureOut">
              <a:rPr lang="he-IL" smtClean="0"/>
              <a:t>ד'/אלול/תש"ף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2B048A2-9EBF-430F-B3CD-1F6350C2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27E854C-536F-4AF9-9383-D5FD6165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89CA-FE62-42BF-BB0A-BB08B0BC76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996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0E6CB3-40E5-4771-B350-05379C4A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E0734A-5F68-4240-B54F-C2AD3DE62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3DE8823-E889-4700-AE84-AC232DDDE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C453F5A-9917-456B-BF23-18DA7560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BAEF-4664-4BF0-8ABD-494B42CEB9A6}" type="datetimeFigureOut">
              <a:rPr lang="he-IL" smtClean="0"/>
              <a:t>ד'/אלול/תש"ף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6D9F896-A7DA-4931-93BB-993F7783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755F03A-486D-4021-BBBD-388C4C69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89CA-FE62-42BF-BB0A-BB08B0BC76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614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D463B2-93CD-4C15-8E32-5CBD4A35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C2C8B11-CC86-4ED7-8AB3-D1A1C7BDD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7CB9254-CA68-47D5-9FC8-24082351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31D8C41-23BF-46A7-B6FA-2756FD65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BAEF-4664-4BF0-8ABD-494B42CEB9A6}" type="datetimeFigureOut">
              <a:rPr lang="he-IL" smtClean="0"/>
              <a:t>ד'/אלול/תש"ף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659D17-E1B9-40DE-8651-72B875C3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836A6F7-EE1A-483F-8584-DC8E9B37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89CA-FE62-42BF-BB0A-BB08B0BC76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441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4615995-824B-432E-8CC2-6FB1E9E6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E159BBF-E80A-4968-AF38-6EB4914F5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EDD0A45-8DFC-4844-B089-42AA72C47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FBAEF-4664-4BF0-8ABD-494B42CEB9A6}" type="datetimeFigureOut">
              <a:rPr lang="he-IL" smtClean="0"/>
              <a:t>ד'/אלול/תש"ף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C24971-E757-4BF3-A6C5-9A2CC667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D6EB97-B25B-460F-8CDC-33D9A6543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589CA-FE62-42BF-BB0A-BB08B0BC76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305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F63F4E1-AEA4-4F86-BBED-27DF9CE85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9D4035-62F4-48F5-A9F6-93DCABB67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83535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כותרת 6">
            <a:extLst>
              <a:ext uri="{FF2B5EF4-FFF2-40B4-BE49-F238E27FC236}">
                <a16:creationId xmlns:a16="http://schemas.microsoft.com/office/drawing/2014/main" id="{D16B1BFC-D7D8-4D89-9A86-13C821FFF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790" y="2057400"/>
            <a:ext cx="3531038" cy="695325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DELL PROJECT</a:t>
            </a:r>
            <a:endParaRPr lang="he-IL" sz="44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5F16EDE-AF95-443E-81F2-D8E1285BC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709" y="4182644"/>
            <a:ext cx="4267200" cy="1563589"/>
          </a:xfrm>
        </p:spPr>
        <p:txBody>
          <a:bodyPr anchor="t">
            <a:normAutofit/>
          </a:bodyPr>
          <a:lstStyle/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SERVER SIDE + DB</a:t>
            </a:r>
            <a:r>
              <a:rPr lang="he-IL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endParaRPr lang="he-IL" sz="1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Lina,Sally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Marshod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Salih, Rami and Yousef</a:t>
            </a:r>
            <a:endParaRPr lang="he-IL" sz="1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Graphic 10" descr="מחשב נייד">
            <a:extLst>
              <a:ext uri="{FF2B5EF4-FFF2-40B4-BE49-F238E27FC236}">
                <a16:creationId xmlns:a16="http://schemas.microsoft.com/office/drawing/2014/main" id="{5196752B-1663-4CA0-84D6-E48E9F71A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4822" y="1433222"/>
            <a:ext cx="3991555" cy="399155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1A8C0F8-B0D4-45E1-9F34-DB0B4252E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1803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he-IL" altLang="he-IL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he-IL" altLang="he-IL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4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5F253-7949-47C2-9DBD-1570ECDA2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5421703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19DED10-F50E-4AF5-913A-0716F3816DB9}"/>
              </a:ext>
            </a:extLst>
          </p:cNvPr>
          <p:cNvSpPr txBox="1"/>
          <p:nvPr/>
        </p:nvSpPr>
        <p:spPr>
          <a:xfrm>
            <a:off x="821409" y="1704814"/>
            <a:ext cx="4773478" cy="28875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u="sng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Check </a:t>
            </a:r>
            <a:r>
              <a:rPr lang="en-US" sz="3200" b="1" u="sng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sended</a:t>
            </a:r>
            <a:r>
              <a:rPr lang="en-US" sz="3200" b="1" u="sng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password: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dirty="0">
              <a:solidFill>
                <a:srgbClr val="595959"/>
              </a:solidFill>
              <a:latin typeface="+mj-lt"/>
              <a:ea typeface="+mj-ea"/>
              <a:cs typeface="+mj-cs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REST: ‘/</a:t>
            </a:r>
            <a:r>
              <a:rPr lang="en-US" sz="3200" b="1" dirty="0" err="1">
                <a:solidFill>
                  <a:srgbClr val="595959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/ users/ </a:t>
            </a:r>
            <a:r>
              <a:rPr lang="en-US" sz="3200" b="1" dirty="0" err="1">
                <a:solidFill>
                  <a:srgbClr val="595959"/>
                </a:solidFill>
                <a:latin typeface="+mj-lt"/>
                <a:ea typeface="+mj-ea"/>
                <a:cs typeface="+mj-cs"/>
              </a:rPr>
              <a:t>checkSendedPassword</a:t>
            </a: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’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fetch =&gt; POST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</a:pPr>
            <a:endParaRPr lang="en-US" sz="3200" dirty="0">
              <a:solidFill>
                <a:srgbClr val="595959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CD4A445F-B30A-4B96-B20E-B933815A3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5800"/>
            <a:ext cx="60960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0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5F253-7949-47C2-9DBD-1570ECDA2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5421703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19DED10-F50E-4AF5-913A-0716F3816DB9}"/>
              </a:ext>
            </a:extLst>
          </p:cNvPr>
          <p:cNvSpPr txBox="1"/>
          <p:nvPr/>
        </p:nvSpPr>
        <p:spPr>
          <a:xfrm>
            <a:off x="821409" y="2183762"/>
            <a:ext cx="4773478" cy="28875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u="sng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Update password: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dirty="0">
              <a:solidFill>
                <a:srgbClr val="595959"/>
              </a:solidFill>
              <a:latin typeface="+mj-lt"/>
              <a:ea typeface="+mj-ea"/>
              <a:cs typeface="+mj-cs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REST: ‘/</a:t>
            </a:r>
            <a:r>
              <a:rPr lang="en-US" sz="3200" b="1" dirty="0" err="1">
                <a:solidFill>
                  <a:srgbClr val="595959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/ users/ </a:t>
            </a:r>
            <a:r>
              <a:rPr lang="en-US" sz="3200" b="1" dirty="0" err="1">
                <a:solidFill>
                  <a:srgbClr val="595959"/>
                </a:solidFill>
                <a:latin typeface="+mj-lt"/>
                <a:ea typeface="+mj-ea"/>
                <a:cs typeface="+mj-cs"/>
              </a:rPr>
              <a:t>updatePassword</a:t>
            </a: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’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dirty="0">
              <a:solidFill>
                <a:srgbClr val="595959"/>
              </a:solidFill>
              <a:latin typeface="+mj-lt"/>
              <a:ea typeface="+mj-ea"/>
              <a:cs typeface="+mj-cs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fetch =&gt; UPDATE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</a:pPr>
            <a:endParaRPr lang="en-US" sz="3200" dirty="0">
              <a:solidFill>
                <a:srgbClr val="595959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CD4A445F-B30A-4B96-B20E-B933815A3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5800"/>
            <a:ext cx="60960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8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5C4330-C44A-435E-8E7B-CF183E4CB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0612AFC-7D7F-4CC3-9DAE-567E7253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726" y="971806"/>
            <a:ext cx="3694421" cy="403808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and session management</a:t>
            </a:r>
            <a:endParaRPr lang="he-IL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9FAF4-4B18-4D7E-AF38-5EDDA8A6A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7A5F99-FB6D-4C83-8775-71005354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407" y="156172"/>
            <a:ext cx="4389193" cy="5155007"/>
          </a:xfrm>
        </p:spPr>
        <p:txBody>
          <a:bodyPr anchor="ctr">
            <a:normAutofit/>
          </a:bodyPr>
          <a:lstStyle/>
          <a:p>
            <a:pPr algn="l" rtl="0"/>
            <a:r>
              <a:rPr lang="en-US" sz="2000" dirty="0">
                <a:solidFill>
                  <a:srgbClr val="595959"/>
                </a:solidFill>
              </a:rPr>
              <a:t>Login</a:t>
            </a:r>
          </a:p>
          <a:p>
            <a:pPr algn="l" rtl="0"/>
            <a:r>
              <a:rPr lang="en-US" sz="2000" dirty="0">
                <a:solidFill>
                  <a:srgbClr val="595959"/>
                </a:solidFill>
              </a:rPr>
              <a:t>Session management</a:t>
            </a:r>
          </a:p>
          <a:p>
            <a:pPr algn="l" rtl="0"/>
            <a:r>
              <a:rPr lang="en-US" sz="2000" dirty="0">
                <a:solidFill>
                  <a:srgbClr val="595959"/>
                </a:solidFill>
              </a:rPr>
              <a:t>Forgot password</a:t>
            </a:r>
          </a:p>
          <a:p>
            <a:pPr algn="l" rtl="0"/>
            <a:r>
              <a:rPr lang="en-US" sz="2000" dirty="0">
                <a:solidFill>
                  <a:srgbClr val="595959"/>
                </a:solidFill>
              </a:rPr>
              <a:t>Profile</a:t>
            </a:r>
          </a:p>
          <a:p>
            <a:pPr algn="l" rtl="0"/>
            <a:r>
              <a:rPr lang="en-US" sz="2000" dirty="0">
                <a:solidFill>
                  <a:srgbClr val="595959"/>
                </a:solidFill>
              </a:rPr>
              <a:t>User list</a:t>
            </a:r>
          </a:p>
          <a:p>
            <a:pPr algn="l" rtl="0"/>
            <a:r>
              <a:rPr lang="en-US" sz="2000" dirty="0">
                <a:solidFill>
                  <a:srgbClr val="595959"/>
                </a:solidFill>
              </a:rPr>
              <a:t>Create user</a:t>
            </a:r>
          </a:p>
          <a:p>
            <a:pPr algn="l" rtl="0"/>
            <a:r>
              <a:rPr lang="en-US" sz="2000" dirty="0">
                <a:solidFill>
                  <a:srgbClr val="595959"/>
                </a:solidFill>
              </a:rPr>
              <a:t>Update user</a:t>
            </a:r>
          </a:p>
          <a:p>
            <a:pPr algn="l" rtl="0"/>
            <a:r>
              <a:rPr lang="en-US" sz="2000" dirty="0">
                <a:solidFill>
                  <a:srgbClr val="595959"/>
                </a:solidFill>
              </a:rPr>
              <a:t>Delete user</a:t>
            </a:r>
          </a:p>
          <a:p>
            <a:pPr algn="l" rtl="0"/>
            <a:endParaRPr lang="he-IL" sz="2000" dirty="0">
              <a:solidFill>
                <a:srgbClr val="595959"/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9E020D5-EF1E-42FB-BEEE-7A13F0E85551}"/>
              </a:ext>
            </a:extLst>
          </p:cNvPr>
          <p:cNvSpPr txBox="1"/>
          <p:nvPr/>
        </p:nvSpPr>
        <p:spPr>
          <a:xfrm>
            <a:off x="10382250" y="4804410"/>
            <a:ext cx="2324100" cy="143116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* Mahran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* Abdalla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* Sizar</a:t>
            </a:r>
          </a:p>
          <a:p>
            <a:pPr algn="l">
              <a:spcAft>
                <a:spcPts val="600"/>
              </a:spcAft>
            </a:pPr>
            <a:r>
              <a:rPr lang="en-US"/>
              <a:t>* </a:t>
            </a:r>
            <a:r>
              <a:rPr lang="en-US" dirty="0"/>
              <a:t>Mahmoud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348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96B5F253-7949-47C2-9DBD-1570ECDA2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5421703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FF2CA43-B1F3-4E0E-BD12-8F72D0E6BE31}"/>
              </a:ext>
            </a:extLst>
          </p:cNvPr>
          <p:cNvSpPr txBox="1"/>
          <p:nvPr/>
        </p:nvSpPr>
        <p:spPr>
          <a:xfrm>
            <a:off x="953275" y="2209800"/>
            <a:ext cx="5019906" cy="1838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LogIn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REST API: ‘/</a:t>
            </a:r>
            <a:r>
              <a:rPr lang="en-US" sz="3200" b="1" dirty="0" err="1">
                <a:solidFill>
                  <a:srgbClr val="595959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/ users/ login’  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fetch=&gt; POST</a:t>
            </a:r>
          </a:p>
        </p:txBody>
      </p:sp>
      <p:pic>
        <p:nvPicPr>
          <p:cNvPr id="3" name="תמונה 2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DA4EB08A-9DE0-4D27-BC5A-053B8572C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01" y="685799"/>
            <a:ext cx="5950179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2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6B5F253-7949-47C2-9DBD-1570ECDA2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5421703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C22DBDE-25F1-40FB-A92D-77146BDBCF16}"/>
              </a:ext>
            </a:extLst>
          </p:cNvPr>
          <p:cNvSpPr txBox="1"/>
          <p:nvPr/>
        </p:nvSpPr>
        <p:spPr>
          <a:xfrm>
            <a:off x="454555" y="1886062"/>
            <a:ext cx="5884190" cy="2260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u="sng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Admin page</a:t>
            </a:r>
            <a:endParaRPr lang="en-US" sz="3200" b="1" u="sng" dirty="0">
              <a:solidFill>
                <a:srgbClr val="595959"/>
              </a:solidFill>
              <a:latin typeface="+mj-lt"/>
              <a:ea typeface="+mj-ea"/>
              <a:cs typeface="+mj-cs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Rest API: '/</a:t>
            </a:r>
            <a:r>
              <a:rPr lang="en-US" sz="3200" b="1" dirty="0" err="1">
                <a:solidFill>
                  <a:srgbClr val="595959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/ users/ </a:t>
            </a:r>
            <a:r>
              <a:rPr lang="en-US" sz="3200" b="1" dirty="0" err="1">
                <a:solidFill>
                  <a:srgbClr val="595959"/>
                </a:solidFill>
                <a:latin typeface="+mj-lt"/>
                <a:ea typeface="+mj-ea"/>
                <a:cs typeface="+mj-cs"/>
              </a:rPr>
              <a:t>getUsersList</a:t>
            </a: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’   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fetch=&gt;GET</a:t>
            </a:r>
          </a:p>
        </p:txBody>
      </p:sp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E18CF44D-4ACE-446A-9CAA-1E861E94F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5799"/>
            <a:ext cx="588419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2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3">
            <a:extLst>
              <a:ext uri="{FF2B5EF4-FFF2-40B4-BE49-F238E27FC236}">
                <a16:creationId xmlns:a16="http://schemas.microsoft.com/office/drawing/2014/main" id="{C0F7281F-D4E3-44C4-BFBA-CB593A7F6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E8B49220-D709-41F4-BFDA-B6A2F0757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33909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F91BDD5-9E85-49B0-ABE9-7280C510D24A}"/>
              </a:ext>
            </a:extLst>
          </p:cNvPr>
          <p:cNvSpPr txBox="1"/>
          <p:nvPr/>
        </p:nvSpPr>
        <p:spPr>
          <a:xfrm>
            <a:off x="580541" y="1492433"/>
            <a:ext cx="3601419" cy="24817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u="sng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Show profile: 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solidFill>
                <a:srgbClr val="595959"/>
              </a:solidFill>
              <a:latin typeface="+mj-lt"/>
              <a:ea typeface="+mj-ea"/>
              <a:cs typeface="+mj-cs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REST: ‘/</a:t>
            </a:r>
            <a:r>
              <a:rPr lang="en-US" sz="2400" b="1" dirty="0" err="1">
                <a:solidFill>
                  <a:srgbClr val="595959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en-US" sz="24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/ users/ </a:t>
            </a:r>
            <a:r>
              <a:rPr lang="en-US" sz="2400" b="1" dirty="0" err="1">
                <a:solidFill>
                  <a:srgbClr val="595959"/>
                </a:solidFill>
                <a:latin typeface="+mj-lt"/>
                <a:ea typeface="+mj-ea"/>
                <a:cs typeface="+mj-cs"/>
              </a:rPr>
              <a:t>getUserInfo</a:t>
            </a:r>
            <a:r>
              <a:rPr lang="en-US" sz="24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’    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solidFill>
                <a:srgbClr val="595959"/>
              </a:solidFill>
              <a:latin typeface="+mj-lt"/>
              <a:ea typeface="+mj-ea"/>
              <a:cs typeface="+mj-cs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fetch=&gt;POST</a:t>
            </a:r>
          </a:p>
        </p:txBody>
      </p:sp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0392A048-D23A-4DA4-8F09-687173F9A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685799"/>
            <a:ext cx="7949985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0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F7281F-D4E3-44C4-BFBA-CB593A7F6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B49220-D709-41F4-BFDA-B6A2F0757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33909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30C192C-59C4-4C03-90E9-6CE4BDFC3F5D}"/>
              </a:ext>
            </a:extLst>
          </p:cNvPr>
          <p:cNvSpPr txBox="1"/>
          <p:nvPr/>
        </p:nvSpPr>
        <p:spPr>
          <a:xfrm>
            <a:off x="554879" y="1768707"/>
            <a:ext cx="3390900" cy="24817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u="sng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Create user: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REST: ‘/</a:t>
            </a:r>
            <a:r>
              <a:rPr lang="en-US" sz="2400" b="1" dirty="0" err="1">
                <a:solidFill>
                  <a:srgbClr val="595959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en-US" sz="24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/users/</a:t>
            </a:r>
            <a:r>
              <a:rPr lang="en-US" sz="2400" b="1" dirty="0" err="1">
                <a:solidFill>
                  <a:srgbClr val="595959"/>
                </a:solidFill>
                <a:latin typeface="+mj-lt"/>
                <a:ea typeface="+mj-ea"/>
                <a:cs typeface="+mj-cs"/>
              </a:rPr>
              <a:t>createUser</a:t>
            </a:r>
            <a:r>
              <a:rPr lang="en-US" sz="24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’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fetch =&gt; POST</a:t>
            </a:r>
          </a:p>
        </p:txBody>
      </p:sp>
      <p:pic>
        <p:nvPicPr>
          <p:cNvPr id="9" name="תמונה 8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69B39269-4C50-476C-99F2-5F2CAB6C8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685799"/>
            <a:ext cx="771751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5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5F253-7949-47C2-9DBD-1570ECDA2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5421703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19DED10-F50E-4AF5-913A-0716F3816DB9}"/>
              </a:ext>
            </a:extLst>
          </p:cNvPr>
          <p:cNvSpPr txBox="1"/>
          <p:nvPr/>
        </p:nvSpPr>
        <p:spPr>
          <a:xfrm>
            <a:off x="685799" y="2188135"/>
            <a:ext cx="5048251" cy="24817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u="sng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Delete user: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REST: ‘/</a:t>
            </a:r>
            <a:r>
              <a:rPr lang="en-US" sz="3200" b="1" dirty="0" err="1">
                <a:solidFill>
                  <a:srgbClr val="595959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/ users/ </a:t>
            </a:r>
            <a:r>
              <a:rPr lang="en-US" sz="3200" b="1" dirty="0" err="1">
                <a:solidFill>
                  <a:srgbClr val="595959"/>
                </a:solidFill>
                <a:latin typeface="+mj-lt"/>
                <a:ea typeface="+mj-ea"/>
                <a:cs typeface="+mj-cs"/>
              </a:rPr>
              <a:t>deleteUser</a:t>
            </a: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’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fetch =&gt; DELETE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</a:pPr>
            <a:endParaRPr lang="en-US" sz="3200" dirty="0">
              <a:solidFill>
                <a:srgbClr val="595959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תמונה 5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5EB91508-471A-463C-B04C-29F82127D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02" y="685800"/>
            <a:ext cx="557822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8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5F253-7949-47C2-9DBD-1570ECDA2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5421703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19DED10-F50E-4AF5-913A-0716F3816DB9}"/>
              </a:ext>
            </a:extLst>
          </p:cNvPr>
          <p:cNvSpPr txBox="1"/>
          <p:nvPr/>
        </p:nvSpPr>
        <p:spPr>
          <a:xfrm>
            <a:off x="685799" y="2188135"/>
            <a:ext cx="4769603" cy="24817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u="sng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Edit user: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REST: ‘/</a:t>
            </a:r>
            <a:r>
              <a:rPr lang="en-US" sz="3200" b="1" dirty="0" err="1">
                <a:solidFill>
                  <a:srgbClr val="595959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/ users/ </a:t>
            </a:r>
            <a:r>
              <a:rPr lang="en-US" sz="3200" b="1" dirty="0" err="1">
                <a:solidFill>
                  <a:srgbClr val="595959"/>
                </a:solidFill>
                <a:latin typeface="+mj-lt"/>
                <a:ea typeface="+mj-ea"/>
                <a:cs typeface="+mj-cs"/>
              </a:rPr>
              <a:t>editUser</a:t>
            </a: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’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fetch =&gt; UPDATE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</a:pPr>
            <a:endParaRPr lang="en-US" sz="3200" dirty="0">
              <a:solidFill>
                <a:srgbClr val="595959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75DC6DC0-93C4-41C8-A22A-DCBDC5619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92" y="685800"/>
            <a:ext cx="643179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1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5F253-7949-47C2-9DBD-1570ECDA2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5421703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19DED10-F50E-4AF5-913A-0716F3816DB9}"/>
              </a:ext>
            </a:extLst>
          </p:cNvPr>
          <p:cNvSpPr txBox="1"/>
          <p:nvPr/>
        </p:nvSpPr>
        <p:spPr>
          <a:xfrm>
            <a:off x="149817" y="2188135"/>
            <a:ext cx="5119605" cy="2481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u="sng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Forgot password: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dirty="0">
              <a:solidFill>
                <a:srgbClr val="595959"/>
              </a:solidFill>
              <a:latin typeface="+mj-lt"/>
              <a:ea typeface="+mj-ea"/>
              <a:cs typeface="+mj-cs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REST: ‘/</a:t>
            </a:r>
            <a:r>
              <a:rPr lang="en-US" sz="3200" b="1" dirty="0" err="1">
                <a:solidFill>
                  <a:srgbClr val="595959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/ users/ </a:t>
            </a:r>
            <a:r>
              <a:rPr lang="en-US" sz="3200" b="1" dirty="0" err="1">
                <a:solidFill>
                  <a:srgbClr val="595959"/>
                </a:solidFill>
                <a:latin typeface="+mj-lt"/>
                <a:ea typeface="+mj-ea"/>
                <a:cs typeface="+mj-cs"/>
              </a:rPr>
              <a:t>forgotPassword</a:t>
            </a: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’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dirty="0">
              <a:solidFill>
                <a:srgbClr val="595959"/>
              </a:solidFill>
              <a:latin typeface="+mj-lt"/>
              <a:ea typeface="+mj-ea"/>
              <a:cs typeface="+mj-cs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fetch =&gt; POST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</a:pPr>
            <a:endParaRPr lang="en-US" sz="3200" dirty="0">
              <a:solidFill>
                <a:srgbClr val="595959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תמונה 3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6E378542-6556-4F2D-A13D-AF0B20AD1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423" y="685799"/>
            <a:ext cx="6772759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985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181</Words>
  <Application>Microsoft Office PowerPoint</Application>
  <PresentationFormat>מסך רחב</PresentationFormat>
  <Paragraphs>53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ערכת נושא Office</vt:lpstr>
      <vt:lpstr>DELL PROJECT</vt:lpstr>
      <vt:lpstr>User and session management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DELL PROJECT</dc:title>
  <dc:creator>לינא</dc:creator>
  <cp:lastModifiedBy>לינא</cp:lastModifiedBy>
  <cp:revision>1</cp:revision>
  <dcterms:created xsi:type="dcterms:W3CDTF">2020-08-24T07:26:03Z</dcterms:created>
  <dcterms:modified xsi:type="dcterms:W3CDTF">2020-08-24T11:26:50Z</dcterms:modified>
</cp:coreProperties>
</file>