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B85879-B3E2-4C93-9129-808ED1A7C2A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ABFF6A-F109-4D51-B76B-D0510E98701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3A6870-B31B-4D83-BFF6-336D8554728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AA1020-33BE-4EC6-A069-DF4DEC42DA8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7F3625-9F5A-4C2A-A58F-3C38A4EC42B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B477B5-A539-49AE-8D3F-5EEA1A74A6D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8B8322-A2CE-4853-897B-2F52EE7E227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C9643B-1CDD-4B53-B565-B23428D0376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74921A-5ACA-4E4D-AC9D-81D151666BF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360360"/>
            <a:ext cx="9143640" cy="110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2CABF0-8539-4C08-B708-BFB1B913EF7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8027FB-C5A7-4936-9132-01DF36D820B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B7001C-FD41-4E92-BF77-DA1FBE19FBD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450123-2D0B-47DE-912B-CA1DA282146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B34E92-FDAB-4474-9E48-59EB49C829F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8D2BDC-B663-468E-90EE-17D2C3103E6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B1D2AA-9575-469B-BCE7-9B8760E0762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1F663F-79DC-4FC2-8551-18C11263B45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BE2754-CEDA-4D78-A2B8-D281D01EBBC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A5E2D6-7A3B-486D-A793-9552DF901EA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B2DE7B-27BC-434A-9191-20787D359715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91073F-E968-4470-B9F7-69DE8AF4EF7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EA555D-29F4-4F81-9F73-7DD77AC524F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14F55E-2874-4371-ADF3-7F3BD494B7F0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523880" y="360360"/>
            <a:ext cx="9143640" cy="110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AFF5BA-0742-420A-8154-CA9EB20AB56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4F4711-4302-4274-9E8F-D0513191102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80904B-88F8-45E3-A755-D9F1B43B172A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365885-96FF-4ACD-9FBD-7FC1E0DA9361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906C63-CCA1-4469-977D-AC320ADD965E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D968C2-4B91-447A-A716-8C129CFC8E6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8D0858-22BD-4BCC-84BB-AE6F2420578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963DD9-E9F0-4A64-AA14-911ACA47BB9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63B1FC-5ECA-42BE-B9FB-669D7B5DAE8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360360"/>
            <a:ext cx="9143640" cy="110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CCFAA7-75E3-464C-9215-7ED10BFC167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77705E-1F0C-4428-A108-D7377FD739C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D9F49C-079D-4F52-B029-5C0B73B2872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6B23D0-EDC6-4F23-92A0-CFB07942A88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9" descr="Uma imagem contendo Interface gráfica do usuário&#10;&#10;Descrição gerada automaticamente"/>
          <p:cNvPicPr/>
          <p:nvPr/>
        </p:nvPicPr>
        <p:blipFill>
          <a:blip r:embed="rId2"/>
          <a:srcRect l="0" t="60735" r="0" b="0"/>
          <a:stretch/>
        </p:blipFill>
        <p:spPr>
          <a:xfrm>
            <a:off x="-5760" y="4166280"/>
            <a:ext cx="12274920" cy="26935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F36D7EB-F942-4ABE-A828-FB116A7B5F76}" type="slidenum">
              <a:rPr b="0" lang="de-D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5;g13513eca586_0_7"/>
          <p:cNvSpPr/>
          <p:nvPr/>
        </p:nvSpPr>
        <p:spPr>
          <a:xfrm>
            <a:off x="0" y="0"/>
            <a:ext cx="12191760" cy="14533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31F416C-932C-41DF-93A5-ADFC2DE3870F}" type="slidenum">
              <a:rPr b="0" lang="de-D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43" name="Google Shape;18;g13513eca586_0_7" descr=""/>
          <p:cNvPicPr/>
          <p:nvPr/>
        </p:nvPicPr>
        <p:blipFill>
          <a:blip r:embed="rId2"/>
          <a:srcRect l="5902" t="9851" r="73614" b="82586"/>
          <a:stretch/>
        </p:blipFill>
        <p:spPr>
          <a:xfrm>
            <a:off x="86040" y="6491520"/>
            <a:ext cx="1414080" cy="29124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19;g13513eca586_0_7" descr="Uma imagem contendo desenho&#10;&#10;Descrição gerada automaticamente"/>
          <p:cNvPicPr/>
          <p:nvPr/>
        </p:nvPicPr>
        <p:blipFill>
          <a:blip r:embed="rId3"/>
          <a:srcRect l="0" t="-1042" r="82741" b="-13794"/>
          <a:stretch/>
        </p:blipFill>
        <p:spPr>
          <a:xfrm>
            <a:off x="11554200" y="395280"/>
            <a:ext cx="487800" cy="57024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27;g11feb2ca174_0_26" descr="Forma, Retângulo&#10;&#10;Descrição gerada automaticamente"/>
          <p:cNvPicPr/>
          <p:nvPr/>
        </p:nvPicPr>
        <p:blipFill>
          <a:blip r:embed="rId2"/>
          <a:stretch/>
        </p:blipFill>
        <p:spPr>
          <a:xfrm>
            <a:off x="-5760" y="-2160"/>
            <a:ext cx="12203280" cy="686232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A54C608-AF47-4A13-9D0B-03F77C44C5D9}" type="slidenum">
              <a:rPr b="0" lang="de-D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6000" spc="-1" strike="noStrike">
                <a:solidFill>
                  <a:srgbClr val="000000"/>
                </a:solidFill>
                <a:latin typeface="Calibri"/>
                <a:ea typeface="Calibri"/>
              </a:rPr>
              <a:t>PROPS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PROPRIEDADES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86;p1"/>
          <p:cNvSpPr/>
          <p:nvPr/>
        </p:nvSpPr>
        <p:spPr>
          <a:xfrm>
            <a:off x="659520" y="2283480"/>
            <a:ext cx="10872720" cy="27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As props são objetos que contêm um conjunto de valores que são passados para os componentes do React durante a sua criação, usando uma convenção de nomenclatura semelhante aos atributos tag do HTML.</a:t>
            </a:r>
            <a:endParaRPr b="0" lang="pt-BR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PROPRIEDADES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92;p2"/>
          <p:cNvSpPr/>
          <p:nvPr/>
        </p:nvSpPr>
        <p:spPr>
          <a:xfrm>
            <a:off x="659520" y="2283480"/>
            <a:ext cx="10872720" cy="32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Props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 tornam os componentes reutilizáveis, dando a eles a capacidade de receber dados de seu componente pai. Permitem a comunicação do componente pai com componentes filhos.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Pensando em HTML, </a:t>
            </a:r>
            <a:r>
              <a:rPr b="0" i="1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props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 são como atributos da tag.</a:t>
            </a:r>
            <a:endParaRPr b="0" lang="pt-BR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PROPRIEDADES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98;p3"/>
          <p:cNvSpPr/>
          <p:nvPr/>
        </p:nvSpPr>
        <p:spPr>
          <a:xfrm>
            <a:off x="407520" y="2050920"/>
            <a:ext cx="11232720" cy="32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Essa comunicação é </a:t>
            </a:r>
            <a:r>
              <a:rPr b="0" i="1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de cima para baixo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, ou seja, pai para filho, 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top-down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Imutabilidade: 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A informação da prop pertence ao pai, e portanto, não pode ser modificada dentro do componente filho.</a:t>
            </a:r>
            <a:endParaRPr b="0" lang="pt-BR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PROPRIEDADES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04;p4"/>
          <p:cNvSpPr/>
          <p:nvPr/>
        </p:nvSpPr>
        <p:spPr>
          <a:xfrm>
            <a:off x="335520" y="1948320"/>
            <a:ext cx="11232720" cy="16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Em componentes de função, </a:t>
            </a:r>
            <a:r>
              <a:rPr b="0" i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props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 é o objeto recebido como argumento da função. Portanto, </a:t>
            </a:r>
            <a:r>
              <a:rPr b="0" i="1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grosso modo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i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props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 são parâmetros.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31" name="Google Shape;105;p4"/>
          <p:cNvSpPr/>
          <p:nvPr/>
        </p:nvSpPr>
        <p:spPr>
          <a:xfrm>
            <a:off x="2666880" y="4267080"/>
            <a:ext cx="5820120" cy="12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function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</a:rPr>
              <a:t>Album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(props)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return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h1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&gt;Ouvindo: {props.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nome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h1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PROPRIEDADES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111;p5"/>
          <p:cNvSpPr/>
          <p:nvPr/>
        </p:nvSpPr>
        <p:spPr>
          <a:xfrm>
            <a:off x="335520" y="1925640"/>
            <a:ext cx="1123272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Podemos passar quantos atributos forem necessários ao componente. Todas entrarão no mesmo argumento </a:t>
            </a:r>
            <a:r>
              <a:rPr b="0" i="1" lang="de-DE" sz="3600" spc="-1" strike="noStrike">
                <a:solidFill>
                  <a:srgbClr val="4472c4"/>
                </a:solidFill>
                <a:latin typeface="Arial"/>
                <a:ea typeface="Arial"/>
              </a:rPr>
              <a:t>props</a:t>
            </a: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4" name="Google Shape;112;p5"/>
          <p:cNvSpPr/>
          <p:nvPr/>
        </p:nvSpPr>
        <p:spPr>
          <a:xfrm>
            <a:off x="2209680" y="4191120"/>
            <a:ext cx="7510320" cy="5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Album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artista=</a:t>
            </a:r>
            <a:r>
              <a:rPr b="0" lang="de-DE" sz="1800" spc="-1" strike="noStrike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</a:rPr>
              <a:t>"BTS"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nome=</a:t>
            </a:r>
            <a:r>
              <a:rPr b="0" lang="de-DE" sz="1800" spc="-1" strike="noStrike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</a:rPr>
              <a:t>"Map of the Soul: 7"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/&gt;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PROPS ESPECIAIS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18;p6"/>
          <p:cNvSpPr/>
          <p:nvPr/>
        </p:nvSpPr>
        <p:spPr>
          <a:xfrm>
            <a:off x="407520" y="1906920"/>
            <a:ext cx="11377080" cy="32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b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prop </a:t>
            </a:r>
            <a:r>
              <a:rPr b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children</a:t>
            </a:r>
            <a:r>
              <a:rPr b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é um valor especial do objeto de propriedades, que é preenchida pelo React com o conteúdo</a:t>
            </a:r>
            <a:r>
              <a:rPr b="1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 "entre a tag" 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do componente pai.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É útil para transportar componentes para outros componentes, ou para criar um componente que permite envolver outros componentes.</a:t>
            </a:r>
            <a:endParaRPr b="0" lang="pt-BR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23;p20"/>
          <p:cNvSpPr/>
          <p:nvPr/>
        </p:nvSpPr>
        <p:spPr>
          <a:xfrm>
            <a:off x="2666880" y="1905120"/>
            <a:ext cx="8133480" cy="462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const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</a:rPr>
              <a:t>Musica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= (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props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) =&gt; (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div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h3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&gt;Música&lt;/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h3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{props.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children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div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)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Musica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Artista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nome=</a:t>
            </a:r>
            <a:r>
              <a:rPr b="0" lang="de-DE" sz="1800" spc="-1" strike="noStrike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</a:rPr>
              <a:t>"BTS"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/&gt;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Album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nome=</a:t>
            </a:r>
            <a:r>
              <a:rPr b="0" lang="de-DE" sz="1800" spc="-1" strike="noStrike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</a:rPr>
              <a:t>"Map of the Soul: 7"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/&gt;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Musica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PROPS ESPECIAIS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  <dc:creator/>
  <dc:description/>
  <dc:language>pt-BR</dc:language>
  <cp:lastModifiedBy/>
  <dcterms:modified xsi:type="dcterms:W3CDTF">2023-10-26T16:08:32Z</dcterms:modified>
  <cp:revision>1</cp:revision>
  <dc:subject/>
  <dc:title/>
</cp:coreProperties>
</file>