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60" r:id="rId3"/>
    <p:sldId id="262" r:id="rId4"/>
    <p:sldId id="261" r:id="rId5"/>
    <p:sldId id="275" r:id="rId6"/>
    <p:sldId id="308" r:id="rId7"/>
    <p:sldId id="309" r:id="rId8"/>
    <p:sldId id="264" r:id="rId9"/>
    <p:sldId id="311" r:id="rId10"/>
    <p:sldId id="258" r:id="rId11"/>
    <p:sldId id="312" r:id="rId12"/>
    <p:sldId id="268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Fira Sans" panose="02000000000000000000" pitchFamily="2" charset="0"/>
      <p:regular r:id="rId16"/>
      <p:bold r:id="rId17"/>
    </p:embeddedFont>
    <p:embeddedFont>
      <p:font typeface="Nunito" panose="02000000000000000000" pitchFamily="2" charset="0"/>
      <p:regular r:id="rId18"/>
      <p:bold r:id="rId19"/>
      <p:italic r:id="rId20"/>
      <p:boldItalic r:id="rId21"/>
    </p:embeddedFont>
    <p:embeddedFont>
      <p:font typeface="Nunito Medium" pitchFamily="2" charset="0"/>
      <p:regular r:id="rId22"/>
      <p:bold r:id="rId23"/>
      <p:italic r:id="rId24"/>
      <p:boldItalic r:id="rId25"/>
    </p:embeddedFont>
    <p:embeddedFont>
      <p:font typeface="Oswald" panose="02000000000000000000" pitchFamily="2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AF17F7-F5D8-4BC5-A814-DC75E7C44A85}">
  <a:tblStyle styleId="{DFAF17F7-F5D8-4BC5-A814-DC75E7C44A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4.fntdata" /><Relationship Id="rId26" Type="http://schemas.openxmlformats.org/officeDocument/2006/relationships/font" Target="fonts/font12.fntdata" /><Relationship Id="rId3" Type="http://schemas.openxmlformats.org/officeDocument/2006/relationships/slide" Target="slides/slide2.xml" /><Relationship Id="rId21" Type="http://schemas.openxmlformats.org/officeDocument/2006/relationships/font" Target="fonts/font7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3.fntdata" /><Relationship Id="rId25" Type="http://schemas.openxmlformats.org/officeDocument/2006/relationships/font" Target="fonts/font11.fntdata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20" Type="http://schemas.openxmlformats.org/officeDocument/2006/relationships/font" Target="fonts/font6.fntdata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0.fntdata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23" Type="http://schemas.openxmlformats.org/officeDocument/2006/relationships/font" Target="fonts/font9.fntdata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font" Target="fonts/font5.fntdata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Relationship Id="rId22" Type="http://schemas.openxmlformats.org/officeDocument/2006/relationships/font" Target="fonts/font8.fntdata" /><Relationship Id="rId27" Type="http://schemas.openxmlformats.org/officeDocument/2006/relationships/font" Target="fonts/font13.fntdata" /><Relationship Id="rId3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9646c4d463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9646c4d463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2137920db5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2137920db5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0f9e629ec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0f9e629ec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0f9e629ec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0f9e629ec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g10f9e629ec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0" name="Google Shape;2080;g10f9e629ec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8">
          <a:extLst>
            <a:ext uri="{FF2B5EF4-FFF2-40B4-BE49-F238E27FC236}">
              <a16:creationId xmlns:a16="http://schemas.microsoft.com/office/drawing/2014/main" id="{6AFC658B-6D3C-05A8-E09C-2DAC13ECE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g10f9e629ec3_0_552:notes">
            <a:extLst>
              <a:ext uri="{FF2B5EF4-FFF2-40B4-BE49-F238E27FC236}">
                <a16:creationId xmlns:a16="http://schemas.microsoft.com/office/drawing/2014/main" id="{7ECF23E6-D84E-6EA7-4F0C-1B9F32F28A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0" name="Google Shape;2080;g10f9e629ec3_0_552:notes">
            <a:extLst>
              <a:ext uri="{FF2B5EF4-FFF2-40B4-BE49-F238E27FC236}">
                <a16:creationId xmlns:a16="http://schemas.microsoft.com/office/drawing/2014/main" id="{8A18166A-438B-F93F-D362-6962C123EA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631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>
          <a:extLst>
            <a:ext uri="{FF2B5EF4-FFF2-40B4-BE49-F238E27FC236}">
              <a16:creationId xmlns:a16="http://schemas.microsoft.com/office/drawing/2014/main" id="{59330D52-793B-631C-245A-78C7BFC68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11e7c571f2_0_8:notes">
            <a:extLst>
              <a:ext uri="{FF2B5EF4-FFF2-40B4-BE49-F238E27FC236}">
                <a16:creationId xmlns:a16="http://schemas.microsoft.com/office/drawing/2014/main" id="{0AE8B9C5-5E4D-3A19-CD09-0DBEE5D9AD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111e7c571f2_0_8:notes">
            <a:extLst>
              <a:ext uri="{FF2B5EF4-FFF2-40B4-BE49-F238E27FC236}">
                <a16:creationId xmlns:a16="http://schemas.microsoft.com/office/drawing/2014/main" id="{43CDD816-F118-3F9B-1041-50D473ADB7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959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0f9e629ec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0f9e629ec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0">
          <a:extLst>
            <a:ext uri="{FF2B5EF4-FFF2-40B4-BE49-F238E27FC236}">
              <a16:creationId xmlns:a16="http://schemas.microsoft.com/office/drawing/2014/main" id="{95395763-99BF-3DB0-5AC0-A58A722EE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g11360713c04_0_94:notes">
            <a:extLst>
              <a:ext uri="{FF2B5EF4-FFF2-40B4-BE49-F238E27FC236}">
                <a16:creationId xmlns:a16="http://schemas.microsoft.com/office/drawing/2014/main" id="{42445151-FCD0-B302-4B1F-E86ACD377B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2" name="Google Shape;2352;g11360713c04_0_94:notes">
            <a:extLst>
              <a:ext uri="{FF2B5EF4-FFF2-40B4-BE49-F238E27FC236}">
                <a16:creationId xmlns:a16="http://schemas.microsoft.com/office/drawing/2014/main" id="{B61BB363-16FE-61B6-A6DC-06A5CB0819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86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624950" y="921100"/>
            <a:ext cx="4529150" cy="4229875"/>
          </a:xfrm>
          <a:custGeom>
            <a:avLst/>
            <a:gdLst/>
            <a:ahLst/>
            <a:cxnLst/>
            <a:rect l="l" t="t" r="r" b="b"/>
            <a:pathLst>
              <a:path w="181166" h="169195" extrusionOk="0">
                <a:moveTo>
                  <a:pt x="100061" y="168709"/>
                </a:moveTo>
                <a:lnTo>
                  <a:pt x="0" y="102162"/>
                </a:lnTo>
                <a:lnTo>
                  <a:pt x="101613" y="44989"/>
                </a:lnTo>
                <a:lnTo>
                  <a:pt x="180731" y="0"/>
                </a:lnTo>
                <a:lnTo>
                  <a:pt x="181166" y="169195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0" y="1029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71700" y="1370075"/>
            <a:ext cx="4038600" cy="24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 b="1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71700" y="3784525"/>
            <a:ext cx="4038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Nunito Medium"/>
                <a:ea typeface="Nunito Medium"/>
                <a:cs typeface="Nunito Medium"/>
                <a:sym typeface="Nuni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 rot="10800000">
            <a:off x="0" y="0"/>
            <a:ext cx="3487340" cy="3517530"/>
          </a:xfrm>
          <a:custGeom>
            <a:avLst/>
            <a:gdLst/>
            <a:ahLst/>
            <a:cxnLst/>
            <a:rect l="l" t="t" r="r" b="b"/>
            <a:pathLst>
              <a:path w="181585" h="183157" extrusionOk="0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73" name="Google Shape;173;p23"/>
          <p:cNvSpPr/>
          <p:nvPr/>
        </p:nvSpPr>
        <p:spPr>
          <a:xfrm flipH="1">
            <a:off x="7308300" y="435960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>
            <a:off x="7198400" y="3167775"/>
            <a:ext cx="1966112" cy="1983132"/>
          </a:xfrm>
          <a:custGeom>
            <a:avLst/>
            <a:gdLst/>
            <a:ahLst/>
            <a:cxnLst/>
            <a:rect l="l" t="t" r="r" b="b"/>
            <a:pathLst>
              <a:path w="181585" h="183157" extrusionOk="0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76" name="Google Shape;176;p24"/>
          <p:cNvSpPr/>
          <p:nvPr/>
        </p:nvSpPr>
        <p:spPr>
          <a:xfrm>
            <a:off x="0" y="435955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>
            <a:off x="7939575" y="0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33" name="Google Shape;33;p6"/>
          <p:cNvSpPr/>
          <p:nvPr/>
        </p:nvSpPr>
        <p:spPr>
          <a:xfrm>
            <a:off x="0" y="1029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4624950" y="572050"/>
            <a:ext cx="4539625" cy="4578925"/>
          </a:xfrm>
          <a:custGeom>
            <a:avLst/>
            <a:gdLst/>
            <a:ahLst/>
            <a:cxnLst/>
            <a:rect l="l" t="t" r="r" b="b"/>
            <a:pathLst>
              <a:path w="181585" h="183157" extrusionOk="0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435955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720000" y="1546325"/>
            <a:ext cx="4025400" cy="20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5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720000" y="1246038"/>
            <a:ext cx="3811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720000" y="2074963"/>
            <a:ext cx="3811500" cy="19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3112375" y="1619225"/>
            <a:ext cx="6052200" cy="3531750"/>
          </a:xfrm>
          <a:custGeom>
            <a:avLst/>
            <a:gdLst/>
            <a:ahLst/>
            <a:cxnLst/>
            <a:rect l="l" t="t" r="r" b="b"/>
            <a:pathLst>
              <a:path w="242088" h="141270" extrusionOk="0">
                <a:moveTo>
                  <a:pt x="0" y="141172"/>
                </a:moveTo>
                <a:lnTo>
                  <a:pt x="39560" y="112084"/>
                </a:lnTo>
                <a:lnTo>
                  <a:pt x="171424" y="0"/>
                </a:lnTo>
                <a:lnTo>
                  <a:pt x="242088" y="52708"/>
                </a:lnTo>
                <a:lnTo>
                  <a:pt x="241669" y="141270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48" name="Google Shape;48;p9"/>
          <p:cNvSpPr/>
          <p:nvPr/>
        </p:nvSpPr>
        <p:spPr>
          <a:xfrm>
            <a:off x="0" y="1029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4893250" y="2658450"/>
            <a:ext cx="4271038" cy="2492356"/>
          </a:xfrm>
          <a:custGeom>
            <a:avLst/>
            <a:gdLst/>
            <a:ahLst/>
            <a:cxnLst/>
            <a:rect l="l" t="t" r="r" b="b"/>
            <a:pathLst>
              <a:path w="242088" h="141270" extrusionOk="0">
                <a:moveTo>
                  <a:pt x="0" y="141172"/>
                </a:moveTo>
                <a:lnTo>
                  <a:pt x="39560" y="112084"/>
                </a:lnTo>
                <a:lnTo>
                  <a:pt x="171424" y="0"/>
                </a:lnTo>
                <a:lnTo>
                  <a:pt x="242088" y="52708"/>
                </a:lnTo>
                <a:lnTo>
                  <a:pt x="241669" y="141270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54" name="Google Shape;54;p11"/>
          <p:cNvSpPr/>
          <p:nvPr/>
        </p:nvSpPr>
        <p:spPr>
          <a:xfrm>
            <a:off x="0" y="1029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1781250" y="1420225"/>
            <a:ext cx="5581500" cy="16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1781250" y="3222025"/>
            <a:ext cx="55815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 flipH="1">
            <a:off x="7939575" y="0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60" name="Google Shape;60;p13"/>
          <p:cNvSpPr/>
          <p:nvPr/>
        </p:nvSpPr>
        <p:spPr>
          <a:xfrm>
            <a:off x="0" y="435955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02000"/>
            <a:ext cx="597300" cy="4602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715100" y="22634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 hasCustomPrompt="1"/>
          </p:nvPr>
        </p:nvSpPr>
        <p:spPr>
          <a:xfrm>
            <a:off x="3403800" y="1302000"/>
            <a:ext cx="597300" cy="4602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3403800" y="22634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6092500" y="1302000"/>
            <a:ext cx="597300" cy="4602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6"/>
          </p:nvPr>
        </p:nvSpPr>
        <p:spPr>
          <a:xfrm>
            <a:off x="6087600" y="22634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099590"/>
            <a:ext cx="597300" cy="4848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715100" y="406576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 hasCustomPrompt="1"/>
          </p:nvPr>
        </p:nvSpPr>
        <p:spPr>
          <a:xfrm>
            <a:off x="3403800" y="3099590"/>
            <a:ext cx="597300" cy="4848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3403800" y="406576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6092500" y="3099590"/>
            <a:ext cx="597300" cy="4848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6087600" y="406576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6"/>
          </p:nvPr>
        </p:nvSpPr>
        <p:spPr>
          <a:xfrm>
            <a:off x="715100" y="17623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7"/>
          </p:nvPr>
        </p:nvSpPr>
        <p:spPr>
          <a:xfrm>
            <a:off x="3403800" y="17623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8"/>
          </p:nvPr>
        </p:nvSpPr>
        <p:spPr>
          <a:xfrm>
            <a:off x="6087600" y="17623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9"/>
          </p:nvPr>
        </p:nvSpPr>
        <p:spPr>
          <a:xfrm>
            <a:off x="715100" y="356028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20"/>
          </p:nvPr>
        </p:nvSpPr>
        <p:spPr>
          <a:xfrm>
            <a:off x="3403800" y="356028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21"/>
          </p:nvPr>
        </p:nvSpPr>
        <p:spPr>
          <a:xfrm>
            <a:off x="6087600" y="356028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80" name="Google Shape;80;p13"/>
          <p:cNvGrpSpPr/>
          <p:nvPr/>
        </p:nvGrpSpPr>
        <p:grpSpPr>
          <a:xfrm>
            <a:off x="138587" y="4252590"/>
            <a:ext cx="519455" cy="711814"/>
            <a:chOff x="138587" y="4252590"/>
            <a:chExt cx="519455" cy="711814"/>
          </a:xfrm>
        </p:grpSpPr>
        <p:sp>
          <p:nvSpPr>
            <p:cNvPr id="81" name="Google Shape;81;p13"/>
            <p:cNvSpPr/>
            <p:nvPr/>
          </p:nvSpPr>
          <p:spPr>
            <a:xfrm>
              <a:off x="376756" y="4413494"/>
              <a:ext cx="23385" cy="15761"/>
            </a:xfrm>
            <a:custGeom>
              <a:avLst/>
              <a:gdLst/>
              <a:ahLst/>
              <a:cxnLst/>
              <a:rect l="l" t="t" r="r" b="b"/>
              <a:pathLst>
                <a:path w="319" h="215" extrusionOk="0">
                  <a:moveTo>
                    <a:pt x="270" y="1"/>
                  </a:moveTo>
                  <a:cubicBezTo>
                    <a:pt x="263" y="1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6"/>
                    <a:pt x="0" y="172"/>
                    <a:pt x="11" y="193"/>
                  </a:cubicBezTo>
                  <a:cubicBezTo>
                    <a:pt x="19" y="207"/>
                    <a:pt x="34" y="214"/>
                    <a:pt x="48" y="214"/>
                  </a:cubicBezTo>
                  <a:cubicBezTo>
                    <a:pt x="56" y="214"/>
                    <a:pt x="63" y="212"/>
                    <a:pt x="70" y="209"/>
                  </a:cubicBezTo>
                  <a:lnTo>
                    <a:pt x="292" y="80"/>
                  </a:lnTo>
                  <a:cubicBezTo>
                    <a:pt x="312" y="68"/>
                    <a:pt x="319" y="42"/>
                    <a:pt x="307" y="22"/>
                  </a:cubicBezTo>
                  <a:cubicBezTo>
                    <a:pt x="300" y="8"/>
                    <a:pt x="285" y="1"/>
                    <a:pt x="27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70430" y="4586787"/>
              <a:ext cx="23532" cy="15688"/>
            </a:xfrm>
            <a:custGeom>
              <a:avLst/>
              <a:gdLst/>
              <a:ahLst/>
              <a:cxnLst/>
              <a:rect l="l" t="t" r="r" b="b"/>
              <a:pathLst>
                <a:path w="321" h="214" extrusionOk="0">
                  <a:moveTo>
                    <a:pt x="50" y="0"/>
                  </a:moveTo>
                  <a:cubicBezTo>
                    <a:pt x="35" y="0"/>
                    <a:pt x="21" y="8"/>
                    <a:pt x="12" y="21"/>
                  </a:cubicBezTo>
                  <a:cubicBezTo>
                    <a:pt x="1" y="42"/>
                    <a:pt x="8" y="68"/>
                    <a:pt x="28" y="80"/>
                  </a:cubicBezTo>
                  <a:lnTo>
                    <a:pt x="250" y="208"/>
                  </a:lnTo>
                  <a:cubicBezTo>
                    <a:pt x="257" y="212"/>
                    <a:pt x="264" y="214"/>
                    <a:pt x="271" y="214"/>
                  </a:cubicBezTo>
                  <a:cubicBezTo>
                    <a:pt x="286" y="214"/>
                    <a:pt x="300" y="206"/>
                    <a:pt x="308" y="193"/>
                  </a:cubicBezTo>
                  <a:cubicBezTo>
                    <a:pt x="321" y="172"/>
                    <a:pt x="313" y="145"/>
                    <a:pt x="293" y="134"/>
                  </a:cubicBezTo>
                  <a:lnTo>
                    <a:pt x="71" y="6"/>
                  </a:lnTo>
                  <a:cubicBezTo>
                    <a:pt x="64" y="2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272369" y="4375156"/>
              <a:ext cx="23458" cy="15908"/>
            </a:xfrm>
            <a:custGeom>
              <a:avLst/>
              <a:gdLst/>
              <a:ahLst/>
              <a:cxnLst/>
              <a:rect l="l" t="t" r="r" b="b"/>
              <a:pathLst>
                <a:path w="320" h="217" extrusionOk="0">
                  <a:moveTo>
                    <a:pt x="50" y="0"/>
                  </a:moveTo>
                  <a:cubicBezTo>
                    <a:pt x="35" y="0"/>
                    <a:pt x="21" y="8"/>
                    <a:pt x="13" y="21"/>
                  </a:cubicBezTo>
                  <a:cubicBezTo>
                    <a:pt x="1" y="41"/>
                    <a:pt x="7" y="67"/>
                    <a:pt x="28" y="80"/>
                  </a:cubicBezTo>
                  <a:lnTo>
                    <a:pt x="248" y="209"/>
                  </a:lnTo>
                  <a:cubicBezTo>
                    <a:pt x="256" y="214"/>
                    <a:pt x="263" y="216"/>
                    <a:pt x="271" y="216"/>
                  </a:cubicBezTo>
                  <a:cubicBezTo>
                    <a:pt x="286" y="216"/>
                    <a:pt x="299" y="208"/>
                    <a:pt x="307" y="195"/>
                  </a:cubicBezTo>
                  <a:cubicBezTo>
                    <a:pt x="319" y="174"/>
                    <a:pt x="313" y="148"/>
                    <a:pt x="292" y="136"/>
                  </a:cubicBezTo>
                  <a:lnTo>
                    <a:pt x="72" y="5"/>
                  </a:lnTo>
                  <a:cubicBezTo>
                    <a:pt x="65" y="2"/>
                    <a:pt x="58" y="0"/>
                    <a:pt x="5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214678" y="4252590"/>
              <a:ext cx="443364" cy="667758"/>
            </a:xfrm>
            <a:custGeom>
              <a:avLst/>
              <a:gdLst/>
              <a:ahLst/>
              <a:cxnLst/>
              <a:rect l="l" t="t" r="r" b="b"/>
              <a:pathLst>
                <a:path w="6048" h="9109" extrusionOk="0">
                  <a:moveTo>
                    <a:pt x="177" y="1"/>
                  </a:moveTo>
                  <a:lnTo>
                    <a:pt x="177" y="1"/>
                  </a:lnTo>
                  <a:cubicBezTo>
                    <a:pt x="1" y="3388"/>
                    <a:pt x="728" y="6477"/>
                    <a:pt x="3044" y="9108"/>
                  </a:cubicBezTo>
                  <a:cubicBezTo>
                    <a:pt x="3067" y="9109"/>
                    <a:pt x="3090" y="9109"/>
                    <a:pt x="3112" y="9109"/>
                  </a:cubicBezTo>
                  <a:cubicBezTo>
                    <a:pt x="3605" y="9109"/>
                    <a:pt x="4024" y="9002"/>
                    <a:pt x="4378" y="8799"/>
                  </a:cubicBezTo>
                  <a:cubicBezTo>
                    <a:pt x="5643" y="8068"/>
                    <a:pt x="6048" y="6092"/>
                    <a:pt x="5911" y="3310"/>
                  </a:cubicBezTo>
                  <a:lnTo>
                    <a:pt x="4918" y="2737"/>
                  </a:lnTo>
                  <a:lnTo>
                    <a:pt x="4918" y="3564"/>
                  </a:lnTo>
                  <a:lnTo>
                    <a:pt x="3673" y="2844"/>
                  </a:lnTo>
                  <a:lnTo>
                    <a:pt x="3673" y="2019"/>
                  </a:lnTo>
                  <a:lnTo>
                    <a:pt x="2416" y="1292"/>
                  </a:lnTo>
                  <a:lnTo>
                    <a:pt x="2416" y="2119"/>
                  </a:lnTo>
                  <a:lnTo>
                    <a:pt x="1171" y="1399"/>
                  </a:lnTo>
                  <a:lnTo>
                    <a:pt x="1171" y="574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51562" y="4252590"/>
              <a:ext cx="384058" cy="688944"/>
            </a:xfrm>
            <a:custGeom>
              <a:avLst/>
              <a:gdLst/>
              <a:ahLst/>
              <a:cxnLst/>
              <a:rect l="l" t="t" r="r" b="b"/>
              <a:pathLst>
                <a:path w="5239" h="9398" extrusionOk="0">
                  <a:moveTo>
                    <a:pt x="1038" y="1"/>
                  </a:moveTo>
                  <a:lnTo>
                    <a:pt x="0" y="600"/>
                  </a:lnTo>
                  <a:lnTo>
                    <a:pt x="4209" y="9382"/>
                  </a:lnTo>
                  <a:lnTo>
                    <a:pt x="4200" y="9398"/>
                  </a:lnTo>
                  <a:lnTo>
                    <a:pt x="5239" y="87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38587" y="4296500"/>
              <a:ext cx="443364" cy="667905"/>
            </a:xfrm>
            <a:custGeom>
              <a:avLst/>
              <a:gdLst/>
              <a:ahLst/>
              <a:cxnLst/>
              <a:rect l="l" t="t" r="r" b="b"/>
              <a:pathLst>
                <a:path w="6048" h="9111" extrusionOk="0">
                  <a:moveTo>
                    <a:pt x="177" y="1"/>
                  </a:moveTo>
                  <a:cubicBezTo>
                    <a:pt x="0" y="3388"/>
                    <a:pt x="728" y="6477"/>
                    <a:pt x="3044" y="9109"/>
                  </a:cubicBezTo>
                  <a:cubicBezTo>
                    <a:pt x="3064" y="9110"/>
                    <a:pt x="3085" y="9110"/>
                    <a:pt x="3105" y="9110"/>
                  </a:cubicBezTo>
                  <a:cubicBezTo>
                    <a:pt x="3601" y="9110"/>
                    <a:pt x="4022" y="9003"/>
                    <a:pt x="4377" y="8799"/>
                  </a:cubicBezTo>
                  <a:cubicBezTo>
                    <a:pt x="5642" y="8068"/>
                    <a:pt x="6047" y="6093"/>
                    <a:pt x="5910" y="3311"/>
                  </a:cubicBezTo>
                  <a:lnTo>
                    <a:pt x="4918" y="2738"/>
                  </a:lnTo>
                  <a:lnTo>
                    <a:pt x="4918" y="3564"/>
                  </a:lnTo>
                  <a:lnTo>
                    <a:pt x="3672" y="2845"/>
                  </a:lnTo>
                  <a:lnTo>
                    <a:pt x="3672" y="2019"/>
                  </a:lnTo>
                  <a:lnTo>
                    <a:pt x="2416" y="1294"/>
                  </a:lnTo>
                  <a:lnTo>
                    <a:pt x="2416" y="2119"/>
                  </a:lnTo>
                  <a:lnTo>
                    <a:pt x="1170" y="1401"/>
                  </a:lnTo>
                  <a:lnTo>
                    <a:pt x="1170" y="574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92980" y="4429108"/>
              <a:ext cx="339120" cy="493140"/>
            </a:xfrm>
            <a:custGeom>
              <a:avLst/>
              <a:gdLst/>
              <a:ahLst/>
              <a:cxnLst/>
              <a:rect l="l" t="t" r="r" b="b"/>
              <a:pathLst>
                <a:path w="4626" h="6727" extrusionOk="0">
                  <a:moveTo>
                    <a:pt x="0" y="0"/>
                  </a:moveTo>
                  <a:cubicBezTo>
                    <a:pt x="109" y="1957"/>
                    <a:pt x="591" y="3659"/>
                    <a:pt x="1460" y="5167"/>
                  </a:cubicBezTo>
                  <a:cubicBezTo>
                    <a:pt x="1773" y="5707"/>
                    <a:pt x="2141" y="6231"/>
                    <a:pt x="2558" y="6726"/>
                  </a:cubicBezTo>
                  <a:cubicBezTo>
                    <a:pt x="2862" y="6704"/>
                    <a:pt x="3123" y="6628"/>
                    <a:pt x="3350" y="6498"/>
                  </a:cubicBezTo>
                  <a:cubicBezTo>
                    <a:pt x="3385" y="6477"/>
                    <a:pt x="3418" y="6457"/>
                    <a:pt x="3451" y="6433"/>
                  </a:cubicBezTo>
                  <a:cubicBezTo>
                    <a:pt x="4209" y="5915"/>
                    <a:pt x="4602" y="4652"/>
                    <a:pt x="4625" y="2670"/>
                  </a:cubicBezTo>
                  <a:lnTo>
                    <a:pt x="229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499030" y="4453225"/>
              <a:ext cx="149034" cy="86063"/>
            </a:xfrm>
            <a:custGeom>
              <a:avLst/>
              <a:gdLst/>
              <a:ahLst/>
              <a:cxnLst/>
              <a:rect l="l" t="t" r="r" b="b"/>
              <a:pathLst>
                <a:path w="2033" h="1174" extrusionOk="0">
                  <a:moveTo>
                    <a:pt x="1039" y="0"/>
                  </a:moveTo>
                  <a:lnTo>
                    <a:pt x="1" y="600"/>
                  </a:lnTo>
                  <a:lnTo>
                    <a:pt x="993" y="1173"/>
                  </a:lnTo>
                  <a:lnTo>
                    <a:pt x="2032" y="573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51562" y="4252590"/>
              <a:ext cx="148961" cy="85990"/>
            </a:xfrm>
            <a:custGeom>
              <a:avLst/>
              <a:gdLst/>
              <a:ahLst/>
              <a:cxnLst/>
              <a:rect l="l" t="t" r="r" b="b"/>
              <a:pathLst>
                <a:path w="2032" h="1173" extrusionOk="0">
                  <a:moveTo>
                    <a:pt x="1038" y="1"/>
                  </a:moveTo>
                  <a:lnTo>
                    <a:pt x="0" y="600"/>
                  </a:lnTo>
                  <a:lnTo>
                    <a:pt x="993" y="1173"/>
                  </a:lnTo>
                  <a:lnTo>
                    <a:pt x="2032" y="57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15620" y="4347300"/>
              <a:ext cx="168314" cy="97206"/>
            </a:xfrm>
            <a:custGeom>
              <a:avLst/>
              <a:gdLst/>
              <a:ahLst/>
              <a:cxnLst/>
              <a:rect l="l" t="t" r="r" b="b"/>
              <a:pathLst>
                <a:path w="2296" h="1326" extrusionOk="0">
                  <a:moveTo>
                    <a:pt x="1039" y="0"/>
                  </a:moveTo>
                  <a:lnTo>
                    <a:pt x="1" y="601"/>
                  </a:lnTo>
                  <a:lnTo>
                    <a:pt x="1257" y="1326"/>
                  </a:lnTo>
                  <a:lnTo>
                    <a:pt x="2296" y="727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24354" y="4294594"/>
              <a:ext cx="76166" cy="104610"/>
            </a:xfrm>
            <a:custGeom>
              <a:avLst/>
              <a:gdLst/>
              <a:ahLst/>
              <a:cxnLst/>
              <a:rect l="l" t="t" r="r" b="b"/>
              <a:pathLst>
                <a:path w="1039" h="1427" extrusionOk="0">
                  <a:moveTo>
                    <a:pt x="1039" y="1"/>
                  </a:moveTo>
                  <a:lnTo>
                    <a:pt x="0" y="600"/>
                  </a:lnTo>
                  <a:lnTo>
                    <a:pt x="0" y="1427"/>
                  </a:lnTo>
                  <a:lnTo>
                    <a:pt x="1039" y="826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407765" y="4400519"/>
              <a:ext cx="76166" cy="104610"/>
            </a:xfrm>
            <a:custGeom>
              <a:avLst/>
              <a:gdLst/>
              <a:ahLst/>
              <a:cxnLst/>
              <a:rect l="l" t="t" r="r" b="b"/>
              <a:pathLst>
                <a:path w="1039" h="1427" extrusionOk="0">
                  <a:moveTo>
                    <a:pt x="1039" y="1"/>
                  </a:moveTo>
                  <a:lnTo>
                    <a:pt x="0" y="600"/>
                  </a:lnTo>
                  <a:lnTo>
                    <a:pt x="0" y="1426"/>
                  </a:lnTo>
                  <a:lnTo>
                    <a:pt x="1039" y="826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720000" y="2612550"/>
            <a:ext cx="2445000" cy="4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2"/>
          </p:nvPr>
        </p:nvSpPr>
        <p:spPr>
          <a:xfrm>
            <a:off x="720000" y="3058108"/>
            <a:ext cx="2445000" cy="9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3"/>
          </p:nvPr>
        </p:nvSpPr>
        <p:spPr>
          <a:xfrm>
            <a:off x="3349500" y="3058108"/>
            <a:ext cx="2445000" cy="9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"/>
          </p:nvPr>
        </p:nvSpPr>
        <p:spPr>
          <a:xfrm>
            <a:off x="5979000" y="3058108"/>
            <a:ext cx="2445000" cy="9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5"/>
          </p:nvPr>
        </p:nvSpPr>
        <p:spPr>
          <a:xfrm>
            <a:off x="3349500" y="2612550"/>
            <a:ext cx="2445000" cy="4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6"/>
          </p:nvPr>
        </p:nvSpPr>
        <p:spPr>
          <a:xfrm>
            <a:off x="5979000" y="2612550"/>
            <a:ext cx="2445000" cy="4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7283250" y="3253375"/>
            <a:ext cx="1881221" cy="1897507"/>
          </a:xfrm>
          <a:custGeom>
            <a:avLst/>
            <a:gdLst/>
            <a:ahLst/>
            <a:cxnLst/>
            <a:rect l="l" t="t" r="r" b="b"/>
            <a:pathLst>
              <a:path w="181585" h="183157" extrusionOk="0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23" name="Google Shape;123;p18"/>
          <p:cNvSpPr/>
          <p:nvPr/>
        </p:nvSpPr>
        <p:spPr>
          <a:xfrm rot="10800000" flipH="1">
            <a:off x="0" y="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 rot="10800000" flipH="1">
            <a:off x="0" y="125"/>
            <a:ext cx="2467500" cy="10536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1"/>
          </p:nvPr>
        </p:nvSpPr>
        <p:spPr>
          <a:xfrm>
            <a:off x="1373642" y="1696675"/>
            <a:ext cx="2511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2"/>
          </p:nvPr>
        </p:nvSpPr>
        <p:spPr>
          <a:xfrm>
            <a:off x="1373625" y="2269375"/>
            <a:ext cx="2511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3"/>
          </p:nvPr>
        </p:nvSpPr>
        <p:spPr>
          <a:xfrm>
            <a:off x="5258763" y="2269375"/>
            <a:ext cx="2511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4"/>
          </p:nvPr>
        </p:nvSpPr>
        <p:spPr>
          <a:xfrm>
            <a:off x="1373625" y="4040300"/>
            <a:ext cx="2511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5"/>
          </p:nvPr>
        </p:nvSpPr>
        <p:spPr>
          <a:xfrm>
            <a:off x="5258763" y="4040300"/>
            <a:ext cx="2511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6"/>
          </p:nvPr>
        </p:nvSpPr>
        <p:spPr>
          <a:xfrm>
            <a:off x="1373642" y="3467600"/>
            <a:ext cx="2511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7"/>
          </p:nvPr>
        </p:nvSpPr>
        <p:spPr>
          <a:xfrm>
            <a:off x="5258775" y="1696675"/>
            <a:ext cx="2511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8"/>
          </p:nvPr>
        </p:nvSpPr>
        <p:spPr>
          <a:xfrm>
            <a:off x="5258775" y="3467600"/>
            <a:ext cx="2511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7" r:id="rId5"/>
    <p:sldLayoutId id="2147483658" r:id="rId6"/>
    <p:sldLayoutId id="2147483659" r:id="rId7"/>
    <p:sldLayoutId id="2147483664" r:id="rId8"/>
    <p:sldLayoutId id="2147483665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.svg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9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Relationship Id="rId4" Type="http://schemas.microsoft.com/office/2007/relationships/hdphoto" Target="../media/hdphoto1.wdp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ctrTitle"/>
          </p:nvPr>
        </p:nvSpPr>
        <p:spPr>
          <a:xfrm>
            <a:off x="616734" y="294882"/>
            <a:ext cx="4712961" cy="44076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lt2"/>
                </a:solidFill>
              </a:rPr>
              <a:t>PROTECTING</a:t>
            </a:r>
            <a:r>
              <a:rPr lang="en" sz="4400" dirty="0"/>
              <a:t> YOURSELF FROM  </a:t>
            </a:r>
            <a:r>
              <a:rPr lang="en" sz="4400" dirty="0">
                <a:solidFill>
                  <a:schemeClr val="dk2"/>
                </a:solidFill>
              </a:rPr>
              <a:t>PHISHING ATTACKS</a:t>
            </a:r>
            <a:endParaRPr sz="4400" dirty="0">
              <a:solidFill>
                <a:schemeClr val="dk2"/>
              </a:solidFill>
            </a:endParaRPr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1"/>
          </p:nvPr>
        </p:nvSpPr>
        <p:spPr>
          <a:xfrm>
            <a:off x="634356" y="3604898"/>
            <a:ext cx="4038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Recognizing and Avoiding Phishing Emails, Websites, and Social Engineering Tactics</a:t>
            </a:r>
          </a:p>
        </p:txBody>
      </p:sp>
      <p:cxnSp>
        <p:nvCxnSpPr>
          <p:cNvPr id="189" name="Google Shape;189;p28"/>
          <p:cNvCxnSpPr/>
          <p:nvPr/>
        </p:nvCxnSpPr>
        <p:spPr>
          <a:xfrm>
            <a:off x="787198" y="3494071"/>
            <a:ext cx="3647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28"/>
          <p:cNvSpPr/>
          <p:nvPr/>
        </p:nvSpPr>
        <p:spPr>
          <a:xfrm>
            <a:off x="8085254" y="4932620"/>
            <a:ext cx="58710" cy="86695"/>
          </a:xfrm>
          <a:custGeom>
            <a:avLst/>
            <a:gdLst/>
            <a:ahLst/>
            <a:cxnLst/>
            <a:rect l="l" t="t" r="r" b="b"/>
            <a:pathLst>
              <a:path w="472" h="697" extrusionOk="0">
                <a:moveTo>
                  <a:pt x="63" y="1"/>
                </a:moveTo>
                <a:lnTo>
                  <a:pt x="0" y="697"/>
                </a:lnTo>
                <a:lnTo>
                  <a:pt x="0" y="697"/>
                </a:lnTo>
                <a:lnTo>
                  <a:pt x="471" y="430"/>
                </a:lnTo>
                <a:lnTo>
                  <a:pt x="63" y="1"/>
                </a:lnTo>
                <a:close/>
              </a:path>
            </a:pathLst>
          </a:custGeom>
          <a:solidFill>
            <a:srgbClr val="1080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28"/>
          <p:cNvGrpSpPr/>
          <p:nvPr/>
        </p:nvGrpSpPr>
        <p:grpSpPr>
          <a:xfrm>
            <a:off x="5425952" y="484073"/>
            <a:ext cx="2918649" cy="4538349"/>
            <a:chOff x="5425952" y="484073"/>
            <a:chExt cx="2918649" cy="4538349"/>
          </a:xfrm>
        </p:grpSpPr>
        <p:sp>
          <p:nvSpPr>
            <p:cNvPr id="192" name="Google Shape;192;p28"/>
            <p:cNvSpPr/>
            <p:nvPr/>
          </p:nvSpPr>
          <p:spPr>
            <a:xfrm>
              <a:off x="5425952" y="484073"/>
              <a:ext cx="1201808" cy="1125537"/>
            </a:xfrm>
            <a:custGeom>
              <a:avLst/>
              <a:gdLst/>
              <a:ahLst/>
              <a:cxnLst/>
              <a:rect l="l" t="t" r="r" b="b"/>
              <a:pathLst>
                <a:path w="9662" h="9049" extrusionOk="0">
                  <a:moveTo>
                    <a:pt x="7030" y="0"/>
                  </a:moveTo>
                  <a:cubicBezTo>
                    <a:pt x="6894" y="0"/>
                    <a:pt x="6744" y="43"/>
                    <a:pt x="6586" y="134"/>
                  </a:cubicBezTo>
                  <a:cubicBezTo>
                    <a:pt x="6183" y="367"/>
                    <a:pt x="5831" y="857"/>
                    <a:pt x="5634" y="1397"/>
                  </a:cubicBezTo>
                  <a:cubicBezTo>
                    <a:pt x="5429" y="930"/>
                    <a:pt x="5069" y="669"/>
                    <a:pt x="4623" y="669"/>
                  </a:cubicBezTo>
                  <a:cubicBezTo>
                    <a:pt x="4383" y="669"/>
                    <a:pt x="4118" y="745"/>
                    <a:pt x="3839" y="906"/>
                  </a:cubicBezTo>
                  <a:cubicBezTo>
                    <a:pt x="2788" y="1512"/>
                    <a:pt x="1931" y="3098"/>
                    <a:pt x="1864" y="4515"/>
                  </a:cubicBezTo>
                  <a:cubicBezTo>
                    <a:pt x="1759" y="4545"/>
                    <a:pt x="1651" y="4591"/>
                    <a:pt x="1540" y="4655"/>
                  </a:cubicBezTo>
                  <a:cubicBezTo>
                    <a:pt x="689" y="5146"/>
                    <a:pt x="0" y="6464"/>
                    <a:pt x="0" y="7597"/>
                  </a:cubicBezTo>
                  <a:cubicBezTo>
                    <a:pt x="0" y="8210"/>
                    <a:pt x="203" y="8645"/>
                    <a:pt x="523" y="8836"/>
                  </a:cubicBezTo>
                  <a:cubicBezTo>
                    <a:pt x="643" y="8908"/>
                    <a:pt x="780" y="8946"/>
                    <a:pt x="929" y="8946"/>
                  </a:cubicBezTo>
                  <a:cubicBezTo>
                    <a:pt x="1116" y="8946"/>
                    <a:pt x="1323" y="8886"/>
                    <a:pt x="1540" y="8761"/>
                  </a:cubicBezTo>
                  <a:cubicBezTo>
                    <a:pt x="1840" y="8588"/>
                    <a:pt x="2118" y="8311"/>
                    <a:pt x="2355" y="7978"/>
                  </a:cubicBezTo>
                  <a:cubicBezTo>
                    <a:pt x="2407" y="8652"/>
                    <a:pt x="2745" y="9048"/>
                    <a:pt x="3212" y="9048"/>
                  </a:cubicBezTo>
                  <a:cubicBezTo>
                    <a:pt x="3387" y="9048"/>
                    <a:pt x="3580" y="8993"/>
                    <a:pt x="3782" y="8876"/>
                  </a:cubicBezTo>
                  <a:cubicBezTo>
                    <a:pt x="4297" y="8579"/>
                    <a:pt x="4746" y="7957"/>
                    <a:pt x="5000" y="7268"/>
                  </a:cubicBezTo>
                  <a:cubicBezTo>
                    <a:pt x="5150" y="7447"/>
                    <a:pt x="5350" y="7545"/>
                    <a:pt x="5581" y="7545"/>
                  </a:cubicBezTo>
                  <a:cubicBezTo>
                    <a:pt x="5755" y="7545"/>
                    <a:pt x="5946" y="7490"/>
                    <a:pt x="6147" y="7373"/>
                  </a:cubicBezTo>
                  <a:cubicBezTo>
                    <a:pt x="6834" y="6977"/>
                    <a:pt x="7408" y="6002"/>
                    <a:pt x="7549" y="5060"/>
                  </a:cubicBezTo>
                  <a:cubicBezTo>
                    <a:pt x="7556" y="5061"/>
                    <a:pt x="7563" y="5061"/>
                    <a:pt x="7570" y="5061"/>
                  </a:cubicBezTo>
                  <a:cubicBezTo>
                    <a:pt x="7752" y="5061"/>
                    <a:pt x="7953" y="5005"/>
                    <a:pt x="8163" y="4883"/>
                  </a:cubicBezTo>
                  <a:cubicBezTo>
                    <a:pt x="8990" y="4405"/>
                    <a:pt x="9662" y="3123"/>
                    <a:pt x="9662" y="2019"/>
                  </a:cubicBezTo>
                  <a:cubicBezTo>
                    <a:pt x="9662" y="1197"/>
                    <a:pt x="9290" y="706"/>
                    <a:pt x="8758" y="706"/>
                  </a:cubicBezTo>
                  <a:cubicBezTo>
                    <a:pt x="8576" y="706"/>
                    <a:pt x="8374" y="764"/>
                    <a:pt x="8163" y="886"/>
                  </a:cubicBezTo>
                  <a:cubicBezTo>
                    <a:pt x="7996" y="983"/>
                    <a:pt x="7835" y="1113"/>
                    <a:pt x="7685" y="1267"/>
                  </a:cubicBezTo>
                  <a:cubicBezTo>
                    <a:pt x="7698" y="1170"/>
                    <a:pt x="7706" y="1074"/>
                    <a:pt x="7706" y="981"/>
                  </a:cubicBezTo>
                  <a:cubicBezTo>
                    <a:pt x="7706" y="367"/>
                    <a:pt x="7428" y="0"/>
                    <a:pt x="7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5490880" y="1551401"/>
              <a:ext cx="74258" cy="74381"/>
            </a:xfrm>
            <a:custGeom>
              <a:avLst/>
              <a:gdLst/>
              <a:ahLst/>
              <a:cxnLst/>
              <a:rect l="l" t="t" r="r" b="b"/>
              <a:pathLst>
                <a:path w="597" h="598" extrusionOk="0">
                  <a:moveTo>
                    <a:pt x="541" y="1"/>
                  </a:moveTo>
                  <a:lnTo>
                    <a:pt x="1" y="255"/>
                  </a:lnTo>
                  <a:lnTo>
                    <a:pt x="596" y="597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5778826" y="1565581"/>
              <a:ext cx="74382" cy="74381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541" y="0"/>
                  </a:moveTo>
                  <a:lnTo>
                    <a:pt x="1" y="255"/>
                  </a:lnTo>
                  <a:lnTo>
                    <a:pt x="598" y="597"/>
                  </a:lnTo>
                  <a:lnTo>
                    <a:pt x="598" y="59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6069384" y="1376395"/>
              <a:ext cx="74133" cy="74132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541" y="0"/>
                  </a:moveTo>
                  <a:lnTo>
                    <a:pt x="0" y="253"/>
                  </a:lnTo>
                  <a:lnTo>
                    <a:pt x="596" y="596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DD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6065403" y="584450"/>
              <a:ext cx="60202" cy="57713"/>
            </a:xfrm>
            <a:custGeom>
              <a:avLst/>
              <a:gdLst/>
              <a:ahLst/>
              <a:cxnLst/>
              <a:rect l="l" t="t" r="r" b="b"/>
              <a:pathLst>
                <a:path w="484" h="464" extrusionOk="0">
                  <a:moveTo>
                    <a:pt x="1" y="0"/>
                  </a:moveTo>
                  <a:lnTo>
                    <a:pt x="123" y="463"/>
                  </a:lnTo>
                  <a:lnTo>
                    <a:pt x="484" y="2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6332826" y="491536"/>
              <a:ext cx="64805" cy="57713"/>
            </a:xfrm>
            <a:custGeom>
              <a:avLst/>
              <a:gdLst/>
              <a:ahLst/>
              <a:cxnLst/>
              <a:rect l="l" t="t" r="r" b="b"/>
              <a:pathLst>
                <a:path w="521" h="464" extrusionOk="0">
                  <a:moveTo>
                    <a:pt x="0" y="1"/>
                  </a:moveTo>
                  <a:lnTo>
                    <a:pt x="122" y="464"/>
                  </a:lnTo>
                  <a:lnTo>
                    <a:pt x="52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6562934" y="584450"/>
              <a:ext cx="64805" cy="57713"/>
            </a:xfrm>
            <a:custGeom>
              <a:avLst/>
              <a:gdLst/>
              <a:ahLst/>
              <a:cxnLst/>
              <a:rect l="l" t="t" r="r" b="b"/>
              <a:pathLst>
                <a:path w="521" h="464" extrusionOk="0">
                  <a:moveTo>
                    <a:pt x="0" y="0"/>
                  </a:moveTo>
                  <a:lnTo>
                    <a:pt x="123" y="463"/>
                  </a:lnTo>
                  <a:lnTo>
                    <a:pt x="521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5493492" y="523130"/>
              <a:ext cx="1201932" cy="1125662"/>
            </a:xfrm>
            <a:custGeom>
              <a:avLst/>
              <a:gdLst/>
              <a:ahLst/>
              <a:cxnLst/>
              <a:rect l="l" t="t" r="r" b="b"/>
              <a:pathLst>
                <a:path w="9663" h="9050" extrusionOk="0">
                  <a:moveTo>
                    <a:pt x="7030" y="1"/>
                  </a:moveTo>
                  <a:cubicBezTo>
                    <a:pt x="6894" y="1"/>
                    <a:pt x="6744" y="44"/>
                    <a:pt x="6586" y="135"/>
                  </a:cubicBezTo>
                  <a:cubicBezTo>
                    <a:pt x="6183" y="368"/>
                    <a:pt x="5831" y="858"/>
                    <a:pt x="5633" y="1399"/>
                  </a:cubicBezTo>
                  <a:cubicBezTo>
                    <a:pt x="5429" y="931"/>
                    <a:pt x="5068" y="670"/>
                    <a:pt x="4623" y="670"/>
                  </a:cubicBezTo>
                  <a:cubicBezTo>
                    <a:pt x="4383" y="670"/>
                    <a:pt x="4117" y="746"/>
                    <a:pt x="3839" y="907"/>
                  </a:cubicBezTo>
                  <a:cubicBezTo>
                    <a:pt x="2788" y="1514"/>
                    <a:pt x="1931" y="3099"/>
                    <a:pt x="1865" y="4516"/>
                  </a:cubicBezTo>
                  <a:cubicBezTo>
                    <a:pt x="1760" y="4546"/>
                    <a:pt x="1652" y="4592"/>
                    <a:pt x="1540" y="4656"/>
                  </a:cubicBezTo>
                  <a:cubicBezTo>
                    <a:pt x="690" y="5147"/>
                    <a:pt x="1" y="6465"/>
                    <a:pt x="1" y="7598"/>
                  </a:cubicBezTo>
                  <a:cubicBezTo>
                    <a:pt x="1" y="8442"/>
                    <a:pt x="383" y="8947"/>
                    <a:pt x="929" y="8947"/>
                  </a:cubicBezTo>
                  <a:cubicBezTo>
                    <a:pt x="1117" y="8947"/>
                    <a:pt x="1323" y="8887"/>
                    <a:pt x="1540" y="8762"/>
                  </a:cubicBezTo>
                  <a:cubicBezTo>
                    <a:pt x="1840" y="8590"/>
                    <a:pt x="2118" y="8313"/>
                    <a:pt x="2354" y="7979"/>
                  </a:cubicBezTo>
                  <a:cubicBezTo>
                    <a:pt x="2407" y="8652"/>
                    <a:pt x="2745" y="9049"/>
                    <a:pt x="3213" y="9049"/>
                  </a:cubicBezTo>
                  <a:cubicBezTo>
                    <a:pt x="3387" y="9049"/>
                    <a:pt x="3580" y="8994"/>
                    <a:pt x="3782" y="8877"/>
                  </a:cubicBezTo>
                  <a:cubicBezTo>
                    <a:pt x="4297" y="8580"/>
                    <a:pt x="4746" y="7958"/>
                    <a:pt x="4999" y="7269"/>
                  </a:cubicBezTo>
                  <a:cubicBezTo>
                    <a:pt x="5149" y="7448"/>
                    <a:pt x="5349" y="7546"/>
                    <a:pt x="5581" y="7546"/>
                  </a:cubicBezTo>
                  <a:cubicBezTo>
                    <a:pt x="5754" y="7546"/>
                    <a:pt x="5946" y="7491"/>
                    <a:pt x="6147" y="7375"/>
                  </a:cubicBezTo>
                  <a:cubicBezTo>
                    <a:pt x="6834" y="6978"/>
                    <a:pt x="7408" y="6003"/>
                    <a:pt x="7549" y="5062"/>
                  </a:cubicBezTo>
                  <a:cubicBezTo>
                    <a:pt x="7556" y="5062"/>
                    <a:pt x="7563" y="5062"/>
                    <a:pt x="7570" y="5062"/>
                  </a:cubicBezTo>
                  <a:cubicBezTo>
                    <a:pt x="7751" y="5062"/>
                    <a:pt x="7952" y="5006"/>
                    <a:pt x="8163" y="4884"/>
                  </a:cubicBezTo>
                  <a:cubicBezTo>
                    <a:pt x="8991" y="4406"/>
                    <a:pt x="9661" y="3124"/>
                    <a:pt x="9661" y="2020"/>
                  </a:cubicBezTo>
                  <a:cubicBezTo>
                    <a:pt x="9662" y="1199"/>
                    <a:pt x="9290" y="707"/>
                    <a:pt x="8758" y="707"/>
                  </a:cubicBezTo>
                  <a:cubicBezTo>
                    <a:pt x="8576" y="707"/>
                    <a:pt x="8374" y="765"/>
                    <a:pt x="8163" y="887"/>
                  </a:cubicBezTo>
                  <a:cubicBezTo>
                    <a:pt x="7996" y="983"/>
                    <a:pt x="7836" y="1114"/>
                    <a:pt x="7685" y="1268"/>
                  </a:cubicBezTo>
                  <a:cubicBezTo>
                    <a:pt x="7699" y="1171"/>
                    <a:pt x="7705" y="1076"/>
                    <a:pt x="7705" y="981"/>
                  </a:cubicBezTo>
                  <a:cubicBezTo>
                    <a:pt x="7705" y="368"/>
                    <a:pt x="7428" y="1"/>
                    <a:pt x="70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6002217" y="845032"/>
              <a:ext cx="523536" cy="379491"/>
            </a:xfrm>
            <a:custGeom>
              <a:avLst/>
              <a:gdLst/>
              <a:ahLst/>
              <a:cxnLst/>
              <a:rect l="l" t="t" r="r" b="b"/>
              <a:pathLst>
                <a:path w="4209" h="3051" extrusionOk="0">
                  <a:moveTo>
                    <a:pt x="4209" y="1"/>
                  </a:moveTo>
                  <a:lnTo>
                    <a:pt x="1" y="2440"/>
                  </a:lnTo>
                  <a:lnTo>
                    <a:pt x="1" y="3050"/>
                  </a:lnTo>
                  <a:lnTo>
                    <a:pt x="4209" y="611"/>
                  </a:lnTo>
                  <a:lnTo>
                    <a:pt x="42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6159437" y="969290"/>
              <a:ext cx="367433" cy="288319"/>
            </a:xfrm>
            <a:custGeom>
              <a:avLst/>
              <a:gdLst/>
              <a:ahLst/>
              <a:cxnLst/>
              <a:rect l="l" t="t" r="r" b="b"/>
              <a:pathLst>
                <a:path w="2954" h="2318" extrusionOk="0">
                  <a:moveTo>
                    <a:pt x="2954" y="1"/>
                  </a:moveTo>
                  <a:lnTo>
                    <a:pt x="0" y="1707"/>
                  </a:lnTo>
                  <a:lnTo>
                    <a:pt x="0" y="2317"/>
                  </a:lnTo>
                  <a:lnTo>
                    <a:pt x="2954" y="611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5776089" y="1286342"/>
              <a:ext cx="28857" cy="68037"/>
            </a:xfrm>
            <a:custGeom>
              <a:avLst/>
              <a:gdLst/>
              <a:ahLst/>
              <a:cxnLst/>
              <a:rect l="l" t="t" r="r" b="b"/>
              <a:pathLst>
                <a:path w="232" h="547" extrusionOk="0">
                  <a:moveTo>
                    <a:pt x="85" y="0"/>
                  </a:moveTo>
                  <a:lnTo>
                    <a:pt x="0" y="50"/>
                  </a:lnTo>
                  <a:lnTo>
                    <a:pt x="0" y="546"/>
                  </a:lnTo>
                  <a:lnTo>
                    <a:pt x="231" y="413"/>
                  </a:lnTo>
                  <a:lnTo>
                    <a:pt x="231" y="319"/>
                  </a:lnTo>
                  <a:lnTo>
                    <a:pt x="85" y="40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5807931" y="1257858"/>
              <a:ext cx="42167" cy="69779"/>
            </a:xfrm>
            <a:custGeom>
              <a:avLst/>
              <a:gdLst/>
              <a:ahLst/>
              <a:cxnLst/>
              <a:rect l="l" t="t" r="r" b="b"/>
              <a:pathLst>
                <a:path w="339" h="561" extrusionOk="0">
                  <a:moveTo>
                    <a:pt x="199" y="111"/>
                  </a:moveTo>
                  <a:cubicBezTo>
                    <a:pt x="232" y="111"/>
                    <a:pt x="252" y="153"/>
                    <a:pt x="252" y="231"/>
                  </a:cubicBezTo>
                  <a:cubicBezTo>
                    <a:pt x="252" y="330"/>
                    <a:pt x="221" y="413"/>
                    <a:pt x="170" y="442"/>
                  </a:cubicBezTo>
                  <a:cubicBezTo>
                    <a:pt x="160" y="448"/>
                    <a:pt x="150" y="451"/>
                    <a:pt x="141" y="451"/>
                  </a:cubicBezTo>
                  <a:cubicBezTo>
                    <a:pt x="107" y="451"/>
                    <a:pt x="87" y="406"/>
                    <a:pt x="87" y="327"/>
                  </a:cubicBezTo>
                  <a:cubicBezTo>
                    <a:pt x="87" y="228"/>
                    <a:pt x="119" y="149"/>
                    <a:pt x="170" y="120"/>
                  </a:cubicBezTo>
                  <a:cubicBezTo>
                    <a:pt x="181" y="114"/>
                    <a:pt x="190" y="111"/>
                    <a:pt x="199" y="111"/>
                  </a:cubicBezTo>
                  <a:close/>
                  <a:moveTo>
                    <a:pt x="241" y="1"/>
                  </a:moveTo>
                  <a:cubicBezTo>
                    <a:pt x="220" y="1"/>
                    <a:pt x="196" y="8"/>
                    <a:pt x="170" y="23"/>
                  </a:cubicBezTo>
                  <a:cubicBezTo>
                    <a:pt x="70" y="80"/>
                    <a:pt x="1" y="214"/>
                    <a:pt x="1" y="377"/>
                  </a:cubicBezTo>
                  <a:cubicBezTo>
                    <a:pt x="1" y="498"/>
                    <a:pt x="39" y="560"/>
                    <a:pt x="100" y="560"/>
                  </a:cubicBezTo>
                  <a:cubicBezTo>
                    <a:pt x="121" y="560"/>
                    <a:pt x="144" y="553"/>
                    <a:pt x="170" y="539"/>
                  </a:cubicBezTo>
                  <a:cubicBezTo>
                    <a:pt x="270" y="480"/>
                    <a:pt x="339" y="344"/>
                    <a:pt x="339" y="181"/>
                  </a:cubicBezTo>
                  <a:cubicBezTo>
                    <a:pt x="339" y="61"/>
                    <a:pt x="301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5856441" y="1229250"/>
              <a:ext cx="38186" cy="69903"/>
            </a:xfrm>
            <a:custGeom>
              <a:avLst/>
              <a:gdLst/>
              <a:ahLst/>
              <a:cxnLst/>
              <a:rect l="l" t="t" r="r" b="b"/>
              <a:pathLst>
                <a:path w="307" h="562" extrusionOk="0">
                  <a:moveTo>
                    <a:pt x="249" y="0"/>
                  </a:moveTo>
                  <a:cubicBezTo>
                    <a:pt x="230" y="0"/>
                    <a:pt x="209" y="6"/>
                    <a:pt x="184" y="20"/>
                  </a:cubicBezTo>
                  <a:cubicBezTo>
                    <a:pt x="83" y="77"/>
                    <a:pt x="1" y="221"/>
                    <a:pt x="1" y="386"/>
                  </a:cubicBezTo>
                  <a:cubicBezTo>
                    <a:pt x="1" y="506"/>
                    <a:pt x="42" y="562"/>
                    <a:pt x="103" y="562"/>
                  </a:cubicBezTo>
                  <a:cubicBezTo>
                    <a:pt x="127" y="562"/>
                    <a:pt x="154" y="553"/>
                    <a:pt x="182" y="537"/>
                  </a:cubicBezTo>
                  <a:cubicBezTo>
                    <a:pt x="234" y="506"/>
                    <a:pt x="280" y="451"/>
                    <a:pt x="307" y="404"/>
                  </a:cubicBezTo>
                  <a:lnTo>
                    <a:pt x="307" y="175"/>
                  </a:lnTo>
                  <a:lnTo>
                    <a:pt x="171" y="254"/>
                  </a:lnTo>
                  <a:lnTo>
                    <a:pt x="171" y="345"/>
                  </a:lnTo>
                  <a:lnTo>
                    <a:pt x="231" y="310"/>
                  </a:lnTo>
                  <a:lnTo>
                    <a:pt x="231" y="396"/>
                  </a:lnTo>
                  <a:cubicBezTo>
                    <a:pt x="222" y="411"/>
                    <a:pt x="208" y="425"/>
                    <a:pt x="192" y="433"/>
                  </a:cubicBezTo>
                  <a:cubicBezTo>
                    <a:pt x="174" y="444"/>
                    <a:pt x="158" y="449"/>
                    <a:pt x="144" y="449"/>
                  </a:cubicBezTo>
                  <a:cubicBezTo>
                    <a:pt x="106" y="449"/>
                    <a:pt x="87" y="408"/>
                    <a:pt x="87" y="333"/>
                  </a:cubicBezTo>
                  <a:cubicBezTo>
                    <a:pt x="87" y="233"/>
                    <a:pt x="129" y="148"/>
                    <a:pt x="185" y="116"/>
                  </a:cubicBezTo>
                  <a:cubicBezTo>
                    <a:pt x="201" y="107"/>
                    <a:pt x="213" y="103"/>
                    <a:pt x="223" y="103"/>
                  </a:cubicBezTo>
                  <a:cubicBezTo>
                    <a:pt x="235" y="103"/>
                    <a:pt x="244" y="107"/>
                    <a:pt x="254" y="113"/>
                  </a:cubicBezTo>
                  <a:lnTo>
                    <a:pt x="300" y="18"/>
                  </a:lnTo>
                  <a:cubicBezTo>
                    <a:pt x="287" y="7"/>
                    <a:pt x="270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5903955" y="1212458"/>
              <a:ext cx="10573" cy="68037"/>
            </a:xfrm>
            <a:custGeom>
              <a:avLst/>
              <a:gdLst/>
              <a:ahLst/>
              <a:cxnLst/>
              <a:rect l="l" t="t" r="r" b="b"/>
              <a:pathLst>
                <a:path w="85" h="547" extrusionOk="0">
                  <a:moveTo>
                    <a:pt x="85" y="1"/>
                  </a:moveTo>
                  <a:lnTo>
                    <a:pt x="0" y="49"/>
                  </a:lnTo>
                  <a:lnTo>
                    <a:pt x="0" y="547"/>
                  </a:lnTo>
                  <a:lnTo>
                    <a:pt x="85" y="498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5925224" y="1185343"/>
              <a:ext cx="36445" cy="82839"/>
            </a:xfrm>
            <a:custGeom>
              <a:avLst/>
              <a:gdLst/>
              <a:ahLst/>
              <a:cxnLst/>
              <a:rect l="l" t="t" r="r" b="b"/>
              <a:pathLst>
                <a:path w="293" h="666" extrusionOk="0">
                  <a:moveTo>
                    <a:pt x="292" y="0"/>
                  </a:moveTo>
                  <a:lnTo>
                    <a:pt x="212" y="46"/>
                  </a:lnTo>
                  <a:lnTo>
                    <a:pt x="212" y="222"/>
                  </a:lnTo>
                  <a:cubicBezTo>
                    <a:pt x="212" y="281"/>
                    <a:pt x="219" y="347"/>
                    <a:pt x="223" y="397"/>
                  </a:cubicBezTo>
                  <a:lnTo>
                    <a:pt x="221" y="398"/>
                  </a:lnTo>
                  <a:lnTo>
                    <a:pt x="184" y="310"/>
                  </a:lnTo>
                  <a:lnTo>
                    <a:pt x="87" y="118"/>
                  </a:lnTo>
                  <a:lnTo>
                    <a:pt x="0" y="168"/>
                  </a:lnTo>
                  <a:lnTo>
                    <a:pt x="0" y="666"/>
                  </a:lnTo>
                  <a:lnTo>
                    <a:pt x="82" y="619"/>
                  </a:lnTo>
                  <a:lnTo>
                    <a:pt x="82" y="443"/>
                  </a:lnTo>
                  <a:cubicBezTo>
                    <a:pt x="82" y="384"/>
                    <a:pt x="75" y="322"/>
                    <a:pt x="70" y="269"/>
                  </a:cubicBezTo>
                  <a:lnTo>
                    <a:pt x="73" y="268"/>
                  </a:lnTo>
                  <a:lnTo>
                    <a:pt x="109" y="355"/>
                  </a:lnTo>
                  <a:lnTo>
                    <a:pt x="207" y="547"/>
                  </a:lnTo>
                  <a:lnTo>
                    <a:pt x="292" y="498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5775965" y="1401644"/>
              <a:ext cx="35201" cy="75251"/>
            </a:xfrm>
            <a:custGeom>
              <a:avLst/>
              <a:gdLst/>
              <a:ahLst/>
              <a:cxnLst/>
              <a:rect l="l" t="t" r="r" b="b"/>
              <a:pathLst>
                <a:path w="283" h="605" extrusionOk="0">
                  <a:moveTo>
                    <a:pt x="173" y="106"/>
                  </a:moveTo>
                  <a:cubicBezTo>
                    <a:pt x="191" y="106"/>
                    <a:pt x="200" y="121"/>
                    <a:pt x="200" y="153"/>
                  </a:cubicBezTo>
                  <a:cubicBezTo>
                    <a:pt x="200" y="205"/>
                    <a:pt x="178" y="245"/>
                    <a:pt x="132" y="272"/>
                  </a:cubicBezTo>
                  <a:lnTo>
                    <a:pt x="86" y="298"/>
                  </a:lnTo>
                  <a:lnTo>
                    <a:pt x="86" y="148"/>
                  </a:lnTo>
                  <a:lnTo>
                    <a:pt x="132" y="121"/>
                  </a:lnTo>
                  <a:cubicBezTo>
                    <a:pt x="148" y="112"/>
                    <a:pt x="162" y="106"/>
                    <a:pt x="173" y="106"/>
                  </a:cubicBezTo>
                  <a:close/>
                  <a:moveTo>
                    <a:pt x="218" y="1"/>
                  </a:moveTo>
                  <a:cubicBezTo>
                    <a:pt x="195" y="1"/>
                    <a:pt x="167" y="11"/>
                    <a:pt x="136" y="29"/>
                  </a:cubicBezTo>
                  <a:lnTo>
                    <a:pt x="1" y="108"/>
                  </a:lnTo>
                  <a:lnTo>
                    <a:pt x="0" y="108"/>
                  </a:lnTo>
                  <a:lnTo>
                    <a:pt x="0" y="604"/>
                  </a:lnTo>
                  <a:lnTo>
                    <a:pt x="86" y="556"/>
                  </a:lnTo>
                  <a:lnTo>
                    <a:pt x="86" y="387"/>
                  </a:lnTo>
                  <a:lnTo>
                    <a:pt x="136" y="358"/>
                  </a:lnTo>
                  <a:cubicBezTo>
                    <a:pt x="215" y="313"/>
                    <a:pt x="283" y="222"/>
                    <a:pt x="283" y="106"/>
                  </a:cubicBezTo>
                  <a:cubicBezTo>
                    <a:pt x="283" y="30"/>
                    <a:pt x="257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5809548" y="1380002"/>
              <a:ext cx="41793" cy="77615"/>
            </a:xfrm>
            <a:custGeom>
              <a:avLst/>
              <a:gdLst/>
              <a:ahLst/>
              <a:cxnLst/>
              <a:rect l="l" t="t" r="r" b="b"/>
              <a:pathLst>
                <a:path w="336" h="624" extrusionOk="0">
                  <a:moveTo>
                    <a:pt x="167" y="115"/>
                  </a:moveTo>
                  <a:cubicBezTo>
                    <a:pt x="177" y="161"/>
                    <a:pt x="187" y="214"/>
                    <a:pt x="197" y="258"/>
                  </a:cubicBezTo>
                  <a:lnTo>
                    <a:pt x="206" y="299"/>
                  </a:lnTo>
                  <a:lnTo>
                    <a:pt x="126" y="345"/>
                  </a:lnTo>
                  <a:lnTo>
                    <a:pt x="135" y="293"/>
                  </a:lnTo>
                  <a:cubicBezTo>
                    <a:pt x="146" y="238"/>
                    <a:pt x="156" y="174"/>
                    <a:pt x="165" y="116"/>
                  </a:cubicBezTo>
                  <a:lnTo>
                    <a:pt x="167" y="115"/>
                  </a:lnTo>
                  <a:close/>
                  <a:moveTo>
                    <a:pt x="219" y="0"/>
                  </a:moveTo>
                  <a:lnTo>
                    <a:pt x="117" y="59"/>
                  </a:lnTo>
                  <a:lnTo>
                    <a:pt x="0" y="623"/>
                  </a:lnTo>
                  <a:lnTo>
                    <a:pt x="86" y="574"/>
                  </a:lnTo>
                  <a:lnTo>
                    <a:pt x="110" y="443"/>
                  </a:lnTo>
                  <a:lnTo>
                    <a:pt x="223" y="376"/>
                  </a:lnTo>
                  <a:lnTo>
                    <a:pt x="247" y="481"/>
                  </a:lnTo>
                  <a:lnTo>
                    <a:pt x="336" y="431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5853082" y="1356120"/>
              <a:ext cx="34703" cy="70525"/>
            </a:xfrm>
            <a:custGeom>
              <a:avLst/>
              <a:gdLst/>
              <a:ahLst/>
              <a:cxnLst/>
              <a:rect l="l" t="t" r="r" b="b"/>
              <a:pathLst>
                <a:path w="279" h="567" extrusionOk="0">
                  <a:moveTo>
                    <a:pt x="216" y="1"/>
                  </a:moveTo>
                  <a:cubicBezTo>
                    <a:pt x="194" y="1"/>
                    <a:pt x="171" y="8"/>
                    <a:pt x="148" y="21"/>
                  </a:cubicBezTo>
                  <a:cubicBezTo>
                    <a:pt x="70" y="66"/>
                    <a:pt x="15" y="163"/>
                    <a:pt x="15" y="246"/>
                  </a:cubicBezTo>
                  <a:cubicBezTo>
                    <a:pt x="15" y="317"/>
                    <a:pt x="51" y="339"/>
                    <a:pt x="88" y="339"/>
                  </a:cubicBezTo>
                  <a:cubicBezTo>
                    <a:pt x="89" y="339"/>
                    <a:pt x="90" y="339"/>
                    <a:pt x="91" y="339"/>
                  </a:cubicBezTo>
                  <a:lnTo>
                    <a:pt x="139" y="338"/>
                  </a:lnTo>
                  <a:cubicBezTo>
                    <a:pt x="143" y="338"/>
                    <a:pt x="147" y="338"/>
                    <a:pt x="151" y="338"/>
                  </a:cubicBezTo>
                  <a:cubicBezTo>
                    <a:pt x="176" y="338"/>
                    <a:pt x="192" y="339"/>
                    <a:pt x="192" y="367"/>
                  </a:cubicBezTo>
                  <a:cubicBezTo>
                    <a:pt x="192" y="396"/>
                    <a:pt x="175" y="424"/>
                    <a:pt x="140" y="445"/>
                  </a:cubicBezTo>
                  <a:cubicBezTo>
                    <a:pt x="125" y="454"/>
                    <a:pt x="109" y="458"/>
                    <a:pt x="93" y="458"/>
                  </a:cubicBezTo>
                  <a:cubicBezTo>
                    <a:pt x="77" y="458"/>
                    <a:pt x="62" y="454"/>
                    <a:pt x="49" y="446"/>
                  </a:cubicBezTo>
                  <a:lnTo>
                    <a:pt x="1" y="550"/>
                  </a:lnTo>
                  <a:cubicBezTo>
                    <a:pt x="17" y="561"/>
                    <a:pt x="37" y="567"/>
                    <a:pt x="58" y="567"/>
                  </a:cubicBezTo>
                  <a:cubicBezTo>
                    <a:pt x="84" y="567"/>
                    <a:pt x="112" y="558"/>
                    <a:pt x="139" y="543"/>
                  </a:cubicBezTo>
                  <a:cubicBezTo>
                    <a:pt x="228" y="492"/>
                    <a:pt x="279" y="391"/>
                    <a:pt x="279" y="307"/>
                  </a:cubicBezTo>
                  <a:cubicBezTo>
                    <a:pt x="279" y="239"/>
                    <a:pt x="252" y="215"/>
                    <a:pt x="208" y="215"/>
                  </a:cubicBezTo>
                  <a:cubicBezTo>
                    <a:pt x="207" y="215"/>
                    <a:pt x="206" y="215"/>
                    <a:pt x="205" y="215"/>
                  </a:cubicBezTo>
                  <a:lnTo>
                    <a:pt x="158" y="217"/>
                  </a:lnTo>
                  <a:cubicBezTo>
                    <a:pt x="150" y="217"/>
                    <a:pt x="142" y="218"/>
                    <a:pt x="135" y="218"/>
                  </a:cubicBezTo>
                  <a:cubicBezTo>
                    <a:pt x="115" y="218"/>
                    <a:pt x="101" y="214"/>
                    <a:pt x="101" y="191"/>
                  </a:cubicBezTo>
                  <a:cubicBezTo>
                    <a:pt x="101" y="163"/>
                    <a:pt x="120" y="135"/>
                    <a:pt x="148" y="118"/>
                  </a:cubicBezTo>
                  <a:cubicBezTo>
                    <a:pt x="164" y="109"/>
                    <a:pt x="177" y="105"/>
                    <a:pt x="191" y="105"/>
                  </a:cubicBezTo>
                  <a:cubicBezTo>
                    <a:pt x="203" y="105"/>
                    <a:pt x="214" y="108"/>
                    <a:pt x="226" y="114"/>
                  </a:cubicBezTo>
                  <a:lnTo>
                    <a:pt x="269" y="18"/>
                  </a:lnTo>
                  <a:cubicBezTo>
                    <a:pt x="253" y="6"/>
                    <a:pt x="235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5891143" y="1334229"/>
              <a:ext cx="34703" cy="70525"/>
            </a:xfrm>
            <a:custGeom>
              <a:avLst/>
              <a:gdLst/>
              <a:ahLst/>
              <a:cxnLst/>
              <a:rect l="l" t="t" r="r" b="b"/>
              <a:pathLst>
                <a:path w="279" h="567" extrusionOk="0">
                  <a:moveTo>
                    <a:pt x="216" y="0"/>
                  </a:moveTo>
                  <a:cubicBezTo>
                    <a:pt x="195" y="0"/>
                    <a:pt x="171" y="7"/>
                    <a:pt x="148" y="20"/>
                  </a:cubicBezTo>
                  <a:cubicBezTo>
                    <a:pt x="71" y="65"/>
                    <a:pt x="15" y="162"/>
                    <a:pt x="15" y="246"/>
                  </a:cubicBezTo>
                  <a:cubicBezTo>
                    <a:pt x="15" y="316"/>
                    <a:pt x="50" y="338"/>
                    <a:pt x="88" y="338"/>
                  </a:cubicBezTo>
                  <a:cubicBezTo>
                    <a:pt x="89" y="338"/>
                    <a:pt x="90" y="338"/>
                    <a:pt x="91" y="338"/>
                  </a:cubicBezTo>
                  <a:lnTo>
                    <a:pt x="139" y="337"/>
                  </a:lnTo>
                  <a:cubicBezTo>
                    <a:pt x="143" y="337"/>
                    <a:pt x="147" y="337"/>
                    <a:pt x="151" y="337"/>
                  </a:cubicBezTo>
                  <a:cubicBezTo>
                    <a:pt x="177" y="337"/>
                    <a:pt x="192" y="339"/>
                    <a:pt x="192" y="366"/>
                  </a:cubicBezTo>
                  <a:cubicBezTo>
                    <a:pt x="192" y="395"/>
                    <a:pt x="175" y="424"/>
                    <a:pt x="140" y="444"/>
                  </a:cubicBezTo>
                  <a:cubicBezTo>
                    <a:pt x="125" y="453"/>
                    <a:pt x="109" y="457"/>
                    <a:pt x="94" y="457"/>
                  </a:cubicBezTo>
                  <a:cubicBezTo>
                    <a:pt x="78" y="457"/>
                    <a:pt x="63" y="453"/>
                    <a:pt x="49" y="445"/>
                  </a:cubicBezTo>
                  <a:lnTo>
                    <a:pt x="1" y="550"/>
                  </a:lnTo>
                  <a:cubicBezTo>
                    <a:pt x="18" y="561"/>
                    <a:pt x="37" y="566"/>
                    <a:pt x="57" y="566"/>
                  </a:cubicBezTo>
                  <a:cubicBezTo>
                    <a:pt x="83" y="566"/>
                    <a:pt x="111" y="558"/>
                    <a:pt x="139" y="542"/>
                  </a:cubicBezTo>
                  <a:cubicBezTo>
                    <a:pt x="227" y="491"/>
                    <a:pt x="279" y="390"/>
                    <a:pt x="279" y="306"/>
                  </a:cubicBezTo>
                  <a:cubicBezTo>
                    <a:pt x="279" y="238"/>
                    <a:pt x="252" y="214"/>
                    <a:pt x="208" y="214"/>
                  </a:cubicBezTo>
                  <a:cubicBezTo>
                    <a:pt x="207" y="214"/>
                    <a:pt x="206" y="214"/>
                    <a:pt x="205" y="214"/>
                  </a:cubicBezTo>
                  <a:lnTo>
                    <a:pt x="157" y="216"/>
                  </a:lnTo>
                  <a:cubicBezTo>
                    <a:pt x="149" y="217"/>
                    <a:pt x="142" y="217"/>
                    <a:pt x="135" y="217"/>
                  </a:cubicBezTo>
                  <a:cubicBezTo>
                    <a:pt x="114" y="217"/>
                    <a:pt x="101" y="213"/>
                    <a:pt x="101" y="190"/>
                  </a:cubicBezTo>
                  <a:cubicBezTo>
                    <a:pt x="101" y="162"/>
                    <a:pt x="119" y="134"/>
                    <a:pt x="148" y="117"/>
                  </a:cubicBezTo>
                  <a:cubicBezTo>
                    <a:pt x="164" y="108"/>
                    <a:pt x="178" y="104"/>
                    <a:pt x="191" y="104"/>
                  </a:cubicBezTo>
                  <a:cubicBezTo>
                    <a:pt x="203" y="104"/>
                    <a:pt x="214" y="107"/>
                    <a:pt x="226" y="113"/>
                  </a:cubicBezTo>
                  <a:lnTo>
                    <a:pt x="268" y="17"/>
                  </a:lnTo>
                  <a:cubicBezTo>
                    <a:pt x="253" y="5"/>
                    <a:pt x="235" y="0"/>
                    <a:pt x="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5928956" y="1294427"/>
              <a:ext cx="56098" cy="89182"/>
            </a:xfrm>
            <a:custGeom>
              <a:avLst/>
              <a:gdLst/>
              <a:ahLst/>
              <a:cxnLst/>
              <a:rect l="l" t="t" r="r" b="b"/>
              <a:pathLst>
                <a:path w="451" h="717" extrusionOk="0">
                  <a:moveTo>
                    <a:pt x="450" y="0"/>
                  </a:moveTo>
                  <a:lnTo>
                    <a:pt x="370" y="46"/>
                  </a:lnTo>
                  <a:lnTo>
                    <a:pt x="344" y="294"/>
                  </a:lnTo>
                  <a:cubicBezTo>
                    <a:pt x="339" y="348"/>
                    <a:pt x="334" y="403"/>
                    <a:pt x="330" y="460"/>
                  </a:cubicBezTo>
                  <a:lnTo>
                    <a:pt x="327" y="461"/>
                  </a:lnTo>
                  <a:cubicBezTo>
                    <a:pt x="320" y="411"/>
                    <a:pt x="313" y="363"/>
                    <a:pt x="305" y="317"/>
                  </a:cubicBezTo>
                  <a:lnTo>
                    <a:pt x="264" y="107"/>
                  </a:lnTo>
                  <a:lnTo>
                    <a:pt x="193" y="149"/>
                  </a:lnTo>
                  <a:lnTo>
                    <a:pt x="153" y="405"/>
                  </a:lnTo>
                  <a:cubicBezTo>
                    <a:pt x="145" y="461"/>
                    <a:pt x="138" y="517"/>
                    <a:pt x="131" y="575"/>
                  </a:cubicBezTo>
                  <a:lnTo>
                    <a:pt x="129" y="576"/>
                  </a:lnTo>
                  <a:cubicBezTo>
                    <a:pt x="124" y="526"/>
                    <a:pt x="119" y="476"/>
                    <a:pt x="113" y="427"/>
                  </a:cubicBezTo>
                  <a:lnTo>
                    <a:pt x="88" y="210"/>
                  </a:lnTo>
                  <a:lnTo>
                    <a:pt x="1" y="259"/>
                  </a:lnTo>
                  <a:lnTo>
                    <a:pt x="71" y="716"/>
                  </a:lnTo>
                  <a:lnTo>
                    <a:pt x="174" y="657"/>
                  </a:lnTo>
                  <a:lnTo>
                    <a:pt x="210" y="410"/>
                  </a:lnTo>
                  <a:cubicBezTo>
                    <a:pt x="216" y="369"/>
                    <a:pt x="220" y="326"/>
                    <a:pt x="225" y="286"/>
                  </a:cubicBezTo>
                  <a:lnTo>
                    <a:pt x="227" y="285"/>
                  </a:lnTo>
                  <a:cubicBezTo>
                    <a:pt x="231" y="320"/>
                    <a:pt x="236" y="357"/>
                    <a:pt x="242" y="392"/>
                  </a:cubicBezTo>
                  <a:lnTo>
                    <a:pt x="279" y="597"/>
                  </a:lnTo>
                  <a:lnTo>
                    <a:pt x="384" y="535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5989033" y="1275894"/>
              <a:ext cx="42167" cy="69779"/>
            </a:xfrm>
            <a:custGeom>
              <a:avLst/>
              <a:gdLst/>
              <a:ahLst/>
              <a:cxnLst/>
              <a:rect l="l" t="t" r="r" b="b"/>
              <a:pathLst>
                <a:path w="339" h="561" extrusionOk="0">
                  <a:moveTo>
                    <a:pt x="200" y="111"/>
                  </a:moveTo>
                  <a:cubicBezTo>
                    <a:pt x="233" y="111"/>
                    <a:pt x="253" y="152"/>
                    <a:pt x="253" y="230"/>
                  </a:cubicBezTo>
                  <a:cubicBezTo>
                    <a:pt x="253" y="331"/>
                    <a:pt x="220" y="413"/>
                    <a:pt x="170" y="442"/>
                  </a:cubicBezTo>
                  <a:cubicBezTo>
                    <a:pt x="160" y="448"/>
                    <a:pt x="150" y="450"/>
                    <a:pt x="142" y="450"/>
                  </a:cubicBezTo>
                  <a:cubicBezTo>
                    <a:pt x="107" y="450"/>
                    <a:pt x="86" y="406"/>
                    <a:pt x="86" y="326"/>
                  </a:cubicBezTo>
                  <a:cubicBezTo>
                    <a:pt x="86" y="227"/>
                    <a:pt x="119" y="148"/>
                    <a:pt x="170" y="120"/>
                  </a:cubicBezTo>
                  <a:cubicBezTo>
                    <a:pt x="181" y="114"/>
                    <a:pt x="191" y="111"/>
                    <a:pt x="200" y="111"/>
                  </a:cubicBezTo>
                  <a:close/>
                  <a:moveTo>
                    <a:pt x="242" y="0"/>
                  </a:moveTo>
                  <a:cubicBezTo>
                    <a:pt x="220" y="0"/>
                    <a:pt x="196" y="8"/>
                    <a:pt x="170" y="23"/>
                  </a:cubicBezTo>
                  <a:cubicBezTo>
                    <a:pt x="70" y="81"/>
                    <a:pt x="1" y="214"/>
                    <a:pt x="1" y="376"/>
                  </a:cubicBezTo>
                  <a:cubicBezTo>
                    <a:pt x="1" y="498"/>
                    <a:pt x="39" y="561"/>
                    <a:pt x="101" y="561"/>
                  </a:cubicBezTo>
                  <a:cubicBezTo>
                    <a:pt x="121" y="561"/>
                    <a:pt x="145" y="553"/>
                    <a:pt x="170" y="539"/>
                  </a:cubicBezTo>
                  <a:cubicBezTo>
                    <a:pt x="271" y="480"/>
                    <a:pt x="339" y="343"/>
                    <a:pt x="339" y="181"/>
                  </a:cubicBezTo>
                  <a:cubicBezTo>
                    <a:pt x="339" y="61"/>
                    <a:pt x="302" y="0"/>
                    <a:pt x="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6039781" y="1249400"/>
              <a:ext cx="36942" cy="75251"/>
            </a:xfrm>
            <a:custGeom>
              <a:avLst/>
              <a:gdLst/>
              <a:ahLst/>
              <a:cxnLst/>
              <a:rect l="l" t="t" r="r" b="b"/>
              <a:pathLst>
                <a:path w="297" h="605" extrusionOk="0">
                  <a:moveTo>
                    <a:pt x="172" y="107"/>
                  </a:moveTo>
                  <a:cubicBezTo>
                    <a:pt x="188" y="107"/>
                    <a:pt x="196" y="120"/>
                    <a:pt x="196" y="150"/>
                  </a:cubicBezTo>
                  <a:cubicBezTo>
                    <a:pt x="196" y="198"/>
                    <a:pt x="173" y="237"/>
                    <a:pt x="129" y="262"/>
                  </a:cubicBezTo>
                  <a:lnTo>
                    <a:pt x="85" y="287"/>
                  </a:lnTo>
                  <a:lnTo>
                    <a:pt x="85" y="147"/>
                  </a:lnTo>
                  <a:lnTo>
                    <a:pt x="129" y="122"/>
                  </a:lnTo>
                  <a:cubicBezTo>
                    <a:pt x="146" y="113"/>
                    <a:pt x="161" y="107"/>
                    <a:pt x="172" y="107"/>
                  </a:cubicBezTo>
                  <a:close/>
                  <a:moveTo>
                    <a:pt x="217" y="1"/>
                  </a:moveTo>
                  <a:cubicBezTo>
                    <a:pt x="193" y="1"/>
                    <a:pt x="165" y="12"/>
                    <a:pt x="135" y="29"/>
                  </a:cubicBezTo>
                  <a:lnTo>
                    <a:pt x="1" y="107"/>
                  </a:lnTo>
                  <a:lnTo>
                    <a:pt x="1" y="604"/>
                  </a:lnTo>
                  <a:lnTo>
                    <a:pt x="85" y="556"/>
                  </a:lnTo>
                  <a:lnTo>
                    <a:pt x="85" y="376"/>
                  </a:lnTo>
                  <a:lnTo>
                    <a:pt x="131" y="350"/>
                  </a:lnTo>
                  <a:lnTo>
                    <a:pt x="202" y="488"/>
                  </a:lnTo>
                  <a:lnTo>
                    <a:pt x="297" y="433"/>
                  </a:lnTo>
                  <a:lnTo>
                    <a:pt x="212" y="282"/>
                  </a:lnTo>
                  <a:cubicBezTo>
                    <a:pt x="252" y="236"/>
                    <a:pt x="279" y="174"/>
                    <a:pt x="279" y="101"/>
                  </a:cubicBezTo>
                  <a:cubicBezTo>
                    <a:pt x="279" y="28"/>
                    <a:pt x="254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6083688" y="1225892"/>
              <a:ext cx="36320" cy="73510"/>
            </a:xfrm>
            <a:custGeom>
              <a:avLst/>
              <a:gdLst/>
              <a:ahLst/>
              <a:cxnLst/>
              <a:rect l="l" t="t" r="r" b="b"/>
              <a:pathLst>
                <a:path w="292" h="591" extrusionOk="0">
                  <a:moveTo>
                    <a:pt x="153" y="108"/>
                  </a:moveTo>
                  <a:cubicBezTo>
                    <a:pt x="186" y="108"/>
                    <a:pt x="206" y="139"/>
                    <a:pt x="206" y="220"/>
                  </a:cubicBezTo>
                  <a:cubicBezTo>
                    <a:pt x="206" y="340"/>
                    <a:pt x="163" y="405"/>
                    <a:pt x="100" y="442"/>
                  </a:cubicBezTo>
                  <a:lnTo>
                    <a:pt x="84" y="451"/>
                  </a:lnTo>
                  <a:lnTo>
                    <a:pt x="84" y="135"/>
                  </a:lnTo>
                  <a:lnTo>
                    <a:pt x="100" y="126"/>
                  </a:lnTo>
                  <a:cubicBezTo>
                    <a:pt x="120" y="114"/>
                    <a:pt x="138" y="108"/>
                    <a:pt x="153" y="108"/>
                  </a:cubicBezTo>
                  <a:close/>
                  <a:moveTo>
                    <a:pt x="199" y="1"/>
                  </a:moveTo>
                  <a:cubicBezTo>
                    <a:pt x="172" y="1"/>
                    <a:pt x="140" y="12"/>
                    <a:pt x="105" y="32"/>
                  </a:cubicBezTo>
                  <a:lnTo>
                    <a:pt x="0" y="93"/>
                  </a:lnTo>
                  <a:lnTo>
                    <a:pt x="0" y="591"/>
                  </a:lnTo>
                  <a:lnTo>
                    <a:pt x="110" y="527"/>
                  </a:lnTo>
                  <a:cubicBezTo>
                    <a:pt x="218" y="463"/>
                    <a:pt x="292" y="342"/>
                    <a:pt x="292" y="171"/>
                  </a:cubicBezTo>
                  <a:cubicBezTo>
                    <a:pt x="292" y="53"/>
                    <a:pt x="257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5834425" y="979738"/>
              <a:ext cx="94781" cy="190056"/>
            </a:xfrm>
            <a:custGeom>
              <a:avLst/>
              <a:gdLst/>
              <a:ahLst/>
              <a:cxnLst/>
              <a:rect l="l" t="t" r="r" b="b"/>
              <a:pathLst>
                <a:path w="762" h="1528" extrusionOk="0">
                  <a:moveTo>
                    <a:pt x="762" y="0"/>
                  </a:moveTo>
                  <a:lnTo>
                    <a:pt x="567" y="113"/>
                  </a:lnTo>
                  <a:lnTo>
                    <a:pt x="434" y="678"/>
                  </a:lnTo>
                  <a:lnTo>
                    <a:pt x="386" y="896"/>
                  </a:lnTo>
                  <a:lnTo>
                    <a:pt x="380" y="899"/>
                  </a:lnTo>
                  <a:lnTo>
                    <a:pt x="332" y="737"/>
                  </a:lnTo>
                  <a:lnTo>
                    <a:pt x="196" y="327"/>
                  </a:lnTo>
                  <a:lnTo>
                    <a:pt x="1" y="439"/>
                  </a:lnTo>
                  <a:lnTo>
                    <a:pt x="1" y="1527"/>
                  </a:lnTo>
                  <a:lnTo>
                    <a:pt x="171" y="1429"/>
                  </a:lnTo>
                  <a:lnTo>
                    <a:pt x="171" y="1030"/>
                  </a:lnTo>
                  <a:cubicBezTo>
                    <a:pt x="171" y="923"/>
                    <a:pt x="155" y="774"/>
                    <a:pt x="147" y="673"/>
                  </a:cubicBezTo>
                  <a:lnTo>
                    <a:pt x="152" y="670"/>
                  </a:lnTo>
                  <a:lnTo>
                    <a:pt x="217" y="885"/>
                  </a:lnTo>
                  <a:lnTo>
                    <a:pt x="342" y="1235"/>
                  </a:lnTo>
                  <a:lnTo>
                    <a:pt x="415" y="1193"/>
                  </a:lnTo>
                  <a:lnTo>
                    <a:pt x="541" y="697"/>
                  </a:lnTo>
                  <a:lnTo>
                    <a:pt x="608" y="408"/>
                  </a:lnTo>
                  <a:lnTo>
                    <a:pt x="613" y="404"/>
                  </a:lnTo>
                  <a:lnTo>
                    <a:pt x="613" y="404"/>
                  </a:lnTo>
                  <a:cubicBezTo>
                    <a:pt x="604" y="515"/>
                    <a:pt x="590" y="681"/>
                    <a:pt x="590" y="788"/>
                  </a:cubicBezTo>
                  <a:lnTo>
                    <a:pt x="590" y="1187"/>
                  </a:lnTo>
                  <a:lnTo>
                    <a:pt x="762" y="10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5939777" y="925010"/>
              <a:ext cx="84084" cy="166299"/>
            </a:xfrm>
            <a:custGeom>
              <a:avLst/>
              <a:gdLst/>
              <a:ahLst/>
              <a:cxnLst/>
              <a:rect l="l" t="t" r="r" b="b"/>
              <a:pathLst>
                <a:path w="676" h="1337" extrusionOk="0">
                  <a:moveTo>
                    <a:pt x="675" y="1"/>
                  </a:moveTo>
                  <a:lnTo>
                    <a:pt x="482" y="112"/>
                  </a:lnTo>
                  <a:lnTo>
                    <a:pt x="410" y="404"/>
                  </a:lnTo>
                  <a:cubicBezTo>
                    <a:pt x="388" y="499"/>
                    <a:pt x="364" y="588"/>
                    <a:pt x="342" y="684"/>
                  </a:cubicBezTo>
                  <a:lnTo>
                    <a:pt x="336" y="687"/>
                  </a:lnTo>
                  <a:cubicBezTo>
                    <a:pt x="312" y="617"/>
                    <a:pt x="291" y="555"/>
                    <a:pt x="270" y="485"/>
                  </a:cubicBezTo>
                  <a:lnTo>
                    <a:pt x="196" y="277"/>
                  </a:lnTo>
                  <a:lnTo>
                    <a:pt x="1" y="391"/>
                  </a:lnTo>
                  <a:lnTo>
                    <a:pt x="245" y="950"/>
                  </a:lnTo>
                  <a:lnTo>
                    <a:pt x="245" y="1336"/>
                  </a:lnTo>
                  <a:lnTo>
                    <a:pt x="428" y="1231"/>
                  </a:lnTo>
                  <a:lnTo>
                    <a:pt x="428" y="84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6066647" y="875133"/>
              <a:ext cx="79731" cy="160578"/>
            </a:xfrm>
            <a:custGeom>
              <a:avLst/>
              <a:gdLst/>
              <a:ahLst/>
              <a:cxnLst/>
              <a:rect l="l" t="t" r="r" b="b"/>
              <a:pathLst>
                <a:path w="641" h="1291" extrusionOk="0">
                  <a:moveTo>
                    <a:pt x="336" y="234"/>
                  </a:moveTo>
                  <a:cubicBezTo>
                    <a:pt x="408" y="234"/>
                    <a:pt x="452" y="303"/>
                    <a:pt x="452" y="481"/>
                  </a:cubicBezTo>
                  <a:cubicBezTo>
                    <a:pt x="452" y="741"/>
                    <a:pt x="358" y="885"/>
                    <a:pt x="220" y="965"/>
                  </a:cubicBezTo>
                  <a:lnTo>
                    <a:pt x="185" y="985"/>
                  </a:lnTo>
                  <a:lnTo>
                    <a:pt x="185" y="294"/>
                  </a:lnTo>
                  <a:lnTo>
                    <a:pt x="220" y="274"/>
                  </a:lnTo>
                  <a:cubicBezTo>
                    <a:pt x="264" y="249"/>
                    <a:pt x="303" y="234"/>
                    <a:pt x="336" y="234"/>
                  </a:cubicBezTo>
                  <a:close/>
                  <a:moveTo>
                    <a:pt x="437" y="1"/>
                  </a:moveTo>
                  <a:cubicBezTo>
                    <a:pt x="379" y="1"/>
                    <a:pt x="309" y="24"/>
                    <a:pt x="230" y="70"/>
                  </a:cubicBezTo>
                  <a:lnTo>
                    <a:pt x="1" y="203"/>
                  </a:lnTo>
                  <a:lnTo>
                    <a:pt x="1" y="1290"/>
                  </a:lnTo>
                  <a:lnTo>
                    <a:pt x="242" y="1151"/>
                  </a:lnTo>
                  <a:cubicBezTo>
                    <a:pt x="480" y="1013"/>
                    <a:pt x="640" y="745"/>
                    <a:pt x="640" y="372"/>
                  </a:cubicBezTo>
                  <a:cubicBezTo>
                    <a:pt x="640" y="115"/>
                    <a:pt x="565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6150854" y="817543"/>
              <a:ext cx="91174" cy="169533"/>
            </a:xfrm>
            <a:custGeom>
              <a:avLst/>
              <a:gdLst/>
              <a:ahLst/>
              <a:cxnLst/>
              <a:rect l="l" t="t" r="r" b="b"/>
              <a:pathLst>
                <a:path w="733" h="1363" extrusionOk="0">
                  <a:moveTo>
                    <a:pt x="364" y="251"/>
                  </a:moveTo>
                  <a:cubicBezTo>
                    <a:pt x="387" y="353"/>
                    <a:pt x="408" y="469"/>
                    <a:pt x="431" y="564"/>
                  </a:cubicBezTo>
                  <a:lnTo>
                    <a:pt x="450" y="652"/>
                  </a:lnTo>
                  <a:lnTo>
                    <a:pt x="275" y="753"/>
                  </a:lnTo>
                  <a:lnTo>
                    <a:pt x="296" y="642"/>
                  </a:lnTo>
                  <a:cubicBezTo>
                    <a:pt x="318" y="520"/>
                    <a:pt x="339" y="381"/>
                    <a:pt x="359" y="255"/>
                  </a:cubicBezTo>
                  <a:lnTo>
                    <a:pt x="364" y="251"/>
                  </a:lnTo>
                  <a:close/>
                  <a:moveTo>
                    <a:pt x="477" y="0"/>
                  </a:moveTo>
                  <a:lnTo>
                    <a:pt x="256" y="126"/>
                  </a:lnTo>
                  <a:lnTo>
                    <a:pt x="1" y="1363"/>
                  </a:lnTo>
                  <a:lnTo>
                    <a:pt x="187" y="1255"/>
                  </a:lnTo>
                  <a:lnTo>
                    <a:pt x="238" y="966"/>
                  </a:lnTo>
                  <a:lnTo>
                    <a:pt x="488" y="822"/>
                  </a:lnTo>
                  <a:lnTo>
                    <a:pt x="538" y="1052"/>
                  </a:lnTo>
                  <a:lnTo>
                    <a:pt x="732" y="939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6238295" y="755725"/>
              <a:ext cx="78611" cy="164682"/>
            </a:xfrm>
            <a:custGeom>
              <a:avLst/>
              <a:gdLst/>
              <a:ahLst/>
              <a:cxnLst/>
              <a:rect l="l" t="t" r="r" b="b"/>
              <a:pathLst>
                <a:path w="632" h="1324" extrusionOk="0">
                  <a:moveTo>
                    <a:pt x="632" y="1"/>
                  </a:moveTo>
                  <a:lnTo>
                    <a:pt x="0" y="366"/>
                  </a:lnTo>
                  <a:lnTo>
                    <a:pt x="0" y="573"/>
                  </a:lnTo>
                  <a:lnTo>
                    <a:pt x="224" y="444"/>
                  </a:lnTo>
                  <a:lnTo>
                    <a:pt x="224" y="1324"/>
                  </a:lnTo>
                  <a:lnTo>
                    <a:pt x="409" y="1218"/>
                  </a:lnTo>
                  <a:lnTo>
                    <a:pt x="409" y="337"/>
                  </a:lnTo>
                  <a:lnTo>
                    <a:pt x="632" y="208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6313423" y="723510"/>
              <a:ext cx="91299" cy="169658"/>
            </a:xfrm>
            <a:custGeom>
              <a:avLst/>
              <a:gdLst/>
              <a:ahLst/>
              <a:cxnLst/>
              <a:rect l="l" t="t" r="r" b="b"/>
              <a:pathLst>
                <a:path w="734" h="1364" extrusionOk="0">
                  <a:moveTo>
                    <a:pt x="365" y="253"/>
                  </a:moveTo>
                  <a:cubicBezTo>
                    <a:pt x="387" y="353"/>
                    <a:pt x="408" y="469"/>
                    <a:pt x="431" y="565"/>
                  </a:cubicBezTo>
                  <a:lnTo>
                    <a:pt x="451" y="653"/>
                  </a:lnTo>
                  <a:lnTo>
                    <a:pt x="277" y="754"/>
                  </a:lnTo>
                  <a:lnTo>
                    <a:pt x="296" y="642"/>
                  </a:lnTo>
                  <a:cubicBezTo>
                    <a:pt x="318" y="521"/>
                    <a:pt x="341" y="381"/>
                    <a:pt x="360" y="255"/>
                  </a:cubicBezTo>
                  <a:lnTo>
                    <a:pt x="365" y="253"/>
                  </a:lnTo>
                  <a:close/>
                  <a:moveTo>
                    <a:pt x="477" y="1"/>
                  </a:moveTo>
                  <a:lnTo>
                    <a:pt x="258" y="128"/>
                  </a:lnTo>
                  <a:lnTo>
                    <a:pt x="1" y="1363"/>
                  </a:lnTo>
                  <a:lnTo>
                    <a:pt x="189" y="1255"/>
                  </a:lnTo>
                  <a:lnTo>
                    <a:pt x="238" y="968"/>
                  </a:lnTo>
                  <a:lnTo>
                    <a:pt x="488" y="824"/>
                  </a:lnTo>
                  <a:lnTo>
                    <a:pt x="538" y="1053"/>
                  </a:lnTo>
                  <a:lnTo>
                    <a:pt x="734" y="94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6222748" y="821275"/>
              <a:ext cx="551647" cy="846796"/>
            </a:xfrm>
            <a:custGeom>
              <a:avLst/>
              <a:gdLst/>
              <a:ahLst/>
              <a:cxnLst/>
              <a:rect l="l" t="t" r="r" b="b"/>
              <a:pathLst>
                <a:path w="4435" h="6808" extrusionOk="0">
                  <a:moveTo>
                    <a:pt x="3480" y="1"/>
                  </a:moveTo>
                  <a:lnTo>
                    <a:pt x="2205" y="736"/>
                  </a:lnTo>
                  <a:lnTo>
                    <a:pt x="931" y="1471"/>
                  </a:lnTo>
                  <a:lnTo>
                    <a:pt x="62" y="3439"/>
                  </a:lnTo>
                  <a:cubicBezTo>
                    <a:pt x="62" y="3439"/>
                    <a:pt x="0" y="5532"/>
                    <a:pt x="1333" y="6446"/>
                  </a:cubicBezTo>
                  <a:cubicBezTo>
                    <a:pt x="1576" y="6612"/>
                    <a:pt x="1863" y="6739"/>
                    <a:pt x="2205" y="6808"/>
                  </a:cubicBezTo>
                  <a:cubicBezTo>
                    <a:pt x="4435" y="3785"/>
                    <a:pt x="4348" y="966"/>
                    <a:pt x="4348" y="966"/>
                  </a:cubicBezTo>
                  <a:lnTo>
                    <a:pt x="34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6383201" y="1585358"/>
              <a:ext cx="62566" cy="71893"/>
            </a:xfrm>
            <a:custGeom>
              <a:avLst/>
              <a:gdLst/>
              <a:ahLst/>
              <a:cxnLst/>
              <a:rect l="l" t="t" r="r" b="b"/>
              <a:pathLst>
                <a:path w="503" h="578" extrusionOk="0">
                  <a:moveTo>
                    <a:pt x="503" y="0"/>
                  </a:moveTo>
                  <a:lnTo>
                    <a:pt x="1" y="273"/>
                  </a:lnTo>
                  <a:lnTo>
                    <a:pt x="476" y="578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6260062" y="846898"/>
              <a:ext cx="554633" cy="846796"/>
            </a:xfrm>
            <a:custGeom>
              <a:avLst/>
              <a:gdLst/>
              <a:ahLst/>
              <a:cxnLst/>
              <a:rect l="l" t="t" r="r" b="b"/>
              <a:pathLst>
                <a:path w="4459" h="6808" extrusionOk="0">
                  <a:moveTo>
                    <a:pt x="3504" y="1"/>
                  </a:moveTo>
                  <a:lnTo>
                    <a:pt x="2229" y="736"/>
                  </a:lnTo>
                  <a:lnTo>
                    <a:pt x="956" y="1471"/>
                  </a:lnTo>
                  <a:lnTo>
                    <a:pt x="88" y="3440"/>
                  </a:lnTo>
                  <a:cubicBezTo>
                    <a:pt x="88" y="3440"/>
                    <a:pt x="1" y="6359"/>
                    <a:pt x="2229" y="6808"/>
                  </a:cubicBezTo>
                  <a:cubicBezTo>
                    <a:pt x="4459" y="3785"/>
                    <a:pt x="4372" y="966"/>
                    <a:pt x="4372" y="966"/>
                  </a:cubicBezTo>
                  <a:lnTo>
                    <a:pt x="35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6382331" y="1034716"/>
              <a:ext cx="21892" cy="31593"/>
            </a:xfrm>
            <a:custGeom>
              <a:avLst/>
              <a:gdLst/>
              <a:ahLst/>
              <a:cxnLst/>
              <a:rect l="l" t="t" r="r" b="b"/>
              <a:pathLst>
                <a:path w="176" h="254" extrusionOk="0">
                  <a:moveTo>
                    <a:pt x="123" y="0"/>
                  </a:moveTo>
                  <a:cubicBezTo>
                    <a:pt x="112" y="0"/>
                    <a:pt x="100" y="3"/>
                    <a:pt x="88" y="11"/>
                  </a:cubicBezTo>
                  <a:cubicBezTo>
                    <a:pt x="40" y="38"/>
                    <a:pt x="1" y="113"/>
                    <a:pt x="1" y="177"/>
                  </a:cubicBezTo>
                  <a:cubicBezTo>
                    <a:pt x="1" y="225"/>
                    <a:pt x="23" y="253"/>
                    <a:pt x="53" y="253"/>
                  </a:cubicBezTo>
                  <a:cubicBezTo>
                    <a:pt x="64" y="253"/>
                    <a:pt x="75" y="250"/>
                    <a:pt x="88" y="243"/>
                  </a:cubicBezTo>
                  <a:cubicBezTo>
                    <a:pt x="136" y="216"/>
                    <a:pt x="175" y="140"/>
                    <a:pt x="175" y="76"/>
                  </a:cubicBezTo>
                  <a:cubicBezTo>
                    <a:pt x="175" y="28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6387555" y="1040686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1"/>
                  </a:moveTo>
                  <a:cubicBezTo>
                    <a:pt x="84" y="1"/>
                    <a:pt x="75" y="3"/>
                    <a:pt x="66" y="9"/>
                  </a:cubicBezTo>
                  <a:cubicBezTo>
                    <a:pt x="30" y="29"/>
                    <a:pt x="1" y="85"/>
                    <a:pt x="1" y="134"/>
                  </a:cubicBezTo>
                  <a:cubicBezTo>
                    <a:pt x="1" y="169"/>
                    <a:pt x="17" y="191"/>
                    <a:pt x="40" y="191"/>
                  </a:cubicBezTo>
                  <a:cubicBezTo>
                    <a:pt x="48" y="191"/>
                    <a:pt x="57" y="189"/>
                    <a:pt x="66" y="183"/>
                  </a:cubicBezTo>
                  <a:cubicBezTo>
                    <a:pt x="102" y="162"/>
                    <a:pt x="131" y="106"/>
                    <a:pt x="131" y="58"/>
                  </a:cubicBezTo>
                  <a:cubicBezTo>
                    <a:pt x="131" y="22"/>
                    <a:pt x="115" y="1"/>
                    <a:pt x="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6293895" y="1373161"/>
              <a:ext cx="21767" cy="31718"/>
            </a:xfrm>
            <a:custGeom>
              <a:avLst/>
              <a:gdLst/>
              <a:ahLst/>
              <a:cxnLst/>
              <a:rect l="l" t="t" r="r" b="b"/>
              <a:pathLst>
                <a:path w="175" h="255" extrusionOk="0">
                  <a:moveTo>
                    <a:pt x="122" y="1"/>
                  </a:moveTo>
                  <a:cubicBezTo>
                    <a:pt x="111" y="1"/>
                    <a:pt x="99" y="4"/>
                    <a:pt x="87" y="11"/>
                  </a:cubicBezTo>
                  <a:cubicBezTo>
                    <a:pt x="40" y="40"/>
                    <a:pt x="0" y="114"/>
                    <a:pt x="0" y="178"/>
                  </a:cubicBezTo>
                  <a:cubicBezTo>
                    <a:pt x="0" y="226"/>
                    <a:pt x="22" y="255"/>
                    <a:pt x="53" y="255"/>
                  </a:cubicBezTo>
                  <a:cubicBezTo>
                    <a:pt x="64" y="255"/>
                    <a:pt x="75" y="251"/>
                    <a:pt x="87" y="245"/>
                  </a:cubicBezTo>
                  <a:cubicBezTo>
                    <a:pt x="135" y="216"/>
                    <a:pt x="175" y="142"/>
                    <a:pt x="175" y="78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6298994" y="1379256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3"/>
                    <a:pt x="66" y="9"/>
                  </a:cubicBezTo>
                  <a:cubicBezTo>
                    <a:pt x="30" y="29"/>
                    <a:pt x="1" y="85"/>
                    <a:pt x="1" y="134"/>
                  </a:cubicBezTo>
                  <a:cubicBezTo>
                    <a:pt x="1" y="170"/>
                    <a:pt x="17" y="191"/>
                    <a:pt x="40" y="191"/>
                  </a:cubicBezTo>
                  <a:cubicBezTo>
                    <a:pt x="48" y="191"/>
                    <a:pt x="57" y="188"/>
                    <a:pt x="66" y="183"/>
                  </a:cubicBezTo>
                  <a:cubicBezTo>
                    <a:pt x="102" y="162"/>
                    <a:pt x="131" y="107"/>
                    <a:pt x="131" y="58"/>
                  </a:cubicBezTo>
                  <a:cubicBezTo>
                    <a:pt x="131" y="22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6762195" y="1102007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3" y="1"/>
                  </a:moveTo>
                  <a:cubicBezTo>
                    <a:pt x="112" y="1"/>
                    <a:pt x="100" y="4"/>
                    <a:pt x="87" y="11"/>
                  </a:cubicBezTo>
                  <a:cubicBezTo>
                    <a:pt x="40" y="40"/>
                    <a:pt x="1" y="114"/>
                    <a:pt x="1" y="178"/>
                  </a:cubicBezTo>
                  <a:cubicBezTo>
                    <a:pt x="1" y="226"/>
                    <a:pt x="23" y="255"/>
                    <a:pt x="54" y="255"/>
                  </a:cubicBezTo>
                  <a:cubicBezTo>
                    <a:pt x="64" y="255"/>
                    <a:pt x="76" y="251"/>
                    <a:pt x="87" y="244"/>
                  </a:cubicBezTo>
                  <a:cubicBezTo>
                    <a:pt x="136" y="216"/>
                    <a:pt x="175" y="141"/>
                    <a:pt x="175" y="77"/>
                  </a:cubicBezTo>
                  <a:cubicBezTo>
                    <a:pt x="175" y="29"/>
                    <a:pt x="154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6767419" y="1108101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3"/>
                    <a:pt x="66" y="9"/>
                  </a:cubicBezTo>
                  <a:cubicBezTo>
                    <a:pt x="30" y="29"/>
                    <a:pt x="0" y="85"/>
                    <a:pt x="0" y="134"/>
                  </a:cubicBezTo>
                  <a:cubicBezTo>
                    <a:pt x="0" y="170"/>
                    <a:pt x="17" y="191"/>
                    <a:pt x="40" y="191"/>
                  </a:cubicBezTo>
                  <a:cubicBezTo>
                    <a:pt x="48" y="191"/>
                    <a:pt x="57" y="188"/>
                    <a:pt x="66" y="183"/>
                  </a:cubicBezTo>
                  <a:cubicBezTo>
                    <a:pt x="102" y="162"/>
                    <a:pt x="131" y="105"/>
                    <a:pt x="131" y="58"/>
                  </a:cubicBezTo>
                  <a:cubicBezTo>
                    <a:pt x="131" y="22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6728612" y="1247286"/>
              <a:ext cx="21892" cy="31593"/>
            </a:xfrm>
            <a:custGeom>
              <a:avLst/>
              <a:gdLst/>
              <a:ahLst/>
              <a:cxnLst/>
              <a:rect l="l" t="t" r="r" b="b"/>
              <a:pathLst>
                <a:path w="176" h="254" extrusionOk="0">
                  <a:moveTo>
                    <a:pt x="122" y="0"/>
                  </a:moveTo>
                  <a:cubicBezTo>
                    <a:pt x="112" y="0"/>
                    <a:pt x="100" y="4"/>
                    <a:pt x="87" y="11"/>
                  </a:cubicBezTo>
                  <a:cubicBezTo>
                    <a:pt x="40" y="38"/>
                    <a:pt x="0" y="114"/>
                    <a:pt x="0" y="178"/>
                  </a:cubicBezTo>
                  <a:cubicBezTo>
                    <a:pt x="0" y="225"/>
                    <a:pt x="22" y="254"/>
                    <a:pt x="53" y="254"/>
                  </a:cubicBezTo>
                  <a:cubicBezTo>
                    <a:pt x="63" y="254"/>
                    <a:pt x="75" y="250"/>
                    <a:pt x="87" y="243"/>
                  </a:cubicBezTo>
                  <a:cubicBezTo>
                    <a:pt x="136" y="216"/>
                    <a:pt x="175" y="141"/>
                    <a:pt x="175" y="76"/>
                  </a:cubicBezTo>
                  <a:cubicBezTo>
                    <a:pt x="175" y="29"/>
                    <a:pt x="153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6733836" y="1253380"/>
              <a:ext cx="16294" cy="23757"/>
            </a:xfrm>
            <a:custGeom>
              <a:avLst/>
              <a:gdLst/>
              <a:ahLst/>
              <a:cxnLst/>
              <a:rect l="l" t="t" r="r" b="b"/>
              <a:pathLst>
                <a:path w="131" h="191" extrusionOk="0">
                  <a:moveTo>
                    <a:pt x="92" y="0"/>
                  </a:moveTo>
                  <a:cubicBezTo>
                    <a:pt x="84" y="0"/>
                    <a:pt x="75" y="3"/>
                    <a:pt x="65" y="8"/>
                  </a:cubicBezTo>
                  <a:cubicBezTo>
                    <a:pt x="29" y="29"/>
                    <a:pt x="0" y="85"/>
                    <a:pt x="0" y="133"/>
                  </a:cubicBezTo>
                  <a:cubicBezTo>
                    <a:pt x="0" y="169"/>
                    <a:pt x="16" y="190"/>
                    <a:pt x="40" y="190"/>
                  </a:cubicBezTo>
                  <a:cubicBezTo>
                    <a:pt x="48" y="190"/>
                    <a:pt x="56" y="188"/>
                    <a:pt x="65" y="183"/>
                  </a:cubicBezTo>
                  <a:cubicBezTo>
                    <a:pt x="101" y="161"/>
                    <a:pt x="131" y="105"/>
                    <a:pt x="131" y="58"/>
                  </a:cubicBezTo>
                  <a:cubicBezTo>
                    <a:pt x="131" y="22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6327602" y="1480503"/>
              <a:ext cx="21892" cy="31593"/>
            </a:xfrm>
            <a:custGeom>
              <a:avLst/>
              <a:gdLst/>
              <a:ahLst/>
              <a:cxnLst/>
              <a:rect l="l" t="t" r="r" b="b"/>
              <a:pathLst>
                <a:path w="176" h="254" extrusionOk="0">
                  <a:moveTo>
                    <a:pt x="123" y="0"/>
                  </a:moveTo>
                  <a:cubicBezTo>
                    <a:pt x="113" y="0"/>
                    <a:pt x="101" y="4"/>
                    <a:pt x="88" y="11"/>
                  </a:cubicBezTo>
                  <a:cubicBezTo>
                    <a:pt x="40" y="39"/>
                    <a:pt x="1" y="113"/>
                    <a:pt x="1" y="178"/>
                  </a:cubicBezTo>
                  <a:cubicBezTo>
                    <a:pt x="1" y="225"/>
                    <a:pt x="22" y="254"/>
                    <a:pt x="53" y="254"/>
                  </a:cubicBezTo>
                  <a:cubicBezTo>
                    <a:pt x="64" y="254"/>
                    <a:pt x="76" y="250"/>
                    <a:pt x="88" y="243"/>
                  </a:cubicBezTo>
                  <a:cubicBezTo>
                    <a:pt x="137" y="216"/>
                    <a:pt x="175" y="140"/>
                    <a:pt x="175" y="76"/>
                  </a:cubicBezTo>
                  <a:cubicBezTo>
                    <a:pt x="175" y="29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6332826" y="1486598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3"/>
                    <a:pt x="66" y="8"/>
                  </a:cubicBezTo>
                  <a:cubicBezTo>
                    <a:pt x="30" y="28"/>
                    <a:pt x="0" y="85"/>
                    <a:pt x="0" y="133"/>
                  </a:cubicBezTo>
                  <a:cubicBezTo>
                    <a:pt x="0" y="169"/>
                    <a:pt x="17" y="190"/>
                    <a:pt x="40" y="190"/>
                  </a:cubicBezTo>
                  <a:cubicBezTo>
                    <a:pt x="48" y="190"/>
                    <a:pt x="56" y="188"/>
                    <a:pt x="66" y="183"/>
                  </a:cubicBezTo>
                  <a:cubicBezTo>
                    <a:pt x="103" y="161"/>
                    <a:pt x="132" y="106"/>
                    <a:pt x="132" y="58"/>
                  </a:cubicBezTo>
                  <a:cubicBezTo>
                    <a:pt x="132" y="22"/>
                    <a:pt x="116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6395640" y="1578517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3" y="1"/>
                  </a:moveTo>
                  <a:cubicBezTo>
                    <a:pt x="113" y="1"/>
                    <a:pt x="101" y="4"/>
                    <a:pt x="89" y="11"/>
                  </a:cubicBezTo>
                  <a:cubicBezTo>
                    <a:pt x="40" y="39"/>
                    <a:pt x="1" y="114"/>
                    <a:pt x="1" y="178"/>
                  </a:cubicBezTo>
                  <a:cubicBezTo>
                    <a:pt x="1" y="226"/>
                    <a:pt x="23" y="254"/>
                    <a:pt x="54" y="254"/>
                  </a:cubicBezTo>
                  <a:cubicBezTo>
                    <a:pt x="65" y="254"/>
                    <a:pt x="76" y="251"/>
                    <a:pt x="89" y="244"/>
                  </a:cubicBezTo>
                  <a:cubicBezTo>
                    <a:pt x="136" y="216"/>
                    <a:pt x="175" y="142"/>
                    <a:pt x="175" y="78"/>
                  </a:cubicBezTo>
                  <a:cubicBezTo>
                    <a:pt x="175" y="29"/>
                    <a:pt x="154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6400864" y="1584611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3"/>
                    <a:pt x="66" y="8"/>
                  </a:cubicBezTo>
                  <a:cubicBezTo>
                    <a:pt x="30" y="29"/>
                    <a:pt x="1" y="85"/>
                    <a:pt x="1" y="133"/>
                  </a:cubicBezTo>
                  <a:cubicBezTo>
                    <a:pt x="1" y="169"/>
                    <a:pt x="17" y="191"/>
                    <a:pt x="40" y="191"/>
                  </a:cubicBezTo>
                  <a:cubicBezTo>
                    <a:pt x="48" y="191"/>
                    <a:pt x="57" y="188"/>
                    <a:pt x="66" y="183"/>
                  </a:cubicBezTo>
                  <a:cubicBezTo>
                    <a:pt x="102" y="162"/>
                    <a:pt x="131" y="106"/>
                    <a:pt x="131" y="58"/>
                  </a:cubicBezTo>
                  <a:cubicBezTo>
                    <a:pt x="131" y="22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6658460" y="1427516"/>
              <a:ext cx="21767" cy="31718"/>
            </a:xfrm>
            <a:custGeom>
              <a:avLst/>
              <a:gdLst/>
              <a:ahLst/>
              <a:cxnLst/>
              <a:rect l="l" t="t" r="r" b="b"/>
              <a:pathLst>
                <a:path w="175" h="255" extrusionOk="0">
                  <a:moveTo>
                    <a:pt x="122" y="1"/>
                  </a:moveTo>
                  <a:cubicBezTo>
                    <a:pt x="111" y="1"/>
                    <a:pt x="100" y="4"/>
                    <a:pt x="87" y="11"/>
                  </a:cubicBezTo>
                  <a:cubicBezTo>
                    <a:pt x="40" y="38"/>
                    <a:pt x="0" y="113"/>
                    <a:pt x="0" y="178"/>
                  </a:cubicBezTo>
                  <a:cubicBezTo>
                    <a:pt x="0" y="226"/>
                    <a:pt x="22" y="254"/>
                    <a:pt x="53" y="254"/>
                  </a:cubicBezTo>
                  <a:cubicBezTo>
                    <a:pt x="63" y="254"/>
                    <a:pt x="75" y="251"/>
                    <a:pt x="87" y="243"/>
                  </a:cubicBezTo>
                  <a:cubicBezTo>
                    <a:pt x="135" y="215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6663560" y="1433486"/>
              <a:ext cx="16419" cy="23881"/>
            </a:xfrm>
            <a:custGeom>
              <a:avLst/>
              <a:gdLst/>
              <a:ahLst/>
              <a:cxnLst/>
              <a:rect l="l" t="t" r="r" b="b"/>
              <a:pathLst>
                <a:path w="132" h="192" extrusionOk="0">
                  <a:moveTo>
                    <a:pt x="92" y="1"/>
                  </a:moveTo>
                  <a:cubicBezTo>
                    <a:pt x="84" y="1"/>
                    <a:pt x="75" y="3"/>
                    <a:pt x="66" y="8"/>
                  </a:cubicBezTo>
                  <a:cubicBezTo>
                    <a:pt x="30" y="30"/>
                    <a:pt x="1" y="86"/>
                    <a:pt x="1" y="135"/>
                  </a:cubicBezTo>
                  <a:cubicBezTo>
                    <a:pt x="1" y="170"/>
                    <a:pt x="17" y="191"/>
                    <a:pt x="40" y="191"/>
                  </a:cubicBezTo>
                  <a:cubicBezTo>
                    <a:pt x="48" y="191"/>
                    <a:pt x="57" y="188"/>
                    <a:pt x="66" y="183"/>
                  </a:cubicBezTo>
                  <a:cubicBezTo>
                    <a:pt x="102" y="163"/>
                    <a:pt x="132" y="106"/>
                    <a:pt x="132" y="58"/>
                  </a:cubicBezTo>
                  <a:cubicBezTo>
                    <a:pt x="132" y="22"/>
                    <a:pt x="115" y="1"/>
                    <a:pt x="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6526490" y="1644813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2" y="1"/>
                  </a:moveTo>
                  <a:cubicBezTo>
                    <a:pt x="112" y="1"/>
                    <a:pt x="100" y="4"/>
                    <a:pt x="88" y="11"/>
                  </a:cubicBezTo>
                  <a:cubicBezTo>
                    <a:pt x="40" y="39"/>
                    <a:pt x="1" y="113"/>
                    <a:pt x="1" y="178"/>
                  </a:cubicBezTo>
                  <a:cubicBezTo>
                    <a:pt x="1" y="226"/>
                    <a:pt x="22" y="255"/>
                    <a:pt x="53" y="255"/>
                  </a:cubicBezTo>
                  <a:cubicBezTo>
                    <a:pt x="64" y="255"/>
                    <a:pt x="76" y="251"/>
                    <a:pt x="88" y="244"/>
                  </a:cubicBezTo>
                  <a:cubicBezTo>
                    <a:pt x="136" y="216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6531714" y="1650907"/>
              <a:ext cx="16294" cy="23757"/>
            </a:xfrm>
            <a:custGeom>
              <a:avLst/>
              <a:gdLst/>
              <a:ahLst/>
              <a:cxnLst/>
              <a:rect l="l" t="t" r="r" b="b"/>
              <a:pathLst>
                <a:path w="131" h="191" extrusionOk="0">
                  <a:moveTo>
                    <a:pt x="91" y="0"/>
                  </a:moveTo>
                  <a:cubicBezTo>
                    <a:pt x="83" y="0"/>
                    <a:pt x="75" y="3"/>
                    <a:pt x="66" y="8"/>
                  </a:cubicBezTo>
                  <a:cubicBezTo>
                    <a:pt x="30" y="29"/>
                    <a:pt x="0" y="86"/>
                    <a:pt x="0" y="133"/>
                  </a:cubicBezTo>
                  <a:cubicBezTo>
                    <a:pt x="0" y="169"/>
                    <a:pt x="16" y="191"/>
                    <a:pt x="39" y="191"/>
                  </a:cubicBezTo>
                  <a:cubicBezTo>
                    <a:pt x="47" y="191"/>
                    <a:pt x="56" y="188"/>
                    <a:pt x="66" y="183"/>
                  </a:cubicBezTo>
                  <a:cubicBezTo>
                    <a:pt x="102" y="162"/>
                    <a:pt x="131" y="106"/>
                    <a:pt x="131" y="58"/>
                  </a:cubicBezTo>
                  <a:cubicBezTo>
                    <a:pt x="131" y="21"/>
                    <a:pt x="115" y="0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6728612" y="917920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2" y="1"/>
                  </a:moveTo>
                  <a:cubicBezTo>
                    <a:pt x="111" y="1"/>
                    <a:pt x="99" y="4"/>
                    <a:pt x="87" y="11"/>
                  </a:cubicBezTo>
                  <a:cubicBezTo>
                    <a:pt x="40" y="39"/>
                    <a:pt x="0" y="113"/>
                    <a:pt x="0" y="177"/>
                  </a:cubicBezTo>
                  <a:cubicBezTo>
                    <a:pt x="0" y="226"/>
                    <a:pt x="22" y="254"/>
                    <a:pt x="53" y="254"/>
                  </a:cubicBezTo>
                  <a:cubicBezTo>
                    <a:pt x="63" y="254"/>
                    <a:pt x="75" y="251"/>
                    <a:pt x="87" y="244"/>
                  </a:cubicBezTo>
                  <a:cubicBezTo>
                    <a:pt x="136" y="216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6733836" y="924015"/>
              <a:ext cx="16294" cy="23757"/>
            </a:xfrm>
            <a:custGeom>
              <a:avLst/>
              <a:gdLst/>
              <a:ahLst/>
              <a:cxnLst/>
              <a:rect l="l" t="t" r="r" b="b"/>
              <a:pathLst>
                <a:path w="131" h="191" extrusionOk="0">
                  <a:moveTo>
                    <a:pt x="91" y="0"/>
                  </a:moveTo>
                  <a:cubicBezTo>
                    <a:pt x="83" y="0"/>
                    <a:pt x="75" y="3"/>
                    <a:pt x="65" y="8"/>
                  </a:cubicBezTo>
                  <a:cubicBezTo>
                    <a:pt x="29" y="29"/>
                    <a:pt x="0" y="85"/>
                    <a:pt x="0" y="133"/>
                  </a:cubicBezTo>
                  <a:cubicBezTo>
                    <a:pt x="0" y="169"/>
                    <a:pt x="16" y="190"/>
                    <a:pt x="39" y="190"/>
                  </a:cubicBezTo>
                  <a:cubicBezTo>
                    <a:pt x="47" y="190"/>
                    <a:pt x="56" y="188"/>
                    <a:pt x="65" y="182"/>
                  </a:cubicBezTo>
                  <a:cubicBezTo>
                    <a:pt x="101" y="162"/>
                    <a:pt x="131" y="106"/>
                    <a:pt x="131" y="57"/>
                  </a:cubicBezTo>
                  <a:cubicBezTo>
                    <a:pt x="131" y="21"/>
                    <a:pt x="115" y="0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6773017" y="986579"/>
              <a:ext cx="21767" cy="31718"/>
            </a:xfrm>
            <a:custGeom>
              <a:avLst/>
              <a:gdLst/>
              <a:ahLst/>
              <a:cxnLst/>
              <a:rect l="l" t="t" r="r" b="b"/>
              <a:pathLst>
                <a:path w="175" h="255" extrusionOk="0">
                  <a:moveTo>
                    <a:pt x="123" y="1"/>
                  </a:moveTo>
                  <a:cubicBezTo>
                    <a:pt x="113" y="1"/>
                    <a:pt x="101" y="4"/>
                    <a:pt x="88" y="12"/>
                  </a:cubicBezTo>
                  <a:cubicBezTo>
                    <a:pt x="40" y="39"/>
                    <a:pt x="0" y="114"/>
                    <a:pt x="0" y="178"/>
                  </a:cubicBezTo>
                  <a:cubicBezTo>
                    <a:pt x="0" y="226"/>
                    <a:pt x="22" y="254"/>
                    <a:pt x="53" y="254"/>
                  </a:cubicBezTo>
                  <a:cubicBezTo>
                    <a:pt x="64" y="254"/>
                    <a:pt x="76" y="251"/>
                    <a:pt x="88" y="243"/>
                  </a:cubicBezTo>
                  <a:cubicBezTo>
                    <a:pt x="137" y="216"/>
                    <a:pt x="175" y="141"/>
                    <a:pt x="175" y="77"/>
                  </a:cubicBezTo>
                  <a:cubicBezTo>
                    <a:pt x="175" y="29"/>
                    <a:pt x="154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6778241" y="992674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3" y="1"/>
                  </a:moveTo>
                  <a:cubicBezTo>
                    <a:pt x="85" y="1"/>
                    <a:pt x="76" y="3"/>
                    <a:pt x="67" y="9"/>
                  </a:cubicBezTo>
                  <a:cubicBezTo>
                    <a:pt x="29" y="29"/>
                    <a:pt x="0" y="85"/>
                    <a:pt x="0" y="134"/>
                  </a:cubicBezTo>
                  <a:cubicBezTo>
                    <a:pt x="0" y="169"/>
                    <a:pt x="17" y="191"/>
                    <a:pt x="40" y="191"/>
                  </a:cubicBezTo>
                  <a:cubicBezTo>
                    <a:pt x="48" y="191"/>
                    <a:pt x="57" y="188"/>
                    <a:pt x="67" y="183"/>
                  </a:cubicBezTo>
                  <a:cubicBezTo>
                    <a:pt x="103" y="162"/>
                    <a:pt x="132" y="106"/>
                    <a:pt x="132" y="58"/>
                  </a:cubicBezTo>
                  <a:cubicBezTo>
                    <a:pt x="132" y="22"/>
                    <a:pt x="116" y="1"/>
                    <a:pt x="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6327602" y="1148899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3" y="0"/>
                  </a:moveTo>
                  <a:cubicBezTo>
                    <a:pt x="112" y="0"/>
                    <a:pt x="101" y="4"/>
                    <a:pt x="88" y="10"/>
                  </a:cubicBezTo>
                  <a:cubicBezTo>
                    <a:pt x="40" y="39"/>
                    <a:pt x="1" y="113"/>
                    <a:pt x="1" y="177"/>
                  </a:cubicBezTo>
                  <a:cubicBezTo>
                    <a:pt x="1" y="225"/>
                    <a:pt x="23" y="254"/>
                    <a:pt x="54" y="254"/>
                  </a:cubicBezTo>
                  <a:cubicBezTo>
                    <a:pt x="64" y="254"/>
                    <a:pt x="76" y="251"/>
                    <a:pt x="88" y="244"/>
                  </a:cubicBezTo>
                  <a:cubicBezTo>
                    <a:pt x="137" y="215"/>
                    <a:pt x="175" y="141"/>
                    <a:pt x="175" y="77"/>
                  </a:cubicBezTo>
                  <a:cubicBezTo>
                    <a:pt x="175" y="29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6332826" y="1154994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2"/>
                    <a:pt x="66" y="8"/>
                  </a:cubicBezTo>
                  <a:cubicBezTo>
                    <a:pt x="30" y="29"/>
                    <a:pt x="0" y="84"/>
                    <a:pt x="0" y="133"/>
                  </a:cubicBezTo>
                  <a:cubicBezTo>
                    <a:pt x="0" y="169"/>
                    <a:pt x="16" y="190"/>
                    <a:pt x="39" y="190"/>
                  </a:cubicBezTo>
                  <a:cubicBezTo>
                    <a:pt x="47" y="190"/>
                    <a:pt x="56" y="188"/>
                    <a:pt x="66" y="182"/>
                  </a:cubicBezTo>
                  <a:cubicBezTo>
                    <a:pt x="103" y="162"/>
                    <a:pt x="132" y="106"/>
                    <a:pt x="132" y="57"/>
                  </a:cubicBezTo>
                  <a:cubicBezTo>
                    <a:pt x="132" y="21"/>
                    <a:pt x="116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6280710" y="1274774"/>
              <a:ext cx="21767" cy="31593"/>
            </a:xfrm>
            <a:custGeom>
              <a:avLst/>
              <a:gdLst/>
              <a:ahLst/>
              <a:cxnLst/>
              <a:rect l="l" t="t" r="r" b="b"/>
              <a:pathLst>
                <a:path w="175" h="254" extrusionOk="0">
                  <a:moveTo>
                    <a:pt x="123" y="0"/>
                  </a:moveTo>
                  <a:cubicBezTo>
                    <a:pt x="113" y="0"/>
                    <a:pt x="101" y="4"/>
                    <a:pt x="88" y="11"/>
                  </a:cubicBezTo>
                  <a:cubicBezTo>
                    <a:pt x="40" y="38"/>
                    <a:pt x="0" y="113"/>
                    <a:pt x="0" y="177"/>
                  </a:cubicBezTo>
                  <a:cubicBezTo>
                    <a:pt x="0" y="225"/>
                    <a:pt x="22" y="253"/>
                    <a:pt x="53" y="253"/>
                  </a:cubicBezTo>
                  <a:cubicBezTo>
                    <a:pt x="64" y="253"/>
                    <a:pt x="76" y="250"/>
                    <a:pt x="88" y="243"/>
                  </a:cubicBezTo>
                  <a:cubicBezTo>
                    <a:pt x="137" y="216"/>
                    <a:pt x="175" y="140"/>
                    <a:pt x="175" y="76"/>
                  </a:cubicBezTo>
                  <a:cubicBezTo>
                    <a:pt x="175" y="29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6285934" y="1280744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1"/>
                  </a:moveTo>
                  <a:cubicBezTo>
                    <a:pt x="84" y="1"/>
                    <a:pt x="75" y="3"/>
                    <a:pt x="65" y="9"/>
                  </a:cubicBezTo>
                  <a:cubicBezTo>
                    <a:pt x="29" y="29"/>
                    <a:pt x="0" y="86"/>
                    <a:pt x="0" y="134"/>
                  </a:cubicBezTo>
                  <a:cubicBezTo>
                    <a:pt x="0" y="169"/>
                    <a:pt x="16" y="191"/>
                    <a:pt x="39" y="191"/>
                  </a:cubicBezTo>
                  <a:cubicBezTo>
                    <a:pt x="47" y="191"/>
                    <a:pt x="56" y="188"/>
                    <a:pt x="65" y="182"/>
                  </a:cubicBezTo>
                  <a:cubicBezTo>
                    <a:pt x="102" y="162"/>
                    <a:pt x="132" y="106"/>
                    <a:pt x="132" y="57"/>
                  </a:cubicBezTo>
                  <a:cubicBezTo>
                    <a:pt x="132" y="22"/>
                    <a:pt x="116" y="1"/>
                    <a:pt x="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6483454" y="978246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3" y="0"/>
                  </a:moveTo>
                  <a:cubicBezTo>
                    <a:pt x="113" y="0"/>
                    <a:pt x="101" y="4"/>
                    <a:pt x="89" y="11"/>
                  </a:cubicBezTo>
                  <a:cubicBezTo>
                    <a:pt x="40" y="39"/>
                    <a:pt x="1" y="113"/>
                    <a:pt x="1" y="178"/>
                  </a:cubicBezTo>
                  <a:cubicBezTo>
                    <a:pt x="1" y="226"/>
                    <a:pt x="23" y="254"/>
                    <a:pt x="54" y="254"/>
                  </a:cubicBezTo>
                  <a:cubicBezTo>
                    <a:pt x="65" y="254"/>
                    <a:pt x="77" y="251"/>
                    <a:pt x="89" y="244"/>
                  </a:cubicBezTo>
                  <a:cubicBezTo>
                    <a:pt x="137" y="216"/>
                    <a:pt x="175" y="142"/>
                    <a:pt x="175" y="77"/>
                  </a:cubicBezTo>
                  <a:cubicBezTo>
                    <a:pt x="175" y="29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6488678" y="984341"/>
              <a:ext cx="16543" cy="23757"/>
            </a:xfrm>
            <a:custGeom>
              <a:avLst/>
              <a:gdLst/>
              <a:ahLst/>
              <a:cxnLst/>
              <a:rect l="l" t="t" r="r" b="b"/>
              <a:pathLst>
                <a:path w="133" h="191" extrusionOk="0">
                  <a:moveTo>
                    <a:pt x="93" y="0"/>
                  </a:moveTo>
                  <a:cubicBezTo>
                    <a:pt x="84" y="0"/>
                    <a:pt x="75" y="3"/>
                    <a:pt x="66" y="8"/>
                  </a:cubicBezTo>
                  <a:cubicBezTo>
                    <a:pt x="30" y="28"/>
                    <a:pt x="1" y="85"/>
                    <a:pt x="1" y="133"/>
                  </a:cubicBezTo>
                  <a:cubicBezTo>
                    <a:pt x="1" y="169"/>
                    <a:pt x="17" y="190"/>
                    <a:pt x="40" y="190"/>
                  </a:cubicBezTo>
                  <a:cubicBezTo>
                    <a:pt x="48" y="190"/>
                    <a:pt x="57" y="188"/>
                    <a:pt x="66" y="183"/>
                  </a:cubicBezTo>
                  <a:cubicBezTo>
                    <a:pt x="103" y="161"/>
                    <a:pt x="132" y="106"/>
                    <a:pt x="132" y="58"/>
                  </a:cubicBezTo>
                  <a:cubicBezTo>
                    <a:pt x="132" y="22"/>
                    <a:pt x="116" y="0"/>
                    <a:pt x="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6674132" y="868540"/>
              <a:ext cx="21767" cy="31593"/>
            </a:xfrm>
            <a:custGeom>
              <a:avLst/>
              <a:gdLst/>
              <a:ahLst/>
              <a:cxnLst/>
              <a:rect l="l" t="t" r="r" b="b"/>
              <a:pathLst>
                <a:path w="175" h="254" extrusionOk="0">
                  <a:moveTo>
                    <a:pt x="122" y="1"/>
                  </a:moveTo>
                  <a:cubicBezTo>
                    <a:pt x="112" y="1"/>
                    <a:pt x="100" y="4"/>
                    <a:pt x="87" y="11"/>
                  </a:cubicBezTo>
                  <a:cubicBezTo>
                    <a:pt x="40" y="38"/>
                    <a:pt x="0" y="113"/>
                    <a:pt x="0" y="178"/>
                  </a:cubicBezTo>
                  <a:cubicBezTo>
                    <a:pt x="0" y="226"/>
                    <a:pt x="22" y="254"/>
                    <a:pt x="53" y="254"/>
                  </a:cubicBezTo>
                  <a:cubicBezTo>
                    <a:pt x="63" y="254"/>
                    <a:pt x="75" y="250"/>
                    <a:pt x="87" y="243"/>
                  </a:cubicBezTo>
                  <a:cubicBezTo>
                    <a:pt x="136" y="215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6679356" y="874511"/>
              <a:ext cx="16294" cy="23757"/>
            </a:xfrm>
            <a:custGeom>
              <a:avLst/>
              <a:gdLst/>
              <a:ahLst/>
              <a:cxnLst/>
              <a:rect l="l" t="t" r="r" b="b"/>
              <a:pathLst>
                <a:path w="131" h="191" extrusionOk="0">
                  <a:moveTo>
                    <a:pt x="91" y="1"/>
                  </a:moveTo>
                  <a:cubicBezTo>
                    <a:pt x="83" y="1"/>
                    <a:pt x="74" y="3"/>
                    <a:pt x="65" y="8"/>
                  </a:cubicBezTo>
                  <a:cubicBezTo>
                    <a:pt x="29" y="30"/>
                    <a:pt x="0" y="85"/>
                    <a:pt x="0" y="133"/>
                  </a:cubicBezTo>
                  <a:cubicBezTo>
                    <a:pt x="0" y="169"/>
                    <a:pt x="16" y="191"/>
                    <a:pt x="39" y="191"/>
                  </a:cubicBezTo>
                  <a:cubicBezTo>
                    <a:pt x="47" y="191"/>
                    <a:pt x="56" y="188"/>
                    <a:pt x="65" y="183"/>
                  </a:cubicBezTo>
                  <a:cubicBezTo>
                    <a:pt x="101" y="163"/>
                    <a:pt x="131" y="106"/>
                    <a:pt x="131" y="58"/>
                  </a:cubicBezTo>
                  <a:cubicBezTo>
                    <a:pt x="131" y="22"/>
                    <a:pt x="114" y="1"/>
                    <a:pt x="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6590423" y="915806"/>
              <a:ext cx="21767" cy="31718"/>
            </a:xfrm>
            <a:custGeom>
              <a:avLst/>
              <a:gdLst/>
              <a:ahLst/>
              <a:cxnLst/>
              <a:rect l="l" t="t" r="r" b="b"/>
              <a:pathLst>
                <a:path w="175" h="255" extrusionOk="0">
                  <a:moveTo>
                    <a:pt x="122" y="1"/>
                  </a:moveTo>
                  <a:cubicBezTo>
                    <a:pt x="112" y="1"/>
                    <a:pt x="100" y="4"/>
                    <a:pt x="88" y="11"/>
                  </a:cubicBezTo>
                  <a:cubicBezTo>
                    <a:pt x="39" y="39"/>
                    <a:pt x="0" y="113"/>
                    <a:pt x="0" y="177"/>
                  </a:cubicBezTo>
                  <a:cubicBezTo>
                    <a:pt x="0" y="226"/>
                    <a:pt x="22" y="255"/>
                    <a:pt x="53" y="255"/>
                  </a:cubicBezTo>
                  <a:cubicBezTo>
                    <a:pt x="64" y="255"/>
                    <a:pt x="75" y="251"/>
                    <a:pt x="88" y="244"/>
                  </a:cubicBezTo>
                  <a:cubicBezTo>
                    <a:pt x="136" y="216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6595523" y="921900"/>
              <a:ext cx="16543" cy="23757"/>
            </a:xfrm>
            <a:custGeom>
              <a:avLst/>
              <a:gdLst/>
              <a:ahLst/>
              <a:cxnLst/>
              <a:rect l="l" t="t" r="r" b="b"/>
              <a:pathLst>
                <a:path w="133" h="191" extrusionOk="0">
                  <a:moveTo>
                    <a:pt x="93" y="0"/>
                  </a:moveTo>
                  <a:cubicBezTo>
                    <a:pt x="85" y="0"/>
                    <a:pt x="76" y="3"/>
                    <a:pt x="67" y="8"/>
                  </a:cubicBezTo>
                  <a:cubicBezTo>
                    <a:pt x="30" y="29"/>
                    <a:pt x="1" y="86"/>
                    <a:pt x="1" y="133"/>
                  </a:cubicBezTo>
                  <a:cubicBezTo>
                    <a:pt x="1" y="169"/>
                    <a:pt x="17" y="191"/>
                    <a:pt x="40" y="191"/>
                  </a:cubicBezTo>
                  <a:cubicBezTo>
                    <a:pt x="49" y="191"/>
                    <a:pt x="58" y="188"/>
                    <a:pt x="67" y="182"/>
                  </a:cubicBezTo>
                  <a:cubicBezTo>
                    <a:pt x="103" y="162"/>
                    <a:pt x="132" y="106"/>
                    <a:pt x="132" y="57"/>
                  </a:cubicBezTo>
                  <a:cubicBezTo>
                    <a:pt x="132" y="21"/>
                    <a:pt x="116" y="0"/>
                    <a:pt x="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6387555" y="992799"/>
              <a:ext cx="378752" cy="641441"/>
            </a:xfrm>
            <a:custGeom>
              <a:avLst/>
              <a:gdLst/>
              <a:ahLst/>
              <a:cxnLst/>
              <a:rect l="l" t="t" r="r" b="b"/>
              <a:pathLst>
                <a:path w="3045" h="5157" extrusionOk="0">
                  <a:moveTo>
                    <a:pt x="2954" y="1"/>
                  </a:moveTo>
                  <a:cubicBezTo>
                    <a:pt x="2959" y="82"/>
                    <a:pt x="2970" y="546"/>
                    <a:pt x="2827" y="1268"/>
                  </a:cubicBezTo>
                  <a:cubicBezTo>
                    <a:pt x="2818" y="1315"/>
                    <a:pt x="2808" y="1363"/>
                    <a:pt x="2797" y="1413"/>
                  </a:cubicBezTo>
                  <a:cubicBezTo>
                    <a:pt x="2773" y="1527"/>
                    <a:pt x="2744" y="1646"/>
                    <a:pt x="2711" y="1770"/>
                  </a:cubicBezTo>
                  <a:cubicBezTo>
                    <a:pt x="2678" y="1898"/>
                    <a:pt x="2640" y="2030"/>
                    <a:pt x="2596" y="2169"/>
                  </a:cubicBezTo>
                  <a:cubicBezTo>
                    <a:pt x="2536" y="2361"/>
                    <a:pt x="2465" y="2564"/>
                    <a:pt x="2384" y="2776"/>
                  </a:cubicBezTo>
                  <a:cubicBezTo>
                    <a:pt x="2205" y="3235"/>
                    <a:pt x="1973" y="3733"/>
                    <a:pt x="1667" y="4260"/>
                  </a:cubicBezTo>
                  <a:cubicBezTo>
                    <a:pt x="1513" y="4525"/>
                    <a:pt x="1339" y="4799"/>
                    <a:pt x="1145" y="5078"/>
                  </a:cubicBezTo>
                  <a:cubicBezTo>
                    <a:pt x="1030" y="5046"/>
                    <a:pt x="922" y="5005"/>
                    <a:pt x="820" y="4960"/>
                  </a:cubicBezTo>
                  <a:cubicBezTo>
                    <a:pt x="471" y="4806"/>
                    <a:pt x="205" y="4583"/>
                    <a:pt x="1" y="4329"/>
                  </a:cubicBezTo>
                  <a:lnTo>
                    <a:pt x="1" y="4329"/>
                  </a:lnTo>
                  <a:cubicBezTo>
                    <a:pt x="212" y="4616"/>
                    <a:pt x="496" y="4868"/>
                    <a:pt x="880" y="5038"/>
                  </a:cubicBezTo>
                  <a:cubicBezTo>
                    <a:pt x="981" y="5083"/>
                    <a:pt x="1089" y="5123"/>
                    <a:pt x="1204" y="5156"/>
                  </a:cubicBezTo>
                  <a:cubicBezTo>
                    <a:pt x="1399" y="4877"/>
                    <a:pt x="1573" y="4603"/>
                    <a:pt x="1727" y="4336"/>
                  </a:cubicBezTo>
                  <a:cubicBezTo>
                    <a:pt x="2033" y="3810"/>
                    <a:pt x="2265" y="3313"/>
                    <a:pt x="2444" y="2853"/>
                  </a:cubicBezTo>
                  <a:cubicBezTo>
                    <a:pt x="2525" y="2642"/>
                    <a:pt x="2596" y="2439"/>
                    <a:pt x="2656" y="2246"/>
                  </a:cubicBezTo>
                  <a:cubicBezTo>
                    <a:pt x="2700" y="2108"/>
                    <a:pt x="2737" y="1975"/>
                    <a:pt x="2771" y="1848"/>
                  </a:cubicBezTo>
                  <a:cubicBezTo>
                    <a:pt x="2803" y="1724"/>
                    <a:pt x="2833" y="1604"/>
                    <a:pt x="2857" y="1491"/>
                  </a:cubicBezTo>
                  <a:cubicBezTo>
                    <a:pt x="2867" y="1441"/>
                    <a:pt x="2878" y="1393"/>
                    <a:pt x="2887" y="1345"/>
                  </a:cubicBezTo>
                  <a:cubicBezTo>
                    <a:pt x="3044" y="550"/>
                    <a:pt x="3014" y="65"/>
                    <a:pt x="3014" y="65"/>
                  </a:cubicBezTo>
                  <a:lnTo>
                    <a:pt x="29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6338548" y="821275"/>
              <a:ext cx="357358" cy="208714"/>
            </a:xfrm>
            <a:custGeom>
              <a:avLst/>
              <a:gdLst/>
              <a:ahLst/>
              <a:cxnLst/>
              <a:rect l="l" t="t" r="r" b="b"/>
              <a:pathLst>
                <a:path w="2873" h="1678" extrusionOk="0">
                  <a:moveTo>
                    <a:pt x="2549" y="1"/>
                  </a:moveTo>
                  <a:lnTo>
                    <a:pt x="0" y="1471"/>
                  </a:lnTo>
                  <a:lnTo>
                    <a:pt x="325" y="1677"/>
                  </a:lnTo>
                  <a:lnTo>
                    <a:pt x="2873" y="207"/>
                  </a:lnTo>
                  <a:lnTo>
                    <a:pt x="2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6230459" y="1004242"/>
              <a:ext cx="148516" cy="270532"/>
            </a:xfrm>
            <a:custGeom>
              <a:avLst/>
              <a:gdLst/>
              <a:ahLst/>
              <a:cxnLst/>
              <a:rect l="l" t="t" r="r" b="b"/>
              <a:pathLst>
                <a:path w="1194" h="2175" extrusionOk="0">
                  <a:moveTo>
                    <a:pt x="869" y="0"/>
                  </a:moveTo>
                  <a:lnTo>
                    <a:pt x="0" y="1968"/>
                  </a:lnTo>
                  <a:lnTo>
                    <a:pt x="326" y="2175"/>
                  </a:lnTo>
                  <a:lnTo>
                    <a:pt x="1194" y="206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6312054" y="1079991"/>
              <a:ext cx="398281" cy="379242"/>
            </a:xfrm>
            <a:custGeom>
              <a:avLst/>
              <a:gdLst/>
              <a:ahLst/>
              <a:cxnLst/>
              <a:rect l="l" t="t" r="r" b="b"/>
              <a:pathLst>
                <a:path w="3202" h="3049" extrusionOk="0">
                  <a:moveTo>
                    <a:pt x="653" y="0"/>
                  </a:moveTo>
                  <a:lnTo>
                    <a:pt x="213" y="983"/>
                  </a:lnTo>
                  <a:lnTo>
                    <a:pt x="3" y="1453"/>
                  </a:lnTo>
                  <a:cubicBezTo>
                    <a:pt x="3" y="1453"/>
                    <a:pt x="1" y="1498"/>
                    <a:pt x="1" y="1576"/>
                  </a:cubicBezTo>
                  <a:lnTo>
                    <a:pt x="2551" y="3049"/>
                  </a:lnTo>
                  <a:cubicBezTo>
                    <a:pt x="2725" y="2708"/>
                    <a:pt x="2872" y="2382"/>
                    <a:pt x="2991" y="2075"/>
                  </a:cubicBezTo>
                  <a:cubicBezTo>
                    <a:pt x="3072" y="1865"/>
                    <a:pt x="3142" y="1664"/>
                    <a:pt x="3202" y="1472"/>
                  </a:cubicBezTo>
                  <a:lnTo>
                    <a:pt x="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6312054" y="1275894"/>
              <a:ext cx="317431" cy="275632"/>
            </a:xfrm>
            <a:custGeom>
              <a:avLst/>
              <a:gdLst/>
              <a:ahLst/>
              <a:cxnLst/>
              <a:rect l="l" t="t" r="r" b="b"/>
              <a:pathLst>
                <a:path w="2552" h="2216" extrusionOk="0">
                  <a:moveTo>
                    <a:pt x="1" y="1"/>
                  </a:moveTo>
                  <a:cubicBezTo>
                    <a:pt x="2" y="190"/>
                    <a:pt x="19" y="577"/>
                    <a:pt x="130" y="1012"/>
                  </a:cubicBezTo>
                  <a:cubicBezTo>
                    <a:pt x="135" y="1030"/>
                    <a:pt x="140" y="1048"/>
                    <a:pt x="145" y="1066"/>
                  </a:cubicBezTo>
                  <a:lnTo>
                    <a:pt x="2136" y="2216"/>
                  </a:lnTo>
                  <a:cubicBezTo>
                    <a:pt x="2183" y="2138"/>
                    <a:pt x="2230" y="2060"/>
                    <a:pt x="2274" y="1984"/>
                  </a:cubicBezTo>
                  <a:cubicBezTo>
                    <a:pt x="2375" y="1810"/>
                    <a:pt x="2466" y="1640"/>
                    <a:pt x="2551" y="14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6393152" y="1012202"/>
              <a:ext cx="346412" cy="251004"/>
            </a:xfrm>
            <a:custGeom>
              <a:avLst/>
              <a:gdLst/>
              <a:ahLst/>
              <a:cxnLst/>
              <a:rect l="l" t="t" r="r" b="b"/>
              <a:pathLst>
                <a:path w="2785" h="2018" extrusionOk="0">
                  <a:moveTo>
                    <a:pt x="881" y="0"/>
                  </a:moveTo>
                  <a:lnTo>
                    <a:pt x="236" y="374"/>
                  </a:lnTo>
                  <a:lnTo>
                    <a:pt x="23" y="497"/>
                  </a:lnTo>
                  <a:lnTo>
                    <a:pt x="1" y="545"/>
                  </a:lnTo>
                  <a:lnTo>
                    <a:pt x="2550" y="2017"/>
                  </a:lnTo>
                  <a:cubicBezTo>
                    <a:pt x="2550" y="2016"/>
                    <a:pt x="2551" y="2014"/>
                    <a:pt x="2551" y="2013"/>
                  </a:cubicBezTo>
                  <a:cubicBezTo>
                    <a:pt x="2594" y="1875"/>
                    <a:pt x="2632" y="1742"/>
                    <a:pt x="2666" y="1615"/>
                  </a:cubicBezTo>
                  <a:cubicBezTo>
                    <a:pt x="2699" y="1490"/>
                    <a:pt x="2727" y="1371"/>
                    <a:pt x="2752" y="1257"/>
                  </a:cubicBezTo>
                  <a:cubicBezTo>
                    <a:pt x="2762" y="1209"/>
                    <a:pt x="2773" y="1159"/>
                    <a:pt x="2782" y="1113"/>
                  </a:cubicBezTo>
                  <a:cubicBezTo>
                    <a:pt x="2783" y="1108"/>
                    <a:pt x="2783" y="1104"/>
                    <a:pt x="2784" y="1099"/>
                  </a:cubicBez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6502857" y="910582"/>
              <a:ext cx="254119" cy="238441"/>
            </a:xfrm>
            <a:custGeom>
              <a:avLst/>
              <a:gdLst/>
              <a:ahLst/>
              <a:cxnLst/>
              <a:rect l="l" t="t" r="r" b="b"/>
              <a:pathLst>
                <a:path w="2043" h="1917" extrusionOk="0">
                  <a:moveTo>
                    <a:pt x="1415" y="1"/>
                  </a:moveTo>
                  <a:lnTo>
                    <a:pt x="1167" y="144"/>
                  </a:lnTo>
                  <a:lnTo>
                    <a:pt x="986" y="249"/>
                  </a:lnTo>
                  <a:lnTo>
                    <a:pt x="767" y="375"/>
                  </a:lnTo>
                  <a:lnTo>
                    <a:pt x="403" y="584"/>
                  </a:lnTo>
                  <a:lnTo>
                    <a:pt x="278" y="657"/>
                  </a:lnTo>
                  <a:lnTo>
                    <a:pt x="0" y="817"/>
                  </a:lnTo>
                  <a:lnTo>
                    <a:pt x="1902" y="1916"/>
                  </a:lnTo>
                  <a:cubicBezTo>
                    <a:pt x="2043" y="1202"/>
                    <a:pt x="2031" y="742"/>
                    <a:pt x="2027" y="662"/>
                  </a:cubicBezTo>
                  <a:lnTo>
                    <a:pt x="1415" y="1"/>
                  </a:lnTo>
                  <a:close/>
                </a:path>
              </a:pathLst>
            </a:custGeom>
            <a:solidFill>
              <a:srgbClr val="D1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6502857" y="910582"/>
              <a:ext cx="254119" cy="238441"/>
            </a:xfrm>
            <a:custGeom>
              <a:avLst/>
              <a:gdLst/>
              <a:ahLst/>
              <a:cxnLst/>
              <a:rect l="l" t="t" r="r" b="b"/>
              <a:pathLst>
                <a:path w="2043" h="1917" extrusionOk="0">
                  <a:moveTo>
                    <a:pt x="1415" y="1"/>
                  </a:moveTo>
                  <a:lnTo>
                    <a:pt x="1167" y="144"/>
                  </a:lnTo>
                  <a:lnTo>
                    <a:pt x="986" y="249"/>
                  </a:lnTo>
                  <a:lnTo>
                    <a:pt x="767" y="375"/>
                  </a:lnTo>
                  <a:lnTo>
                    <a:pt x="403" y="584"/>
                  </a:lnTo>
                  <a:lnTo>
                    <a:pt x="278" y="657"/>
                  </a:lnTo>
                  <a:lnTo>
                    <a:pt x="0" y="817"/>
                  </a:lnTo>
                  <a:lnTo>
                    <a:pt x="1902" y="1916"/>
                  </a:lnTo>
                  <a:cubicBezTo>
                    <a:pt x="2043" y="1202"/>
                    <a:pt x="2031" y="742"/>
                    <a:pt x="2027" y="662"/>
                  </a:cubicBezTo>
                  <a:lnTo>
                    <a:pt x="14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6329965" y="1408237"/>
              <a:ext cx="247775" cy="216301"/>
            </a:xfrm>
            <a:custGeom>
              <a:avLst/>
              <a:gdLst/>
              <a:ahLst/>
              <a:cxnLst/>
              <a:rect l="l" t="t" r="r" b="b"/>
              <a:pathLst>
                <a:path w="1992" h="1739" extrusionOk="0">
                  <a:moveTo>
                    <a:pt x="1" y="1"/>
                  </a:moveTo>
                  <a:lnTo>
                    <a:pt x="1" y="1"/>
                  </a:lnTo>
                  <a:cubicBezTo>
                    <a:pt x="90" y="328"/>
                    <a:pt x="233" y="679"/>
                    <a:pt x="464" y="989"/>
                  </a:cubicBezTo>
                  <a:cubicBezTo>
                    <a:pt x="668" y="1243"/>
                    <a:pt x="934" y="1466"/>
                    <a:pt x="1283" y="1620"/>
                  </a:cubicBezTo>
                  <a:cubicBezTo>
                    <a:pt x="1385" y="1665"/>
                    <a:pt x="1493" y="1706"/>
                    <a:pt x="1608" y="1738"/>
                  </a:cubicBezTo>
                  <a:cubicBezTo>
                    <a:pt x="1746" y="1540"/>
                    <a:pt x="1873" y="1344"/>
                    <a:pt x="1992" y="1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1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6329965" y="1408237"/>
              <a:ext cx="247775" cy="216301"/>
            </a:xfrm>
            <a:custGeom>
              <a:avLst/>
              <a:gdLst/>
              <a:ahLst/>
              <a:cxnLst/>
              <a:rect l="l" t="t" r="r" b="b"/>
              <a:pathLst>
                <a:path w="1992" h="1739" extrusionOk="0">
                  <a:moveTo>
                    <a:pt x="1" y="1"/>
                  </a:moveTo>
                  <a:lnTo>
                    <a:pt x="1" y="1"/>
                  </a:lnTo>
                  <a:cubicBezTo>
                    <a:pt x="90" y="328"/>
                    <a:pt x="233" y="679"/>
                    <a:pt x="464" y="989"/>
                  </a:cubicBezTo>
                  <a:cubicBezTo>
                    <a:pt x="668" y="1243"/>
                    <a:pt x="934" y="1466"/>
                    <a:pt x="1283" y="1620"/>
                  </a:cubicBezTo>
                  <a:cubicBezTo>
                    <a:pt x="1385" y="1665"/>
                    <a:pt x="1493" y="1706"/>
                    <a:pt x="1608" y="1738"/>
                  </a:cubicBezTo>
                  <a:cubicBezTo>
                    <a:pt x="1746" y="1540"/>
                    <a:pt x="1873" y="1344"/>
                    <a:pt x="1992" y="1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6734831" y="1532495"/>
              <a:ext cx="715836" cy="1299673"/>
            </a:xfrm>
            <a:custGeom>
              <a:avLst/>
              <a:gdLst/>
              <a:ahLst/>
              <a:cxnLst/>
              <a:rect l="l" t="t" r="r" b="b"/>
              <a:pathLst>
                <a:path w="5755" h="10449" extrusionOk="0">
                  <a:moveTo>
                    <a:pt x="5001" y="1"/>
                  </a:moveTo>
                  <a:lnTo>
                    <a:pt x="5001" y="1"/>
                  </a:lnTo>
                  <a:cubicBezTo>
                    <a:pt x="5001" y="1"/>
                    <a:pt x="4128" y="12"/>
                    <a:pt x="3528" y="1224"/>
                  </a:cubicBezTo>
                  <a:cubicBezTo>
                    <a:pt x="2929" y="2434"/>
                    <a:pt x="2600" y="3353"/>
                    <a:pt x="2600" y="3353"/>
                  </a:cubicBezTo>
                  <a:cubicBezTo>
                    <a:pt x="2600" y="3353"/>
                    <a:pt x="1530" y="5729"/>
                    <a:pt x="1366" y="6273"/>
                  </a:cubicBezTo>
                  <a:cubicBezTo>
                    <a:pt x="1288" y="6533"/>
                    <a:pt x="1115" y="6891"/>
                    <a:pt x="917" y="7326"/>
                  </a:cubicBezTo>
                  <a:cubicBezTo>
                    <a:pt x="546" y="8138"/>
                    <a:pt x="89" y="9219"/>
                    <a:pt x="0" y="10446"/>
                  </a:cubicBezTo>
                  <a:cubicBezTo>
                    <a:pt x="11" y="10448"/>
                    <a:pt x="23" y="10448"/>
                    <a:pt x="35" y="10448"/>
                  </a:cubicBezTo>
                  <a:cubicBezTo>
                    <a:pt x="620" y="10448"/>
                    <a:pt x="2286" y="8532"/>
                    <a:pt x="2936" y="7819"/>
                  </a:cubicBezTo>
                  <a:cubicBezTo>
                    <a:pt x="3657" y="7026"/>
                    <a:pt x="3963" y="6727"/>
                    <a:pt x="4984" y="4050"/>
                  </a:cubicBezTo>
                  <a:cubicBezTo>
                    <a:pt x="5754" y="2033"/>
                    <a:pt x="5455" y="237"/>
                    <a:pt x="5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7171166" y="1553391"/>
              <a:ext cx="822558" cy="1399179"/>
            </a:xfrm>
            <a:custGeom>
              <a:avLst/>
              <a:gdLst/>
              <a:ahLst/>
              <a:cxnLst/>
              <a:rect l="l" t="t" r="r" b="b"/>
              <a:pathLst>
                <a:path w="6613" h="11249" extrusionOk="0">
                  <a:moveTo>
                    <a:pt x="2501" y="0"/>
                  </a:moveTo>
                  <a:cubicBezTo>
                    <a:pt x="2154" y="0"/>
                    <a:pt x="1795" y="54"/>
                    <a:pt x="1459" y="197"/>
                  </a:cubicBezTo>
                  <a:cubicBezTo>
                    <a:pt x="1459" y="197"/>
                    <a:pt x="799" y="847"/>
                    <a:pt x="303" y="2854"/>
                  </a:cubicBezTo>
                  <a:cubicBezTo>
                    <a:pt x="1" y="4074"/>
                    <a:pt x="219" y="9954"/>
                    <a:pt x="219" y="9954"/>
                  </a:cubicBezTo>
                  <a:cubicBezTo>
                    <a:pt x="219" y="9954"/>
                    <a:pt x="1375" y="11248"/>
                    <a:pt x="3482" y="11248"/>
                  </a:cubicBezTo>
                  <a:cubicBezTo>
                    <a:pt x="3531" y="11248"/>
                    <a:pt x="3580" y="11248"/>
                    <a:pt x="3630" y="11246"/>
                  </a:cubicBezTo>
                  <a:cubicBezTo>
                    <a:pt x="5165" y="11201"/>
                    <a:pt x="5895" y="10815"/>
                    <a:pt x="6154" y="10224"/>
                  </a:cubicBezTo>
                  <a:cubicBezTo>
                    <a:pt x="5904" y="8132"/>
                    <a:pt x="6613" y="3496"/>
                    <a:pt x="6485" y="2705"/>
                  </a:cubicBezTo>
                  <a:cubicBezTo>
                    <a:pt x="6355" y="1915"/>
                    <a:pt x="4415" y="445"/>
                    <a:pt x="4415" y="445"/>
                  </a:cubicBezTo>
                  <a:cubicBezTo>
                    <a:pt x="4415" y="445"/>
                    <a:pt x="3505" y="0"/>
                    <a:pt x="2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7132607" y="1318308"/>
              <a:ext cx="557494" cy="592683"/>
            </a:xfrm>
            <a:custGeom>
              <a:avLst/>
              <a:gdLst/>
              <a:ahLst/>
              <a:cxnLst/>
              <a:rect l="l" t="t" r="r" b="b"/>
              <a:pathLst>
                <a:path w="4482" h="4765" extrusionOk="0">
                  <a:moveTo>
                    <a:pt x="1603" y="1"/>
                  </a:moveTo>
                  <a:cubicBezTo>
                    <a:pt x="1075" y="1"/>
                    <a:pt x="514" y="122"/>
                    <a:pt x="271" y="580"/>
                  </a:cubicBezTo>
                  <a:cubicBezTo>
                    <a:pt x="271" y="580"/>
                    <a:pt x="0" y="1961"/>
                    <a:pt x="818" y="2876"/>
                  </a:cubicBezTo>
                  <a:cubicBezTo>
                    <a:pt x="1635" y="3789"/>
                    <a:pt x="2591" y="4764"/>
                    <a:pt x="2591" y="4764"/>
                  </a:cubicBezTo>
                  <a:cubicBezTo>
                    <a:pt x="2591" y="4764"/>
                    <a:pt x="3744" y="4349"/>
                    <a:pt x="4112" y="3393"/>
                  </a:cubicBezTo>
                  <a:cubicBezTo>
                    <a:pt x="4482" y="2437"/>
                    <a:pt x="2857" y="174"/>
                    <a:pt x="2748" y="151"/>
                  </a:cubicBezTo>
                  <a:cubicBezTo>
                    <a:pt x="2691" y="138"/>
                    <a:pt x="2167" y="1"/>
                    <a:pt x="1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7404383" y="1658992"/>
              <a:ext cx="229739" cy="251999"/>
            </a:xfrm>
            <a:custGeom>
              <a:avLst/>
              <a:gdLst/>
              <a:ahLst/>
              <a:cxnLst/>
              <a:rect l="l" t="t" r="r" b="b"/>
              <a:pathLst>
                <a:path w="1847" h="2026" extrusionOk="0">
                  <a:moveTo>
                    <a:pt x="1153" y="0"/>
                  </a:moveTo>
                  <a:cubicBezTo>
                    <a:pt x="1153" y="0"/>
                    <a:pt x="525" y="371"/>
                    <a:pt x="252" y="771"/>
                  </a:cubicBezTo>
                  <a:cubicBezTo>
                    <a:pt x="1" y="1138"/>
                    <a:pt x="406" y="2025"/>
                    <a:pt x="406" y="2025"/>
                  </a:cubicBezTo>
                  <a:cubicBezTo>
                    <a:pt x="1301" y="1899"/>
                    <a:pt x="1717" y="1145"/>
                    <a:pt x="1792" y="1145"/>
                  </a:cubicBezTo>
                  <a:cubicBezTo>
                    <a:pt x="1793" y="1145"/>
                    <a:pt x="1795" y="1145"/>
                    <a:pt x="1796" y="1146"/>
                  </a:cubicBezTo>
                  <a:cubicBezTo>
                    <a:pt x="1796" y="1146"/>
                    <a:pt x="1797" y="1146"/>
                    <a:pt x="1797" y="1146"/>
                  </a:cubicBezTo>
                  <a:cubicBezTo>
                    <a:pt x="1846" y="1146"/>
                    <a:pt x="1153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7461102" y="1417192"/>
              <a:ext cx="288946" cy="400512"/>
            </a:xfrm>
            <a:custGeom>
              <a:avLst/>
              <a:gdLst/>
              <a:ahLst/>
              <a:cxnLst/>
              <a:rect l="l" t="t" r="r" b="b"/>
              <a:pathLst>
                <a:path w="2323" h="3220" extrusionOk="0">
                  <a:moveTo>
                    <a:pt x="1899" y="1"/>
                  </a:moveTo>
                  <a:lnTo>
                    <a:pt x="212" y="1303"/>
                  </a:lnTo>
                  <a:lnTo>
                    <a:pt x="1" y="2796"/>
                  </a:lnTo>
                  <a:cubicBezTo>
                    <a:pt x="1" y="2796"/>
                    <a:pt x="401" y="3220"/>
                    <a:pt x="894" y="3220"/>
                  </a:cubicBezTo>
                  <a:cubicBezTo>
                    <a:pt x="1089" y="3220"/>
                    <a:pt x="1299" y="3153"/>
                    <a:pt x="1504" y="2967"/>
                  </a:cubicBezTo>
                  <a:cubicBezTo>
                    <a:pt x="2226" y="2310"/>
                    <a:pt x="2323" y="2015"/>
                    <a:pt x="2323" y="2015"/>
                  </a:cubicBezTo>
                  <a:lnTo>
                    <a:pt x="18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7215197" y="1104743"/>
              <a:ext cx="508735" cy="571289"/>
            </a:xfrm>
            <a:custGeom>
              <a:avLst/>
              <a:gdLst/>
              <a:ahLst/>
              <a:cxnLst/>
              <a:rect l="l" t="t" r="r" b="b"/>
              <a:pathLst>
                <a:path w="4090" h="4593" extrusionOk="0">
                  <a:moveTo>
                    <a:pt x="2119" y="1"/>
                  </a:moveTo>
                  <a:cubicBezTo>
                    <a:pt x="1483" y="1"/>
                    <a:pt x="793" y="328"/>
                    <a:pt x="483" y="1292"/>
                  </a:cubicBezTo>
                  <a:cubicBezTo>
                    <a:pt x="1" y="2797"/>
                    <a:pt x="1248" y="4592"/>
                    <a:pt x="2053" y="4592"/>
                  </a:cubicBezTo>
                  <a:cubicBezTo>
                    <a:pt x="2125" y="4592"/>
                    <a:pt x="2194" y="4578"/>
                    <a:pt x="2257" y="4548"/>
                  </a:cubicBezTo>
                  <a:cubicBezTo>
                    <a:pt x="2689" y="4343"/>
                    <a:pt x="3590" y="3631"/>
                    <a:pt x="3824" y="2770"/>
                  </a:cubicBezTo>
                  <a:cubicBezTo>
                    <a:pt x="4089" y="1799"/>
                    <a:pt x="3634" y="663"/>
                    <a:pt x="3133" y="304"/>
                  </a:cubicBezTo>
                  <a:cubicBezTo>
                    <a:pt x="2886" y="126"/>
                    <a:pt x="2513" y="1"/>
                    <a:pt x="2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7228506" y="1046034"/>
              <a:ext cx="539831" cy="403248"/>
            </a:xfrm>
            <a:custGeom>
              <a:avLst/>
              <a:gdLst/>
              <a:ahLst/>
              <a:cxnLst/>
              <a:rect l="l" t="t" r="r" b="b"/>
              <a:pathLst>
                <a:path w="4340" h="3242" extrusionOk="0">
                  <a:moveTo>
                    <a:pt x="2144" y="1"/>
                  </a:moveTo>
                  <a:cubicBezTo>
                    <a:pt x="2083" y="1"/>
                    <a:pt x="2020" y="4"/>
                    <a:pt x="1957" y="12"/>
                  </a:cubicBezTo>
                  <a:cubicBezTo>
                    <a:pt x="824" y="151"/>
                    <a:pt x="183" y="922"/>
                    <a:pt x="61" y="1576"/>
                  </a:cubicBezTo>
                  <a:cubicBezTo>
                    <a:pt x="0" y="1905"/>
                    <a:pt x="140" y="2167"/>
                    <a:pt x="262" y="2283"/>
                  </a:cubicBezTo>
                  <a:cubicBezTo>
                    <a:pt x="478" y="2492"/>
                    <a:pt x="772" y="2717"/>
                    <a:pt x="1287" y="2717"/>
                  </a:cubicBezTo>
                  <a:cubicBezTo>
                    <a:pt x="1411" y="2717"/>
                    <a:pt x="1548" y="2704"/>
                    <a:pt x="1700" y="2674"/>
                  </a:cubicBezTo>
                  <a:cubicBezTo>
                    <a:pt x="2338" y="2549"/>
                    <a:pt x="2790" y="2236"/>
                    <a:pt x="2790" y="2236"/>
                  </a:cubicBezTo>
                  <a:lnTo>
                    <a:pt x="2946" y="3092"/>
                  </a:lnTo>
                  <a:cubicBezTo>
                    <a:pt x="2946" y="3092"/>
                    <a:pt x="3073" y="3065"/>
                    <a:pt x="3169" y="3003"/>
                  </a:cubicBezTo>
                  <a:cubicBezTo>
                    <a:pt x="3172" y="2740"/>
                    <a:pt x="3242" y="2615"/>
                    <a:pt x="3361" y="2615"/>
                  </a:cubicBezTo>
                  <a:cubicBezTo>
                    <a:pt x="3397" y="2615"/>
                    <a:pt x="3436" y="2626"/>
                    <a:pt x="3480" y="2648"/>
                  </a:cubicBezTo>
                  <a:cubicBezTo>
                    <a:pt x="3695" y="2757"/>
                    <a:pt x="3717" y="3242"/>
                    <a:pt x="3717" y="3242"/>
                  </a:cubicBezTo>
                  <a:cubicBezTo>
                    <a:pt x="3717" y="3242"/>
                    <a:pt x="4339" y="2605"/>
                    <a:pt x="4095" y="1643"/>
                  </a:cubicBezTo>
                  <a:cubicBezTo>
                    <a:pt x="3951" y="1076"/>
                    <a:pt x="3185" y="1"/>
                    <a:pt x="2144" y="1"/>
                  </a:cubicBez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7166315" y="1034591"/>
              <a:ext cx="621801" cy="876399"/>
            </a:xfrm>
            <a:custGeom>
              <a:avLst/>
              <a:gdLst/>
              <a:ahLst/>
              <a:cxnLst/>
              <a:rect l="l" t="t" r="r" b="b"/>
              <a:pathLst>
                <a:path w="4999" h="7046" extrusionOk="0">
                  <a:moveTo>
                    <a:pt x="2676" y="0"/>
                  </a:moveTo>
                  <a:cubicBezTo>
                    <a:pt x="1880" y="0"/>
                    <a:pt x="1002" y="517"/>
                    <a:pt x="750" y="817"/>
                  </a:cubicBezTo>
                  <a:cubicBezTo>
                    <a:pt x="0" y="1713"/>
                    <a:pt x="0" y="2861"/>
                    <a:pt x="0" y="2861"/>
                  </a:cubicBezTo>
                  <a:cubicBezTo>
                    <a:pt x="0" y="2861"/>
                    <a:pt x="146" y="2822"/>
                    <a:pt x="399" y="2822"/>
                  </a:cubicBezTo>
                  <a:cubicBezTo>
                    <a:pt x="733" y="2822"/>
                    <a:pt x="1253" y="2889"/>
                    <a:pt x="1878" y="3202"/>
                  </a:cubicBezTo>
                  <a:cubicBezTo>
                    <a:pt x="2904" y="3714"/>
                    <a:pt x="3382" y="5352"/>
                    <a:pt x="3301" y="5818"/>
                  </a:cubicBezTo>
                  <a:cubicBezTo>
                    <a:pt x="3138" y="6747"/>
                    <a:pt x="2320" y="7045"/>
                    <a:pt x="2320" y="7045"/>
                  </a:cubicBezTo>
                  <a:cubicBezTo>
                    <a:pt x="2320" y="7045"/>
                    <a:pt x="3422" y="6980"/>
                    <a:pt x="3991" y="6653"/>
                  </a:cubicBezTo>
                  <a:cubicBezTo>
                    <a:pt x="4560" y="6327"/>
                    <a:pt x="4916" y="5558"/>
                    <a:pt x="4916" y="4686"/>
                  </a:cubicBezTo>
                  <a:cubicBezTo>
                    <a:pt x="4916" y="4094"/>
                    <a:pt x="4999" y="3762"/>
                    <a:pt x="4916" y="2315"/>
                  </a:cubicBezTo>
                  <a:cubicBezTo>
                    <a:pt x="4872" y="1562"/>
                    <a:pt x="4094" y="435"/>
                    <a:pt x="3207" y="93"/>
                  </a:cubicBezTo>
                  <a:cubicBezTo>
                    <a:pt x="3041" y="28"/>
                    <a:pt x="2861" y="0"/>
                    <a:pt x="2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5429808" y="2223192"/>
              <a:ext cx="2729504" cy="1574931"/>
            </a:xfrm>
            <a:custGeom>
              <a:avLst/>
              <a:gdLst/>
              <a:ahLst/>
              <a:cxnLst/>
              <a:rect l="l" t="t" r="r" b="b"/>
              <a:pathLst>
                <a:path w="21944" h="12662" extrusionOk="0">
                  <a:moveTo>
                    <a:pt x="8982" y="0"/>
                  </a:moveTo>
                  <a:lnTo>
                    <a:pt x="1" y="5192"/>
                  </a:lnTo>
                  <a:lnTo>
                    <a:pt x="12958" y="12662"/>
                  </a:lnTo>
                  <a:lnTo>
                    <a:pt x="21944" y="7478"/>
                  </a:lnTo>
                  <a:lnTo>
                    <a:pt x="89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5429808" y="2868987"/>
              <a:ext cx="1611905" cy="993816"/>
            </a:xfrm>
            <a:custGeom>
              <a:avLst/>
              <a:gdLst/>
              <a:ahLst/>
              <a:cxnLst/>
              <a:rect l="l" t="t" r="r" b="b"/>
              <a:pathLst>
                <a:path w="12959" h="7990" extrusionOk="0">
                  <a:moveTo>
                    <a:pt x="1" y="0"/>
                  </a:moveTo>
                  <a:lnTo>
                    <a:pt x="1" y="520"/>
                  </a:lnTo>
                  <a:lnTo>
                    <a:pt x="12958" y="7990"/>
                  </a:lnTo>
                  <a:lnTo>
                    <a:pt x="12958" y="74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7041559" y="3153326"/>
              <a:ext cx="1117724" cy="709478"/>
            </a:xfrm>
            <a:custGeom>
              <a:avLst/>
              <a:gdLst/>
              <a:ahLst/>
              <a:cxnLst/>
              <a:rect l="l" t="t" r="r" b="b"/>
              <a:pathLst>
                <a:path w="8986" h="5704" extrusionOk="0">
                  <a:moveTo>
                    <a:pt x="8986" y="0"/>
                  </a:moveTo>
                  <a:lnTo>
                    <a:pt x="0" y="5184"/>
                  </a:lnTo>
                  <a:lnTo>
                    <a:pt x="0" y="5704"/>
                  </a:lnTo>
                  <a:lnTo>
                    <a:pt x="8986" y="521"/>
                  </a:lnTo>
                  <a:lnTo>
                    <a:pt x="8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6676744" y="2597086"/>
              <a:ext cx="718572" cy="413821"/>
            </a:xfrm>
            <a:custGeom>
              <a:avLst/>
              <a:gdLst/>
              <a:ahLst/>
              <a:cxnLst/>
              <a:rect l="l" t="t" r="r" b="b"/>
              <a:pathLst>
                <a:path w="5777" h="3327" extrusionOk="0">
                  <a:moveTo>
                    <a:pt x="1556" y="1"/>
                  </a:moveTo>
                  <a:lnTo>
                    <a:pt x="1" y="905"/>
                  </a:lnTo>
                  <a:lnTo>
                    <a:pt x="4228" y="3326"/>
                  </a:lnTo>
                  <a:lnTo>
                    <a:pt x="5776" y="2422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7202634" y="2898217"/>
              <a:ext cx="192797" cy="140055"/>
            </a:xfrm>
            <a:custGeom>
              <a:avLst/>
              <a:gdLst/>
              <a:ahLst/>
              <a:cxnLst/>
              <a:rect l="l" t="t" r="r" b="b"/>
              <a:pathLst>
                <a:path w="1550" h="1126" extrusionOk="0">
                  <a:moveTo>
                    <a:pt x="1548" y="1"/>
                  </a:moveTo>
                  <a:lnTo>
                    <a:pt x="0" y="905"/>
                  </a:lnTo>
                  <a:lnTo>
                    <a:pt x="1" y="1126"/>
                  </a:lnTo>
                  <a:lnTo>
                    <a:pt x="1549" y="219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676744" y="2709528"/>
              <a:ext cx="526149" cy="328743"/>
            </a:xfrm>
            <a:custGeom>
              <a:avLst/>
              <a:gdLst/>
              <a:ahLst/>
              <a:cxnLst/>
              <a:rect l="l" t="t" r="r" b="b"/>
              <a:pathLst>
                <a:path w="4230" h="2643" extrusionOk="0">
                  <a:moveTo>
                    <a:pt x="1" y="1"/>
                  </a:moveTo>
                  <a:lnTo>
                    <a:pt x="1" y="208"/>
                  </a:lnTo>
                  <a:lnTo>
                    <a:pt x="4229" y="2643"/>
                  </a:lnTo>
                  <a:lnTo>
                    <a:pt x="4228" y="24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7124647" y="2853812"/>
              <a:ext cx="202872" cy="118039"/>
            </a:xfrm>
            <a:custGeom>
              <a:avLst/>
              <a:gdLst/>
              <a:ahLst/>
              <a:cxnLst/>
              <a:rect l="l" t="t" r="r" b="b"/>
              <a:pathLst>
                <a:path w="1631" h="949" extrusionOk="0">
                  <a:moveTo>
                    <a:pt x="1550" y="1"/>
                  </a:moveTo>
                  <a:lnTo>
                    <a:pt x="1" y="904"/>
                  </a:lnTo>
                  <a:lnTo>
                    <a:pt x="80" y="949"/>
                  </a:lnTo>
                  <a:lnTo>
                    <a:pt x="1630" y="45"/>
                  </a:lnTo>
                  <a:lnTo>
                    <a:pt x="15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7048151" y="2809905"/>
              <a:ext cx="202872" cy="118163"/>
            </a:xfrm>
            <a:custGeom>
              <a:avLst/>
              <a:gdLst/>
              <a:ahLst/>
              <a:cxnLst/>
              <a:rect l="l" t="t" r="r" b="b"/>
              <a:pathLst>
                <a:path w="1631" h="950" extrusionOk="0">
                  <a:moveTo>
                    <a:pt x="1549" y="0"/>
                  </a:moveTo>
                  <a:lnTo>
                    <a:pt x="0" y="904"/>
                  </a:lnTo>
                  <a:lnTo>
                    <a:pt x="79" y="950"/>
                  </a:lnTo>
                  <a:lnTo>
                    <a:pt x="1631" y="45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6971656" y="2765998"/>
              <a:ext cx="202872" cy="118288"/>
            </a:xfrm>
            <a:custGeom>
              <a:avLst/>
              <a:gdLst/>
              <a:ahLst/>
              <a:cxnLst/>
              <a:rect l="l" t="t" r="r" b="b"/>
              <a:pathLst>
                <a:path w="1631" h="951" extrusionOk="0">
                  <a:moveTo>
                    <a:pt x="1551" y="1"/>
                  </a:moveTo>
                  <a:lnTo>
                    <a:pt x="0" y="904"/>
                  </a:lnTo>
                  <a:lnTo>
                    <a:pt x="80" y="950"/>
                  </a:lnTo>
                  <a:lnTo>
                    <a:pt x="1631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6895658" y="2722340"/>
              <a:ext cx="202996" cy="118039"/>
            </a:xfrm>
            <a:custGeom>
              <a:avLst/>
              <a:gdLst/>
              <a:ahLst/>
              <a:cxnLst/>
              <a:rect l="l" t="t" r="r" b="b"/>
              <a:pathLst>
                <a:path w="1632" h="949" extrusionOk="0">
                  <a:moveTo>
                    <a:pt x="1551" y="0"/>
                  </a:moveTo>
                  <a:lnTo>
                    <a:pt x="1" y="904"/>
                  </a:lnTo>
                  <a:lnTo>
                    <a:pt x="81" y="949"/>
                  </a:lnTo>
                  <a:lnTo>
                    <a:pt x="1631" y="44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6832098" y="2613132"/>
              <a:ext cx="535726" cy="306976"/>
            </a:xfrm>
            <a:custGeom>
              <a:avLst/>
              <a:gdLst/>
              <a:ahLst/>
              <a:cxnLst/>
              <a:rect l="l" t="t" r="r" b="b"/>
              <a:pathLst>
                <a:path w="4307" h="2468" extrusionOk="0">
                  <a:moveTo>
                    <a:pt x="79" y="0"/>
                  </a:moveTo>
                  <a:lnTo>
                    <a:pt x="1" y="46"/>
                  </a:lnTo>
                  <a:lnTo>
                    <a:pt x="4228" y="2467"/>
                  </a:lnTo>
                  <a:lnTo>
                    <a:pt x="4307" y="2422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6793415" y="2635894"/>
              <a:ext cx="536348" cy="307474"/>
            </a:xfrm>
            <a:custGeom>
              <a:avLst/>
              <a:gdLst/>
              <a:ahLst/>
              <a:cxnLst/>
              <a:rect l="l" t="t" r="r" b="b"/>
              <a:pathLst>
                <a:path w="4312" h="2472" extrusionOk="0">
                  <a:moveTo>
                    <a:pt x="80" y="1"/>
                  </a:moveTo>
                  <a:lnTo>
                    <a:pt x="1" y="48"/>
                  </a:lnTo>
                  <a:lnTo>
                    <a:pt x="4234" y="2471"/>
                  </a:lnTo>
                  <a:lnTo>
                    <a:pt x="4311" y="2426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6754359" y="2658656"/>
              <a:ext cx="535851" cy="307100"/>
            </a:xfrm>
            <a:custGeom>
              <a:avLst/>
              <a:gdLst/>
              <a:ahLst/>
              <a:cxnLst/>
              <a:rect l="l" t="t" r="r" b="b"/>
              <a:pathLst>
                <a:path w="4308" h="2469" extrusionOk="0">
                  <a:moveTo>
                    <a:pt x="81" y="0"/>
                  </a:moveTo>
                  <a:lnTo>
                    <a:pt x="1" y="46"/>
                  </a:lnTo>
                  <a:lnTo>
                    <a:pt x="4229" y="2468"/>
                  </a:lnTo>
                  <a:lnTo>
                    <a:pt x="4308" y="242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6714184" y="2682164"/>
              <a:ext cx="537468" cy="307474"/>
            </a:xfrm>
            <a:custGeom>
              <a:avLst/>
              <a:gdLst/>
              <a:ahLst/>
              <a:cxnLst/>
              <a:rect l="l" t="t" r="r" b="b"/>
              <a:pathLst>
                <a:path w="4321" h="2472" extrusionOk="0">
                  <a:moveTo>
                    <a:pt x="79" y="0"/>
                  </a:moveTo>
                  <a:lnTo>
                    <a:pt x="0" y="45"/>
                  </a:lnTo>
                  <a:lnTo>
                    <a:pt x="4234" y="2472"/>
                  </a:lnTo>
                  <a:lnTo>
                    <a:pt x="4320" y="243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6821153" y="2679303"/>
              <a:ext cx="202872" cy="118288"/>
            </a:xfrm>
            <a:custGeom>
              <a:avLst/>
              <a:gdLst/>
              <a:ahLst/>
              <a:cxnLst/>
              <a:rect l="l" t="t" r="r" b="b"/>
              <a:pathLst>
                <a:path w="1631" h="951" extrusionOk="0">
                  <a:moveTo>
                    <a:pt x="1550" y="1"/>
                  </a:moveTo>
                  <a:lnTo>
                    <a:pt x="1" y="904"/>
                  </a:lnTo>
                  <a:lnTo>
                    <a:pt x="80" y="950"/>
                  </a:lnTo>
                  <a:lnTo>
                    <a:pt x="1630" y="46"/>
                  </a:lnTo>
                  <a:lnTo>
                    <a:pt x="15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6747394" y="2637138"/>
              <a:ext cx="202872" cy="118288"/>
            </a:xfrm>
            <a:custGeom>
              <a:avLst/>
              <a:gdLst/>
              <a:ahLst/>
              <a:cxnLst/>
              <a:rect l="l" t="t" r="r" b="b"/>
              <a:pathLst>
                <a:path w="1631" h="951" extrusionOk="0">
                  <a:moveTo>
                    <a:pt x="1551" y="1"/>
                  </a:moveTo>
                  <a:lnTo>
                    <a:pt x="0" y="904"/>
                  </a:lnTo>
                  <a:lnTo>
                    <a:pt x="80" y="950"/>
                  </a:lnTo>
                  <a:lnTo>
                    <a:pt x="1631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6785206" y="2475813"/>
              <a:ext cx="223395" cy="245655"/>
            </a:xfrm>
            <a:custGeom>
              <a:avLst/>
              <a:gdLst/>
              <a:ahLst/>
              <a:cxnLst/>
              <a:rect l="l" t="t" r="r" b="b"/>
              <a:pathLst>
                <a:path w="1796" h="1975" extrusionOk="0">
                  <a:moveTo>
                    <a:pt x="632" y="0"/>
                  </a:moveTo>
                  <a:cubicBezTo>
                    <a:pt x="281" y="0"/>
                    <a:pt x="0" y="102"/>
                    <a:pt x="0" y="102"/>
                  </a:cubicBezTo>
                  <a:lnTo>
                    <a:pt x="76" y="1470"/>
                  </a:lnTo>
                  <a:cubicBezTo>
                    <a:pt x="76" y="1470"/>
                    <a:pt x="1043" y="1219"/>
                    <a:pt x="1210" y="1104"/>
                  </a:cubicBezTo>
                  <a:cubicBezTo>
                    <a:pt x="1233" y="1088"/>
                    <a:pt x="1252" y="1082"/>
                    <a:pt x="1268" y="1082"/>
                  </a:cubicBezTo>
                  <a:cubicBezTo>
                    <a:pt x="1364" y="1082"/>
                    <a:pt x="1327" y="1343"/>
                    <a:pt x="1327" y="1343"/>
                  </a:cubicBezTo>
                  <a:cubicBezTo>
                    <a:pt x="1327" y="1343"/>
                    <a:pt x="1242" y="1772"/>
                    <a:pt x="1473" y="1942"/>
                  </a:cubicBezTo>
                  <a:cubicBezTo>
                    <a:pt x="1504" y="1964"/>
                    <a:pt x="1527" y="1975"/>
                    <a:pt x="1546" y="1975"/>
                  </a:cubicBezTo>
                  <a:cubicBezTo>
                    <a:pt x="1625" y="1975"/>
                    <a:pt x="1618" y="1792"/>
                    <a:pt x="1660" y="1535"/>
                  </a:cubicBezTo>
                  <a:cubicBezTo>
                    <a:pt x="1713" y="1216"/>
                    <a:pt x="1795" y="686"/>
                    <a:pt x="1795" y="686"/>
                  </a:cubicBezTo>
                  <a:cubicBezTo>
                    <a:pt x="1520" y="131"/>
                    <a:pt x="1030" y="0"/>
                    <a:pt x="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6812819" y="2326554"/>
              <a:ext cx="332854" cy="257721"/>
            </a:xfrm>
            <a:custGeom>
              <a:avLst/>
              <a:gdLst/>
              <a:ahLst/>
              <a:cxnLst/>
              <a:rect l="l" t="t" r="r" b="b"/>
              <a:pathLst>
                <a:path w="2676" h="2072" extrusionOk="0">
                  <a:moveTo>
                    <a:pt x="623" y="1"/>
                  </a:moveTo>
                  <a:cubicBezTo>
                    <a:pt x="63" y="1"/>
                    <a:pt x="0" y="1245"/>
                    <a:pt x="0" y="1245"/>
                  </a:cubicBezTo>
                  <a:cubicBezTo>
                    <a:pt x="0" y="1245"/>
                    <a:pt x="853" y="1464"/>
                    <a:pt x="1105" y="1598"/>
                  </a:cubicBezTo>
                  <a:cubicBezTo>
                    <a:pt x="1573" y="1849"/>
                    <a:pt x="1739" y="2071"/>
                    <a:pt x="1739" y="2071"/>
                  </a:cubicBezTo>
                  <a:lnTo>
                    <a:pt x="2676" y="1025"/>
                  </a:lnTo>
                  <a:cubicBezTo>
                    <a:pt x="2676" y="1025"/>
                    <a:pt x="1330" y="127"/>
                    <a:pt x="700" y="8"/>
                  </a:cubicBezTo>
                  <a:cubicBezTo>
                    <a:pt x="673" y="3"/>
                    <a:pt x="647" y="1"/>
                    <a:pt x="623" y="1"/>
                  </a:cubicBez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5949479" y="1725910"/>
              <a:ext cx="987990" cy="1340470"/>
            </a:xfrm>
            <a:custGeom>
              <a:avLst/>
              <a:gdLst/>
              <a:ahLst/>
              <a:cxnLst/>
              <a:rect l="l" t="t" r="r" b="b"/>
              <a:pathLst>
                <a:path w="7943" h="10777" extrusionOk="0">
                  <a:moveTo>
                    <a:pt x="562" y="0"/>
                  </a:moveTo>
                  <a:cubicBezTo>
                    <a:pt x="269" y="0"/>
                    <a:pt x="1" y="236"/>
                    <a:pt x="1" y="563"/>
                  </a:cubicBezTo>
                  <a:lnTo>
                    <a:pt x="24" y="6327"/>
                  </a:lnTo>
                  <a:cubicBezTo>
                    <a:pt x="24" y="6527"/>
                    <a:pt x="132" y="6712"/>
                    <a:pt x="305" y="6811"/>
                  </a:cubicBezTo>
                  <a:lnTo>
                    <a:pt x="7103" y="10702"/>
                  </a:lnTo>
                  <a:cubicBezTo>
                    <a:pt x="7193" y="10753"/>
                    <a:pt x="7288" y="10776"/>
                    <a:pt x="7381" y="10776"/>
                  </a:cubicBezTo>
                  <a:cubicBezTo>
                    <a:pt x="7674" y="10776"/>
                    <a:pt x="7942" y="10542"/>
                    <a:pt x="7941" y="10214"/>
                  </a:cubicBezTo>
                  <a:lnTo>
                    <a:pt x="7919" y="4450"/>
                  </a:lnTo>
                  <a:cubicBezTo>
                    <a:pt x="7919" y="4249"/>
                    <a:pt x="7811" y="4066"/>
                    <a:pt x="7637" y="3966"/>
                  </a:cubicBezTo>
                  <a:lnTo>
                    <a:pt x="839" y="75"/>
                  </a:lnTo>
                  <a:cubicBezTo>
                    <a:pt x="750" y="24"/>
                    <a:pt x="655" y="0"/>
                    <a:pt x="5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6785206" y="2969737"/>
              <a:ext cx="120405" cy="123512"/>
            </a:xfrm>
            <a:custGeom>
              <a:avLst/>
              <a:gdLst/>
              <a:ahLst/>
              <a:cxnLst/>
              <a:rect l="l" t="t" r="r" b="b"/>
              <a:pathLst>
                <a:path w="968" h="993" extrusionOk="0">
                  <a:moveTo>
                    <a:pt x="867" y="0"/>
                  </a:moveTo>
                  <a:lnTo>
                    <a:pt x="0" y="535"/>
                  </a:lnTo>
                  <a:lnTo>
                    <a:pt x="441" y="992"/>
                  </a:lnTo>
                  <a:lnTo>
                    <a:pt x="968" y="685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5923234" y="1733746"/>
              <a:ext cx="80850" cy="38434"/>
            </a:xfrm>
            <a:custGeom>
              <a:avLst/>
              <a:gdLst/>
              <a:ahLst/>
              <a:cxnLst/>
              <a:rect l="l" t="t" r="r" b="b"/>
              <a:pathLst>
                <a:path w="650" h="309" extrusionOk="0">
                  <a:moveTo>
                    <a:pt x="512" y="1"/>
                  </a:moveTo>
                  <a:lnTo>
                    <a:pt x="1" y="299"/>
                  </a:lnTo>
                  <a:lnTo>
                    <a:pt x="649" y="30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564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5888158" y="1761608"/>
              <a:ext cx="987866" cy="1340470"/>
            </a:xfrm>
            <a:custGeom>
              <a:avLst/>
              <a:gdLst/>
              <a:ahLst/>
              <a:cxnLst/>
              <a:rect l="l" t="t" r="r" b="b"/>
              <a:pathLst>
                <a:path w="7942" h="10777" extrusionOk="0">
                  <a:moveTo>
                    <a:pt x="562" y="0"/>
                  </a:moveTo>
                  <a:cubicBezTo>
                    <a:pt x="269" y="0"/>
                    <a:pt x="0" y="236"/>
                    <a:pt x="1" y="563"/>
                  </a:cubicBezTo>
                  <a:lnTo>
                    <a:pt x="23" y="6328"/>
                  </a:lnTo>
                  <a:cubicBezTo>
                    <a:pt x="24" y="6527"/>
                    <a:pt x="132" y="6712"/>
                    <a:pt x="305" y="6811"/>
                  </a:cubicBezTo>
                  <a:lnTo>
                    <a:pt x="7103" y="10702"/>
                  </a:lnTo>
                  <a:cubicBezTo>
                    <a:pt x="7193" y="10753"/>
                    <a:pt x="7288" y="10777"/>
                    <a:pt x="7381" y="10777"/>
                  </a:cubicBezTo>
                  <a:cubicBezTo>
                    <a:pt x="7674" y="10777"/>
                    <a:pt x="7942" y="10542"/>
                    <a:pt x="7941" y="10214"/>
                  </a:cubicBezTo>
                  <a:lnTo>
                    <a:pt x="7918" y="4450"/>
                  </a:lnTo>
                  <a:cubicBezTo>
                    <a:pt x="7918" y="4249"/>
                    <a:pt x="7810" y="4066"/>
                    <a:pt x="7637" y="3967"/>
                  </a:cubicBezTo>
                  <a:lnTo>
                    <a:pt x="839" y="75"/>
                  </a:lnTo>
                  <a:cubicBezTo>
                    <a:pt x="749" y="24"/>
                    <a:pt x="654" y="0"/>
                    <a:pt x="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7376521" y="2926079"/>
              <a:ext cx="290812" cy="200878"/>
            </a:xfrm>
            <a:custGeom>
              <a:avLst/>
              <a:gdLst/>
              <a:ahLst/>
              <a:cxnLst/>
              <a:rect l="l" t="t" r="r" b="b"/>
              <a:pathLst>
                <a:path w="2338" h="1615" extrusionOk="0">
                  <a:moveTo>
                    <a:pt x="1315" y="1"/>
                  </a:moveTo>
                  <a:cubicBezTo>
                    <a:pt x="692" y="3"/>
                    <a:pt x="1" y="1113"/>
                    <a:pt x="1" y="1113"/>
                  </a:cubicBezTo>
                  <a:lnTo>
                    <a:pt x="883" y="1615"/>
                  </a:lnTo>
                  <a:lnTo>
                    <a:pt x="2337" y="634"/>
                  </a:lnTo>
                  <a:lnTo>
                    <a:pt x="2293" y="529"/>
                  </a:lnTo>
                  <a:lnTo>
                    <a:pt x="1426" y="34"/>
                  </a:lnTo>
                  <a:cubicBezTo>
                    <a:pt x="1395" y="13"/>
                    <a:pt x="1358" y="1"/>
                    <a:pt x="1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7485729" y="2988394"/>
              <a:ext cx="194538" cy="138562"/>
            </a:xfrm>
            <a:custGeom>
              <a:avLst/>
              <a:gdLst/>
              <a:ahLst/>
              <a:cxnLst/>
              <a:rect l="l" t="t" r="r" b="b"/>
              <a:pathLst>
                <a:path w="1564" h="1114" extrusionOk="0">
                  <a:moveTo>
                    <a:pt x="1315" y="1"/>
                  </a:moveTo>
                  <a:cubicBezTo>
                    <a:pt x="692" y="3"/>
                    <a:pt x="1" y="1114"/>
                    <a:pt x="1" y="1114"/>
                  </a:cubicBezTo>
                  <a:lnTo>
                    <a:pt x="1564" y="203"/>
                  </a:lnTo>
                  <a:cubicBezTo>
                    <a:pt x="1564" y="203"/>
                    <a:pt x="1481" y="1"/>
                    <a:pt x="1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7418812" y="3038147"/>
              <a:ext cx="48510" cy="56967"/>
            </a:xfrm>
            <a:custGeom>
              <a:avLst/>
              <a:gdLst/>
              <a:ahLst/>
              <a:cxnLst/>
              <a:rect l="l" t="t" r="r" b="b"/>
              <a:pathLst>
                <a:path w="390" h="458" extrusionOk="0">
                  <a:moveTo>
                    <a:pt x="295" y="1"/>
                  </a:moveTo>
                  <a:cubicBezTo>
                    <a:pt x="117" y="219"/>
                    <a:pt x="1" y="405"/>
                    <a:pt x="1" y="405"/>
                  </a:cubicBezTo>
                  <a:lnTo>
                    <a:pt x="93" y="458"/>
                  </a:lnTo>
                  <a:cubicBezTo>
                    <a:pt x="93" y="458"/>
                    <a:pt x="210" y="272"/>
                    <a:pt x="389" y="53"/>
                  </a:cubicBezTo>
                  <a:lnTo>
                    <a:pt x="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6084558" y="2543229"/>
              <a:ext cx="374274" cy="630495"/>
            </a:xfrm>
            <a:custGeom>
              <a:avLst/>
              <a:gdLst/>
              <a:ahLst/>
              <a:cxnLst/>
              <a:rect l="l" t="t" r="r" b="b"/>
              <a:pathLst>
                <a:path w="3009" h="5069" extrusionOk="0">
                  <a:moveTo>
                    <a:pt x="708" y="0"/>
                  </a:moveTo>
                  <a:lnTo>
                    <a:pt x="496" y="122"/>
                  </a:lnTo>
                  <a:lnTo>
                    <a:pt x="1" y="4280"/>
                  </a:lnTo>
                  <a:cubicBezTo>
                    <a:pt x="1" y="4773"/>
                    <a:pt x="225" y="5069"/>
                    <a:pt x="544" y="5069"/>
                  </a:cubicBezTo>
                  <a:cubicBezTo>
                    <a:pt x="654" y="5069"/>
                    <a:pt x="774" y="5034"/>
                    <a:pt x="901" y="4961"/>
                  </a:cubicBezTo>
                  <a:lnTo>
                    <a:pt x="3009" y="3744"/>
                  </a:lnTo>
                  <a:lnTo>
                    <a:pt x="3009" y="3462"/>
                  </a:lnTo>
                  <a:lnTo>
                    <a:pt x="901" y="4679"/>
                  </a:lnTo>
                  <a:cubicBezTo>
                    <a:pt x="804" y="4735"/>
                    <a:pt x="712" y="4761"/>
                    <a:pt x="628" y="4761"/>
                  </a:cubicBezTo>
                  <a:cubicBezTo>
                    <a:pt x="384" y="4761"/>
                    <a:pt x="213" y="4536"/>
                    <a:pt x="213" y="4159"/>
                  </a:cubicBezTo>
                  <a:lnTo>
                    <a:pt x="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6150730" y="2958916"/>
              <a:ext cx="626278" cy="385337"/>
            </a:xfrm>
            <a:custGeom>
              <a:avLst/>
              <a:gdLst/>
              <a:ahLst/>
              <a:cxnLst/>
              <a:rect l="l" t="t" r="r" b="b"/>
              <a:pathLst>
                <a:path w="5035" h="3098" extrusionOk="0">
                  <a:moveTo>
                    <a:pt x="2252" y="0"/>
                  </a:moveTo>
                  <a:lnTo>
                    <a:pt x="0" y="1280"/>
                  </a:lnTo>
                  <a:lnTo>
                    <a:pt x="2662" y="3097"/>
                  </a:lnTo>
                  <a:lnTo>
                    <a:pt x="5035" y="1611"/>
                  </a:lnTo>
                  <a:lnTo>
                    <a:pt x="2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094633" y="2561264"/>
              <a:ext cx="369423" cy="790575"/>
            </a:xfrm>
            <a:custGeom>
              <a:avLst/>
              <a:gdLst/>
              <a:ahLst/>
              <a:cxnLst/>
              <a:rect l="l" t="t" r="r" b="b"/>
              <a:pathLst>
                <a:path w="2970" h="6356" extrusionOk="0">
                  <a:moveTo>
                    <a:pt x="480" y="1"/>
                  </a:moveTo>
                  <a:cubicBezTo>
                    <a:pt x="480" y="1"/>
                    <a:pt x="1" y="3423"/>
                    <a:pt x="36" y="3855"/>
                  </a:cubicBezTo>
                  <a:cubicBezTo>
                    <a:pt x="71" y="4287"/>
                    <a:pt x="254" y="4886"/>
                    <a:pt x="254" y="4886"/>
                  </a:cubicBezTo>
                  <a:lnTo>
                    <a:pt x="2795" y="6356"/>
                  </a:lnTo>
                  <a:cubicBezTo>
                    <a:pt x="2795" y="6356"/>
                    <a:pt x="2585" y="5742"/>
                    <a:pt x="2585" y="5314"/>
                  </a:cubicBezTo>
                  <a:cubicBezTo>
                    <a:pt x="2585" y="4888"/>
                    <a:pt x="2969" y="1468"/>
                    <a:pt x="2969" y="1468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6402854" y="2728559"/>
              <a:ext cx="374150" cy="630619"/>
            </a:xfrm>
            <a:custGeom>
              <a:avLst/>
              <a:gdLst/>
              <a:ahLst/>
              <a:cxnLst/>
              <a:rect l="l" t="t" r="r" b="b"/>
              <a:pathLst>
                <a:path w="3008" h="5070" extrusionOk="0">
                  <a:moveTo>
                    <a:pt x="703" y="0"/>
                  </a:moveTo>
                  <a:lnTo>
                    <a:pt x="491" y="123"/>
                  </a:lnTo>
                  <a:lnTo>
                    <a:pt x="0" y="4281"/>
                  </a:lnTo>
                  <a:cubicBezTo>
                    <a:pt x="0" y="4774"/>
                    <a:pt x="224" y="5069"/>
                    <a:pt x="544" y="5069"/>
                  </a:cubicBezTo>
                  <a:cubicBezTo>
                    <a:pt x="654" y="5069"/>
                    <a:pt x="774" y="5035"/>
                    <a:pt x="901" y="4961"/>
                  </a:cubicBezTo>
                  <a:lnTo>
                    <a:pt x="3008" y="3745"/>
                  </a:lnTo>
                  <a:lnTo>
                    <a:pt x="3008" y="3463"/>
                  </a:lnTo>
                  <a:lnTo>
                    <a:pt x="901" y="4679"/>
                  </a:lnTo>
                  <a:cubicBezTo>
                    <a:pt x="804" y="4735"/>
                    <a:pt x="712" y="4761"/>
                    <a:pt x="628" y="4761"/>
                  </a:cubicBezTo>
                  <a:cubicBezTo>
                    <a:pt x="384" y="4761"/>
                    <a:pt x="213" y="4536"/>
                    <a:pt x="213" y="4159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6146252" y="2543229"/>
              <a:ext cx="344049" cy="200629"/>
            </a:xfrm>
            <a:custGeom>
              <a:avLst/>
              <a:gdLst/>
              <a:ahLst/>
              <a:cxnLst/>
              <a:rect l="l" t="t" r="r" b="b"/>
              <a:pathLst>
                <a:path w="2766" h="1613" extrusionOk="0">
                  <a:moveTo>
                    <a:pt x="212" y="0"/>
                  </a:moveTo>
                  <a:cubicBezTo>
                    <a:pt x="176" y="21"/>
                    <a:pt x="0" y="122"/>
                    <a:pt x="0" y="122"/>
                  </a:cubicBezTo>
                  <a:lnTo>
                    <a:pt x="2554" y="1613"/>
                  </a:lnTo>
                  <a:lnTo>
                    <a:pt x="2766" y="149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6984965" y="2655671"/>
              <a:ext cx="500028" cy="278244"/>
            </a:xfrm>
            <a:custGeom>
              <a:avLst/>
              <a:gdLst/>
              <a:ahLst/>
              <a:cxnLst/>
              <a:rect l="l" t="t" r="r" b="b"/>
              <a:pathLst>
                <a:path w="4020" h="2237" extrusionOk="0">
                  <a:moveTo>
                    <a:pt x="1220" y="0"/>
                  </a:moveTo>
                  <a:cubicBezTo>
                    <a:pt x="944" y="0"/>
                    <a:pt x="647" y="19"/>
                    <a:pt x="577" y="34"/>
                  </a:cubicBezTo>
                  <a:cubicBezTo>
                    <a:pt x="463" y="60"/>
                    <a:pt x="508" y="191"/>
                    <a:pt x="708" y="288"/>
                  </a:cubicBezTo>
                  <a:cubicBezTo>
                    <a:pt x="787" y="325"/>
                    <a:pt x="1089" y="326"/>
                    <a:pt x="1121" y="326"/>
                  </a:cubicBezTo>
                  <a:cubicBezTo>
                    <a:pt x="1123" y="326"/>
                    <a:pt x="1124" y="326"/>
                    <a:pt x="1124" y="326"/>
                  </a:cubicBezTo>
                  <a:lnTo>
                    <a:pt x="1124" y="326"/>
                  </a:lnTo>
                  <a:cubicBezTo>
                    <a:pt x="1124" y="326"/>
                    <a:pt x="688" y="712"/>
                    <a:pt x="375" y="895"/>
                  </a:cubicBezTo>
                  <a:cubicBezTo>
                    <a:pt x="63" y="1076"/>
                    <a:pt x="0" y="1223"/>
                    <a:pt x="221" y="1258"/>
                  </a:cubicBezTo>
                  <a:cubicBezTo>
                    <a:pt x="229" y="1260"/>
                    <a:pt x="238" y="1260"/>
                    <a:pt x="247" y="1260"/>
                  </a:cubicBezTo>
                  <a:cubicBezTo>
                    <a:pt x="499" y="1260"/>
                    <a:pt x="1256" y="833"/>
                    <a:pt x="1256" y="833"/>
                  </a:cubicBezTo>
                  <a:lnTo>
                    <a:pt x="1256" y="833"/>
                  </a:lnTo>
                  <a:cubicBezTo>
                    <a:pt x="1256" y="833"/>
                    <a:pt x="793" y="1223"/>
                    <a:pt x="562" y="1362"/>
                  </a:cubicBezTo>
                  <a:cubicBezTo>
                    <a:pt x="374" y="1474"/>
                    <a:pt x="313" y="1547"/>
                    <a:pt x="377" y="1601"/>
                  </a:cubicBezTo>
                  <a:cubicBezTo>
                    <a:pt x="428" y="1645"/>
                    <a:pt x="525" y="1651"/>
                    <a:pt x="578" y="1651"/>
                  </a:cubicBezTo>
                  <a:cubicBezTo>
                    <a:pt x="601" y="1651"/>
                    <a:pt x="616" y="1650"/>
                    <a:pt x="616" y="1650"/>
                  </a:cubicBezTo>
                  <a:lnTo>
                    <a:pt x="616" y="1650"/>
                  </a:lnTo>
                  <a:cubicBezTo>
                    <a:pt x="616" y="1650"/>
                    <a:pt x="499" y="1765"/>
                    <a:pt x="653" y="1837"/>
                  </a:cubicBezTo>
                  <a:cubicBezTo>
                    <a:pt x="685" y="1852"/>
                    <a:pt x="721" y="1859"/>
                    <a:pt x="759" y="1859"/>
                  </a:cubicBezTo>
                  <a:cubicBezTo>
                    <a:pt x="972" y="1859"/>
                    <a:pt x="1261" y="1646"/>
                    <a:pt x="1458" y="1485"/>
                  </a:cubicBezTo>
                  <a:cubicBezTo>
                    <a:pt x="1598" y="1370"/>
                    <a:pt x="1764" y="1362"/>
                    <a:pt x="1812" y="1362"/>
                  </a:cubicBezTo>
                  <a:cubicBezTo>
                    <a:pt x="1821" y="1362"/>
                    <a:pt x="1825" y="1362"/>
                    <a:pt x="1825" y="1362"/>
                  </a:cubicBezTo>
                  <a:cubicBezTo>
                    <a:pt x="1825" y="1362"/>
                    <a:pt x="1544" y="1976"/>
                    <a:pt x="1524" y="2125"/>
                  </a:cubicBezTo>
                  <a:cubicBezTo>
                    <a:pt x="1513" y="2199"/>
                    <a:pt x="1583" y="2237"/>
                    <a:pt x="1672" y="2237"/>
                  </a:cubicBezTo>
                  <a:cubicBezTo>
                    <a:pt x="1764" y="2237"/>
                    <a:pt x="1876" y="2196"/>
                    <a:pt x="1938" y="2113"/>
                  </a:cubicBezTo>
                  <a:cubicBezTo>
                    <a:pt x="2061" y="1951"/>
                    <a:pt x="2124" y="1678"/>
                    <a:pt x="2324" y="1593"/>
                  </a:cubicBezTo>
                  <a:cubicBezTo>
                    <a:pt x="2526" y="1508"/>
                    <a:pt x="3346" y="1597"/>
                    <a:pt x="3682" y="1449"/>
                  </a:cubicBezTo>
                  <a:cubicBezTo>
                    <a:pt x="4019" y="1300"/>
                    <a:pt x="3385" y="24"/>
                    <a:pt x="3385" y="24"/>
                  </a:cubicBezTo>
                  <a:cubicBezTo>
                    <a:pt x="3385" y="24"/>
                    <a:pt x="2727" y="45"/>
                    <a:pt x="2210" y="45"/>
                  </a:cubicBezTo>
                  <a:cubicBezTo>
                    <a:pt x="1951" y="45"/>
                    <a:pt x="1728" y="40"/>
                    <a:pt x="1640" y="24"/>
                  </a:cubicBezTo>
                  <a:cubicBezTo>
                    <a:pt x="1541" y="7"/>
                    <a:pt x="1384" y="0"/>
                    <a:pt x="1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7329754" y="1782131"/>
              <a:ext cx="740961" cy="1072675"/>
            </a:xfrm>
            <a:custGeom>
              <a:avLst/>
              <a:gdLst/>
              <a:ahLst/>
              <a:cxnLst/>
              <a:rect l="l" t="t" r="r" b="b"/>
              <a:pathLst>
                <a:path w="5957" h="8624" extrusionOk="0">
                  <a:moveTo>
                    <a:pt x="4532" y="0"/>
                  </a:moveTo>
                  <a:cubicBezTo>
                    <a:pt x="3946" y="0"/>
                    <a:pt x="3623" y="1198"/>
                    <a:pt x="3603" y="2356"/>
                  </a:cubicBezTo>
                  <a:cubicBezTo>
                    <a:pt x="3591" y="2987"/>
                    <a:pt x="3638" y="4852"/>
                    <a:pt x="3639" y="5691"/>
                  </a:cubicBezTo>
                  <a:cubicBezTo>
                    <a:pt x="2583" y="5982"/>
                    <a:pt x="1" y="7047"/>
                    <a:pt x="1" y="7047"/>
                  </a:cubicBezTo>
                  <a:cubicBezTo>
                    <a:pt x="1" y="7047"/>
                    <a:pt x="346" y="7108"/>
                    <a:pt x="527" y="7558"/>
                  </a:cubicBezTo>
                  <a:cubicBezTo>
                    <a:pt x="770" y="8162"/>
                    <a:pt x="775" y="8616"/>
                    <a:pt x="775" y="8616"/>
                  </a:cubicBezTo>
                  <a:cubicBezTo>
                    <a:pt x="775" y="8616"/>
                    <a:pt x="983" y="8623"/>
                    <a:pt x="1296" y="8623"/>
                  </a:cubicBezTo>
                  <a:cubicBezTo>
                    <a:pt x="1881" y="8623"/>
                    <a:pt x="2832" y="8597"/>
                    <a:pt x="3481" y="8443"/>
                  </a:cubicBezTo>
                  <a:cubicBezTo>
                    <a:pt x="5225" y="8032"/>
                    <a:pt x="5497" y="7456"/>
                    <a:pt x="5497" y="7456"/>
                  </a:cubicBezTo>
                  <a:cubicBezTo>
                    <a:pt x="5686" y="7337"/>
                    <a:pt x="5689" y="6569"/>
                    <a:pt x="5772" y="6010"/>
                  </a:cubicBezTo>
                  <a:cubicBezTo>
                    <a:pt x="5808" y="5762"/>
                    <a:pt x="5956" y="2880"/>
                    <a:pt x="5853" y="1949"/>
                  </a:cubicBezTo>
                  <a:cubicBezTo>
                    <a:pt x="5692" y="507"/>
                    <a:pt x="5170" y="88"/>
                    <a:pt x="4596" y="5"/>
                  </a:cubicBezTo>
                  <a:cubicBezTo>
                    <a:pt x="4574" y="2"/>
                    <a:pt x="4553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264913" y="2215978"/>
              <a:ext cx="153491" cy="239063"/>
            </a:xfrm>
            <a:custGeom>
              <a:avLst/>
              <a:gdLst/>
              <a:ahLst/>
              <a:cxnLst/>
              <a:rect l="l" t="t" r="r" b="b"/>
              <a:pathLst>
                <a:path w="1234" h="1922" extrusionOk="0">
                  <a:moveTo>
                    <a:pt x="212" y="0"/>
                  </a:moveTo>
                  <a:cubicBezTo>
                    <a:pt x="56" y="0"/>
                    <a:pt x="32" y="142"/>
                    <a:pt x="32" y="307"/>
                  </a:cubicBezTo>
                  <a:cubicBezTo>
                    <a:pt x="32" y="578"/>
                    <a:pt x="0" y="707"/>
                    <a:pt x="33" y="1029"/>
                  </a:cubicBezTo>
                  <a:cubicBezTo>
                    <a:pt x="53" y="1242"/>
                    <a:pt x="133" y="1396"/>
                    <a:pt x="224" y="1455"/>
                  </a:cubicBezTo>
                  <a:lnTo>
                    <a:pt x="617" y="1681"/>
                  </a:lnTo>
                  <a:lnTo>
                    <a:pt x="1011" y="1907"/>
                  </a:lnTo>
                  <a:cubicBezTo>
                    <a:pt x="1030" y="1917"/>
                    <a:pt x="1049" y="1922"/>
                    <a:pt x="1066" y="1922"/>
                  </a:cubicBezTo>
                  <a:cubicBezTo>
                    <a:pt x="1133" y="1922"/>
                    <a:pt x="1186" y="1851"/>
                    <a:pt x="1202" y="1702"/>
                  </a:cubicBezTo>
                  <a:cubicBezTo>
                    <a:pt x="1233" y="1415"/>
                    <a:pt x="1202" y="1252"/>
                    <a:pt x="1200" y="979"/>
                  </a:cubicBezTo>
                  <a:cubicBezTo>
                    <a:pt x="1200" y="721"/>
                    <a:pt x="1155" y="464"/>
                    <a:pt x="615" y="153"/>
                  </a:cubicBezTo>
                  <a:cubicBezTo>
                    <a:pt x="427" y="44"/>
                    <a:pt x="299" y="0"/>
                    <a:pt x="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6376111" y="2439867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0" y="0"/>
                  </a:moveTo>
                  <a:lnTo>
                    <a:pt x="0" y="156"/>
                  </a:lnTo>
                  <a:lnTo>
                    <a:pt x="117" y="223"/>
                  </a:lnTo>
                  <a:lnTo>
                    <a:pt x="117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6348499" y="2423821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0" y="1"/>
                  </a:moveTo>
                  <a:lnTo>
                    <a:pt x="0" y="156"/>
                  </a:lnTo>
                  <a:lnTo>
                    <a:pt x="117" y="224"/>
                  </a:lnTo>
                  <a:lnTo>
                    <a:pt x="116" y="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6320761" y="2407900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0" y="0"/>
                  </a:moveTo>
                  <a:lnTo>
                    <a:pt x="0" y="157"/>
                  </a:lnTo>
                  <a:lnTo>
                    <a:pt x="118" y="223"/>
                  </a:lnTo>
                  <a:lnTo>
                    <a:pt x="118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6362056" y="2460390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1" y="1"/>
                  </a:moveTo>
                  <a:lnTo>
                    <a:pt x="1" y="157"/>
                  </a:lnTo>
                  <a:lnTo>
                    <a:pt x="118" y="224"/>
                  </a:lnTo>
                  <a:lnTo>
                    <a:pt x="118" y="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6334443" y="2444593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1" y="0"/>
                  </a:moveTo>
                  <a:lnTo>
                    <a:pt x="1" y="156"/>
                  </a:lnTo>
                  <a:lnTo>
                    <a:pt x="118" y="223"/>
                  </a:lnTo>
                  <a:lnTo>
                    <a:pt x="117" y="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6306706" y="2428672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1" y="0"/>
                  </a:moveTo>
                  <a:lnTo>
                    <a:pt x="1" y="156"/>
                  </a:lnTo>
                  <a:lnTo>
                    <a:pt x="118" y="223"/>
                  </a:lnTo>
                  <a:lnTo>
                    <a:pt x="118" y="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6293148" y="2392104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1" y="0"/>
                  </a:moveTo>
                  <a:lnTo>
                    <a:pt x="1" y="156"/>
                  </a:lnTo>
                  <a:lnTo>
                    <a:pt x="118" y="223"/>
                  </a:lnTo>
                  <a:lnTo>
                    <a:pt x="118" y="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6359693" y="2333395"/>
              <a:ext cx="36072" cy="60326"/>
            </a:xfrm>
            <a:custGeom>
              <a:avLst/>
              <a:gdLst/>
              <a:ahLst/>
              <a:cxnLst/>
              <a:rect l="l" t="t" r="r" b="b"/>
              <a:pathLst>
                <a:path w="290" h="485" extrusionOk="0">
                  <a:moveTo>
                    <a:pt x="61" y="0"/>
                  </a:moveTo>
                  <a:cubicBezTo>
                    <a:pt x="9" y="0"/>
                    <a:pt x="0" y="69"/>
                    <a:pt x="0" y="187"/>
                  </a:cubicBezTo>
                  <a:cubicBezTo>
                    <a:pt x="2" y="345"/>
                    <a:pt x="53" y="397"/>
                    <a:pt x="136" y="443"/>
                  </a:cubicBezTo>
                  <a:cubicBezTo>
                    <a:pt x="171" y="463"/>
                    <a:pt x="205" y="484"/>
                    <a:pt x="231" y="484"/>
                  </a:cubicBezTo>
                  <a:cubicBezTo>
                    <a:pt x="267" y="484"/>
                    <a:pt x="290" y="448"/>
                    <a:pt x="290" y="327"/>
                  </a:cubicBezTo>
                  <a:cubicBezTo>
                    <a:pt x="289" y="206"/>
                    <a:pt x="267" y="103"/>
                    <a:pt x="131" y="25"/>
                  </a:cubicBezTo>
                  <a:cubicBezTo>
                    <a:pt x="101" y="8"/>
                    <a:pt x="78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6286805" y="2292598"/>
              <a:ext cx="36072" cy="59206"/>
            </a:xfrm>
            <a:custGeom>
              <a:avLst/>
              <a:gdLst/>
              <a:ahLst/>
              <a:cxnLst/>
              <a:rect l="l" t="t" r="r" b="b"/>
              <a:pathLst>
                <a:path w="290" h="476" extrusionOk="0">
                  <a:moveTo>
                    <a:pt x="69" y="0"/>
                  </a:moveTo>
                  <a:cubicBezTo>
                    <a:pt x="12" y="0"/>
                    <a:pt x="1" y="65"/>
                    <a:pt x="1" y="152"/>
                  </a:cubicBezTo>
                  <a:cubicBezTo>
                    <a:pt x="1" y="364"/>
                    <a:pt x="73" y="398"/>
                    <a:pt x="155" y="446"/>
                  </a:cubicBezTo>
                  <a:cubicBezTo>
                    <a:pt x="186" y="463"/>
                    <a:pt x="212" y="475"/>
                    <a:pt x="234" y="475"/>
                  </a:cubicBezTo>
                  <a:cubicBezTo>
                    <a:pt x="269" y="475"/>
                    <a:pt x="289" y="442"/>
                    <a:pt x="289" y="343"/>
                  </a:cubicBezTo>
                  <a:cubicBezTo>
                    <a:pt x="289" y="185"/>
                    <a:pt x="275" y="99"/>
                    <a:pt x="159" y="32"/>
                  </a:cubicBezTo>
                  <a:cubicBezTo>
                    <a:pt x="120" y="10"/>
                    <a:pt x="91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6329468" y="2368471"/>
              <a:ext cx="24504" cy="39678"/>
            </a:xfrm>
            <a:custGeom>
              <a:avLst/>
              <a:gdLst/>
              <a:ahLst/>
              <a:cxnLst/>
              <a:rect l="l" t="t" r="r" b="b"/>
              <a:pathLst>
                <a:path w="197" h="319" extrusionOk="0">
                  <a:moveTo>
                    <a:pt x="79" y="1"/>
                  </a:moveTo>
                  <a:cubicBezTo>
                    <a:pt x="27" y="1"/>
                    <a:pt x="0" y="127"/>
                    <a:pt x="0" y="177"/>
                  </a:cubicBezTo>
                  <a:cubicBezTo>
                    <a:pt x="0" y="232"/>
                    <a:pt x="72" y="277"/>
                    <a:pt x="98" y="292"/>
                  </a:cubicBezTo>
                  <a:cubicBezTo>
                    <a:pt x="114" y="301"/>
                    <a:pt x="147" y="319"/>
                    <a:pt x="170" y="319"/>
                  </a:cubicBezTo>
                  <a:cubicBezTo>
                    <a:pt x="185" y="319"/>
                    <a:pt x="196" y="311"/>
                    <a:pt x="196" y="289"/>
                  </a:cubicBezTo>
                  <a:cubicBezTo>
                    <a:pt x="196" y="234"/>
                    <a:pt x="162" y="44"/>
                    <a:pt x="98" y="7"/>
                  </a:cubicBezTo>
                  <a:cubicBezTo>
                    <a:pt x="91" y="3"/>
                    <a:pt x="85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6306706" y="2445588"/>
              <a:ext cx="70029" cy="51246"/>
            </a:xfrm>
            <a:custGeom>
              <a:avLst/>
              <a:gdLst/>
              <a:ahLst/>
              <a:cxnLst/>
              <a:rect l="l" t="t" r="r" b="b"/>
              <a:pathLst>
                <a:path w="563" h="412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67"/>
                    <a:pt x="31" y="139"/>
                    <a:pt x="68" y="159"/>
                  </a:cubicBezTo>
                  <a:lnTo>
                    <a:pt x="496" y="406"/>
                  </a:lnTo>
                  <a:cubicBezTo>
                    <a:pt x="503" y="410"/>
                    <a:pt x="510" y="412"/>
                    <a:pt x="516" y="412"/>
                  </a:cubicBezTo>
                  <a:cubicBezTo>
                    <a:pt x="543" y="412"/>
                    <a:pt x="563" y="377"/>
                    <a:pt x="563" y="3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6170507" y="2101546"/>
              <a:ext cx="89682" cy="149632"/>
            </a:xfrm>
            <a:custGeom>
              <a:avLst/>
              <a:gdLst/>
              <a:ahLst/>
              <a:cxnLst/>
              <a:rect l="l" t="t" r="r" b="b"/>
              <a:pathLst>
                <a:path w="721" h="1203" extrusionOk="0">
                  <a:moveTo>
                    <a:pt x="191" y="0"/>
                  </a:moveTo>
                  <a:cubicBezTo>
                    <a:pt x="173" y="0"/>
                    <a:pt x="159" y="7"/>
                    <a:pt x="150" y="19"/>
                  </a:cubicBezTo>
                  <a:cubicBezTo>
                    <a:pt x="94" y="94"/>
                    <a:pt x="158" y="184"/>
                    <a:pt x="170" y="220"/>
                  </a:cubicBezTo>
                  <a:cubicBezTo>
                    <a:pt x="152" y="205"/>
                    <a:pt x="107" y="158"/>
                    <a:pt x="68" y="158"/>
                  </a:cubicBezTo>
                  <a:cubicBezTo>
                    <a:pt x="54" y="158"/>
                    <a:pt x="41" y="164"/>
                    <a:pt x="29" y="179"/>
                  </a:cubicBezTo>
                  <a:cubicBezTo>
                    <a:pt x="0" y="218"/>
                    <a:pt x="8" y="345"/>
                    <a:pt x="90" y="469"/>
                  </a:cubicBezTo>
                  <a:cubicBezTo>
                    <a:pt x="157" y="570"/>
                    <a:pt x="227" y="592"/>
                    <a:pt x="278" y="592"/>
                  </a:cubicBezTo>
                  <a:cubicBezTo>
                    <a:pt x="291" y="592"/>
                    <a:pt x="303" y="591"/>
                    <a:pt x="313" y="589"/>
                  </a:cubicBezTo>
                  <a:lnTo>
                    <a:pt x="721" y="1202"/>
                  </a:lnTo>
                  <a:lnTo>
                    <a:pt x="720" y="898"/>
                  </a:lnTo>
                  <a:lnTo>
                    <a:pt x="420" y="446"/>
                  </a:lnTo>
                  <a:cubicBezTo>
                    <a:pt x="431" y="378"/>
                    <a:pt x="436" y="251"/>
                    <a:pt x="351" y="124"/>
                  </a:cubicBezTo>
                  <a:cubicBezTo>
                    <a:pt x="294" y="36"/>
                    <a:pt x="233" y="0"/>
                    <a:pt x="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6170631" y="2317599"/>
              <a:ext cx="89682" cy="82466"/>
            </a:xfrm>
            <a:custGeom>
              <a:avLst/>
              <a:gdLst/>
              <a:ahLst/>
              <a:cxnLst/>
              <a:rect l="l" t="t" r="r" b="b"/>
              <a:pathLst>
                <a:path w="721" h="663" extrusionOk="0">
                  <a:moveTo>
                    <a:pt x="720" y="0"/>
                  </a:moveTo>
                  <a:lnTo>
                    <a:pt x="314" y="147"/>
                  </a:lnTo>
                  <a:cubicBezTo>
                    <a:pt x="272" y="88"/>
                    <a:pt x="197" y="3"/>
                    <a:pt x="122" y="3"/>
                  </a:cubicBezTo>
                  <a:cubicBezTo>
                    <a:pt x="111" y="3"/>
                    <a:pt x="101" y="4"/>
                    <a:pt x="90" y="8"/>
                  </a:cubicBezTo>
                  <a:cubicBezTo>
                    <a:pt x="8" y="37"/>
                    <a:pt x="0" y="154"/>
                    <a:pt x="31" y="230"/>
                  </a:cubicBezTo>
                  <a:cubicBezTo>
                    <a:pt x="73" y="335"/>
                    <a:pt x="147" y="342"/>
                    <a:pt x="171" y="350"/>
                  </a:cubicBezTo>
                  <a:cubicBezTo>
                    <a:pt x="159" y="372"/>
                    <a:pt x="95" y="388"/>
                    <a:pt x="152" y="528"/>
                  </a:cubicBezTo>
                  <a:cubicBezTo>
                    <a:pt x="178" y="593"/>
                    <a:pt x="247" y="662"/>
                    <a:pt x="317" y="662"/>
                  </a:cubicBezTo>
                  <a:cubicBezTo>
                    <a:pt x="329" y="662"/>
                    <a:pt x="341" y="660"/>
                    <a:pt x="353" y="656"/>
                  </a:cubicBezTo>
                  <a:cubicBezTo>
                    <a:pt x="437" y="625"/>
                    <a:pt x="433" y="492"/>
                    <a:pt x="421" y="412"/>
                  </a:cubicBezTo>
                  <a:lnTo>
                    <a:pt x="721" y="304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6422631" y="2262248"/>
              <a:ext cx="89682" cy="82466"/>
            </a:xfrm>
            <a:custGeom>
              <a:avLst/>
              <a:gdLst/>
              <a:ahLst/>
              <a:cxnLst/>
              <a:rect l="l" t="t" r="r" b="b"/>
              <a:pathLst>
                <a:path w="721" h="663" extrusionOk="0">
                  <a:moveTo>
                    <a:pt x="404" y="1"/>
                  </a:moveTo>
                  <a:cubicBezTo>
                    <a:pt x="392" y="1"/>
                    <a:pt x="380" y="3"/>
                    <a:pt x="368" y="7"/>
                  </a:cubicBezTo>
                  <a:cubicBezTo>
                    <a:pt x="284" y="38"/>
                    <a:pt x="288" y="170"/>
                    <a:pt x="300" y="250"/>
                  </a:cubicBezTo>
                  <a:lnTo>
                    <a:pt x="0" y="358"/>
                  </a:lnTo>
                  <a:lnTo>
                    <a:pt x="1" y="662"/>
                  </a:lnTo>
                  <a:lnTo>
                    <a:pt x="407" y="516"/>
                  </a:lnTo>
                  <a:cubicBezTo>
                    <a:pt x="449" y="574"/>
                    <a:pt x="524" y="660"/>
                    <a:pt x="599" y="660"/>
                  </a:cubicBezTo>
                  <a:cubicBezTo>
                    <a:pt x="610" y="660"/>
                    <a:pt x="620" y="658"/>
                    <a:pt x="631" y="655"/>
                  </a:cubicBezTo>
                  <a:cubicBezTo>
                    <a:pt x="713" y="625"/>
                    <a:pt x="721" y="508"/>
                    <a:pt x="690" y="433"/>
                  </a:cubicBezTo>
                  <a:cubicBezTo>
                    <a:pt x="648" y="328"/>
                    <a:pt x="574" y="320"/>
                    <a:pt x="550" y="312"/>
                  </a:cubicBezTo>
                  <a:cubicBezTo>
                    <a:pt x="562" y="292"/>
                    <a:pt x="626" y="275"/>
                    <a:pt x="569" y="134"/>
                  </a:cubicBezTo>
                  <a:cubicBezTo>
                    <a:pt x="543" y="71"/>
                    <a:pt x="474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6422755" y="2411134"/>
              <a:ext cx="89806" cy="149632"/>
            </a:xfrm>
            <a:custGeom>
              <a:avLst/>
              <a:gdLst/>
              <a:ahLst/>
              <a:cxnLst/>
              <a:rect l="l" t="t" r="r" b="b"/>
              <a:pathLst>
                <a:path w="722" h="1203" extrusionOk="0">
                  <a:moveTo>
                    <a:pt x="0" y="0"/>
                  </a:moveTo>
                  <a:lnTo>
                    <a:pt x="1" y="304"/>
                  </a:lnTo>
                  <a:lnTo>
                    <a:pt x="301" y="757"/>
                  </a:lnTo>
                  <a:cubicBezTo>
                    <a:pt x="290" y="825"/>
                    <a:pt x="285" y="952"/>
                    <a:pt x="370" y="1079"/>
                  </a:cubicBezTo>
                  <a:cubicBezTo>
                    <a:pt x="427" y="1167"/>
                    <a:pt x="488" y="1202"/>
                    <a:pt x="530" y="1202"/>
                  </a:cubicBezTo>
                  <a:cubicBezTo>
                    <a:pt x="548" y="1202"/>
                    <a:pt x="562" y="1196"/>
                    <a:pt x="571" y="1184"/>
                  </a:cubicBezTo>
                  <a:cubicBezTo>
                    <a:pt x="627" y="1108"/>
                    <a:pt x="564" y="1018"/>
                    <a:pt x="551" y="982"/>
                  </a:cubicBezTo>
                  <a:lnTo>
                    <a:pt x="551" y="982"/>
                  </a:lnTo>
                  <a:cubicBezTo>
                    <a:pt x="569" y="998"/>
                    <a:pt x="614" y="1044"/>
                    <a:pt x="653" y="1044"/>
                  </a:cubicBezTo>
                  <a:cubicBezTo>
                    <a:pt x="667" y="1044"/>
                    <a:pt x="680" y="1039"/>
                    <a:pt x="692" y="1024"/>
                  </a:cubicBezTo>
                  <a:cubicBezTo>
                    <a:pt x="722" y="985"/>
                    <a:pt x="713" y="857"/>
                    <a:pt x="631" y="733"/>
                  </a:cubicBezTo>
                  <a:cubicBezTo>
                    <a:pt x="565" y="634"/>
                    <a:pt x="495" y="611"/>
                    <a:pt x="445" y="611"/>
                  </a:cubicBezTo>
                  <a:cubicBezTo>
                    <a:pt x="431" y="611"/>
                    <a:pt x="418" y="613"/>
                    <a:pt x="408" y="6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7152633" y="3663170"/>
              <a:ext cx="1011748" cy="1326042"/>
            </a:xfrm>
            <a:custGeom>
              <a:avLst/>
              <a:gdLst/>
              <a:ahLst/>
              <a:cxnLst/>
              <a:rect l="l" t="t" r="r" b="b"/>
              <a:pathLst>
                <a:path w="8134" h="10661" extrusionOk="0">
                  <a:moveTo>
                    <a:pt x="271" y="1"/>
                  </a:moveTo>
                  <a:cubicBezTo>
                    <a:pt x="112" y="1"/>
                    <a:pt x="0" y="148"/>
                    <a:pt x="0" y="393"/>
                  </a:cubicBezTo>
                  <a:lnTo>
                    <a:pt x="0" y="5572"/>
                  </a:lnTo>
                  <a:cubicBezTo>
                    <a:pt x="0" y="5901"/>
                    <a:pt x="202" y="6286"/>
                    <a:pt x="448" y="6428"/>
                  </a:cubicBezTo>
                  <a:lnTo>
                    <a:pt x="7685" y="10607"/>
                  </a:lnTo>
                  <a:cubicBezTo>
                    <a:pt x="7748" y="10643"/>
                    <a:pt x="7808" y="10660"/>
                    <a:pt x="7862" y="10660"/>
                  </a:cubicBezTo>
                  <a:cubicBezTo>
                    <a:pt x="8022" y="10660"/>
                    <a:pt x="8134" y="10513"/>
                    <a:pt x="8134" y="10268"/>
                  </a:cubicBezTo>
                  <a:lnTo>
                    <a:pt x="8134" y="5090"/>
                  </a:lnTo>
                  <a:cubicBezTo>
                    <a:pt x="8134" y="4761"/>
                    <a:pt x="7932" y="4375"/>
                    <a:pt x="7685" y="4233"/>
                  </a:cubicBezTo>
                  <a:lnTo>
                    <a:pt x="448" y="54"/>
                  </a:lnTo>
                  <a:cubicBezTo>
                    <a:pt x="385" y="18"/>
                    <a:pt x="326" y="1"/>
                    <a:pt x="2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7112457" y="3666778"/>
              <a:ext cx="114559" cy="106845"/>
            </a:xfrm>
            <a:custGeom>
              <a:avLst/>
              <a:gdLst/>
              <a:ahLst/>
              <a:cxnLst/>
              <a:rect l="l" t="t" r="r" b="b"/>
              <a:pathLst>
                <a:path w="921" h="859" extrusionOk="0">
                  <a:moveTo>
                    <a:pt x="481" y="0"/>
                  </a:moveTo>
                  <a:lnTo>
                    <a:pt x="1" y="274"/>
                  </a:lnTo>
                  <a:lnTo>
                    <a:pt x="921" y="859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7093924" y="3696381"/>
              <a:ext cx="1011872" cy="1326042"/>
            </a:xfrm>
            <a:custGeom>
              <a:avLst/>
              <a:gdLst/>
              <a:ahLst/>
              <a:cxnLst/>
              <a:rect l="l" t="t" r="r" b="b"/>
              <a:pathLst>
                <a:path w="8135" h="10661" extrusionOk="0">
                  <a:moveTo>
                    <a:pt x="272" y="1"/>
                  </a:moveTo>
                  <a:cubicBezTo>
                    <a:pt x="112" y="1"/>
                    <a:pt x="0" y="148"/>
                    <a:pt x="0" y="393"/>
                  </a:cubicBezTo>
                  <a:lnTo>
                    <a:pt x="0" y="5572"/>
                  </a:lnTo>
                  <a:cubicBezTo>
                    <a:pt x="0" y="5901"/>
                    <a:pt x="202" y="6287"/>
                    <a:pt x="450" y="6429"/>
                  </a:cubicBezTo>
                  <a:lnTo>
                    <a:pt x="7687" y="10608"/>
                  </a:lnTo>
                  <a:cubicBezTo>
                    <a:pt x="7749" y="10644"/>
                    <a:pt x="7809" y="10661"/>
                    <a:pt x="7863" y="10661"/>
                  </a:cubicBezTo>
                  <a:cubicBezTo>
                    <a:pt x="8023" y="10661"/>
                    <a:pt x="8135" y="10514"/>
                    <a:pt x="8135" y="10269"/>
                  </a:cubicBezTo>
                  <a:lnTo>
                    <a:pt x="8135" y="5090"/>
                  </a:lnTo>
                  <a:cubicBezTo>
                    <a:pt x="8135" y="4761"/>
                    <a:pt x="7933" y="4376"/>
                    <a:pt x="7687" y="4233"/>
                  </a:cubicBezTo>
                  <a:lnTo>
                    <a:pt x="450" y="54"/>
                  </a:lnTo>
                  <a:cubicBezTo>
                    <a:pt x="387" y="18"/>
                    <a:pt x="327" y="1"/>
                    <a:pt x="2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7838852" y="4502505"/>
              <a:ext cx="193170" cy="275632"/>
            </a:xfrm>
            <a:custGeom>
              <a:avLst/>
              <a:gdLst/>
              <a:ahLst/>
              <a:cxnLst/>
              <a:rect l="l" t="t" r="r" b="b"/>
              <a:pathLst>
                <a:path w="1553" h="2216" extrusionOk="0">
                  <a:moveTo>
                    <a:pt x="104" y="1"/>
                  </a:moveTo>
                  <a:cubicBezTo>
                    <a:pt x="43" y="1"/>
                    <a:pt x="1" y="56"/>
                    <a:pt x="1" y="150"/>
                  </a:cubicBezTo>
                  <a:lnTo>
                    <a:pt x="1" y="1171"/>
                  </a:lnTo>
                  <a:cubicBezTo>
                    <a:pt x="1" y="1296"/>
                    <a:pt x="77" y="1442"/>
                    <a:pt x="172" y="1496"/>
                  </a:cubicBezTo>
                  <a:lnTo>
                    <a:pt x="1382" y="2195"/>
                  </a:lnTo>
                  <a:cubicBezTo>
                    <a:pt x="1406" y="2209"/>
                    <a:pt x="1429" y="2216"/>
                    <a:pt x="1450" y="2216"/>
                  </a:cubicBezTo>
                  <a:cubicBezTo>
                    <a:pt x="1510" y="2216"/>
                    <a:pt x="1552" y="2160"/>
                    <a:pt x="1552" y="2066"/>
                  </a:cubicBezTo>
                  <a:lnTo>
                    <a:pt x="1552" y="1046"/>
                  </a:lnTo>
                  <a:cubicBezTo>
                    <a:pt x="1552" y="921"/>
                    <a:pt x="1476" y="774"/>
                    <a:pt x="1382" y="720"/>
                  </a:cubicBezTo>
                  <a:lnTo>
                    <a:pt x="172" y="21"/>
                  </a:lnTo>
                  <a:cubicBezTo>
                    <a:pt x="148" y="7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7093924" y="3750238"/>
              <a:ext cx="1011872" cy="765326"/>
            </a:xfrm>
            <a:custGeom>
              <a:avLst/>
              <a:gdLst/>
              <a:ahLst/>
              <a:cxnLst/>
              <a:rect l="l" t="t" r="r" b="b"/>
              <a:pathLst>
                <a:path w="8135" h="6153" extrusionOk="0">
                  <a:moveTo>
                    <a:pt x="0" y="1"/>
                  </a:moveTo>
                  <a:lnTo>
                    <a:pt x="0" y="1450"/>
                  </a:lnTo>
                  <a:lnTo>
                    <a:pt x="8135" y="6152"/>
                  </a:lnTo>
                  <a:lnTo>
                    <a:pt x="8135" y="4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7167683" y="4109953"/>
              <a:ext cx="602023" cy="401755"/>
            </a:xfrm>
            <a:custGeom>
              <a:avLst/>
              <a:gdLst/>
              <a:ahLst/>
              <a:cxnLst/>
              <a:rect l="l" t="t" r="r" b="b"/>
              <a:pathLst>
                <a:path w="4840" h="3230" extrusionOk="0">
                  <a:moveTo>
                    <a:pt x="1" y="0"/>
                  </a:moveTo>
                  <a:lnTo>
                    <a:pt x="1" y="436"/>
                  </a:lnTo>
                  <a:lnTo>
                    <a:pt x="4839" y="3230"/>
                  </a:lnTo>
                  <a:lnTo>
                    <a:pt x="4839" y="27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7167683" y="4232843"/>
              <a:ext cx="602023" cy="401880"/>
            </a:xfrm>
            <a:custGeom>
              <a:avLst/>
              <a:gdLst/>
              <a:ahLst/>
              <a:cxnLst/>
              <a:rect l="l" t="t" r="r" b="b"/>
              <a:pathLst>
                <a:path w="4840" h="3231" extrusionOk="0">
                  <a:moveTo>
                    <a:pt x="1" y="1"/>
                  </a:moveTo>
                  <a:lnTo>
                    <a:pt x="1" y="437"/>
                  </a:lnTo>
                  <a:lnTo>
                    <a:pt x="4839" y="3231"/>
                  </a:lnTo>
                  <a:lnTo>
                    <a:pt x="4839" y="27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7167683" y="4358345"/>
              <a:ext cx="864351" cy="553253"/>
            </a:xfrm>
            <a:custGeom>
              <a:avLst/>
              <a:gdLst/>
              <a:ahLst/>
              <a:cxnLst/>
              <a:rect l="l" t="t" r="r" b="b"/>
              <a:pathLst>
                <a:path w="6949" h="4448" extrusionOk="0">
                  <a:moveTo>
                    <a:pt x="1" y="1"/>
                  </a:moveTo>
                  <a:lnTo>
                    <a:pt x="1" y="437"/>
                  </a:lnTo>
                  <a:lnTo>
                    <a:pt x="6948" y="4448"/>
                  </a:lnTo>
                  <a:lnTo>
                    <a:pt x="6948" y="40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7849300" y="2906426"/>
              <a:ext cx="495301" cy="1175290"/>
            </a:xfrm>
            <a:custGeom>
              <a:avLst/>
              <a:gdLst/>
              <a:ahLst/>
              <a:cxnLst/>
              <a:rect l="l" t="t" r="r" b="b"/>
              <a:pathLst>
                <a:path w="3982" h="9449" extrusionOk="0">
                  <a:moveTo>
                    <a:pt x="698" y="1"/>
                  </a:moveTo>
                  <a:cubicBezTo>
                    <a:pt x="635" y="1"/>
                    <a:pt x="573" y="13"/>
                    <a:pt x="516" y="36"/>
                  </a:cubicBezTo>
                  <a:cubicBezTo>
                    <a:pt x="509" y="38"/>
                    <a:pt x="441" y="74"/>
                    <a:pt x="423" y="87"/>
                  </a:cubicBezTo>
                  <a:lnTo>
                    <a:pt x="0" y="310"/>
                  </a:lnTo>
                  <a:lnTo>
                    <a:pt x="186" y="699"/>
                  </a:lnTo>
                  <a:cubicBezTo>
                    <a:pt x="186" y="710"/>
                    <a:pt x="184" y="720"/>
                    <a:pt x="184" y="731"/>
                  </a:cubicBezTo>
                  <a:lnTo>
                    <a:pt x="184" y="7065"/>
                  </a:lnTo>
                  <a:cubicBezTo>
                    <a:pt x="184" y="7238"/>
                    <a:pt x="277" y="7399"/>
                    <a:pt x="428" y="7485"/>
                  </a:cubicBezTo>
                  <a:lnTo>
                    <a:pt x="1837" y="8289"/>
                  </a:lnTo>
                  <a:lnTo>
                    <a:pt x="1837" y="8375"/>
                  </a:lnTo>
                  <a:lnTo>
                    <a:pt x="3132" y="9113"/>
                  </a:lnTo>
                  <a:lnTo>
                    <a:pt x="3027" y="9165"/>
                  </a:lnTo>
                  <a:lnTo>
                    <a:pt x="3285" y="9449"/>
                  </a:lnTo>
                  <a:lnTo>
                    <a:pt x="3733" y="9188"/>
                  </a:lnTo>
                  <a:cubicBezTo>
                    <a:pt x="3739" y="9184"/>
                    <a:pt x="3743" y="9182"/>
                    <a:pt x="3749" y="9179"/>
                  </a:cubicBezTo>
                  <a:lnTo>
                    <a:pt x="3769" y="9166"/>
                  </a:lnTo>
                  <a:lnTo>
                    <a:pt x="3769" y="9163"/>
                  </a:lnTo>
                  <a:cubicBezTo>
                    <a:pt x="3894" y="9078"/>
                    <a:pt x="3982" y="8939"/>
                    <a:pt x="3982" y="8765"/>
                  </a:cubicBezTo>
                  <a:lnTo>
                    <a:pt x="3982" y="2111"/>
                  </a:lnTo>
                  <a:cubicBezTo>
                    <a:pt x="3982" y="1927"/>
                    <a:pt x="3877" y="1758"/>
                    <a:pt x="3710" y="1677"/>
                  </a:cubicBezTo>
                  <a:lnTo>
                    <a:pt x="909" y="50"/>
                  </a:lnTo>
                  <a:cubicBezTo>
                    <a:pt x="840" y="16"/>
                    <a:pt x="768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7818578" y="2937024"/>
              <a:ext cx="472539" cy="1151409"/>
            </a:xfrm>
            <a:custGeom>
              <a:avLst/>
              <a:gdLst/>
              <a:ahLst/>
              <a:cxnLst/>
              <a:rect l="l" t="t" r="r" b="b"/>
              <a:pathLst>
                <a:path w="3799" h="9257" extrusionOk="0">
                  <a:moveTo>
                    <a:pt x="484" y="1"/>
                  </a:moveTo>
                  <a:cubicBezTo>
                    <a:pt x="230" y="1"/>
                    <a:pt x="0" y="204"/>
                    <a:pt x="0" y="485"/>
                  </a:cubicBezTo>
                  <a:lnTo>
                    <a:pt x="0" y="7157"/>
                  </a:lnTo>
                  <a:cubicBezTo>
                    <a:pt x="0" y="7330"/>
                    <a:pt x="94" y="7491"/>
                    <a:pt x="245" y="7577"/>
                  </a:cubicBezTo>
                  <a:lnTo>
                    <a:pt x="2084" y="8626"/>
                  </a:lnTo>
                  <a:lnTo>
                    <a:pt x="3076" y="9192"/>
                  </a:lnTo>
                  <a:cubicBezTo>
                    <a:pt x="3153" y="9236"/>
                    <a:pt x="3235" y="9256"/>
                    <a:pt x="3315" y="9256"/>
                  </a:cubicBezTo>
                  <a:cubicBezTo>
                    <a:pt x="3567" y="9256"/>
                    <a:pt x="3799" y="9054"/>
                    <a:pt x="3799" y="8772"/>
                  </a:cubicBezTo>
                  <a:lnTo>
                    <a:pt x="3799" y="2117"/>
                  </a:lnTo>
                  <a:cubicBezTo>
                    <a:pt x="3799" y="1932"/>
                    <a:pt x="3694" y="1763"/>
                    <a:pt x="3527" y="1682"/>
                  </a:cubicBezTo>
                  <a:lnTo>
                    <a:pt x="696" y="50"/>
                  </a:lnTo>
                  <a:cubicBezTo>
                    <a:pt x="627" y="16"/>
                    <a:pt x="555" y="1"/>
                    <a:pt x="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8039979" y="3078821"/>
              <a:ext cx="26370" cy="34951"/>
            </a:xfrm>
            <a:custGeom>
              <a:avLst/>
              <a:gdLst/>
              <a:ahLst/>
              <a:cxnLst/>
              <a:rect l="l" t="t" r="r" b="b"/>
              <a:pathLst>
                <a:path w="212" h="281" extrusionOk="0">
                  <a:moveTo>
                    <a:pt x="101" y="0"/>
                  </a:moveTo>
                  <a:cubicBezTo>
                    <a:pt x="99" y="0"/>
                    <a:pt x="98" y="0"/>
                    <a:pt x="96" y="0"/>
                  </a:cubicBezTo>
                  <a:cubicBezTo>
                    <a:pt x="41" y="5"/>
                    <a:pt x="1" y="70"/>
                    <a:pt x="5" y="148"/>
                  </a:cubicBezTo>
                  <a:cubicBezTo>
                    <a:pt x="11" y="222"/>
                    <a:pt x="57" y="281"/>
                    <a:pt x="110" y="281"/>
                  </a:cubicBezTo>
                  <a:cubicBezTo>
                    <a:pt x="111" y="281"/>
                    <a:pt x="113" y="281"/>
                    <a:pt x="114" y="281"/>
                  </a:cubicBezTo>
                  <a:cubicBezTo>
                    <a:pt x="170" y="277"/>
                    <a:pt x="211" y="212"/>
                    <a:pt x="206" y="134"/>
                  </a:cubicBezTo>
                  <a:cubicBezTo>
                    <a:pt x="201" y="59"/>
                    <a:pt x="154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7873928" y="3039516"/>
              <a:ext cx="358478" cy="945680"/>
            </a:xfrm>
            <a:custGeom>
              <a:avLst/>
              <a:gdLst/>
              <a:ahLst/>
              <a:cxnLst/>
              <a:rect l="l" t="t" r="r" b="b"/>
              <a:pathLst>
                <a:path w="2882" h="7603" extrusionOk="0">
                  <a:moveTo>
                    <a:pt x="0" y="1"/>
                  </a:moveTo>
                  <a:lnTo>
                    <a:pt x="0" y="5931"/>
                  </a:lnTo>
                  <a:lnTo>
                    <a:pt x="2882" y="7603"/>
                  </a:lnTo>
                  <a:lnTo>
                    <a:pt x="2882" y="16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7970822" y="3880840"/>
              <a:ext cx="114310" cy="83212"/>
            </a:xfrm>
            <a:custGeom>
              <a:avLst/>
              <a:gdLst/>
              <a:ahLst/>
              <a:cxnLst/>
              <a:rect l="l" t="t" r="r" b="b"/>
              <a:pathLst>
                <a:path w="919" h="669" extrusionOk="0">
                  <a:moveTo>
                    <a:pt x="80" y="1"/>
                  </a:moveTo>
                  <a:cubicBezTo>
                    <a:pt x="38" y="1"/>
                    <a:pt x="8" y="28"/>
                    <a:pt x="5" y="76"/>
                  </a:cubicBezTo>
                  <a:cubicBezTo>
                    <a:pt x="0" y="149"/>
                    <a:pt x="59" y="243"/>
                    <a:pt x="136" y="287"/>
                  </a:cubicBezTo>
                  <a:lnTo>
                    <a:pt x="766" y="646"/>
                  </a:lnTo>
                  <a:cubicBezTo>
                    <a:pt x="792" y="661"/>
                    <a:pt x="817" y="668"/>
                    <a:pt x="838" y="668"/>
                  </a:cubicBezTo>
                  <a:cubicBezTo>
                    <a:pt x="881" y="668"/>
                    <a:pt x="911" y="641"/>
                    <a:pt x="914" y="594"/>
                  </a:cubicBezTo>
                  <a:cubicBezTo>
                    <a:pt x="918" y="520"/>
                    <a:pt x="860" y="426"/>
                    <a:pt x="783" y="382"/>
                  </a:cubicBezTo>
                  <a:lnTo>
                    <a:pt x="151" y="23"/>
                  </a:lnTo>
                  <a:cubicBezTo>
                    <a:pt x="126" y="8"/>
                    <a:pt x="101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8013361" y="3390897"/>
              <a:ext cx="88935" cy="165553"/>
            </a:xfrm>
            <a:custGeom>
              <a:avLst/>
              <a:gdLst/>
              <a:ahLst/>
              <a:cxnLst/>
              <a:rect l="l" t="t" r="r" b="b"/>
              <a:pathLst>
                <a:path w="715" h="1331" extrusionOk="0">
                  <a:moveTo>
                    <a:pt x="173" y="125"/>
                  </a:moveTo>
                  <a:cubicBezTo>
                    <a:pt x="179" y="125"/>
                    <a:pt x="193" y="135"/>
                    <a:pt x="203" y="154"/>
                  </a:cubicBezTo>
                  <a:cubicBezTo>
                    <a:pt x="237" y="229"/>
                    <a:pt x="250" y="301"/>
                    <a:pt x="256" y="332"/>
                  </a:cubicBezTo>
                  <a:lnTo>
                    <a:pt x="263" y="372"/>
                  </a:lnTo>
                  <a:cubicBezTo>
                    <a:pt x="270" y="409"/>
                    <a:pt x="277" y="446"/>
                    <a:pt x="286" y="482"/>
                  </a:cubicBezTo>
                  <a:cubicBezTo>
                    <a:pt x="326" y="663"/>
                    <a:pt x="402" y="780"/>
                    <a:pt x="461" y="874"/>
                  </a:cubicBezTo>
                  <a:cubicBezTo>
                    <a:pt x="489" y="917"/>
                    <a:pt x="513" y="955"/>
                    <a:pt x="530" y="992"/>
                  </a:cubicBezTo>
                  <a:cubicBezTo>
                    <a:pt x="590" y="1123"/>
                    <a:pt x="586" y="1173"/>
                    <a:pt x="580" y="1193"/>
                  </a:cubicBezTo>
                  <a:cubicBezTo>
                    <a:pt x="576" y="1199"/>
                    <a:pt x="572" y="1204"/>
                    <a:pt x="565" y="1207"/>
                  </a:cubicBezTo>
                  <a:cubicBezTo>
                    <a:pt x="561" y="1209"/>
                    <a:pt x="558" y="1210"/>
                    <a:pt x="554" y="1210"/>
                  </a:cubicBezTo>
                  <a:cubicBezTo>
                    <a:pt x="525" y="1210"/>
                    <a:pt x="486" y="1170"/>
                    <a:pt x="433" y="1092"/>
                  </a:cubicBezTo>
                  <a:cubicBezTo>
                    <a:pt x="407" y="1053"/>
                    <a:pt x="368" y="985"/>
                    <a:pt x="345" y="928"/>
                  </a:cubicBezTo>
                  <a:cubicBezTo>
                    <a:pt x="318" y="867"/>
                    <a:pt x="297" y="808"/>
                    <a:pt x="277" y="741"/>
                  </a:cubicBezTo>
                  <a:cubicBezTo>
                    <a:pt x="241" y="621"/>
                    <a:pt x="215" y="497"/>
                    <a:pt x="192" y="382"/>
                  </a:cubicBezTo>
                  <a:cubicBezTo>
                    <a:pt x="189" y="365"/>
                    <a:pt x="185" y="349"/>
                    <a:pt x="181" y="332"/>
                  </a:cubicBezTo>
                  <a:cubicBezTo>
                    <a:pt x="172" y="291"/>
                    <a:pt x="163" y="248"/>
                    <a:pt x="161" y="211"/>
                  </a:cubicBezTo>
                  <a:cubicBezTo>
                    <a:pt x="158" y="140"/>
                    <a:pt x="174" y="125"/>
                    <a:pt x="173" y="125"/>
                  </a:cubicBezTo>
                  <a:close/>
                  <a:moveTo>
                    <a:pt x="144" y="1"/>
                  </a:moveTo>
                  <a:cubicBezTo>
                    <a:pt x="123" y="1"/>
                    <a:pt x="105" y="9"/>
                    <a:pt x="90" y="24"/>
                  </a:cubicBezTo>
                  <a:cubicBezTo>
                    <a:pt x="1" y="121"/>
                    <a:pt x="126" y="576"/>
                    <a:pt x="183" y="766"/>
                  </a:cubicBezTo>
                  <a:cubicBezTo>
                    <a:pt x="209" y="850"/>
                    <a:pt x="375" y="1291"/>
                    <a:pt x="541" y="1328"/>
                  </a:cubicBezTo>
                  <a:cubicBezTo>
                    <a:pt x="548" y="1330"/>
                    <a:pt x="556" y="1330"/>
                    <a:pt x="564" y="1330"/>
                  </a:cubicBezTo>
                  <a:cubicBezTo>
                    <a:pt x="589" y="1330"/>
                    <a:pt x="618" y="1322"/>
                    <a:pt x="645" y="1292"/>
                  </a:cubicBezTo>
                  <a:cubicBezTo>
                    <a:pt x="715" y="1213"/>
                    <a:pt x="656" y="1057"/>
                    <a:pt x="636" y="1012"/>
                  </a:cubicBezTo>
                  <a:cubicBezTo>
                    <a:pt x="611" y="956"/>
                    <a:pt x="580" y="905"/>
                    <a:pt x="549" y="856"/>
                  </a:cubicBezTo>
                  <a:cubicBezTo>
                    <a:pt x="526" y="818"/>
                    <a:pt x="501" y="778"/>
                    <a:pt x="480" y="738"/>
                  </a:cubicBezTo>
                  <a:cubicBezTo>
                    <a:pt x="429" y="633"/>
                    <a:pt x="390" y="537"/>
                    <a:pt x="377" y="481"/>
                  </a:cubicBezTo>
                  <a:cubicBezTo>
                    <a:pt x="368" y="442"/>
                    <a:pt x="359" y="402"/>
                    <a:pt x="351" y="364"/>
                  </a:cubicBezTo>
                  <a:cubicBezTo>
                    <a:pt x="313" y="184"/>
                    <a:pt x="280" y="27"/>
                    <a:pt x="162" y="2"/>
                  </a:cubicBezTo>
                  <a:cubicBezTo>
                    <a:pt x="156" y="1"/>
                    <a:pt x="150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7998684" y="3341766"/>
              <a:ext cx="132346" cy="266303"/>
            </a:xfrm>
            <a:custGeom>
              <a:avLst/>
              <a:gdLst/>
              <a:ahLst/>
              <a:cxnLst/>
              <a:rect l="l" t="t" r="r" b="b"/>
              <a:pathLst>
                <a:path w="1064" h="2141" extrusionOk="0">
                  <a:moveTo>
                    <a:pt x="183" y="0"/>
                  </a:moveTo>
                  <a:cubicBezTo>
                    <a:pt x="169" y="0"/>
                    <a:pt x="156" y="3"/>
                    <a:pt x="142" y="8"/>
                  </a:cubicBezTo>
                  <a:cubicBezTo>
                    <a:pt x="77" y="33"/>
                    <a:pt x="38" y="115"/>
                    <a:pt x="25" y="246"/>
                  </a:cubicBezTo>
                  <a:cubicBezTo>
                    <a:pt x="1" y="539"/>
                    <a:pt x="82" y="1050"/>
                    <a:pt x="171" y="1383"/>
                  </a:cubicBezTo>
                  <a:cubicBezTo>
                    <a:pt x="228" y="1600"/>
                    <a:pt x="257" y="1608"/>
                    <a:pt x="273" y="1612"/>
                  </a:cubicBezTo>
                  <a:lnTo>
                    <a:pt x="294" y="1616"/>
                  </a:lnTo>
                  <a:lnTo>
                    <a:pt x="307" y="1602"/>
                  </a:lnTo>
                  <a:cubicBezTo>
                    <a:pt x="318" y="1591"/>
                    <a:pt x="338" y="1571"/>
                    <a:pt x="281" y="1366"/>
                  </a:cubicBezTo>
                  <a:cubicBezTo>
                    <a:pt x="182" y="1019"/>
                    <a:pt x="140" y="721"/>
                    <a:pt x="122" y="529"/>
                  </a:cubicBezTo>
                  <a:cubicBezTo>
                    <a:pt x="109" y="449"/>
                    <a:pt x="128" y="312"/>
                    <a:pt x="149" y="210"/>
                  </a:cubicBezTo>
                  <a:cubicBezTo>
                    <a:pt x="154" y="190"/>
                    <a:pt x="166" y="155"/>
                    <a:pt x="196" y="149"/>
                  </a:cubicBezTo>
                  <a:cubicBezTo>
                    <a:pt x="199" y="148"/>
                    <a:pt x="202" y="148"/>
                    <a:pt x="205" y="148"/>
                  </a:cubicBezTo>
                  <a:cubicBezTo>
                    <a:pt x="236" y="148"/>
                    <a:pt x="285" y="173"/>
                    <a:pt x="338" y="249"/>
                  </a:cubicBezTo>
                  <a:cubicBezTo>
                    <a:pt x="409" y="348"/>
                    <a:pt x="449" y="495"/>
                    <a:pt x="514" y="739"/>
                  </a:cubicBezTo>
                  <a:cubicBezTo>
                    <a:pt x="558" y="904"/>
                    <a:pt x="650" y="1093"/>
                    <a:pt x="731" y="1260"/>
                  </a:cubicBezTo>
                  <a:cubicBezTo>
                    <a:pt x="749" y="1297"/>
                    <a:pt x="767" y="1334"/>
                    <a:pt x="784" y="1369"/>
                  </a:cubicBezTo>
                  <a:cubicBezTo>
                    <a:pt x="895" y="1602"/>
                    <a:pt x="964" y="1902"/>
                    <a:pt x="890" y="1975"/>
                  </a:cubicBezTo>
                  <a:cubicBezTo>
                    <a:pt x="879" y="1986"/>
                    <a:pt x="863" y="1990"/>
                    <a:pt x="846" y="1990"/>
                  </a:cubicBezTo>
                  <a:cubicBezTo>
                    <a:pt x="813" y="1990"/>
                    <a:pt x="774" y="1975"/>
                    <a:pt x="741" y="1959"/>
                  </a:cubicBezTo>
                  <a:cubicBezTo>
                    <a:pt x="604" y="1892"/>
                    <a:pt x="508" y="1679"/>
                    <a:pt x="430" y="1486"/>
                  </a:cubicBezTo>
                  <a:cubicBezTo>
                    <a:pt x="416" y="1452"/>
                    <a:pt x="400" y="1414"/>
                    <a:pt x="372" y="1414"/>
                  </a:cubicBezTo>
                  <a:cubicBezTo>
                    <a:pt x="368" y="1414"/>
                    <a:pt x="363" y="1415"/>
                    <a:pt x="359" y="1416"/>
                  </a:cubicBezTo>
                  <a:cubicBezTo>
                    <a:pt x="326" y="1429"/>
                    <a:pt x="332" y="1468"/>
                    <a:pt x="350" y="1525"/>
                  </a:cubicBezTo>
                  <a:cubicBezTo>
                    <a:pt x="434" y="1793"/>
                    <a:pt x="629" y="2094"/>
                    <a:pt x="807" y="2136"/>
                  </a:cubicBezTo>
                  <a:cubicBezTo>
                    <a:pt x="821" y="2139"/>
                    <a:pt x="835" y="2141"/>
                    <a:pt x="850" y="2141"/>
                  </a:cubicBezTo>
                  <a:cubicBezTo>
                    <a:pt x="896" y="2141"/>
                    <a:pt x="940" y="2121"/>
                    <a:pt x="976" y="2083"/>
                  </a:cubicBezTo>
                  <a:cubicBezTo>
                    <a:pt x="1052" y="2004"/>
                    <a:pt x="1064" y="1835"/>
                    <a:pt x="1007" y="1633"/>
                  </a:cubicBezTo>
                  <a:cubicBezTo>
                    <a:pt x="961" y="1467"/>
                    <a:pt x="889" y="1326"/>
                    <a:pt x="812" y="1178"/>
                  </a:cubicBezTo>
                  <a:cubicBezTo>
                    <a:pt x="735" y="1025"/>
                    <a:pt x="654" y="867"/>
                    <a:pt x="603" y="680"/>
                  </a:cubicBezTo>
                  <a:cubicBezTo>
                    <a:pt x="585" y="592"/>
                    <a:pt x="550" y="459"/>
                    <a:pt x="502" y="351"/>
                  </a:cubicBezTo>
                  <a:cubicBezTo>
                    <a:pt x="470" y="279"/>
                    <a:pt x="406" y="147"/>
                    <a:pt x="332" y="76"/>
                  </a:cubicBezTo>
                  <a:cubicBezTo>
                    <a:pt x="278" y="26"/>
                    <a:pt x="228" y="0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8004654" y="3310048"/>
              <a:ext cx="56346" cy="44031"/>
            </a:xfrm>
            <a:custGeom>
              <a:avLst/>
              <a:gdLst/>
              <a:ahLst/>
              <a:cxnLst/>
              <a:rect l="l" t="t" r="r" b="b"/>
              <a:pathLst>
                <a:path w="453" h="354" extrusionOk="0">
                  <a:moveTo>
                    <a:pt x="153" y="0"/>
                  </a:moveTo>
                  <a:cubicBezTo>
                    <a:pt x="145" y="0"/>
                    <a:pt x="137" y="1"/>
                    <a:pt x="129" y="3"/>
                  </a:cubicBezTo>
                  <a:cubicBezTo>
                    <a:pt x="84" y="14"/>
                    <a:pt x="55" y="53"/>
                    <a:pt x="34" y="90"/>
                  </a:cubicBezTo>
                  <a:cubicBezTo>
                    <a:pt x="14" y="122"/>
                    <a:pt x="1" y="168"/>
                    <a:pt x="17" y="195"/>
                  </a:cubicBezTo>
                  <a:lnTo>
                    <a:pt x="31" y="215"/>
                  </a:lnTo>
                  <a:lnTo>
                    <a:pt x="51" y="217"/>
                  </a:lnTo>
                  <a:cubicBezTo>
                    <a:pt x="73" y="217"/>
                    <a:pt x="92" y="199"/>
                    <a:pt x="116" y="158"/>
                  </a:cubicBezTo>
                  <a:cubicBezTo>
                    <a:pt x="135" y="127"/>
                    <a:pt x="155" y="111"/>
                    <a:pt x="175" y="111"/>
                  </a:cubicBezTo>
                  <a:lnTo>
                    <a:pt x="177" y="111"/>
                  </a:lnTo>
                  <a:cubicBezTo>
                    <a:pt x="198" y="111"/>
                    <a:pt x="260" y="130"/>
                    <a:pt x="359" y="306"/>
                  </a:cubicBezTo>
                  <a:cubicBezTo>
                    <a:pt x="373" y="329"/>
                    <a:pt x="386" y="354"/>
                    <a:pt x="407" y="354"/>
                  </a:cubicBezTo>
                  <a:cubicBezTo>
                    <a:pt x="412" y="354"/>
                    <a:pt x="416" y="353"/>
                    <a:pt x="422" y="351"/>
                  </a:cubicBezTo>
                  <a:cubicBezTo>
                    <a:pt x="453" y="337"/>
                    <a:pt x="440" y="304"/>
                    <a:pt x="431" y="281"/>
                  </a:cubicBezTo>
                  <a:cubicBezTo>
                    <a:pt x="396" y="187"/>
                    <a:pt x="314" y="76"/>
                    <a:pt x="246" y="33"/>
                  </a:cubicBezTo>
                  <a:cubicBezTo>
                    <a:pt x="212" y="11"/>
                    <a:pt x="181" y="0"/>
                    <a:pt x="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7975797" y="3283928"/>
              <a:ext cx="167173" cy="361704"/>
            </a:xfrm>
            <a:custGeom>
              <a:avLst/>
              <a:gdLst/>
              <a:ahLst/>
              <a:cxnLst/>
              <a:rect l="l" t="t" r="r" b="b"/>
              <a:pathLst>
                <a:path w="1344" h="2908" extrusionOk="0">
                  <a:moveTo>
                    <a:pt x="262" y="1"/>
                  </a:moveTo>
                  <a:cubicBezTo>
                    <a:pt x="235" y="1"/>
                    <a:pt x="208" y="34"/>
                    <a:pt x="185" y="62"/>
                  </a:cubicBezTo>
                  <a:cubicBezTo>
                    <a:pt x="1" y="284"/>
                    <a:pt x="55" y="749"/>
                    <a:pt x="102" y="1160"/>
                  </a:cubicBezTo>
                  <a:cubicBezTo>
                    <a:pt x="114" y="1258"/>
                    <a:pt x="125" y="1352"/>
                    <a:pt x="132" y="1440"/>
                  </a:cubicBezTo>
                  <a:cubicBezTo>
                    <a:pt x="164" y="1823"/>
                    <a:pt x="213" y="2169"/>
                    <a:pt x="491" y="2527"/>
                  </a:cubicBezTo>
                  <a:cubicBezTo>
                    <a:pt x="638" y="2717"/>
                    <a:pt x="858" y="2907"/>
                    <a:pt x="1052" y="2907"/>
                  </a:cubicBezTo>
                  <a:cubicBezTo>
                    <a:pt x="1094" y="2907"/>
                    <a:pt x="1135" y="2898"/>
                    <a:pt x="1173" y="2878"/>
                  </a:cubicBezTo>
                  <a:cubicBezTo>
                    <a:pt x="1257" y="2834"/>
                    <a:pt x="1311" y="2741"/>
                    <a:pt x="1329" y="2606"/>
                  </a:cubicBezTo>
                  <a:cubicBezTo>
                    <a:pt x="1332" y="2577"/>
                    <a:pt x="1343" y="2491"/>
                    <a:pt x="1291" y="2481"/>
                  </a:cubicBezTo>
                  <a:cubicBezTo>
                    <a:pt x="1289" y="2480"/>
                    <a:pt x="1286" y="2480"/>
                    <a:pt x="1284" y="2480"/>
                  </a:cubicBezTo>
                  <a:cubicBezTo>
                    <a:pt x="1261" y="2480"/>
                    <a:pt x="1230" y="2499"/>
                    <a:pt x="1208" y="2582"/>
                  </a:cubicBezTo>
                  <a:cubicBezTo>
                    <a:pt x="1184" y="2671"/>
                    <a:pt x="1142" y="2731"/>
                    <a:pt x="1083" y="2755"/>
                  </a:cubicBezTo>
                  <a:cubicBezTo>
                    <a:pt x="1063" y="2764"/>
                    <a:pt x="1040" y="2768"/>
                    <a:pt x="1016" y="2768"/>
                  </a:cubicBezTo>
                  <a:cubicBezTo>
                    <a:pt x="972" y="2768"/>
                    <a:pt x="922" y="2754"/>
                    <a:pt x="868" y="2725"/>
                  </a:cubicBezTo>
                  <a:cubicBezTo>
                    <a:pt x="616" y="2589"/>
                    <a:pt x="361" y="2213"/>
                    <a:pt x="288" y="1868"/>
                  </a:cubicBezTo>
                  <a:cubicBezTo>
                    <a:pt x="232" y="1604"/>
                    <a:pt x="212" y="1334"/>
                    <a:pt x="191" y="1073"/>
                  </a:cubicBezTo>
                  <a:lnTo>
                    <a:pt x="186" y="996"/>
                  </a:lnTo>
                  <a:cubicBezTo>
                    <a:pt x="168" y="772"/>
                    <a:pt x="132" y="305"/>
                    <a:pt x="273" y="106"/>
                  </a:cubicBezTo>
                  <a:cubicBezTo>
                    <a:pt x="275" y="102"/>
                    <a:pt x="321" y="37"/>
                    <a:pt x="284" y="9"/>
                  </a:cubicBezTo>
                  <a:cubicBezTo>
                    <a:pt x="276" y="3"/>
                    <a:pt x="269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7960871" y="3377090"/>
              <a:ext cx="32216" cy="157717"/>
            </a:xfrm>
            <a:custGeom>
              <a:avLst/>
              <a:gdLst/>
              <a:ahLst/>
              <a:cxnLst/>
              <a:rect l="l" t="t" r="r" b="b"/>
              <a:pathLst>
                <a:path w="259" h="1268" extrusionOk="0">
                  <a:moveTo>
                    <a:pt x="68" y="1"/>
                  </a:moveTo>
                  <a:cubicBezTo>
                    <a:pt x="51" y="2"/>
                    <a:pt x="25" y="9"/>
                    <a:pt x="21" y="64"/>
                  </a:cubicBezTo>
                  <a:cubicBezTo>
                    <a:pt x="1" y="362"/>
                    <a:pt x="46" y="871"/>
                    <a:pt x="171" y="1229"/>
                  </a:cubicBezTo>
                  <a:cubicBezTo>
                    <a:pt x="181" y="1261"/>
                    <a:pt x="199" y="1268"/>
                    <a:pt x="211" y="1268"/>
                  </a:cubicBezTo>
                  <a:cubicBezTo>
                    <a:pt x="216" y="1268"/>
                    <a:pt x="219" y="1266"/>
                    <a:pt x="221" y="1266"/>
                  </a:cubicBezTo>
                  <a:cubicBezTo>
                    <a:pt x="234" y="1262"/>
                    <a:pt x="258" y="1248"/>
                    <a:pt x="244" y="1192"/>
                  </a:cubicBezTo>
                  <a:cubicBezTo>
                    <a:pt x="203" y="1036"/>
                    <a:pt x="194" y="923"/>
                    <a:pt x="185" y="815"/>
                  </a:cubicBezTo>
                  <a:cubicBezTo>
                    <a:pt x="181" y="751"/>
                    <a:pt x="175" y="690"/>
                    <a:pt x="165" y="623"/>
                  </a:cubicBezTo>
                  <a:cubicBezTo>
                    <a:pt x="128" y="401"/>
                    <a:pt x="122" y="236"/>
                    <a:pt x="122" y="93"/>
                  </a:cubicBezTo>
                  <a:cubicBezTo>
                    <a:pt x="122" y="49"/>
                    <a:pt x="103" y="2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7975424" y="3230692"/>
              <a:ext cx="157471" cy="296403"/>
            </a:xfrm>
            <a:custGeom>
              <a:avLst/>
              <a:gdLst/>
              <a:ahLst/>
              <a:cxnLst/>
              <a:rect l="l" t="t" r="r" b="b"/>
              <a:pathLst>
                <a:path w="1266" h="2383" extrusionOk="0">
                  <a:moveTo>
                    <a:pt x="350" y="0"/>
                  </a:moveTo>
                  <a:cubicBezTo>
                    <a:pt x="181" y="0"/>
                    <a:pt x="49" y="169"/>
                    <a:pt x="7" y="437"/>
                  </a:cubicBezTo>
                  <a:cubicBezTo>
                    <a:pt x="1" y="477"/>
                    <a:pt x="13" y="506"/>
                    <a:pt x="38" y="510"/>
                  </a:cubicBezTo>
                  <a:cubicBezTo>
                    <a:pt x="40" y="510"/>
                    <a:pt x="42" y="511"/>
                    <a:pt x="45" y="511"/>
                  </a:cubicBezTo>
                  <a:cubicBezTo>
                    <a:pt x="58" y="511"/>
                    <a:pt x="77" y="504"/>
                    <a:pt x="85" y="467"/>
                  </a:cubicBezTo>
                  <a:cubicBezTo>
                    <a:pt x="126" y="288"/>
                    <a:pt x="200" y="174"/>
                    <a:pt x="306" y="129"/>
                  </a:cubicBezTo>
                  <a:cubicBezTo>
                    <a:pt x="320" y="124"/>
                    <a:pt x="334" y="121"/>
                    <a:pt x="349" y="121"/>
                  </a:cubicBezTo>
                  <a:cubicBezTo>
                    <a:pt x="420" y="121"/>
                    <a:pt x="498" y="185"/>
                    <a:pt x="554" y="296"/>
                  </a:cubicBezTo>
                  <a:cubicBezTo>
                    <a:pt x="615" y="419"/>
                    <a:pt x="659" y="560"/>
                    <a:pt x="688" y="726"/>
                  </a:cubicBezTo>
                  <a:cubicBezTo>
                    <a:pt x="691" y="747"/>
                    <a:pt x="838" y="1458"/>
                    <a:pt x="869" y="1585"/>
                  </a:cubicBezTo>
                  <a:cubicBezTo>
                    <a:pt x="934" y="1865"/>
                    <a:pt x="1068" y="2153"/>
                    <a:pt x="1168" y="2345"/>
                  </a:cubicBezTo>
                  <a:cubicBezTo>
                    <a:pt x="1184" y="2375"/>
                    <a:pt x="1201" y="2383"/>
                    <a:pt x="1213" y="2383"/>
                  </a:cubicBezTo>
                  <a:cubicBezTo>
                    <a:pt x="1220" y="2383"/>
                    <a:pt x="1225" y="2380"/>
                    <a:pt x="1229" y="2378"/>
                  </a:cubicBezTo>
                  <a:cubicBezTo>
                    <a:pt x="1242" y="2374"/>
                    <a:pt x="1265" y="2355"/>
                    <a:pt x="1240" y="2293"/>
                  </a:cubicBezTo>
                  <a:cubicBezTo>
                    <a:pt x="1208" y="2210"/>
                    <a:pt x="1174" y="2136"/>
                    <a:pt x="1142" y="2065"/>
                  </a:cubicBezTo>
                  <a:cubicBezTo>
                    <a:pt x="1043" y="1843"/>
                    <a:pt x="959" y="1652"/>
                    <a:pt x="913" y="1329"/>
                  </a:cubicBezTo>
                  <a:cubicBezTo>
                    <a:pt x="896" y="1204"/>
                    <a:pt x="794" y="730"/>
                    <a:pt x="773" y="636"/>
                  </a:cubicBezTo>
                  <a:cubicBezTo>
                    <a:pt x="762" y="585"/>
                    <a:pt x="707" y="394"/>
                    <a:pt x="665" y="304"/>
                  </a:cubicBezTo>
                  <a:cubicBezTo>
                    <a:pt x="601" y="168"/>
                    <a:pt x="508" y="11"/>
                    <a:pt x="370" y="1"/>
                  </a:cubicBezTo>
                  <a:cubicBezTo>
                    <a:pt x="363" y="1"/>
                    <a:pt x="357" y="0"/>
                    <a:pt x="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8047069" y="3237782"/>
              <a:ext cx="119907" cy="434966"/>
            </a:xfrm>
            <a:custGeom>
              <a:avLst/>
              <a:gdLst/>
              <a:ahLst/>
              <a:cxnLst/>
              <a:rect l="l" t="t" r="r" b="b"/>
              <a:pathLst>
                <a:path w="964" h="3497" extrusionOk="0">
                  <a:moveTo>
                    <a:pt x="54" y="1"/>
                  </a:moveTo>
                  <a:cubicBezTo>
                    <a:pt x="48" y="1"/>
                    <a:pt x="42" y="3"/>
                    <a:pt x="36" y="6"/>
                  </a:cubicBezTo>
                  <a:cubicBezTo>
                    <a:pt x="0" y="26"/>
                    <a:pt x="26" y="75"/>
                    <a:pt x="47" y="113"/>
                  </a:cubicBezTo>
                  <a:cubicBezTo>
                    <a:pt x="315" y="614"/>
                    <a:pt x="537" y="1251"/>
                    <a:pt x="641" y="1820"/>
                  </a:cubicBezTo>
                  <a:cubicBezTo>
                    <a:pt x="676" y="2011"/>
                    <a:pt x="702" y="2209"/>
                    <a:pt x="726" y="2399"/>
                  </a:cubicBezTo>
                  <a:cubicBezTo>
                    <a:pt x="736" y="2478"/>
                    <a:pt x="748" y="2557"/>
                    <a:pt x="758" y="2635"/>
                  </a:cubicBezTo>
                  <a:cubicBezTo>
                    <a:pt x="821" y="3080"/>
                    <a:pt x="774" y="3313"/>
                    <a:pt x="601" y="3413"/>
                  </a:cubicBezTo>
                  <a:cubicBezTo>
                    <a:pt x="586" y="3422"/>
                    <a:pt x="579" y="3440"/>
                    <a:pt x="584" y="3460"/>
                  </a:cubicBezTo>
                  <a:cubicBezTo>
                    <a:pt x="589" y="3478"/>
                    <a:pt x="605" y="3497"/>
                    <a:pt x="627" y="3497"/>
                  </a:cubicBezTo>
                  <a:cubicBezTo>
                    <a:pt x="702" y="3495"/>
                    <a:pt x="761" y="3467"/>
                    <a:pt x="806" y="3415"/>
                  </a:cubicBezTo>
                  <a:cubicBezTo>
                    <a:pt x="964" y="3229"/>
                    <a:pt x="895" y="2758"/>
                    <a:pt x="841" y="2380"/>
                  </a:cubicBezTo>
                  <a:cubicBezTo>
                    <a:pt x="829" y="2299"/>
                    <a:pt x="818" y="2223"/>
                    <a:pt x="810" y="2156"/>
                  </a:cubicBezTo>
                  <a:cubicBezTo>
                    <a:pt x="729" y="1455"/>
                    <a:pt x="445" y="595"/>
                    <a:pt x="122" y="62"/>
                  </a:cubicBezTo>
                  <a:cubicBezTo>
                    <a:pt x="103" y="33"/>
                    <a:pt x="80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7978534" y="3549609"/>
              <a:ext cx="197897" cy="151498"/>
            </a:xfrm>
            <a:custGeom>
              <a:avLst/>
              <a:gdLst/>
              <a:ahLst/>
              <a:cxnLst/>
              <a:rect l="l" t="t" r="r" b="b"/>
              <a:pathLst>
                <a:path w="1591" h="1218" extrusionOk="0">
                  <a:moveTo>
                    <a:pt x="73" y="1"/>
                  </a:moveTo>
                  <a:cubicBezTo>
                    <a:pt x="66" y="1"/>
                    <a:pt x="60" y="5"/>
                    <a:pt x="53" y="10"/>
                  </a:cubicBezTo>
                  <a:cubicBezTo>
                    <a:pt x="32" y="26"/>
                    <a:pt x="0" y="48"/>
                    <a:pt x="316" y="485"/>
                  </a:cubicBezTo>
                  <a:cubicBezTo>
                    <a:pt x="572" y="842"/>
                    <a:pt x="949" y="1217"/>
                    <a:pt x="1249" y="1217"/>
                  </a:cubicBezTo>
                  <a:cubicBezTo>
                    <a:pt x="1256" y="1217"/>
                    <a:pt x="1264" y="1217"/>
                    <a:pt x="1271" y="1216"/>
                  </a:cubicBezTo>
                  <a:cubicBezTo>
                    <a:pt x="1339" y="1213"/>
                    <a:pt x="1402" y="1177"/>
                    <a:pt x="1453" y="1114"/>
                  </a:cubicBezTo>
                  <a:cubicBezTo>
                    <a:pt x="1551" y="994"/>
                    <a:pt x="1590" y="796"/>
                    <a:pt x="1560" y="584"/>
                  </a:cubicBezTo>
                  <a:cubicBezTo>
                    <a:pt x="1555" y="552"/>
                    <a:pt x="1535" y="537"/>
                    <a:pt x="1518" y="537"/>
                  </a:cubicBezTo>
                  <a:cubicBezTo>
                    <a:pt x="1516" y="537"/>
                    <a:pt x="1514" y="537"/>
                    <a:pt x="1513" y="537"/>
                  </a:cubicBezTo>
                  <a:cubicBezTo>
                    <a:pt x="1495" y="538"/>
                    <a:pt x="1477" y="554"/>
                    <a:pt x="1478" y="586"/>
                  </a:cubicBezTo>
                  <a:cubicBezTo>
                    <a:pt x="1485" y="840"/>
                    <a:pt x="1427" y="1009"/>
                    <a:pt x="1316" y="1061"/>
                  </a:cubicBezTo>
                  <a:cubicBezTo>
                    <a:pt x="1291" y="1072"/>
                    <a:pt x="1264" y="1078"/>
                    <a:pt x="1235" y="1078"/>
                  </a:cubicBezTo>
                  <a:cubicBezTo>
                    <a:pt x="1141" y="1078"/>
                    <a:pt x="1024" y="1020"/>
                    <a:pt x="897" y="909"/>
                  </a:cubicBezTo>
                  <a:cubicBezTo>
                    <a:pt x="664" y="705"/>
                    <a:pt x="456" y="479"/>
                    <a:pt x="263" y="216"/>
                  </a:cubicBezTo>
                  <a:cubicBezTo>
                    <a:pt x="134" y="40"/>
                    <a:pt x="96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7932263" y="3204074"/>
              <a:ext cx="105603" cy="213938"/>
            </a:xfrm>
            <a:custGeom>
              <a:avLst/>
              <a:gdLst/>
              <a:ahLst/>
              <a:cxnLst/>
              <a:rect l="l" t="t" r="r" b="b"/>
              <a:pathLst>
                <a:path w="849" h="1720" extrusionOk="0">
                  <a:moveTo>
                    <a:pt x="570" y="0"/>
                  </a:moveTo>
                  <a:cubicBezTo>
                    <a:pt x="520" y="0"/>
                    <a:pt x="474" y="13"/>
                    <a:pt x="430" y="37"/>
                  </a:cubicBezTo>
                  <a:cubicBezTo>
                    <a:pt x="1" y="280"/>
                    <a:pt x="62" y="1602"/>
                    <a:pt x="65" y="1659"/>
                  </a:cubicBezTo>
                  <a:cubicBezTo>
                    <a:pt x="66" y="1691"/>
                    <a:pt x="90" y="1718"/>
                    <a:pt x="117" y="1719"/>
                  </a:cubicBezTo>
                  <a:lnTo>
                    <a:pt x="118" y="1719"/>
                  </a:lnTo>
                  <a:cubicBezTo>
                    <a:pt x="136" y="1719"/>
                    <a:pt x="156" y="1706"/>
                    <a:pt x="160" y="1678"/>
                  </a:cubicBezTo>
                  <a:cubicBezTo>
                    <a:pt x="169" y="1581"/>
                    <a:pt x="174" y="1474"/>
                    <a:pt x="181" y="1363"/>
                  </a:cubicBezTo>
                  <a:cubicBezTo>
                    <a:pt x="209" y="908"/>
                    <a:pt x="243" y="341"/>
                    <a:pt x="483" y="182"/>
                  </a:cubicBezTo>
                  <a:cubicBezTo>
                    <a:pt x="528" y="152"/>
                    <a:pt x="580" y="137"/>
                    <a:pt x="638" y="137"/>
                  </a:cubicBezTo>
                  <a:cubicBezTo>
                    <a:pt x="686" y="137"/>
                    <a:pt x="738" y="147"/>
                    <a:pt x="796" y="168"/>
                  </a:cubicBezTo>
                  <a:lnTo>
                    <a:pt x="826" y="176"/>
                  </a:lnTo>
                  <a:lnTo>
                    <a:pt x="840" y="150"/>
                  </a:lnTo>
                  <a:cubicBezTo>
                    <a:pt x="849" y="132"/>
                    <a:pt x="841" y="104"/>
                    <a:pt x="823" y="91"/>
                  </a:cubicBezTo>
                  <a:cubicBezTo>
                    <a:pt x="732" y="31"/>
                    <a:pt x="647" y="0"/>
                    <a:pt x="5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7975175" y="3183675"/>
              <a:ext cx="215559" cy="449145"/>
            </a:xfrm>
            <a:custGeom>
              <a:avLst/>
              <a:gdLst/>
              <a:ahLst/>
              <a:cxnLst/>
              <a:rect l="l" t="t" r="r" b="b"/>
              <a:pathLst>
                <a:path w="1733" h="3611" extrusionOk="0">
                  <a:moveTo>
                    <a:pt x="229" y="0"/>
                  </a:moveTo>
                  <a:cubicBezTo>
                    <a:pt x="162" y="0"/>
                    <a:pt x="99" y="18"/>
                    <a:pt x="40" y="52"/>
                  </a:cubicBezTo>
                  <a:cubicBezTo>
                    <a:pt x="13" y="68"/>
                    <a:pt x="0" y="101"/>
                    <a:pt x="13" y="125"/>
                  </a:cubicBezTo>
                  <a:cubicBezTo>
                    <a:pt x="14" y="129"/>
                    <a:pt x="26" y="147"/>
                    <a:pt x="52" y="147"/>
                  </a:cubicBezTo>
                  <a:cubicBezTo>
                    <a:pt x="61" y="147"/>
                    <a:pt x="71" y="145"/>
                    <a:pt x="83" y="140"/>
                  </a:cubicBezTo>
                  <a:cubicBezTo>
                    <a:pt x="124" y="123"/>
                    <a:pt x="168" y="114"/>
                    <a:pt x="212" y="114"/>
                  </a:cubicBezTo>
                  <a:cubicBezTo>
                    <a:pt x="269" y="114"/>
                    <a:pt x="327" y="128"/>
                    <a:pt x="387" y="155"/>
                  </a:cubicBezTo>
                  <a:cubicBezTo>
                    <a:pt x="750" y="325"/>
                    <a:pt x="1101" y="970"/>
                    <a:pt x="1271" y="1499"/>
                  </a:cubicBezTo>
                  <a:cubicBezTo>
                    <a:pt x="1475" y="2135"/>
                    <a:pt x="1605" y="2889"/>
                    <a:pt x="1616" y="3516"/>
                  </a:cubicBezTo>
                  <a:cubicBezTo>
                    <a:pt x="1617" y="3570"/>
                    <a:pt x="1646" y="3611"/>
                    <a:pt x="1680" y="3611"/>
                  </a:cubicBezTo>
                  <a:cubicBezTo>
                    <a:pt x="1696" y="3611"/>
                    <a:pt x="1732" y="3602"/>
                    <a:pt x="1732" y="3529"/>
                  </a:cubicBezTo>
                  <a:cubicBezTo>
                    <a:pt x="1728" y="2891"/>
                    <a:pt x="1589" y="1852"/>
                    <a:pt x="1212" y="1021"/>
                  </a:cubicBezTo>
                  <a:cubicBezTo>
                    <a:pt x="1034" y="627"/>
                    <a:pt x="703" y="129"/>
                    <a:pt x="357" y="21"/>
                  </a:cubicBezTo>
                  <a:cubicBezTo>
                    <a:pt x="313" y="7"/>
                    <a:pt x="270" y="0"/>
                    <a:pt x="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7936492" y="3429207"/>
              <a:ext cx="228122" cy="299016"/>
            </a:xfrm>
            <a:custGeom>
              <a:avLst/>
              <a:gdLst/>
              <a:ahLst/>
              <a:cxnLst/>
              <a:rect l="l" t="t" r="r" b="b"/>
              <a:pathLst>
                <a:path w="1834" h="2404" extrusionOk="0">
                  <a:moveTo>
                    <a:pt x="102" y="1"/>
                  </a:moveTo>
                  <a:lnTo>
                    <a:pt x="40" y="4"/>
                  </a:lnTo>
                  <a:lnTo>
                    <a:pt x="38" y="33"/>
                  </a:lnTo>
                  <a:cubicBezTo>
                    <a:pt x="1" y="423"/>
                    <a:pt x="83" y="790"/>
                    <a:pt x="298" y="1190"/>
                  </a:cubicBezTo>
                  <a:cubicBezTo>
                    <a:pt x="612" y="1773"/>
                    <a:pt x="851" y="1993"/>
                    <a:pt x="953" y="2087"/>
                  </a:cubicBezTo>
                  <a:cubicBezTo>
                    <a:pt x="1176" y="2293"/>
                    <a:pt x="1404" y="2404"/>
                    <a:pt x="1589" y="2404"/>
                  </a:cubicBezTo>
                  <a:cubicBezTo>
                    <a:pt x="1665" y="2404"/>
                    <a:pt x="1732" y="2386"/>
                    <a:pt x="1791" y="2348"/>
                  </a:cubicBezTo>
                  <a:cubicBezTo>
                    <a:pt x="1811" y="2336"/>
                    <a:pt x="1834" y="2302"/>
                    <a:pt x="1823" y="2273"/>
                  </a:cubicBezTo>
                  <a:cubicBezTo>
                    <a:pt x="1819" y="2263"/>
                    <a:pt x="1807" y="2243"/>
                    <a:pt x="1774" y="2243"/>
                  </a:cubicBezTo>
                  <a:cubicBezTo>
                    <a:pt x="1768" y="2243"/>
                    <a:pt x="1762" y="2244"/>
                    <a:pt x="1755" y="2245"/>
                  </a:cubicBezTo>
                  <a:lnTo>
                    <a:pt x="1721" y="2251"/>
                  </a:lnTo>
                  <a:cubicBezTo>
                    <a:pt x="1658" y="2261"/>
                    <a:pt x="1604" y="2271"/>
                    <a:pt x="1548" y="2271"/>
                  </a:cubicBezTo>
                  <a:cubicBezTo>
                    <a:pt x="1427" y="2271"/>
                    <a:pt x="1303" y="2226"/>
                    <a:pt x="1087" y="2052"/>
                  </a:cubicBezTo>
                  <a:cubicBezTo>
                    <a:pt x="874" y="1881"/>
                    <a:pt x="669" y="1612"/>
                    <a:pt x="440" y="1206"/>
                  </a:cubicBezTo>
                  <a:cubicBezTo>
                    <a:pt x="198" y="778"/>
                    <a:pt x="150" y="451"/>
                    <a:pt x="109" y="36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7909750" y="3215517"/>
              <a:ext cx="281483" cy="559846"/>
            </a:xfrm>
            <a:custGeom>
              <a:avLst/>
              <a:gdLst/>
              <a:ahLst/>
              <a:cxnLst/>
              <a:rect l="l" t="t" r="r" b="b"/>
              <a:pathLst>
                <a:path w="2263" h="4501" extrusionOk="0">
                  <a:moveTo>
                    <a:pt x="352" y="0"/>
                  </a:moveTo>
                  <a:lnTo>
                    <a:pt x="336" y="25"/>
                  </a:lnTo>
                  <a:cubicBezTo>
                    <a:pt x="113" y="354"/>
                    <a:pt x="0" y="961"/>
                    <a:pt x="34" y="1649"/>
                  </a:cubicBezTo>
                  <a:cubicBezTo>
                    <a:pt x="66" y="2321"/>
                    <a:pt x="217" y="2892"/>
                    <a:pt x="494" y="3393"/>
                  </a:cubicBezTo>
                  <a:cubicBezTo>
                    <a:pt x="610" y="3604"/>
                    <a:pt x="762" y="3801"/>
                    <a:pt x="909" y="3991"/>
                  </a:cubicBezTo>
                  <a:cubicBezTo>
                    <a:pt x="941" y="4032"/>
                    <a:pt x="971" y="4071"/>
                    <a:pt x="1000" y="4109"/>
                  </a:cubicBezTo>
                  <a:cubicBezTo>
                    <a:pt x="1143" y="4297"/>
                    <a:pt x="1307" y="4419"/>
                    <a:pt x="1486" y="4472"/>
                  </a:cubicBezTo>
                  <a:cubicBezTo>
                    <a:pt x="1549" y="4490"/>
                    <a:pt x="1611" y="4500"/>
                    <a:pt x="1670" y="4500"/>
                  </a:cubicBezTo>
                  <a:cubicBezTo>
                    <a:pt x="1765" y="4500"/>
                    <a:pt x="1855" y="4476"/>
                    <a:pt x="1934" y="4430"/>
                  </a:cubicBezTo>
                  <a:cubicBezTo>
                    <a:pt x="2087" y="4342"/>
                    <a:pt x="2197" y="4178"/>
                    <a:pt x="2251" y="3955"/>
                  </a:cubicBezTo>
                  <a:cubicBezTo>
                    <a:pt x="2263" y="3911"/>
                    <a:pt x="2263" y="3842"/>
                    <a:pt x="2221" y="3830"/>
                  </a:cubicBezTo>
                  <a:cubicBezTo>
                    <a:pt x="2217" y="3829"/>
                    <a:pt x="2213" y="3828"/>
                    <a:pt x="2209" y="3828"/>
                  </a:cubicBezTo>
                  <a:cubicBezTo>
                    <a:pt x="2174" y="3828"/>
                    <a:pt x="2159" y="3878"/>
                    <a:pt x="2154" y="3895"/>
                  </a:cubicBezTo>
                  <a:cubicBezTo>
                    <a:pt x="2090" y="4098"/>
                    <a:pt x="1995" y="4234"/>
                    <a:pt x="1869" y="4301"/>
                  </a:cubicBezTo>
                  <a:cubicBezTo>
                    <a:pt x="1811" y="4331"/>
                    <a:pt x="1747" y="4346"/>
                    <a:pt x="1677" y="4346"/>
                  </a:cubicBezTo>
                  <a:cubicBezTo>
                    <a:pt x="1618" y="4346"/>
                    <a:pt x="1554" y="4335"/>
                    <a:pt x="1487" y="4313"/>
                  </a:cubicBezTo>
                  <a:cubicBezTo>
                    <a:pt x="1271" y="4244"/>
                    <a:pt x="1127" y="4051"/>
                    <a:pt x="959" y="3828"/>
                  </a:cubicBezTo>
                  <a:cubicBezTo>
                    <a:pt x="931" y="3792"/>
                    <a:pt x="904" y="3755"/>
                    <a:pt x="874" y="3716"/>
                  </a:cubicBezTo>
                  <a:cubicBezTo>
                    <a:pt x="698" y="3487"/>
                    <a:pt x="553" y="3288"/>
                    <a:pt x="445" y="3004"/>
                  </a:cubicBezTo>
                  <a:cubicBezTo>
                    <a:pt x="264" y="2528"/>
                    <a:pt x="173" y="2050"/>
                    <a:pt x="156" y="1496"/>
                  </a:cubicBezTo>
                  <a:cubicBezTo>
                    <a:pt x="140" y="971"/>
                    <a:pt x="231" y="438"/>
                    <a:pt x="401" y="71"/>
                  </a:cubicBezTo>
                  <a:cubicBezTo>
                    <a:pt x="413" y="50"/>
                    <a:pt x="400" y="24"/>
                    <a:pt x="383" y="15"/>
                  </a:cubicBez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7891217" y="3706083"/>
              <a:ext cx="308226" cy="280109"/>
            </a:xfrm>
            <a:custGeom>
              <a:avLst/>
              <a:gdLst/>
              <a:ahLst/>
              <a:cxnLst/>
              <a:rect l="l" t="t" r="r" b="b"/>
              <a:pathLst>
                <a:path w="2478" h="2252" extrusionOk="0">
                  <a:moveTo>
                    <a:pt x="286" y="0"/>
                  </a:moveTo>
                  <a:cubicBezTo>
                    <a:pt x="119" y="0"/>
                    <a:pt x="1" y="155"/>
                    <a:pt x="1" y="411"/>
                  </a:cubicBezTo>
                  <a:cubicBezTo>
                    <a:pt x="1" y="755"/>
                    <a:pt x="213" y="1160"/>
                    <a:pt x="470" y="1308"/>
                  </a:cubicBezTo>
                  <a:lnTo>
                    <a:pt x="2007" y="2196"/>
                  </a:lnTo>
                  <a:cubicBezTo>
                    <a:pt x="2073" y="2234"/>
                    <a:pt x="2136" y="2252"/>
                    <a:pt x="2193" y="2252"/>
                  </a:cubicBezTo>
                  <a:cubicBezTo>
                    <a:pt x="2360" y="2252"/>
                    <a:pt x="2477" y="2098"/>
                    <a:pt x="2477" y="1841"/>
                  </a:cubicBezTo>
                  <a:cubicBezTo>
                    <a:pt x="2477" y="1496"/>
                    <a:pt x="2265" y="1093"/>
                    <a:pt x="2007" y="943"/>
                  </a:cubicBezTo>
                  <a:lnTo>
                    <a:pt x="470" y="56"/>
                  </a:lnTo>
                  <a:cubicBezTo>
                    <a:pt x="405" y="18"/>
                    <a:pt x="342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8144460" y="3973257"/>
              <a:ext cx="34703" cy="23881"/>
            </a:xfrm>
            <a:custGeom>
              <a:avLst/>
              <a:gdLst/>
              <a:ahLst/>
              <a:cxnLst/>
              <a:rect l="l" t="t" r="r" b="b"/>
              <a:pathLst>
                <a:path w="279" h="192" extrusionOk="0">
                  <a:moveTo>
                    <a:pt x="1" y="0"/>
                  </a:moveTo>
                  <a:lnTo>
                    <a:pt x="66" y="192"/>
                  </a:lnTo>
                  <a:lnTo>
                    <a:pt x="279" y="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1F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885247" y="3708943"/>
              <a:ext cx="28733" cy="30101"/>
            </a:xfrm>
            <a:custGeom>
              <a:avLst/>
              <a:gdLst/>
              <a:ahLst/>
              <a:cxnLst/>
              <a:rect l="l" t="t" r="r" b="b"/>
              <a:pathLst>
                <a:path w="231" h="242" extrusionOk="0">
                  <a:moveTo>
                    <a:pt x="230" y="0"/>
                  </a:moveTo>
                  <a:lnTo>
                    <a:pt x="0" y="136"/>
                  </a:lnTo>
                  <a:lnTo>
                    <a:pt x="230" y="24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91F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866092" y="3721008"/>
              <a:ext cx="308102" cy="280109"/>
            </a:xfrm>
            <a:custGeom>
              <a:avLst/>
              <a:gdLst/>
              <a:ahLst/>
              <a:cxnLst/>
              <a:rect l="l" t="t" r="r" b="b"/>
              <a:pathLst>
                <a:path w="2477" h="2252" extrusionOk="0">
                  <a:moveTo>
                    <a:pt x="284" y="0"/>
                  </a:moveTo>
                  <a:cubicBezTo>
                    <a:pt x="117" y="0"/>
                    <a:pt x="0" y="155"/>
                    <a:pt x="0" y="411"/>
                  </a:cubicBezTo>
                  <a:cubicBezTo>
                    <a:pt x="0" y="756"/>
                    <a:pt x="211" y="1159"/>
                    <a:pt x="470" y="1308"/>
                  </a:cubicBezTo>
                  <a:lnTo>
                    <a:pt x="2007" y="2196"/>
                  </a:lnTo>
                  <a:cubicBezTo>
                    <a:pt x="2072" y="2234"/>
                    <a:pt x="2135" y="2252"/>
                    <a:pt x="2192" y="2252"/>
                  </a:cubicBezTo>
                  <a:cubicBezTo>
                    <a:pt x="2359" y="2252"/>
                    <a:pt x="2476" y="2098"/>
                    <a:pt x="2476" y="1841"/>
                  </a:cubicBezTo>
                  <a:cubicBezTo>
                    <a:pt x="2476" y="1497"/>
                    <a:pt x="2265" y="1093"/>
                    <a:pt x="2007" y="944"/>
                  </a:cubicBezTo>
                  <a:lnTo>
                    <a:pt x="470" y="57"/>
                  </a:lnTo>
                  <a:cubicBezTo>
                    <a:pt x="404" y="18"/>
                    <a:pt x="341" y="0"/>
                    <a:pt x="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924054" y="3762055"/>
              <a:ext cx="44779" cy="111944"/>
            </a:xfrm>
            <a:custGeom>
              <a:avLst/>
              <a:gdLst/>
              <a:ahLst/>
              <a:cxnLst/>
              <a:rect l="l" t="t" r="r" b="b"/>
              <a:pathLst>
                <a:path w="360" h="900" extrusionOk="0">
                  <a:moveTo>
                    <a:pt x="0" y="0"/>
                  </a:moveTo>
                  <a:lnTo>
                    <a:pt x="0" y="693"/>
                  </a:lnTo>
                  <a:lnTo>
                    <a:pt x="103" y="751"/>
                  </a:lnTo>
                  <a:lnTo>
                    <a:pt x="103" y="463"/>
                  </a:lnTo>
                  <a:lnTo>
                    <a:pt x="258" y="552"/>
                  </a:lnTo>
                  <a:lnTo>
                    <a:pt x="258" y="841"/>
                  </a:lnTo>
                  <a:lnTo>
                    <a:pt x="360" y="900"/>
                  </a:lnTo>
                  <a:lnTo>
                    <a:pt x="360" y="207"/>
                  </a:lnTo>
                  <a:lnTo>
                    <a:pt x="258" y="149"/>
                  </a:lnTo>
                  <a:lnTo>
                    <a:pt x="258" y="415"/>
                  </a:lnTo>
                  <a:lnTo>
                    <a:pt x="103" y="326"/>
                  </a:lnTo>
                  <a:lnTo>
                    <a:pt x="103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7974553" y="3801360"/>
              <a:ext cx="50500" cy="105103"/>
            </a:xfrm>
            <a:custGeom>
              <a:avLst/>
              <a:gdLst/>
              <a:ahLst/>
              <a:cxnLst/>
              <a:rect l="l" t="t" r="r" b="b"/>
              <a:pathLst>
                <a:path w="406" h="845" extrusionOk="0">
                  <a:moveTo>
                    <a:pt x="199" y="151"/>
                  </a:moveTo>
                  <a:lnTo>
                    <a:pt x="201" y="154"/>
                  </a:lnTo>
                  <a:cubicBezTo>
                    <a:pt x="214" y="233"/>
                    <a:pt x="225" y="322"/>
                    <a:pt x="238" y="397"/>
                  </a:cubicBezTo>
                  <a:lnTo>
                    <a:pt x="249" y="468"/>
                  </a:lnTo>
                  <a:lnTo>
                    <a:pt x="249" y="468"/>
                  </a:lnTo>
                  <a:lnTo>
                    <a:pt x="153" y="412"/>
                  </a:lnTo>
                  <a:lnTo>
                    <a:pt x="163" y="354"/>
                  </a:lnTo>
                  <a:cubicBezTo>
                    <a:pt x="175" y="292"/>
                    <a:pt x="188" y="219"/>
                    <a:pt x="199" y="151"/>
                  </a:cubicBezTo>
                  <a:close/>
                  <a:moveTo>
                    <a:pt x="142" y="1"/>
                  </a:moveTo>
                  <a:lnTo>
                    <a:pt x="1" y="611"/>
                  </a:lnTo>
                  <a:lnTo>
                    <a:pt x="104" y="671"/>
                  </a:lnTo>
                  <a:lnTo>
                    <a:pt x="131" y="522"/>
                  </a:lnTo>
                  <a:lnTo>
                    <a:pt x="270" y="602"/>
                  </a:lnTo>
                  <a:lnTo>
                    <a:pt x="297" y="782"/>
                  </a:lnTo>
                  <a:lnTo>
                    <a:pt x="405" y="844"/>
                  </a:lnTo>
                  <a:lnTo>
                    <a:pt x="263" y="70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8027167" y="3832455"/>
              <a:ext cx="44157" cy="94531"/>
            </a:xfrm>
            <a:custGeom>
              <a:avLst/>
              <a:gdLst/>
              <a:ahLst/>
              <a:cxnLst/>
              <a:rect l="l" t="t" r="r" b="b"/>
              <a:pathLst>
                <a:path w="355" h="760" extrusionOk="0">
                  <a:moveTo>
                    <a:pt x="139" y="0"/>
                  </a:moveTo>
                  <a:cubicBezTo>
                    <a:pt x="59" y="0"/>
                    <a:pt x="0" y="86"/>
                    <a:pt x="0" y="263"/>
                  </a:cubicBezTo>
                  <a:cubicBezTo>
                    <a:pt x="0" y="496"/>
                    <a:pt x="96" y="673"/>
                    <a:pt x="212" y="740"/>
                  </a:cubicBezTo>
                  <a:cubicBezTo>
                    <a:pt x="235" y="753"/>
                    <a:pt x="257" y="760"/>
                    <a:pt x="278" y="760"/>
                  </a:cubicBezTo>
                  <a:cubicBezTo>
                    <a:pt x="307" y="760"/>
                    <a:pt x="333" y="747"/>
                    <a:pt x="355" y="720"/>
                  </a:cubicBezTo>
                  <a:lnTo>
                    <a:pt x="299" y="594"/>
                  </a:lnTo>
                  <a:cubicBezTo>
                    <a:pt x="285" y="608"/>
                    <a:pt x="270" y="618"/>
                    <a:pt x="252" y="618"/>
                  </a:cubicBezTo>
                  <a:cubicBezTo>
                    <a:pt x="240" y="618"/>
                    <a:pt x="227" y="614"/>
                    <a:pt x="213" y="605"/>
                  </a:cubicBezTo>
                  <a:cubicBezTo>
                    <a:pt x="148" y="568"/>
                    <a:pt x="105" y="460"/>
                    <a:pt x="105" y="318"/>
                  </a:cubicBezTo>
                  <a:cubicBezTo>
                    <a:pt x="105" y="206"/>
                    <a:pt x="136" y="149"/>
                    <a:pt x="181" y="149"/>
                  </a:cubicBezTo>
                  <a:cubicBezTo>
                    <a:pt x="192" y="149"/>
                    <a:pt x="204" y="152"/>
                    <a:pt x="216" y="159"/>
                  </a:cubicBezTo>
                  <a:cubicBezTo>
                    <a:pt x="248" y="177"/>
                    <a:pt x="269" y="210"/>
                    <a:pt x="292" y="255"/>
                  </a:cubicBezTo>
                  <a:lnTo>
                    <a:pt x="348" y="191"/>
                  </a:lnTo>
                  <a:cubicBezTo>
                    <a:pt x="318" y="126"/>
                    <a:pt x="270" y="56"/>
                    <a:pt x="215" y="23"/>
                  </a:cubicBezTo>
                  <a:cubicBezTo>
                    <a:pt x="188" y="8"/>
                    <a:pt x="163" y="0"/>
                    <a:pt x="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8079532" y="3851735"/>
              <a:ext cx="46769" cy="113188"/>
            </a:xfrm>
            <a:custGeom>
              <a:avLst/>
              <a:gdLst/>
              <a:ahLst/>
              <a:cxnLst/>
              <a:rect l="l" t="t" r="r" b="b"/>
              <a:pathLst>
                <a:path w="376" h="910" extrusionOk="0">
                  <a:moveTo>
                    <a:pt x="0" y="1"/>
                  </a:moveTo>
                  <a:lnTo>
                    <a:pt x="0" y="694"/>
                  </a:lnTo>
                  <a:lnTo>
                    <a:pt x="103" y="752"/>
                  </a:lnTo>
                  <a:lnTo>
                    <a:pt x="103" y="566"/>
                  </a:lnTo>
                  <a:lnTo>
                    <a:pt x="156" y="490"/>
                  </a:lnTo>
                  <a:lnTo>
                    <a:pt x="264" y="846"/>
                  </a:lnTo>
                  <a:lnTo>
                    <a:pt x="375" y="910"/>
                  </a:lnTo>
                  <a:lnTo>
                    <a:pt x="214" y="401"/>
                  </a:lnTo>
                  <a:lnTo>
                    <a:pt x="350" y="203"/>
                  </a:lnTo>
                  <a:lnTo>
                    <a:pt x="239" y="138"/>
                  </a:lnTo>
                  <a:lnTo>
                    <a:pt x="105" y="344"/>
                  </a:lnTo>
                  <a:lnTo>
                    <a:pt x="103" y="343"/>
                  </a:lnTo>
                  <a:lnTo>
                    <a:pt x="103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53" name="Google Shape;353;p28"/>
          <p:cNvGrpSpPr/>
          <p:nvPr/>
        </p:nvGrpSpPr>
        <p:grpSpPr>
          <a:xfrm>
            <a:off x="331179" y="148675"/>
            <a:ext cx="557496" cy="1104693"/>
            <a:chOff x="331179" y="148675"/>
            <a:chExt cx="557496" cy="1104693"/>
          </a:xfrm>
        </p:grpSpPr>
        <p:sp>
          <p:nvSpPr>
            <p:cNvPr id="354" name="Google Shape;354;p28"/>
            <p:cNvSpPr/>
            <p:nvPr/>
          </p:nvSpPr>
          <p:spPr>
            <a:xfrm flipH="1">
              <a:off x="331179" y="457561"/>
              <a:ext cx="456019" cy="737621"/>
            </a:xfrm>
            <a:custGeom>
              <a:avLst/>
              <a:gdLst/>
              <a:ahLst/>
              <a:cxnLst/>
              <a:rect l="l" t="t" r="r" b="b"/>
              <a:pathLst>
                <a:path w="3276" h="5299" extrusionOk="0">
                  <a:moveTo>
                    <a:pt x="276" y="1"/>
                  </a:moveTo>
                  <a:cubicBezTo>
                    <a:pt x="114" y="1"/>
                    <a:pt x="1" y="151"/>
                    <a:pt x="1" y="400"/>
                  </a:cubicBezTo>
                  <a:lnTo>
                    <a:pt x="1" y="1975"/>
                  </a:lnTo>
                  <a:cubicBezTo>
                    <a:pt x="1" y="3178"/>
                    <a:pt x="735" y="4581"/>
                    <a:pt x="1638" y="5103"/>
                  </a:cubicBezTo>
                  <a:cubicBezTo>
                    <a:pt x="1868" y="5236"/>
                    <a:pt x="2088" y="5299"/>
                    <a:pt x="2287" y="5299"/>
                  </a:cubicBezTo>
                  <a:cubicBezTo>
                    <a:pt x="2868" y="5299"/>
                    <a:pt x="3275" y="4762"/>
                    <a:pt x="3275" y="3864"/>
                  </a:cubicBezTo>
                  <a:lnTo>
                    <a:pt x="3275" y="2291"/>
                  </a:lnTo>
                  <a:cubicBezTo>
                    <a:pt x="3275" y="1955"/>
                    <a:pt x="3070" y="1564"/>
                    <a:pt x="2818" y="1418"/>
                  </a:cubicBezTo>
                  <a:lnTo>
                    <a:pt x="458" y="56"/>
                  </a:lnTo>
                  <a:cubicBezTo>
                    <a:pt x="394" y="18"/>
                    <a:pt x="332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5" name="Google Shape;355;p28"/>
            <p:cNvSpPr/>
            <p:nvPr/>
          </p:nvSpPr>
          <p:spPr>
            <a:xfrm flipH="1">
              <a:off x="393122" y="1102618"/>
              <a:ext cx="134467" cy="138226"/>
            </a:xfrm>
            <a:custGeom>
              <a:avLst/>
              <a:gdLst/>
              <a:ahLst/>
              <a:cxnLst/>
              <a:rect l="l" t="t" r="r" b="b"/>
              <a:pathLst>
                <a:path w="966" h="993" extrusionOk="0">
                  <a:moveTo>
                    <a:pt x="966" y="0"/>
                  </a:moveTo>
                  <a:lnTo>
                    <a:pt x="1" y="709"/>
                  </a:lnTo>
                  <a:lnTo>
                    <a:pt x="77" y="992"/>
                  </a:lnTo>
                  <a:lnTo>
                    <a:pt x="819" y="568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6" name="Google Shape;356;p28"/>
            <p:cNvSpPr/>
            <p:nvPr/>
          </p:nvSpPr>
          <p:spPr>
            <a:xfrm flipH="1">
              <a:off x="713840" y="459789"/>
              <a:ext cx="149083" cy="136138"/>
            </a:xfrm>
            <a:custGeom>
              <a:avLst/>
              <a:gdLst/>
              <a:ahLst/>
              <a:cxnLst/>
              <a:rect l="l" t="t" r="r" b="b"/>
              <a:pathLst>
                <a:path w="1071" h="978" extrusionOk="0">
                  <a:moveTo>
                    <a:pt x="736" y="0"/>
                  </a:moveTo>
                  <a:lnTo>
                    <a:pt x="1" y="422"/>
                  </a:lnTo>
                  <a:lnTo>
                    <a:pt x="830" y="978"/>
                  </a:lnTo>
                  <a:lnTo>
                    <a:pt x="1071" y="293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7" name="Google Shape;357;p28"/>
            <p:cNvSpPr/>
            <p:nvPr/>
          </p:nvSpPr>
          <p:spPr>
            <a:xfrm flipH="1">
              <a:off x="432795" y="515887"/>
              <a:ext cx="455880" cy="737482"/>
            </a:xfrm>
            <a:custGeom>
              <a:avLst/>
              <a:gdLst/>
              <a:ahLst/>
              <a:cxnLst/>
              <a:rect l="l" t="t" r="r" b="b"/>
              <a:pathLst>
                <a:path w="3275" h="5298" extrusionOk="0">
                  <a:moveTo>
                    <a:pt x="277" y="0"/>
                  </a:moveTo>
                  <a:cubicBezTo>
                    <a:pt x="114" y="0"/>
                    <a:pt x="0" y="150"/>
                    <a:pt x="0" y="400"/>
                  </a:cubicBezTo>
                  <a:lnTo>
                    <a:pt x="0" y="1973"/>
                  </a:lnTo>
                  <a:cubicBezTo>
                    <a:pt x="0" y="3177"/>
                    <a:pt x="734" y="4580"/>
                    <a:pt x="1637" y="5102"/>
                  </a:cubicBezTo>
                  <a:cubicBezTo>
                    <a:pt x="1868" y="5235"/>
                    <a:pt x="2087" y="5298"/>
                    <a:pt x="2286" y="5298"/>
                  </a:cubicBezTo>
                  <a:cubicBezTo>
                    <a:pt x="2867" y="5298"/>
                    <a:pt x="3275" y="4761"/>
                    <a:pt x="3275" y="3864"/>
                  </a:cubicBezTo>
                  <a:lnTo>
                    <a:pt x="3275" y="2291"/>
                  </a:lnTo>
                  <a:cubicBezTo>
                    <a:pt x="3275" y="1954"/>
                    <a:pt x="3069" y="1562"/>
                    <a:pt x="2818" y="1417"/>
                  </a:cubicBezTo>
                  <a:lnTo>
                    <a:pt x="457" y="55"/>
                  </a:lnTo>
                  <a:cubicBezTo>
                    <a:pt x="393" y="18"/>
                    <a:pt x="332" y="0"/>
                    <a:pt x="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8" name="Google Shape;358;p28"/>
            <p:cNvSpPr/>
            <p:nvPr/>
          </p:nvSpPr>
          <p:spPr>
            <a:xfrm flipH="1">
              <a:off x="458686" y="553610"/>
              <a:ext cx="404237" cy="662035"/>
            </a:xfrm>
            <a:custGeom>
              <a:avLst/>
              <a:gdLst/>
              <a:ahLst/>
              <a:cxnLst/>
              <a:rect l="l" t="t" r="r" b="b"/>
              <a:pathLst>
                <a:path w="2904" h="4756" extrusionOk="0">
                  <a:moveTo>
                    <a:pt x="165" y="0"/>
                  </a:moveTo>
                  <a:cubicBezTo>
                    <a:pt x="66" y="0"/>
                    <a:pt x="1" y="92"/>
                    <a:pt x="1" y="236"/>
                  </a:cubicBezTo>
                  <a:lnTo>
                    <a:pt x="1" y="1810"/>
                  </a:lnTo>
                  <a:cubicBezTo>
                    <a:pt x="1" y="2814"/>
                    <a:pt x="589" y="4000"/>
                    <a:pt x="1340" y="4511"/>
                  </a:cubicBezTo>
                  <a:cubicBezTo>
                    <a:pt x="1377" y="4536"/>
                    <a:pt x="1414" y="4561"/>
                    <a:pt x="1452" y="4583"/>
                  </a:cubicBezTo>
                  <a:cubicBezTo>
                    <a:pt x="1603" y="4671"/>
                    <a:pt x="1754" y="4726"/>
                    <a:pt x="1899" y="4746"/>
                  </a:cubicBezTo>
                  <a:cubicBezTo>
                    <a:pt x="1943" y="4753"/>
                    <a:pt x="1986" y="4756"/>
                    <a:pt x="2028" y="4756"/>
                  </a:cubicBezTo>
                  <a:cubicBezTo>
                    <a:pt x="2166" y="4756"/>
                    <a:pt x="2294" y="4721"/>
                    <a:pt x="2410" y="4653"/>
                  </a:cubicBezTo>
                  <a:cubicBezTo>
                    <a:pt x="2475" y="4613"/>
                    <a:pt x="2535" y="4565"/>
                    <a:pt x="2588" y="4507"/>
                  </a:cubicBezTo>
                  <a:cubicBezTo>
                    <a:pt x="2618" y="4474"/>
                    <a:pt x="2649" y="4433"/>
                    <a:pt x="2679" y="4388"/>
                  </a:cubicBezTo>
                  <a:cubicBezTo>
                    <a:pt x="2734" y="4302"/>
                    <a:pt x="2780" y="4203"/>
                    <a:pt x="2816" y="4091"/>
                  </a:cubicBezTo>
                  <a:cubicBezTo>
                    <a:pt x="2875" y="3911"/>
                    <a:pt x="2904" y="3707"/>
                    <a:pt x="2904" y="3486"/>
                  </a:cubicBezTo>
                  <a:lnTo>
                    <a:pt x="2904" y="1913"/>
                  </a:lnTo>
                  <a:cubicBezTo>
                    <a:pt x="2904" y="1714"/>
                    <a:pt x="2782" y="1481"/>
                    <a:pt x="2633" y="1394"/>
                  </a:cubicBezTo>
                  <a:lnTo>
                    <a:pt x="272" y="31"/>
                  </a:lnTo>
                  <a:cubicBezTo>
                    <a:pt x="242" y="14"/>
                    <a:pt x="213" y="4"/>
                    <a:pt x="182" y="1"/>
                  </a:cubicBezTo>
                  <a:cubicBezTo>
                    <a:pt x="176" y="0"/>
                    <a:pt x="171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9" name="Google Shape;359;p28"/>
            <p:cNvSpPr/>
            <p:nvPr/>
          </p:nvSpPr>
          <p:spPr>
            <a:xfrm flipH="1">
              <a:off x="469126" y="568783"/>
              <a:ext cx="383218" cy="631690"/>
            </a:xfrm>
            <a:custGeom>
              <a:avLst/>
              <a:gdLst/>
              <a:ahLst/>
              <a:cxnLst/>
              <a:rect l="l" t="t" r="r" b="b"/>
              <a:pathLst>
                <a:path w="2753" h="4538" extrusionOk="0">
                  <a:moveTo>
                    <a:pt x="119" y="1"/>
                  </a:moveTo>
                  <a:cubicBezTo>
                    <a:pt x="50" y="1"/>
                    <a:pt x="0" y="64"/>
                    <a:pt x="0" y="171"/>
                  </a:cubicBezTo>
                  <a:lnTo>
                    <a:pt x="0" y="1744"/>
                  </a:lnTo>
                  <a:cubicBezTo>
                    <a:pt x="0" y="2709"/>
                    <a:pt x="560" y="3822"/>
                    <a:pt x="1269" y="4304"/>
                  </a:cubicBezTo>
                  <a:cubicBezTo>
                    <a:pt x="1304" y="4329"/>
                    <a:pt x="1340" y="4352"/>
                    <a:pt x="1376" y="4374"/>
                  </a:cubicBezTo>
                  <a:cubicBezTo>
                    <a:pt x="1524" y="4458"/>
                    <a:pt x="1666" y="4509"/>
                    <a:pt x="1800" y="4528"/>
                  </a:cubicBezTo>
                  <a:cubicBezTo>
                    <a:pt x="1841" y="4534"/>
                    <a:pt x="1882" y="4537"/>
                    <a:pt x="1922" y="4537"/>
                  </a:cubicBezTo>
                  <a:cubicBezTo>
                    <a:pt x="2054" y="4537"/>
                    <a:pt x="2177" y="4503"/>
                    <a:pt x="2284" y="4439"/>
                  </a:cubicBezTo>
                  <a:cubicBezTo>
                    <a:pt x="2345" y="4403"/>
                    <a:pt x="2401" y="4357"/>
                    <a:pt x="2452" y="4302"/>
                  </a:cubicBezTo>
                  <a:cubicBezTo>
                    <a:pt x="2483" y="4268"/>
                    <a:pt x="2512" y="4229"/>
                    <a:pt x="2539" y="4188"/>
                  </a:cubicBezTo>
                  <a:cubicBezTo>
                    <a:pt x="2591" y="4107"/>
                    <a:pt x="2635" y="4013"/>
                    <a:pt x="2669" y="3907"/>
                  </a:cubicBezTo>
                  <a:cubicBezTo>
                    <a:pt x="2722" y="3743"/>
                    <a:pt x="2752" y="3552"/>
                    <a:pt x="2752" y="3333"/>
                  </a:cubicBezTo>
                  <a:lnTo>
                    <a:pt x="2752" y="1760"/>
                  </a:lnTo>
                  <a:cubicBezTo>
                    <a:pt x="2752" y="1616"/>
                    <a:pt x="2665" y="1448"/>
                    <a:pt x="2557" y="1386"/>
                  </a:cubicBezTo>
                  <a:lnTo>
                    <a:pt x="1903" y="1009"/>
                  </a:lnTo>
                  <a:lnTo>
                    <a:pt x="1661" y="869"/>
                  </a:lnTo>
                  <a:lnTo>
                    <a:pt x="1524" y="789"/>
                  </a:lnTo>
                  <a:lnTo>
                    <a:pt x="1282" y="650"/>
                  </a:lnTo>
                  <a:lnTo>
                    <a:pt x="684" y="305"/>
                  </a:lnTo>
                  <a:lnTo>
                    <a:pt x="196" y="24"/>
                  </a:lnTo>
                  <a:cubicBezTo>
                    <a:pt x="173" y="10"/>
                    <a:pt x="151" y="3"/>
                    <a:pt x="131" y="1"/>
                  </a:cubicBezTo>
                  <a:cubicBezTo>
                    <a:pt x="127" y="1"/>
                    <a:pt x="123" y="1"/>
                    <a:pt x="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0" name="Google Shape;360;p28"/>
            <p:cNvSpPr/>
            <p:nvPr/>
          </p:nvSpPr>
          <p:spPr>
            <a:xfrm flipH="1">
              <a:off x="552507" y="835770"/>
              <a:ext cx="215203" cy="312504"/>
            </a:xfrm>
            <a:custGeom>
              <a:avLst/>
              <a:gdLst/>
              <a:ahLst/>
              <a:cxnLst/>
              <a:rect l="l" t="t" r="r" b="b"/>
              <a:pathLst>
                <a:path w="1546" h="2245" extrusionOk="0">
                  <a:moveTo>
                    <a:pt x="466" y="0"/>
                  </a:moveTo>
                  <a:cubicBezTo>
                    <a:pt x="192" y="0"/>
                    <a:pt x="0" y="253"/>
                    <a:pt x="0" y="676"/>
                  </a:cubicBezTo>
                  <a:cubicBezTo>
                    <a:pt x="0" y="1245"/>
                    <a:pt x="346" y="1906"/>
                    <a:pt x="773" y="2153"/>
                  </a:cubicBezTo>
                  <a:cubicBezTo>
                    <a:pt x="881" y="2215"/>
                    <a:pt x="985" y="2245"/>
                    <a:pt x="1079" y="2245"/>
                  </a:cubicBezTo>
                  <a:cubicBezTo>
                    <a:pt x="1353" y="2245"/>
                    <a:pt x="1545" y="1992"/>
                    <a:pt x="1545" y="1568"/>
                  </a:cubicBezTo>
                  <a:cubicBezTo>
                    <a:pt x="1545" y="1000"/>
                    <a:pt x="1200" y="339"/>
                    <a:pt x="773" y="93"/>
                  </a:cubicBezTo>
                  <a:cubicBezTo>
                    <a:pt x="664" y="30"/>
                    <a:pt x="560" y="0"/>
                    <a:pt x="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1" name="Google Shape;361;p28"/>
            <p:cNvSpPr/>
            <p:nvPr/>
          </p:nvSpPr>
          <p:spPr>
            <a:xfrm flipH="1">
              <a:off x="621967" y="886996"/>
              <a:ext cx="85190" cy="123749"/>
            </a:xfrm>
            <a:custGeom>
              <a:avLst/>
              <a:gdLst/>
              <a:ahLst/>
              <a:cxnLst/>
              <a:rect l="l" t="t" r="r" b="b"/>
              <a:pathLst>
                <a:path w="612" h="889" extrusionOk="0">
                  <a:moveTo>
                    <a:pt x="184" y="1"/>
                  </a:moveTo>
                  <a:cubicBezTo>
                    <a:pt x="76" y="1"/>
                    <a:pt x="0" y="100"/>
                    <a:pt x="0" y="268"/>
                  </a:cubicBezTo>
                  <a:cubicBezTo>
                    <a:pt x="0" y="493"/>
                    <a:pt x="136" y="754"/>
                    <a:pt x="305" y="852"/>
                  </a:cubicBezTo>
                  <a:cubicBezTo>
                    <a:pt x="348" y="877"/>
                    <a:pt x="390" y="889"/>
                    <a:pt x="427" y="889"/>
                  </a:cubicBezTo>
                  <a:cubicBezTo>
                    <a:pt x="535" y="889"/>
                    <a:pt x="612" y="789"/>
                    <a:pt x="612" y="622"/>
                  </a:cubicBezTo>
                  <a:cubicBezTo>
                    <a:pt x="612" y="396"/>
                    <a:pt x="474" y="135"/>
                    <a:pt x="305" y="37"/>
                  </a:cubicBezTo>
                  <a:cubicBezTo>
                    <a:pt x="262" y="12"/>
                    <a:pt x="221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2" name="Google Shape;362;p28"/>
            <p:cNvSpPr/>
            <p:nvPr/>
          </p:nvSpPr>
          <p:spPr>
            <a:xfrm flipH="1">
              <a:off x="789564" y="615554"/>
              <a:ext cx="36888" cy="53731"/>
            </a:xfrm>
            <a:custGeom>
              <a:avLst/>
              <a:gdLst/>
              <a:ahLst/>
              <a:cxnLst/>
              <a:rect l="l" t="t" r="r" b="b"/>
              <a:pathLst>
                <a:path w="265" h="386" extrusionOk="0">
                  <a:moveTo>
                    <a:pt x="81" y="1"/>
                  </a:moveTo>
                  <a:cubicBezTo>
                    <a:pt x="33" y="1"/>
                    <a:pt x="0" y="44"/>
                    <a:pt x="0" y="117"/>
                  </a:cubicBezTo>
                  <a:cubicBezTo>
                    <a:pt x="0" y="215"/>
                    <a:pt x="60" y="327"/>
                    <a:pt x="133" y="370"/>
                  </a:cubicBezTo>
                  <a:cubicBezTo>
                    <a:pt x="151" y="381"/>
                    <a:pt x="169" y="386"/>
                    <a:pt x="185" y="386"/>
                  </a:cubicBezTo>
                  <a:cubicBezTo>
                    <a:pt x="232" y="386"/>
                    <a:pt x="265" y="343"/>
                    <a:pt x="265" y="270"/>
                  </a:cubicBezTo>
                  <a:cubicBezTo>
                    <a:pt x="265" y="173"/>
                    <a:pt x="205" y="59"/>
                    <a:pt x="133" y="16"/>
                  </a:cubicBezTo>
                  <a:cubicBezTo>
                    <a:pt x="115" y="6"/>
                    <a:pt x="97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 flipH="1">
              <a:off x="498496" y="782177"/>
              <a:ext cx="36888" cy="53731"/>
            </a:xfrm>
            <a:custGeom>
              <a:avLst/>
              <a:gdLst/>
              <a:ahLst/>
              <a:cxnLst/>
              <a:rect l="l" t="t" r="r" b="b"/>
              <a:pathLst>
                <a:path w="265" h="386" extrusionOk="0">
                  <a:moveTo>
                    <a:pt x="80" y="0"/>
                  </a:moveTo>
                  <a:cubicBezTo>
                    <a:pt x="33" y="0"/>
                    <a:pt x="0" y="44"/>
                    <a:pt x="0" y="117"/>
                  </a:cubicBezTo>
                  <a:cubicBezTo>
                    <a:pt x="0" y="214"/>
                    <a:pt x="60" y="327"/>
                    <a:pt x="133" y="369"/>
                  </a:cubicBezTo>
                  <a:cubicBezTo>
                    <a:pt x="152" y="380"/>
                    <a:pt x="169" y="385"/>
                    <a:pt x="185" y="385"/>
                  </a:cubicBezTo>
                  <a:cubicBezTo>
                    <a:pt x="232" y="385"/>
                    <a:pt x="265" y="342"/>
                    <a:pt x="265" y="270"/>
                  </a:cubicBezTo>
                  <a:cubicBezTo>
                    <a:pt x="265" y="172"/>
                    <a:pt x="206" y="58"/>
                    <a:pt x="133" y="16"/>
                  </a:cubicBezTo>
                  <a:cubicBezTo>
                    <a:pt x="114" y="5"/>
                    <a:pt x="96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4" name="Google Shape;364;p28"/>
            <p:cNvSpPr/>
            <p:nvPr/>
          </p:nvSpPr>
          <p:spPr>
            <a:xfrm flipH="1">
              <a:off x="640898" y="943929"/>
              <a:ext cx="46354" cy="153120"/>
            </a:xfrm>
            <a:custGeom>
              <a:avLst/>
              <a:gdLst/>
              <a:ahLst/>
              <a:cxnLst/>
              <a:rect l="l" t="t" r="r" b="b"/>
              <a:pathLst>
                <a:path w="333" h="1100" extrusionOk="0">
                  <a:moveTo>
                    <a:pt x="72" y="1"/>
                  </a:moveTo>
                  <a:lnTo>
                    <a:pt x="0" y="908"/>
                  </a:lnTo>
                  <a:lnTo>
                    <a:pt x="167" y="1004"/>
                  </a:lnTo>
                  <a:lnTo>
                    <a:pt x="332" y="1100"/>
                  </a:lnTo>
                  <a:lnTo>
                    <a:pt x="261" y="110"/>
                  </a:lnTo>
                  <a:lnTo>
                    <a:pt x="167" y="55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5" name="Google Shape;365;p28"/>
            <p:cNvSpPr/>
            <p:nvPr/>
          </p:nvSpPr>
          <p:spPr>
            <a:xfrm flipH="1">
              <a:off x="709802" y="160925"/>
              <a:ext cx="36749" cy="20602"/>
            </a:xfrm>
            <a:custGeom>
              <a:avLst/>
              <a:gdLst/>
              <a:ahLst/>
              <a:cxnLst/>
              <a:rect l="l" t="t" r="r" b="b"/>
              <a:pathLst>
                <a:path w="264" h="148" extrusionOk="0">
                  <a:moveTo>
                    <a:pt x="236" y="0"/>
                  </a:moveTo>
                  <a:lnTo>
                    <a:pt x="0" y="148"/>
                  </a:lnTo>
                  <a:lnTo>
                    <a:pt x="264" y="14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6" name="Google Shape;366;p28"/>
            <p:cNvSpPr/>
            <p:nvPr/>
          </p:nvSpPr>
          <p:spPr>
            <a:xfrm flipH="1">
              <a:off x="446297" y="148675"/>
              <a:ext cx="320578" cy="529795"/>
            </a:xfrm>
            <a:custGeom>
              <a:avLst/>
              <a:gdLst/>
              <a:ahLst/>
              <a:cxnLst/>
              <a:rect l="l" t="t" r="r" b="b"/>
              <a:pathLst>
                <a:path w="2303" h="3806" extrusionOk="0">
                  <a:moveTo>
                    <a:pt x="695" y="1"/>
                  </a:moveTo>
                  <a:cubicBezTo>
                    <a:pt x="286" y="1"/>
                    <a:pt x="0" y="378"/>
                    <a:pt x="0" y="1009"/>
                  </a:cubicBezTo>
                  <a:lnTo>
                    <a:pt x="0" y="2569"/>
                  </a:lnTo>
                  <a:lnTo>
                    <a:pt x="308" y="2691"/>
                  </a:lnTo>
                  <a:lnTo>
                    <a:pt x="308" y="1186"/>
                  </a:lnTo>
                  <a:cubicBezTo>
                    <a:pt x="308" y="724"/>
                    <a:pt x="518" y="447"/>
                    <a:pt x="817" y="447"/>
                  </a:cubicBezTo>
                  <a:cubicBezTo>
                    <a:pt x="920" y="447"/>
                    <a:pt x="1032" y="479"/>
                    <a:pt x="1151" y="547"/>
                  </a:cubicBezTo>
                  <a:cubicBezTo>
                    <a:pt x="1617" y="817"/>
                    <a:pt x="1995" y="1540"/>
                    <a:pt x="1995" y="2161"/>
                  </a:cubicBezTo>
                  <a:lnTo>
                    <a:pt x="1995" y="3667"/>
                  </a:lnTo>
                  <a:lnTo>
                    <a:pt x="2301" y="3805"/>
                  </a:lnTo>
                  <a:lnTo>
                    <a:pt x="2303" y="2338"/>
                  </a:lnTo>
                  <a:cubicBezTo>
                    <a:pt x="2303" y="1491"/>
                    <a:pt x="1786" y="505"/>
                    <a:pt x="1151" y="139"/>
                  </a:cubicBezTo>
                  <a:cubicBezTo>
                    <a:pt x="989" y="45"/>
                    <a:pt x="835" y="1"/>
                    <a:pt x="6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 flipH="1">
              <a:off x="724279" y="505586"/>
              <a:ext cx="27562" cy="35357"/>
            </a:xfrm>
            <a:custGeom>
              <a:avLst/>
              <a:gdLst/>
              <a:ahLst/>
              <a:cxnLst/>
              <a:rect l="l" t="t" r="r" b="b"/>
              <a:pathLst>
                <a:path w="198" h="254" extrusionOk="0">
                  <a:moveTo>
                    <a:pt x="0" y="0"/>
                  </a:moveTo>
                  <a:lnTo>
                    <a:pt x="0" y="254"/>
                  </a:lnTo>
                  <a:cubicBezTo>
                    <a:pt x="113" y="240"/>
                    <a:pt x="197" y="188"/>
                    <a:pt x="197" y="126"/>
                  </a:cubicBezTo>
                  <a:cubicBezTo>
                    <a:pt x="197" y="64"/>
                    <a:pt x="113" y="1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8" name="Google Shape;368;p28"/>
            <p:cNvSpPr/>
            <p:nvPr/>
          </p:nvSpPr>
          <p:spPr>
            <a:xfrm flipH="1">
              <a:off x="446574" y="660516"/>
              <a:ext cx="27562" cy="35496"/>
            </a:xfrm>
            <a:custGeom>
              <a:avLst/>
              <a:gdLst/>
              <a:ahLst/>
              <a:cxnLst/>
              <a:rect l="l" t="t" r="r" b="b"/>
              <a:pathLst>
                <a:path w="198" h="255" extrusionOk="0">
                  <a:moveTo>
                    <a:pt x="1" y="1"/>
                  </a:moveTo>
                  <a:lnTo>
                    <a:pt x="1" y="254"/>
                  </a:lnTo>
                  <a:cubicBezTo>
                    <a:pt x="113" y="241"/>
                    <a:pt x="198" y="189"/>
                    <a:pt x="198" y="127"/>
                  </a:cubicBezTo>
                  <a:cubicBezTo>
                    <a:pt x="198" y="65"/>
                    <a:pt x="113" y="1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9" name="Google Shape;369;p28"/>
            <p:cNvSpPr/>
            <p:nvPr/>
          </p:nvSpPr>
          <p:spPr>
            <a:xfrm flipH="1">
              <a:off x="516731" y="677638"/>
              <a:ext cx="139" cy="1253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4"/>
                  </a:moveTo>
                  <a:cubicBezTo>
                    <a:pt x="0" y="6"/>
                    <a:pt x="0" y="7"/>
                    <a:pt x="0" y="9"/>
                  </a:cubicBezTo>
                  <a:lnTo>
                    <a:pt x="0" y="1"/>
                  </a:ln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0" name="Google Shape;370;p28"/>
            <p:cNvSpPr/>
            <p:nvPr/>
          </p:nvSpPr>
          <p:spPr>
            <a:xfrm flipH="1">
              <a:off x="473998" y="165657"/>
              <a:ext cx="320717" cy="512117"/>
            </a:xfrm>
            <a:custGeom>
              <a:avLst/>
              <a:gdLst/>
              <a:ahLst/>
              <a:cxnLst/>
              <a:rect l="l" t="t" r="r" b="b"/>
              <a:pathLst>
                <a:path w="2304" h="3679" extrusionOk="0">
                  <a:moveTo>
                    <a:pt x="696" y="0"/>
                  </a:moveTo>
                  <a:cubicBezTo>
                    <a:pt x="288" y="0"/>
                    <a:pt x="1" y="378"/>
                    <a:pt x="1" y="1009"/>
                  </a:cubicBezTo>
                  <a:lnTo>
                    <a:pt x="1" y="2568"/>
                  </a:lnTo>
                  <a:cubicBezTo>
                    <a:pt x="1" y="2496"/>
                    <a:pt x="115" y="2439"/>
                    <a:pt x="253" y="2439"/>
                  </a:cubicBezTo>
                  <a:cubicBezTo>
                    <a:pt x="272" y="2439"/>
                    <a:pt x="291" y="2440"/>
                    <a:pt x="308" y="2442"/>
                  </a:cubicBezTo>
                  <a:lnTo>
                    <a:pt x="308" y="1186"/>
                  </a:lnTo>
                  <a:cubicBezTo>
                    <a:pt x="308" y="724"/>
                    <a:pt x="518" y="447"/>
                    <a:pt x="818" y="447"/>
                  </a:cubicBezTo>
                  <a:cubicBezTo>
                    <a:pt x="920" y="447"/>
                    <a:pt x="1034" y="479"/>
                    <a:pt x="1153" y="548"/>
                  </a:cubicBezTo>
                  <a:cubicBezTo>
                    <a:pt x="1618" y="816"/>
                    <a:pt x="1997" y="1540"/>
                    <a:pt x="1997" y="2161"/>
                  </a:cubicBezTo>
                  <a:lnTo>
                    <a:pt x="1997" y="3679"/>
                  </a:lnTo>
                  <a:cubicBezTo>
                    <a:pt x="2001" y="3609"/>
                    <a:pt x="2112" y="3553"/>
                    <a:pt x="2248" y="3553"/>
                  </a:cubicBezTo>
                  <a:cubicBezTo>
                    <a:pt x="2268" y="3553"/>
                    <a:pt x="2286" y="3554"/>
                    <a:pt x="2304" y="3556"/>
                  </a:cubicBezTo>
                  <a:lnTo>
                    <a:pt x="2304" y="2338"/>
                  </a:lnTo>
                  <a:cubicBezTo>
                    <a:pt x="2304" y="1492"/>
                    <a:pt x="1788" y="504"/>
                    <a:pt x="1153" y="138"/>
                  </a:cubicBezTo>
                  <a:cubicBezTo>
                    <a:pt x="991" y="45"/>
                    <a:pt x="836" y="0"/>
                    <a:pt x="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1" name="Google Shape;371;p28"/>
            <p:cNvSpPr/>
            <p:nvPr/>
          </p:nvSpPr>
          <p:spPr>
            <a:xfrm flipH="1">
              <a:off x="751702" y="504890"/>
              <a:ext cx="43013" cy="36470"/>
            </a:xfrm>
            <a:custGeom>
              <a:avLst/>
              <a:gdLst/>
              <a:ahLst/>
              <a:cxnLst/>
              <a:rect l="l" t="t" r="r" b="b"/>
              <a:pathLst>
                <a:path w="309" h="262" extrusionOk="0">
                  <a:moveTo>
                    <a:pt x="253" y="1"/>
                  </a:moveTo>
                  <a:cubicBezTo>
                    <a:pt x="115" y="2"/>
                    <a:pt x="1" y="59"/>
                    <a:pt x="1" y="131"/>
                  </a:cubicBezTo>
                  <a:cubicBezTo>
                    <a:pt x="1" y="203"/>
                    <a:pt x="115" y="262"/>
                    <a:pt x="253" y="262"/>
                  </a:cubicBezTo>
                  <a:cubicBezTo>
                    <a:pt x="272" y="262"/>
                    <a:pt x="291" y="260"/>
                    <a:pt x="308" y="259"/>
                  </a:cubicBezTo>
                  <a:lnTo>
                    <a:pt x="308" y="4"/>
                  </a:lnTo>
                  <a:cubicBezTo>
                    <a:pt x="291" y="3"/>
                    <a:pt x="272" y="1"/>
                    <a:pt x="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 flipH="1">
              <a:off x="473997" y="660098"/>
              <a:ext cx="42874" cy="36331"/>
            </a:xfrm>
            <a:custGeom>
              <a:avLst/>
              <a:gdLst/>
              <a:ahLst/>
              <a:cxnLst/>
              <a:rect l="l" t="t" r="r" b="b"/>
              <a:pathLst>
                <a:path w="308" h="261" extrusionOk="0">
                  <a:moveTo>
                    <a:pt x="252" y="1"/>
                  </a:moveTo>
                  <a:cubicBezTo>
                    <a:pt x="116" y="1"/>
                    <a:pt x="5" y="57"/>
                    <a:pt x="0" y="127"/>
                  </a:cubicBezTo>
                  <a:lnTo>
                    <a:pt x="0" y="135"/>
                  </a:lnTo>
                  <a:cubicBezTo>
                    <a:pt x="5" y="204"/>
                    <a:pt x="116" y="261"/>
                    <a:pt x="252" y="261"/>
                  </a:cubicBezTo>
                  <a:cubicBezTo>
                    <a:pt x="272" y="261"/>
                    <a:pt x="290" y="260"/>
                    <a:pt x="308" y="257"/>
                  </a:cubicBezTo>
                  <a:lnTo>
                    <a:pt x="308" y="4"/>
                  </a:lnTo>
                  <a:cubicBezTo>
                    <a:pt x="290" y="2"/>
                    <a:pt x="272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"/>
          <p:cNvSpPr txBox="1">
            <a:spLocks noGrp="1"/>
          </p:cNvSpPr>
          <p:nvPr>
            <p:ph type="subTitle" idx="4"/>
          </p:nvPr>
        </p:nvSpPr>
        <p:spPr>
          <a:xfrm>
            <a:off x="3385214" y="25717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Educate and Train Employees.</a:t>
            </a:r>
          </a:p>
        </p:txBody>
      </p:sp>
      <p:sp>
        <p:nvSpPr>
          <p:cNvPr id="387" name="Google Shape;387;p30"/>
          <p:cNvSpPr txBox="1">
            <a:spLocks noGrp="1"/>
          </p:cNvSpPr>
          <p:nvPr>
            <p:ph type="subTitle" idx="6"/>
          </p:nvPr>
        </p:nvSpPr>
        <p:spPr>
          <a:xfrm>
            <a:off x="6335567" y="25493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Regularly Backup Important Data</a:t>
            </a:r>
            <a:endParaRPr dirty="0"/>
          </a:p>
        </p:txBody>
      </p:sp>
      <p:sp>
        <p:nvSpPr>
          <p:cNvPr id="391" name="Google Shape;391;p30"/>
          <p:cNvSpPr txBox="1">
            <a:spLocks noGrp="1"/>
          </p:cNvSpPr>
          <p:nvPr>
            <p:ph type="subTitle" idx="1"/>
          </p:nvPr>
        </p:nvSpPr>
        <p:spPr>
          <a:xfrm>
            <a:off x="4818316" y="401035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Keep Software Updated and Use Security Software.</a:t>
            </a:r>
          </a:p>
        </p:txBody>
      </p:sp>
      <p:sp>
        <p:nvSpPr>
          <p:cNvPr id="398" name="Google Shape;398;p30"/>
          <p:cNvSpPr txBox="1">
            <a:spLocks noGrp="1"/>
          </p:cNvSpPr>
          <p:nvPr>
            <p:ph type="title" idx="2"/>
          </p:nvPr>
        </p:nvSpPr>
        <p:spPr>
          <a:xfrm>
            <a:off x="4221016" y="1783124"/>
            <a:ext cx="597300" cy="4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9" name="Google Shape;399;p30"/>
          <p:cNvSpPr txBox="1">
            <a:spLocks noGrp="1"/>
          </p:cNvSpPr>
          <p:nvPr>
            <p:ph type="title" idx="3"/>
          </p:nvPr>
        </p:nvSpPr>
        <p:spPr>
          <a:xfrm>
            <a:off x="6856066" y="1894512"/>
            <a:ext cx="597300" cy="4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0" name="Google Shape;400;p30"/>
          <p:cNvSpPr txBox="1">
            <a:spLocks noGrp="1"/>
          </p:cNvSpPr>
          <p:nvPr>
            <p:ph type="title" idx="5"/>
          </p:nvPr>
        </p:nvSpPr>
        <p:spPr>
          <a:xfrm>
            <a:off x="5595976" y="3279141"/>
            <a:ext cx="597300" cy="4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04" name="Google Shape;40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BEST PRACTICES FOR AVOIDING </a:t>
            </a:r>
            <a:r>
              <a:rPr lang="en" sz="3200" dirty="0">
                <a:solidFill>
                  <a:schemeClr val="lt2"/>
                </a:solidFill>
              </a:rPr>
              <a:t>PHISHING </a:t>
            </a:r>
            <a:endParaRPr sz="3200" dirty="0">
              <a:solidFill>
                <a:schemeClr val="lt2"/>
              </a:solidFill>
            </a:endParaRPr>
          </a:p>
        </p:txBody>
      </p:sp>
      <p:cxnSp>
        <p:nvCxnSpPr>
          <p:cNvPr id="405" name="Google Shape;405;p30"/>
          <p:cNvCxnSpPr/>
          <p:nvPr/>
        </p:nvCxnSpPr>
        <p:spPr>
          <a:xfrm>
            <a:off x="4904716" y="3883741"/>
            <a:ext cx="225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30"/>
          <p:cNvCxnSpPr/>
          <p:nvPr/>
        </p:nvCxnSpPr>
        <p:spPr>
          <a:xfrm>
            <a:off x="3471614" y="2456545"/>
            <a:ext cx="225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30"/>
          <p:cNvCxnSpPr/>
          <p:nvPr/>
        </p:nvCxnSpPr>
        <p:spPr>
          <a:xfrm>
            <a:off x="6126030" y="2456545"/>
            <a:ext cx="225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30"/>
          <p:cNvSpPr/>
          <p:nvPr/>
        </p:nvSpPr>
        <p:spPr>
          <a:xfrm>
            <a:off x="8308216" y="166420"/>
            <a:ext cx="1561" cy="1068"/>
          </a:xfrm>
          <a:custGeom>
            <a:avLst/>
            <a:gdLst/>
            <a:ahLst/>
            <a:cxnLst/>
            <a:rect l="l" t="t" r="r" b="b"/>
            <a:pathLst>
              <a:path w="19" h="13" extrusionOk="0">
                <a:moveTo>
                  <a:pt x="18" y="1"/>
                </a:moveTo>
                <a:lnTo>
                  <a:pt x="0" y="12"/>
                </a:lnTo>
                <a:cubicBezTo>
                  <a:pt x="1" y="12"/>
                  <a:pt x="1" y="13"/>
                  <a:pt x="2" y="13"/>
                </a:cubicBezTo>
                <a:cubicBezTo>
                  <a:pt x="8" y="13"/>
                  <a:pt x="18" y="1"/>
                  <a:pt x="18" y="1"/>
                </a:cubicBezTo>
                <a:close/>
              </a:path>
            </a:pathLst>
          </a:custGeom>
          <a:solidFill>
            <a:srgbClr val="C45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" name="Google Shape;412;p30"/>
          <p:cNvGrpSpPr/>
          <p:nvPr/>
        </p:nvGrpSpPr>
        <p:grpSpPr>
          <a:xfrm>
            <a:off x="8459557" y="166427"/>
            <a:ext cx="597301" cy="541102"/>
            <a:chOff x="7443684" y="123535"/>
            <a:chExt cx="968230" cy="877130"/>
          </a:xfrm>
        </p:grpSpPr>
        <p:sp>
          <p:nvSpPr>
            <p:cNvPr id="413" name="Google Shape;413;p30"/>
            <p:cNvSpPr/>
            <p:nvPr/>
          </p:nvSpPr>
          <p:spPr>
            <a:xfrm>
              <a:off x="8225567" y="539901"/>
              <a:ext cx="26291" cy="17747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49" y="1"/>
                  </a:moveTo>
                  <a:cubicBezTo>
                    <a:pt x="34" y="1"/>
                    <a:pt x="20" y="8"/>
                    <a:pt x="12" y="22"/>
                  </a:cubicBezTo>
                  <a:cubicBezTo>
                    <a:pt x="1" y="42"/>
                    <a:pt x="7" y="68"/>
                    <a:pt x="28" y="81"/>
                  </a:cubicBezTo>
                  <a:lnTo>
                    <a:pt x="248" y="210"/>
                  </a:lnTo>
                  <a:cubicBezTo>
                    <a:pt x="255" y="215"/>
                    <a:pt x="263" y="216"/>
                    <a:pt x="270" y="216"/>
                  </a:cubicBezTo>
                  <a:cubicBezTo>
                    <a:pt x="284" y="216"/>
                    <a:pt x="299" y="209"/>
                    <a:pt x="307" y="194"/>
                  </a:cubicBezTo>
                  <a:cubicBezTo>
                    <a:pt x="319" y="174"/>
                    <a:pt x="312" y="148"/>
                    <a:pt x="292" y="136"/>
                  </a:cubicBezTo>
                  <a:lnTo>
                    <a:pt x="70" y="6"/>
                  </a:lnTo>
                  <a:cubicBezTo>
                    <a:pt x="64" y="3"/>
                    <a:pt x="56" y="1"/>
                    <a:pt x="4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8134866" y="441807"/>
              <a:ext cx="26373" cy="17829"/>
            </a:xfrm>
            <a:custGeom>
              <a:avLst/>
              <a:gdLst/>
              <a:ahLst/>
              <a:cxnLst/>
              <a:rect l="l" t="t" r="r" b="b"/>
              <a:pathLst>
                <a:path w="321" h="217" extrusionOk="0">
                  <a:moveTo>
                    <a:pt x="271" y="1"/>
                  </a:moveTo>
                  <a:cubicBezTo>
                    <a:pt x="264" y="1"/>
                    <a:pt x="256" y="3"/>
                    <a:pt x="250" y="7"/>
                  </a:cubicBezTo>
                  <a:lnTo>
                    <a:pt x="29" y="136"/>
                  </a:lnTo>
                  <a:cubicBezTo>
                    <a:pt x="8" y="148"/>
                    <a:pt x="1" y="175"/>
                    <a:pt x="13" y="195"/>
                  </a:cubicBezTo>
                  <a:cubicBezTo>
                    <a:pt x="21" y="208"/>
                    <a:pt x="36" y="216"/>
                    <a:pt x="51" y="216"/>
                  </a:cubicBezTo>
                  <a:cubicBezTo>
                    <a:pt x="57" y="216"/>
                    <a:pt x="65" y="214"/>
                    <a:pt x="72" y="211"/>
                  </a:cubicBezTo>
                  <a:lnTo>
                    <a:pt x="293" y="81"/>
                  </a:lnTo>
                  <a:cubicBezTo>
                    <a:pt x="314" y="69"/>
                    <a:pt x="321" y="43"/>
                    <a:pt x="308" y="23"/>
                  </a:cubicBezTo>
                  <a:cubicBezTo>
                    <a:pt x="300" y="9"/>
                    <a:pt x="286" y="1"/>
                    <a:pt x="2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7761629" y="864582"/>
              <a:ext cx="26373" cy="176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0" y="0"/>
                  </a:moveTo>
                  <a:cubicBezTo>
                    <a:pt x="263" y="0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5"/>
                    <a:pt x="0" y="172"/>
                    <a:pt x="12" y="193"/>
                  </a:cubicBezTo>
                  <a:cubicBezTo>
                    <a:pt x="20" y="206"/>
                    <a:pt x="34" y="214"/>
                    <a:pt x="49" y="214"/>
                  </a:cubicBezTo>
                  <a:cubicBezTo>
                    <a:pt x="57" y="214"/>
                    <a:pt x="63" y="212"/>
                    <a:pt x="70" y="208"/>
                  </a:cubicBezTo>
                  <a:lnTo>
                    <a:pt x="292" y="80"/>
                  </a:lnTo>
                  <a:cubicBezTo>
                    <a:pt x="312" y="68"/>
                    <a:pt x="320" y="42"/>
                    <a:pt x="308" y="21"/>
                  </a:cubicBezTo>
                  <a:cubicBezTo>
                    <a:pt x="300" y="8"/>
                    <a:pt x="285" y="0"/>
                    <a:pt x="2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8054024" y="598150"/>
              <a:ext cx="78709" cy="79120"/>
            </a:xfrm>
            <a:custGeom>
              <a:avLst/>
              <a:gdLst/>
              <a:ahLst/>
              <a:cxnLst/>
              <a:rect l="l" t="t" r="r" b="b"/>
              <a:pathLst>
                <a:path w="958" h="963" extrusionOk="0">
                  <a:moveTo>
                    <a:pt x="661" y="0"/>
                  </a:moveTo>
                  <a:lnTo>
                    <a:pt x="1" y="428"/>
                  </a:lnTo>
                  <a:lnTo>
                    <a:pt x="931" y="963"/>
                  </a:lnTo>
                  <a:lnTo>
                    <a:pt x="958" y="163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8164360" y="357762"/>
              <a:ext cx="117489" cy="133428"/>
            </a:xfrm>
            <a:custGeom>
              <a:avLst/>
              <a:gdLst/>
              <a:ahLst/>
              <a:cxnLst/>
              <a:rect l="l" t="t" r="r" b="b"/>
              <a:pathLst>
                <a:path w="1430" h="1624" extrusionOk="0">
                  <a:moveTo>
                    <a:pt x="997" y="0"/>
                  </a:moveTo>
                  <a:cubicBezTo>
                    <a:pt x="837" y="0"/>
                    <a:pt x="645" y="98"/>
                    <a:pt x="467" y="288"/>
                  </a:cubicBezTo>
                  <a:cubicBezTo>
                    <a:pt x="149" y="629"/>
                    <a:pt x="0" y="1141"/>
                    <a:pt x="136" y="1431"/>
                  </a:cubicBezTo>
                  <a:cubicBezTo>
                    <a:pt x="198" y="1560"/>
                    <a:pt x="305" y="1624"/>
                    <a:pt x="434" y="1624"/>
                  </a:cubicBezTo>
                  <a:cubicBezTo>
                    <a:pt x="593" y="1624"/>
                    <a:pt x="785" y="1526"/>
                    <a:pt x="962" y="1337"/>
                  </a:cubicBezTo>
                  <a:cubicBezTo>
                    <a:pt x="1282" y="995"/>
                    <a:pt x="1429" y="483"/>
                    <a:pt x="1293" y="193"/>
                  </a:cubicBezTo>
                  <a:cubicBezTo>
                    <a:pt x="1232" y="64"/>
                    <a:pt x="1125" y="0"/>
                    <a:pt x="9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8123611" y="197722"/>
              <a:ext cx="114942" cy="68439"/>
            </a:xfrm>
            <a:custGeom>
              <a:avLst/>
              <a:gdLst/>
              <a:ahLst/>
              <a:cxnLst/>
              <a:rect l="l" t="t" r="r" b="b"/>
              <a:pathLst>
                <a:path w="1399" h="833" extrusionOk="0">
                  <a:moveTo>
                    <a:pt x="378" y="0"/>
                  </a:moveTo>
                  <a:lnTo>
                    <a:pt x="1" y="223"/>
                  </a:lnTo>
                  <a:lnTo>
                    <a:pt x="522" y="522"/>
                  </a:lnTo>
                  <a:lnTo>
                    <a:pt x="983" y="833"/>
                  </a:lnTo>
                  <a:lnTo>
                    <a:pt x="1398" y="587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7989038" y="235185"/>
              <a:ext cx="141151" cy="182067"/>
            </a:xfrm>
            <a:custGeom>
              <a:avLst/>
              <a:gdLst/>
              <a:ahLst/>
              <a:cxnLst/>
              <a:rect l="l" t="t" r="r" b="b"/>
              <a:pathLst>
                <a:path w="1718" h="2216" extrusionOk="0">
                  <a:moveTo>
                    <a:pt x="653" y="1"/>
                  </a:moveTo>
                  <a:lnTo>
                    <a:pt x="696" y="758"/>
                  </a:lnTo>
                  <a:lnTo>
                    <a:pt x="406" y="1270"/>
                  </a:lnTo>
                  <a:lnTo>
                    <a:pt x="90" y="1437"/>
                  </a:lnTo>
                  <a:lnTo>
                    <a:pt x="113" y="1450"/>
                  </a:lnTo>
                  <a:lnTo>
                    <a:pt x="0" y="1786"/>
                  </a:lnTo>
                  <a:lnTo>
                    <a:pt x="748" y="2215"/>
                  </a:lnTo>
                  <a:lnTo>
                    <a:pt x="1427" y="1855"/>
                  </a:lnTo>
                  <a:lnTo>
                    <a:pt x="1717" y="1344"/>
                  </a:lnTo>
                  <a:lnTo>
                    <a:pt x="1675" y="586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7998076" y="586237"/>
              <a:ext cx="54554" cy="48064"/>
            </a:xfrm>
            <a:custGeom>
              <a:avLst/>
              <a:gdLst/>
              <a:ahLst/>
              <a:cxnLst/>
              <a:rect l="l" t="t" r="r" b="b"/>
              <a:pathLst>
                <a:path w="664" h="585" extrusionOk="0">
                  <a:moveTo>
                    <a:pt x="207" y="1"/>
                  </a:moveTo>
                  <a:lnTo>
                    <a:pt x="1" y="204"/>
                  </a:lnTo>
                  <a:lnTo>
                    <a:pt x="664" y="584"/>
                  </a:lnTo>
                  <a:lnTo>
                    <a:pt x="457" y="14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8015000" y="518212"/>
              <a:ext cx="61620" cy="79860"/>
            </a:xfrm>
            <a:custGeom>
              <a:avLst/>
              <a:gdLst/>
              <a:ahLst/>
              <a:cxnLst/>
              <a:rect l="l" t="t" r="r" b="b"/>
              <a:pathLst>
                <a:path w="750" h="972" extrusionOk="0">
                  <a:moveTo>
                    <a:pt x="484" y="0"/>
                  </a:moveTo>
                  <a:lnTo>
                    <a:pt x="484" y="351"/>
                  </a:lnTo>
                  <a:lnTo>
                    <a:pt x="1" y="829"/>
                  </a:lnTo>
                  <a:lnTo>
                    <a:pt x="251" y="972"/>
                  </a:lnTo>
                  <a:lnTo>
                    <a:pt x="749" y="152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8054681" y="481982"/>
              <a:ext cx="21937" cy="48803"/>
            </a:xfrm>
            <a:custGeom>
              <a:avLst/>
              <a:gdLst/>
              <a:ahLst/>
              <a:cxnLst/>
              <a:rect l="l" t="t" r="r" b="b"/>
              <a:pathLst>
                <a:path w="267" h="594" extrusionOk="0">
                  <a:moveTo>
                    <a:pt x="1" y="1"/>
                  </a:moveTo>
                  <a:lnTo>
                    <a:pt x="1" y="441"/>
                  </a:lnTo>
                  <a:lnTo>
                    <a:pt x="266" y="593"/>
                  </a:lnTo>
                  <a:lnTo>
                    <a:pt x="266" y="593"/>
                  </a:lnTo>
                  <a:lnTo>
                    <a:pt x="262" y="1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8042687" y="192464"/>
              <a:ext cx="123815" cy="90951"/>
            </a:xfrm>
            <a:custGeom>
              <a:avLst/>
              <a:gdLst/>
              <a:ahLst/>
              <a:cxnLst/>
              <a:rect l="l" t="t" r="r" b="b"/>
              <a:pathLst>
                <a:path w="1507" h="1107" extrusionOk="0">
                  <a:moveTo>
                    <a:pt x="486" y="0"/>
                  </a:moveTo>
                  <a:lnTo>
                    <a:pt x="0" y="521"/>
                  </a:lnTo>
                  <a:lnTo>
                    <a:pt x="1022" y="1106"/>
                  </a:lnTo>
                  <a:lnTo>
                    <a:pt x="1507" y="586"/>
                  </a:lnTo>
                  <a:lnTo>
                    <a:pt x="986" y="287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8154584" y="123535"/>
              <a:ext cx="239003" cy="127348"/>
            </a:xfrm>
            <a:custGeom>
              <a:avLst/>
              <a:gdLst/>
              <a:ahLst/>
              <a:cxnLst/>
              <a:rect l="l" t="t" r="r" b="b"/>
              <a:pathLst>
                <a:path w="2909" h="1550" extrusionOk="0">
                  <a:moveTo>
                    <a:pt x="940" y="0"/>
                  </a:moveTo>
                  <a:lnTo>
                    <a:pt x="450" y="57"/>
                  </a:lnTo>
                  <a:lnTo>
                    <a:pt x="1" y="903"/>
                  </a:lnTo>
                  <a:lnTo>
                    <a:pt x="1021" y="1489"/>
                  </a:lnTo>
                  <a:lnTo>
                    <a:pt x="1470" y="642"/>
                  </a:lnTo>
                  <a:lnTo>
                    <a:pt x="1960" y="587"/>
                  </a:lnTo>
                  <a:lnTo>
                    <a:pt x="1960" y="587"/>
                  </a:lnTo>
                  <a:lnTo>
                    <a:pt x="1933" y="1385"/>
                  </a:lnTo>
                  <a:lnTo>
                    <a:pt x="2230" y="1550"/>
                  </a:lnTo>
                  <a:lnTo>
                    <a:pt x="2908" y="1110"/>
                  </a:lnTo>
                  <a:lnTo>
                    <a:pt x="1888" y="523"/>
                  </a:lnTo>
                  <a:lnTo>
                    <a:pt x="1876" y="538"/>
                  </a:lnTo>
                  <a:cubicBezTo>
                    <a:pt x="1870" y="534"/>
                    <a:pt x="940" y="0"/>
                    <a:pt x="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7693357" y="474587"/>
              <a:ext cx="42888" cy="45270"/>
            </a:xfrm>
            <a:custGeom>
              <a:avLst/>
              <a:gdLst/>
              <a:ahLst/>
              <a:cxnLst/>
              <a:rect l="l" t="t" r="r" b="b"/>
              <a:pathLst>
                <a:path w="522" h="551" extrusionOk="0">
                  <a:moveTo>
                    <a:pt x="522" y="1"/>
                  </a:moveTo>
                  <a:cubicBezTo>
                    <a:pt x="519" y="1"/>
                    <a:pt x="0" y="550"/>
                    <a:pt x="0" y="550"/>
                  </a:cubicBezTo>
                  <a:lnTo>
                    <a:pt x="522" y="1"/>
                  </a:lnTo>
                  <a:cubicBezTo>
                    <a:pt x="522" y="1"/>
                    <a:pt x="522" y="1"/>
                    <a:pt x="522" y="1"/>
                  </a:cubicBezTo>
                  <a:close/>
                </a:path>
              </a:pathLst>
            </a:custGeom>
            <a:solidFill>
              <a:srgbClr val="008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7720880" y="574982"/>
              <a:ext cx="140083" cy="180916"/>
            </a:xfrm>
            <a:custGeom>
              <a:avLst/>
              <a:gdLst/>
              <a:ahLst/>
              <a:cxnLst/>
              <a:rect l="l" t="t" r="r" b="b"/>
              <a:pathLst>
                <a:path w="1705" h="2202" extrusionOk="0">
                  <a:moveTo>
                    <a:pt x="1233" y="1"/>
                  </a:moveTo>
                  <a:cubicBezTo>
                    <a:pt x="1118" y="1"/>
                    <a:pt x="989" y="38"/>
                    <a:pt x="852" y="118"/>
                  </a:cubicBezTo>
                  <a:cubicBezTo>
                    <a:pt x="789" y="154"/>
                    <a:pt x="728" y="198"/>
                    <a:pt x="669" y="247"/>
                  </a:cubicBezTo>
                  <a:cubicBezTo>
                    <a:pt x="345" y="515"/>
                    <a:pt x="92" y="955"/>
                    <a:pt x="21" y="1370"/>
                  </a:cubicBezTo>
                  <a:cubicBezTo>
                    <a:pt x="8" y="1445"/>
                    <a:pt x="1" y="1521"/>
                    <a:pt x="1" y="1593"/>
                  </a:cubicBezTo>
                  <a:cubicBezTo>
                    <a:pt x="1" y="1978"/>
                    <a:pt x="192" y="2202"/>
                    <a:pt x="472" y="2202"/>
                  </a:cubicBezTo>
                  <a:cubicBezTo>
                    <a:pt x="586" y="2202"/>
                    <a:pt x="715" y="2164"/>
                    <a:pt x="852" y="2085"/>
                  </a:cubicBezTo>
                  <a:cubicBezTo>
                    <a:pt x="1323" y="1813"/>
                    <a:pt x="1705" y="1152"/>
                    <a:pt x="1705" y="610"/>
                  </a:cubicBezTo>
                  <a:cubicBezTo>
                    <a:pt x="1705" y="224"/>
                    <a:pt x="1513" y="1"/>
                    <a:pt x="12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7443684" y="605626"/>
              <a:ext cx="172372" cy="178287"/>
            </a:xfrm>
            <a:custGeom>
              <a:avLst/>
              <a:gdLst/>
              <a:ahLst/>
              <a:cxnLst/>
              <a:rect l="l" t="t" r="r" b="b"/>
              <a:pathLst>
                <a:path w="2098" h="2170" extrusionOk="0">
                  <a:moveTo>
                    <a:pt x="1082" y="0"/>
                  </a:moveTo>
                  <a:lnTo>
                    <a:pt x="867" y="727"/>
                  </a:lnTo>
                  <a:lnTo>
                    <a:pt x="0" y="1583"/>
                  </a:lnTo>
                  <a:lnTo>
                    <a:pt x="1015" y="2169"/>
                  </a:lnTo>
                  <a:lnTo>
                    <a:pt x="1882" y="1312"/>
                  </a:lnTo>
                  <a:lnTo>
                    <a:pt x="2098" y="587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7500125" y="545570"/>
              <a:ext cx="115928" cy="108287"/>
            </a:xfrm>
            <a:custGeom>
              <a:avLst/>
              <a:gdLst/>
              <a:ahLst/>
              <a:cxnLst/>
              <a:rect l="l" t="t" r="r" b="b"/>
              <a:pathLst>
                <a:path w="1411" h="1318" extrusionOk="0">
                  <a:moveTo>
                    <a:pt x="0" y="0"/>
                  </a:moveTo>
                  <a:lnTo>
                    <a:pt x="395" y="731"/>
                  </a:lnTo>
                  <a:lnTo>
                    <a:pt x="1411" y="1318"/>
                  </a:lnTo>
                  <a:lnTo>
                    <a:pt x="1016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7443684" y="735679"/>
              <a:ext cx="172372" cy="240975"/>
            </a:xfrm>
            <a:custGeom>
              <a:avLst/>
              <a:gdLst/>
              <a:ahLst/>
              <a:cxnLst/>
              <a:rect l="l" t="t" r="r" b="b"/>
              <a:pathLst>
                <a:path w="2098" h="2933" extrusionOk="0">
                  <a:moveTo>
                    <a:pt x="0" y="0"/>
                  </a:moveTo>
                  <a:lnTo>
                    <a:pt x="0" y="826"/>
                  </a:lnTo>
                  <a:lnTo>
                    <a:pt x="1001" y="1405"/>
                  </a:lnTo>
                  <a:lnTo>
                    <a:pt x="687" y="2346"/>
                  </a:lnTo>
                  <a:lnTo>
                    <a:pt x="1194" y="2639"/>
                  </a:lnTo>
                  <a:lnTo>
                    <a:pt x="1703" y="2933"/>
                  </a:lnTo>
                  <a:lnTo>
                    <a:pt x="2098" y="1745"/>
                  </a:lnTo>
                  <a:lnTo>
                    <a:pt x="1409" y="1347"/>
                  </a:lnTo>
                  <a:lnTo>
                    <a:pt x="1015" y="1413"/>
                  </a:lnTo>
                  <a:lnTo>
                    <a:pt x="1015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7679309" y="919380"/>
              <a:ext cx="82324" cy="67700"/>
            </a:xfrm>
            <a:custGeom>
              <a:avLst/>
              <a:gdLst/>
              <a:ahLst/>
              <a:cxnLst/>
              <a:rect l="l" t="t" r="r" b="b"/>
              <a:pathLst>
                <a:path w="1002" h="824" extrusionOk="0">
                  <a:moveTo>
                    <a:pt x="693" y="1"/>
                  </a:moveTo>
                  <a:lnTo>
                    <a:pt x="171" y="53"/>
                  </a:lnTo>
                  <a:lnTo>
                    <a:pt x="0" y="246"/>
                  </a:lnTo>
                  <a:lnTo>
                    <a:pt x="1001" y="824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7500125" y="329582"/>
              <a:ext cx="261515" cy="264144"/>
            </a:xfrm>
            <a:custGeom>
              <a:avLst/>
              <a:gdLst/>
              <a:ahLst/>
              <a:cxnLst/>
              <a:rect l="l" t="t" r="r" b="b"/>
              <a:pathLst>
                <a:path w="3183" h="3215" extrusionOk="0">
                  <a:moveTo>
                    <a:pt x="2167" y="0"/>
                  </a:moveTo>
                  <a:lnTo>
                    <a:pt x="1859" y="1175"/>
                  </a:lnTo>
                  <a:lnTo>
                    <a:pt x="1338" y="1729"/>
                  </a:lnTo>
                  <a:lnTo>
                    <a:pt x="507" y="1752"/>
                  </a:lnTo>
                  <a:lnTo>
                    <a:pt x="0" y="2629"/>
                  </a:lnTo>
                  <a:lnTo>
                    <a:pt x="1016" y="3215"/>
                  </a:lnTo>
                  <a:lnTo>
                    <a:pt x="1521" y="2339"/>
                  </a:lnTo>
                  <a:lnTo>
                    <a:pt x="2352" y="2315"/>
                  </a:lnTo>
                  <a:lnTo>
                    <a:pt x="2875" y="1761"/>
                  </a:lnTo>
                  <a:lnTo>
                    <a:pt x="2877" y="1750"/>
                  </a:lnTo>
                  <a:lnTo>
                    <a:pt x="3182" y="587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7678076" y="282096"/>
              <a:ext cx="278687" cy="129402"/>
            </a:xfrm>
            <a:custGeom>
              <a:avLst/>
              <a:gdLst/>
              <a:ahLst/>
              <a:cxnLst/>
              <a:rect l="l" t="t" r="r" b="b"/>
              <a:pathLst>
                <a:path w="3392" h="1575" extrusionOk="0">
                  <a:moveTo>
                    <a:pt x="2377" y="0"/>
                  </a:moveTo>
                  <a:lnTo>
                    <a:pt x="1717" y="744"/>
                  </a:lnTo>
                  <a:lnTo>
                    <a:pt x="716" y="165"/>
                  </a:lnTo>
                  <a:lnTo>
                    <a:pt x="1" y="578"/>
                  </a:lnTo>
                  <a:lnTo>
                    <a:pt x="1016" y="1165"/>
                  </a:lnTo>
                  <a:lnTo>
                    <a:pt x="1731" y="752"/>
                  </a:lnTo>
                  <a:lnTo>
                    <a:pt x="1871" y="1125"/>
                  </a:lnTo>
                  <a:lnTo>
                    <a:pt x="2040" y="1575"/>
                  </a:lnTo>
                  <a:lnTo>
                    <a:pt x="2560" y="1523"/>
                  </a:lnTo>
                  <a:lnTo>
                    <a:pt x="3391" y="587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7965788" y="436549"/>
              <a:ext cx="84378" cy="54554"/>
            </a:xfrm>
            <a:custGeom>
              <a:avLst/>
              <a:gdLst/>
              <a:ahLst/>
              <a:cxnLst/>
              <a:rect l="l" t="t" r="r" b="b"/>
              <a:pathLst>
                <a:path w="1027" h="664" extrusionOk="0">
                  <a:moveTo>
                    <a:pt x="63" y="1"/>
                  </a:moveTo>
                  <a:lnTo>
                    <a:pt x="1" y="187"/>
                  </a:lnTo>
                  <a:lnTo>
                    <a:pt x="216" y="663"/>
                  </a:lnTo>
                  <a:lnTo>
                    <a:pt x="1026" y="528"/>
                  </a:lnTo>
                  <a:lnTo>
                    <a:pt x="835" y="44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7970882" y="381916"/>
              <a:ext cx="79613" cy="91115"/>
            </a:xfrm>
            <a:custGeom>
              <a:avLst/>
              <a:gdLst/>
              <a:ahLst/>
              <a:cxnLst/>
              <a:rect l="l" t="t" r="r" b="b"/>
              <a:pathLst>
                <a:path w="969" h="1109" extrusionOk="0">
                  <a:moveTo>
                    <a:pt x="221" y="0"/>
                  </a:moveTo>
                  <a:lnTo>
                    <a:pt x="20" y="606"/>
                  </a:lnTo>
                  <a:lnTo>
                    <a:pt x="1" y="666"/>
                  </a:lnTo>
                  <a:lnTo>
                    <a:pt x="773" y="1108"/>
                  </a:lnTo>
                  <a:lnTo>
                    <a:pt x="969" y="429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7526991" y="330322"/>
              <a:ext cx="527796" cy="670343"/>
            </a:xfrm>
            <a:custGeom>
              <a:avLst/>
              <a:gdLst/>
              <a:ahLst/>
              <a:cxnLst/>
              <a:rect l="l" t="t" r="r" b="b"/>
              <a:pathLst>
                <a:path w="6424" h="8159" extrusionOk="0">
                  <a:moveTo>
                    <a:pt x="3592" y="2978"/>
                  </a:moveTo>
                  <a:cubicBezTo>
                    <a:pt x="3872" y="2978"/>
                    <a:pt x="4065" y="3201"/>
                    <a:pt x="4065" y="3587"/>
                  </a:cubicBezTo>
                  <a:cubicBezTo>
                    <a:pt x="4065" y="4130"/>
                    <a:pt x="3683" y="4791"/>
                    <a:pt x="3212" y="5063"/>
                  </a:cubicBezTo>
                  <a:cubicBezTo>
                    <a:pt x="3076" y="5142"/>
                    <a:pt x="2947" y="5179"/>
                    <a:pt x="2832" y="5179"/>
                  </a:cubicBezTo>
                  <a:cubicBezTo>
                    <a:pt x="2553" y="5179"/>
                    <a:pt x="2361" y="4957"/>
                    <a:pt x="2361" y="4571"/>
                  </a:cubicBezTo>
                  <a:cubicBezTo>
                    <a:pt x="2361" y="4499"/>
                    <a:pt x="2368" y="4423"/>
                    <a:pt x="2381" y="4348"/>
                  </a:cubicBezTo>
                  <a:cubicBezTo>
                    <a:pt x="2452" y="3933"/>
                    <a:pt x="2707" y="3493"/>
                    <a:pt x="3029" y="3224"/>
                  </a:cubicBezTo>
                  <a:cubicBezTo>
                    <a:pt x="3088" y="3176"/>
                    <a:pt x="3149" y="3132"/>
                    <a:pt x="3212" y="3095"/>
                  </a:cubicBezTo>
                  <a:cubicBezTo>
                    <a:pt x="3349" y="3016"/>
                    <a:pt x="3478" y="2978"/>
                    <a:pt x="3592" y="2978"/>
                  </a:cubicBezTo>
                  <a:close/>
                  <a:moveTo>
                    <a:pt x="5230" y="0"/>
                  </a:moveTo>
                  <a:lnTo>
                    <a:pt x="4399" y="936"/>
                  </a:lnTo>
                  <a:lnTo>
                    <a:pt x="3879" y="988"/>
                  </a:lnTo>
                  <a:lnTo>
                    <a:pt x="3710" y="538"/>
                  </a:lnTo>
                  <a:lnTo>
                    <a:pt x="3570" y="165"/>
                  </a:lnTo>
                  <a:lnTo>
                    <a:pt x="2855" y="578"/>
                  </a:lnTo>
                  <a:lnTo>
                    <a:pt x="2550" y="1741"/>
                  </a:lnTo>
                  <a:lnTo>
                    <a:pt x="2548" y="1752"/>
                  </a:lnTo>
                  <a:cubicBezTo>
                    <a:pt x="2547" y="1757"/>
                    <a:pt x="2025" y="2306"/>
                    <a:pt x="2025" y="2306"/>
                  </a:cubicBezTo>
                  <a:lnTo>
                    <a:pt x="1194" y="2330"/>
                  </a:lnTo>
                  <a:lnTo>
                    <a:pt x="689" y="3206"/>
                  </a:lnTo>
                  <a:lnTo>
                    <a:pt x="1084" y="3938"/>
                  </a:lnTo>
                  <a:lnTo>
                    <a:pt x="868" y="4664"/>
                  </a:lnTo>
                  <a:lnTo>
                    <a:pt x="1" y="5520"/>
                  </a:lnTo>
                  <a:lnTo>
                    <a:pt x="1" y="6347"/>
                  </a:lnTo>
                  <a:lnTo>
                    <a:pt x="395" y="6281"/>
                  </a:lnTo>
                  <a:lnTo>
                    <a:pt x="1084" y="6679"/>
                  </a:lnTo>
                  <a:lnTo>
                    <a:pt x="689" y="7867"/>
                  </a:lnTo>
                  <a:lnTo>
                    <a:pt x="1194" y="8158"/>
                  </a:lnTo>
                  <a:lnTo>
                    <a:pt x="1854" y="7416"/>
                  </a:lnTo>
                  <a:lnTo>
                    <a:pt x="2025" y="7223"/>
                  </a:lnTo>
                  <a:lnTo>
                    <a:pt x="2547" y="7171"/>
                  </a:lnTo>
                  <a:lnTo>
                    <a:pt x="2855" y="7994"/>
                  </a:lnTo>
                  <a:lnTo>
                    <a:pt x="3570" y="7581"/>
                  </a:lnTo>
                  <a:lnTo>
                    <a:pt x="3879" y="6402"/>
                  </a:lnTo>
                  <a:lnTo>
                    <a:pt x="4399" y="5852"/>
                  </a:lnTo>
                  <a:lnTo>
                    <a:pt x="5230" y="5829"/>
                  </a:lnTo>
                  <a:lnTo>
                    <a:pt x="5737" y="4953"/>
                  </a:lnTo>
                  <a:lnTo>
                    <a:pt x="5342" y="4221"/>
                  </a:lnTo>
                  <a:lnTo>
                    <a:pt x="5557" y="3494"/>
                  </a:lnTo>
                  <a:lnTo>
                    <a:pt x="5735" y="3319"/>
                  </a:lnTo>
                  <a:lnTo>
                    <a:pt x="5941" y="3116"/>
                  </a:lnTo>
                  <a:lnTo>
                    <a:pt x="6424" y="2638"/>
                  </a:lnTo>
                  <a:lnTo>
                    <a:pt x="6424" y="2287"/>
                  </a:lnTo>
                  <a:lnTo>
                    <a:pt x="6424" y="1847"/>
                  </a:lnTo>
                  <a:lnTo>
                    <a:pt x="6367" y="1821"/>
                  </a:lnTo>
                  <a:lnTo>
                    <a:pt x="5557" y="1956"/>
                  </a:lnTo>
                  <a:lnTo>
                    <a:pt x="5342" y="1480"/>
                  </a:lnTo>
                  <a:lnTo>
                    <a:pt x="5404" y="1294"/>
                  </a:lnTo>
                  <a:lnTo>
                    <a:pt x="5423" y="1234"/>
                  </a:lnTo>
                  <a:lnTo>
                    <a:pt x="5624" y="628"/>
                  </a:lnTo>
                  <a:lnTo>
                    <a:pt x="5737" y="292"/>
                  </a:lnTo>
                  <a:lnTo>
                    <a:pt x="5714" y="278"/>
                  </a:lnTo>
                  <a:lnTo>
                    <a:pt x="52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8034307" y="171760"/>
              <a:ext cx="377607" cy="505530"/>
            </a:xfrm>
            <a:custGeom>
              <a:avLst/>
              <a:gdLst/>
              <a:ahLst/>
              <a:cxnLst/>
              <a:rect l="l" t="t" r="r" b="b"/>
              <a:pathLst>
                <a:path w="4596" h="6153" extrusionOk="0">
                  <a:moveTo>
                    <a:pt x="2580" y="2264"/>
                  </a:moveTo>
                  <a:cubicBezTo>
                    <a:pt x="2708" y="2264"/>
                    <a:pt x="2815" y="2328"/>
                    <a:pt x="2876" y="2457"/>
                  </a:cubicBezTo>
                  <a:cubicBezTo>
                    <a:pt x="3012" y="2747"/>
                    <a:pt x="2865" y="3259"/>
                    <a:pt x="2545" y="3601"/>
                  </a:cubicBezTo>
                  <a:cubicBezTo>
                    <a:pt x="2368" y="3790"/>
                    <a:pt x="2176" y="3888"/>
                    <a:pt x="2017" y="3888"/>
                  </a:cubicBezTo>
                  <a:cubicBezTo>
                    <a:pt x="1888" y="3888"/>
                    <a:pt x="1781" y="3824"/>
                    <a:pt x="1720" y="3695"/>
                  </a:cubicBezTo>
                  <a:cubicBezTo>
                    <a:pt x="1583" y="3405"/>
                    <a:pt x="1732" y="2893"/>
                    <a:pt x="2050" y="2552"/>
                  </a:cubicBezTo>
                  <a:cubicBezTo>
                    <a:pt x="2228" y="2362"/>
                    <a:pt x="2420" y="2264"/>
                    <a:pt x="2580" y="2264"/>
                  </a:cubicBezTo>
                  <a:close/>
                  <a:moveTo>
                    <a:pt x="3424" y="0"/>
                  </a:moveTo>
                  <a:lnTo>
                    <a:pt x="2934" y="55"/>
                  </a:lnTo>
                  <a:lnTo>
                    <a:pt x="2485" y="903"/>
                  </a:lnTo>
                  <a:lnTo>
                    <a:pt x="2070" y="1149"/>
                  </a:lnTo>
                  <a:lnTo>
                    <a:pt x="1609" y="838"/>
                  </a:lnTo>
                  <a:lnTo>
                    <a:pt x="1124" y="1358"/>
                  </a:lnTo>
                  <a:lnTo>
                    <a:pt x="1166" y="2116"/>
                  </a:lnTo>
                  <a:lnTo>
                    <a:pt x="876" y="2627"/>
                  </a:lnTo>
                  <a:lnTo>
                    <a:pt x="197" y="2987"/>
                  </a:lnTo>
                  <a:lnTo>
                    <a:pt x="1" y="3666"/>
                  </a:lnTo>
                  <a:lnTo>
                    <a:pt x="192" y="3751"/>
                  </a:lnTo>
                  <a:lnTo>
                    <a:pt x="249" y="3777"/>
                  </a:lnTo>
                  <a:lnTo>
                    <a:pt x="510" y="3892"/>
                  </a:lnTo>
                  <a:lnTo>
                    <a:pt x="514" y="4369"/>
                  </a:lnTo>
                  <a:lnTo>
                    <a:pt x="16" y="5189"/>
                  </a:lnTo>
                  <a:lnTo>
                    <a:pt x="223" y="5629"/>
                  </a:lnTo>
                  <a:lnTo>
                    <a:pt x="241" y="5618"/>
                  </a:lnTo>
                  <a:lnTo>
                    <a:pt x="901" y="5190"/>
                  </a:lnTo>
                  <a:lnTo>
                    <a:pt x="1198" y="5353"/>
                  </a:lnTo>
                  <a:lnTo>
                    <a:pt x="1171" y="6153"/>
                  </a:lnTo>
                  <a:lnTo>
                    <a:pt x="1661" y="6097"/>
                  </a:lnTo>
                  <a:lnTo>
                    <a:pt x="2110" y="5250"/>
                  </a:lnTo>
                  <a:lnTo>
                    <a:pt x="2527" y="5004"/>
                  </a:lnTo>
                  <a:lnTo>
                    <a:pt x="2987" y="5314"/>
                  </a:lnTo>
                  <a:lnTo>
                    <a:pt x="3473" y="4794"/>
                  </a:lnTo>
                  <a:lnTo>
                    <a:pt x="3430" y="4036"/>
                  </a:lnTo>
                  <a:lnTo>
                    <a:pt x="3720" y="3525"/>
                  </a:lnTo>
                  <a:lnTo>
                    <a:pt x="4399" y="3164"/>
                  </a:lnTo>
                  <a:lnTo>
                    <a:pt x="4595" y="2485"/>
                  </a:lnTo>
                  <a:lnTo>
                    <a:pt x="4086" y="2260"/>
                  </a:lnTo>
                  <a:lnTo>
                    <a:pt x="4085" y="2192"/>
                  </a:lnTo>
                  <a:lnTo>
                    <a:pt x="4082" y="1783"/>
                  </a:lnTo>
                  <a:lnTo>
                    <a:pt x="4581" y="963"/>
                  </a:lnTo>
                  <a:lnTo>
                    <a:pt x="4372" y="523"/>
                  </a:lnTo>
                  <a:lnTo>
                    <a:pt x="3696" y="963"/>
                  </a:lnTo>
                  <a:lnTo>
                    <a:pt x="3398" y="79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611;p56">
            <a:extLst>
              <a:ext uri="{FF2B5EF4-FFF2-40B4-BE49-F238E27FC236}">
                <a16:creationId xmlns:a16="http://schemas.microsoft.com/office/drawing/2014/main" id="{C60E91F8-84A1-277C-152F-6A648687BD31}"/>
              </a:ext>
            </a:extLst>
          </p:cNvPr>
          <p:cNvGrpSpPr/>
          <p:nvPr/>
        </p:nvGrpSpPr>
        <p:grpSpPr>
          <a:xfrm>
            <a:off x="-59428" y="2646812"/>
            <a:ext cx="3531042" cy="2496688"/>
            <a:chOff x="-4566214" y="2940118"/>
            <a:chExt cx="2882565" cy="1931685"/>
          </a:xfrm>
        </p:grpSpPr>
        <p:sp>
          <p:nvSpPr>
            <p:cNvPr id="26" name="Google Shape;2612;p56">
              <a:extLst>
                <a:ext uri="{FF2B5EF4-FFF2-40B4-BE49-F238E27FC236}">
                  <a16:creationId xmlns:a16="http://schemas.microsoft.com/office/drawing/2014/main" id="{AE33CE3F-B739-FBCE-BFEC-7E75432FBA7A}"/>
                </a:ext>
              </a:extLst>
            </p:cNvPr>
            <p:cNvSpPr/>
            <p:nvPr/>
          </p:nvSpPr>
          <p:spPr>
            <a:xfrm>
              <a:off x="-4566214" y="3941125"/>
              <a:ext cx="104820" cy="60125"/>
            </a:xfrm>
            <a:custGeom>
              <a:avLst/>
              <a:gdLst/>
              <a:ahLst/>
              <a:cxnLst/>
              <a:rect l="l" t="t" r="r" b="b"/>
              <a:pathLst>
                <a:path w="1712" h="982" extrusionOk="0">
                  <a:moveTo>
                    <a:pt x="615" y="155"/>
                  </a:moveTo>
                  <a:cubicBezTo>
                    <a:pt x="688" y="155"/>
                    <a:pt x="760" y="175"/>
                    <a:pt x="831" y="217"/>
                  </a:cubicBezTo>
                  <a:lnTo>
                    <a:pt x="1331" y="505"/>
                  </a:lnTo>
                  <a:cubicBezTo>
                    <a:pt x="1407" y="549"/>
                    <a:pt x="1443" y="593"/>
                    <a:pt x="1439" y="637"/>
                  </a:cubicBezTo>
                  <a:cubicBezTo>
                    <a:pt x="1435" y="681"/>
                    <a:pt x="1398" y="723"/>
                    <a:pt x="1328" y="763"/>
                  </a:cubicBezTo>
                  <a:cubicBezTo>
                    <a:pt x="1256" y="805"/>
                    <a:pt x="1183" y="826"/>
                    <a:pt x="1108" y="827"/>
                  </a:cubicBezTo>
                  <a:cubicBezTo>
                    <a:pt x="1106" y="827"/>
                    <a:pt x="1104" y="827"/>
                    <a:pt x="1103" y="827"/>
                  </a:cubicBezTo>
                  <a:cubicBezTo>
                    <a:pt x="1030" y="827"/>
                    <a:pt x="957" y="807"/>
                    <a:pt x="883" y="764"/>
                  </a:cubicBezTo>
                  <a:lnTo>
                    <a:pt x="383" y="476"/>
                  </a:lnTo>
                  <a:cubicBezTo>
                    <a:pt x="308" y="432"/>
                    <a:pt x="272" y="388"/>
                    <a:pt x="274" y="345"/>
                  </a:cubicBezTo>
                  <a:cubicBezTo>
                    <a:pt x="276" y="302"/>
                    <a:pt x="313" y="260"/>
                    <a:pt x="385" y="219"/>
                  </a:cubicBezTo>
                  <a:cubicBezTo>
                    <a:pt x="455" y="179"/>
                    <a:pt x="528" y="157"/>
                    <a:pt x="604" y="155"/>
                  </a:cubicBezTo>
                  <a:cubicBezTo>
                    <a:pt x="608" y="155"/>
                    <a:pt x="612" y="155"/>
                    <a:pt x="615" y="155"/>
                  </a:cubicBezTo>
                  <a:close/>
                  <a:moveTo>
                    <a:pt x="658" y="0"/>
                  </a:moveTo>
                  <a:cubicBezTo>
                    <a:pt x="643" y="0"/>
                    <a:pt x="627" y="1"/>
                    <a:pt x="612" y="2"/>
                  </a:cubicBezTo>
                  <a:cubicBezTo>
                    <a:pt x="543" y="6"/>
                    <a:pt x="476" y="20"/>
                    <a:pt x="410" y="41"/>
                  </a:cubicBezTo>
                  <a:cubicBezTo>
                    <a:pt x="345" y="64"/>
                    <a:pt x="283" y="92"/>
                    <a:pt x="223" y="126"/>
                  </a:cubicBezTo>
                  <a:cubicBezTo>
                    <a:pt x="164" y="161"/>
                    <a:pt x="114" y="197"/>
                    <a:pt x="76" y="235"/>
                  </a:cubicBezTo>
                  <a:cubicBezTo>
                    <a:pt x="39" y="272"/>
                    <a:pt x="16" y="310"/>
                    <a:pt x="8" y="350"/>
                  </a:cubicBezTo>
                  <a:cubicBezTo>
                    <a:pt x="0" y="389"/>
                    <a:pt x="10" y="430"/>
                    <a:pt x="38" y="470"/>
                  </a:cubicBezTo>
                  <a:cubicBezTo>
                    <a:pt x="66" y="511"/>
                    <a:pt x="114" y="550"/>
                    <a:pt x="184" y="591"/>
                  </a:cubicBezTo>
                  <a:lnTo>
                    <a:pt x="684" y="879"/>
                  </a:lnTo>
                  <a:cubicBezTo>
                    <a:pt x="754" y="920"/>
                    <a:pt x="823" y="948"/>
                    <a:pt x="893" y="963"/>
                  </a:cubicBezTo>
                  <a:cubicBezTo>
                    <a:pt x="948" y="976"/>
                    <a:pt x="1001" y="982"/>
                    <a:pt x="1055" y="982"/>
                  </a:cubicBezTo>
                  <a:cubicBezTo>
                    <a:pt x="1070" y="982"/>
                    <a:pt x="1085" y="981"/>
                    <a:pt x="1100" y="980"/>
                  </a:cubicBezTo>
                  <a:cubicBezTo>
                    <a:pt x="1169" y="976"/>
                    <a:pt x="1236" y="963"/>
                    <a:pt x="1301" y="941"/>
                  </a:cubicBezTo>
                  <a:cubicBezTo>
                    <a:pt x="1366" y="920"/>
                    <a:pt x="1429" y="891"/>
                    <a:pt x="1489" y="857"/>
                  </a:cubicBezTo>
                  <a:cubicBezTo>
                    <a:pt x="1549" y="823"/>
                    <a:pt x="1597" y="787"/>
                    <a:pt x="1635" y="748"/>
                  </a:cubicBezTo>
                  <a:cubicBezTo>
                    <a:pt x="1673" y="711"/>
                    <a:pt x="1696" y="672"/>
                    <a:pt x="1704" y="632"/>
                  </a:cubicBezTo>
                  <a:cubicBezTo>
                    <a:pt x="1712" y="593"/>
                    <a:pt x="1703" y="552"/>
                    <a:pt x="1676" y="512"/>
                  </a:cubicBezTo>
                  <a:cubicBezTo>
                    <a:pt x="1649" y="471"/>
                    <a:pt x="1602" y="431"/>
                    <a:pt x="1532" y="390"/>
                  </a:cubicBezTo>
                  <a:lnTo>
                    <a:pt x="1032" y="102"/>
                  </a:lnTo>
                  <a:cubicBezTo>
                    <a:pt x="962" y="62"/>
                    <a:pt x="891" y="33"/>
                    <a:pt x="821" y="18"/>
                  </a:cubicBezTo>
                  <a:cubicBezTo>
                    <a:pt x="766" y="6"/>
                    <a:pt x="712" y="0"/>
                    <a:pt x="6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13;p56">
              <a:extLst>
                <a:ext uri="{FF2B5EF4-FFF2-40B4-BE49-F238E27FC236}">
                  <a16:creationId xmlns:a16="http://schemas.microsoft.com/office/drawing/2014/main" id="{D2AF135E-A1DC-9675-9B19-CE91195F02CD}"/>
                </a:ext>
              </a:extLst>
            </p:cNvPr>
            <p:cNvSpPr/>
            <p:nvPr/>
          </p:nvSpPr>
          <p:spPr>
            <a:xfrm>
              <a:off x="-3368421" y="4019430"/>
              <a:ext cx="19593" cy="13225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48" y="0"/>
                  </a:moveTo>
                  <a:cubicBezTo>
                    <a:pt x="34" y="0"/>
                    <a:pt x="20" y="8"/>
                    <a:pt x="12" y="21"/>
                  </a:cubicBezTo>
                  <a:cubicBezTo>
                    <a:pt x="0" y="41"/>
                    <a:pt x="7" y="68"/>
                    <a:pt x="27" y="80"/>
                  </a:cubicBezTo>
                  <a:lnTo>
                    <a:pt x="248" y="210"/>
                  </a:lnTo>
                  <a:cubicBezTo>
                    <a:pt x="255" y="214"/>
                    <a:pt x="263" y="216"/>
                    <a:pt x="270" y="216"/>
                  </a:cubicBezTo>
                  <a:cubicBezTo>
                    <a:pt x="284" y="216"/>
                    <a:pt x="299" y="208"/>
                    <a:pt x="307" y="195"/>
                  </a:cubicBezTo>
                  <a:cubicBezTo>
                    <a:pt x="319" y="174"/>
                    <a:pt x="312" y="148"/>
                    <a:pt x="292" y="136"/>
                  </a:cubicBezTo>
                  <a:lnTo>
                    <a:pt x="70" y="7"/>
                  </a:lnTo>
                  <a:cubicBezTo>
                    <a:pt x="63" y="2"/>
                    <a:pt x="56" y="0"/>
                    <a:pt x="4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14;p56">
              <a:extLst>
                <a:ext uri="{FF2B5EF4-FFF2-40B4-BE49-F238E27FC236}">
                  <a16:creationId xmlns:a16="http://schemas.microsoft.com/office/drawing/2014/main" id="{19A70D9C-6D6A-C37D-D7C1-6CBB667C5FB6}"/>
                </a:ext>
              </a:extLst>
            </p:cNvPr>
            <p:cNvSpPr/>
            <p:nvPr/>
          </p:nvSpPr>
          <p:spPr>
            <a:xfrm>
              <a:off x="-3864767" y="3727515"/>
              <a:ext cx="484366" cy="286664"/>
            </a:xfrm>
            <a:custGeom>
              <a:avLst/>
              <a:gdLst/>
              <a:ahLst/>
              <a:cxnLst/>
              <a:rect l="l" t="t" r="r" b="b"/>
              <a:pathLst>
                <a:path w="7911" h="4682" extrusionOk="0">
                  <a:moveTo>
                    <a:pt x="49" y="1"/>
                  </a:moveTo>
                  <a:cubicBezTo>
                    <a:pt x="34" y="1"/>
                    <a:pt x="20" y="8"/>
                    <a:pt x="12" y="21"/>
                  </a:cubicBezTo>
                  <a:cubicBezTo>
                    <a:pt x="1" y="42"/>
                    <a:pt x="8" y="68"/>
                    <a:pt x="28" y="80"/>
                  </a:cubicBezTo>
                  <a:lnTo>
                    <a:pt x="469" y="340"/>
                  </a:lnTo>
                  <a:cubicBezTo>
                    <a:pt x="477" y="345"/>
                    <a:pt x="484" y="346"/>
                    <a:pt x="492" y="346"/>
                  </a:cubicBezTo>
                  <a:cubicBezTo>
                    <a:pt x="507" y="346"/>
                    <a:pt x="520" y="339"/>
                    <a:pt x="528" y="325"/>
                  </a:cubicBezTo>
                  <a:cubicBezTo>
                    <a:pt x="540" y="304"/>
                    <a:pt x="534" y="278"/>
                    <a:pt x="513" y="267"/>
                  </a:cubicBezTo>
                  <a:lnTo>
                    <a:pt x="71" y="7"/>
                  </a:lnTo>
                  <a:cubicBezTo>
                    <a:pt x="64" y="3"/>
                    <a:pt x="56" y="1"/>
                    <a:pt x="49" y="1"/>
                  </a:cubicBezTo>
                  <a:close/>
                  <a:moveTo>
                    <a:pt x="787" y="434"/>
                  </a:moveTo>
                  <a:cubicBezTo>
                    <a:pt x="772" y="434"/>
                    <a:pt x="757" y="441"/>
                    <a:pt x="750" y="455"/>
                  </a:cubicBezTo>
                  <a:cubicBezTo>
                    <a:pt x="737" y="475"/>
                    <a:pt x="744" y="501"/>
                    <a:pt x="764" y="514"/>
                  </a:cubicBezTo>
                  <a:lnTo>
                    <a:pt x="1207" y="774"/>
                  </a:lnTo>
                  <a:cubicBezTo>
                    <a:pt x="1214" y="777"/>
                    <a:pt x="1220" y="779"/>
                    <a:pt x="1228" y="779"/>
                  </a:cubicBezTo>
                  <a:cubicBezTo>
                    <a:pt x="1243" y="779"/>
                    <a:pt x="1258" y="771"/>
                    <a:pt x="1266" y="758"/>
                  </a:cubicBezTo>
                  <a:cubicBezTo>
                    <a:pt x="1277" y="738"/>
                    <a:pt x="1270" y="712"/>
                    <a:pt x="1250" y="699"/>
                  </a:cubicBezTo>
                  <a:lnTo>
                    <a:pt x="808" y="439"/>
                  </a:lnTo>
                  <a:cubicBezTo>
                    <a:pt x="802" y="436"/>
                    <a:pt x="794" y="434"/>
                    <a:pt x="787" y="434"/>
                  </a:cubicBezTo>
                  <a:close/>
                  <a:moveTo>
                    <a:pt x="1524" y="867"/>
                  </a:moveTo>
                  <a:cubicBezTo>
                    <a:pt x="1509" y="867"/>
                    <a:pt x="1495" y="875"/>
                    <a:pt x="1486" y="889"/>
                  </a:cubicBezTo>
                  <a:cubicBezTo>
                    <a:pt x="1474" y="909"/>
                    <a:pt x="1482" y="935"/>
                    <a:pt x="1502" y="947"/>
                  </a:cubicBezTo>
                  <a:lnTo>
                    <a:pt x="1943" y="1207"/>
                  </a:lnTo>
                  <a:cubicBezTo>
                    <a:pt x="1950" y="1211"/>
                    <a:pt x="1958" y="1213"/>
                    <a:pt x="1966" y="1213"/>
                  </a:cubicBezTo>
                  <a:cubicBezTo>
                    <a:pt x="1981" y="1213"/>
                    <a:pt x="1994" y="1205"/>
                    <a:pt x="2002" y="1191"/>
                  </a:cubicBezTo>
                  <a:cubicBezTo>
                    <a:pt x="2014" y="1171"/>
                    <a:pt x="2008" y="1145"/>
                    <a:pt x="1987" y="1133"/>
                  </a:cubicBezTo>
                  <a:lnTo>
                    <a:pt x="1545" y="873"/>
                  </a:lnTo>
                  <a:cubicBezTo>
                    <a:pt x="1538" y="869"/>
                    <a:pt x="1531" y="867"/>
                    <a:pt x="1524" y="867"/>
                  </a:cubicBezTo>
                  <a:close/>
                  <a:moveTo>
                    <a:pt x="2260" y="1301"/>
                  </a:moveTo>
                  <a:cubicBezTo>
                    <a:pt x="2246" y="1301"/>
                    <a:pt x="2231" y="1308"/>
                    <a:pt x="2224" y="1322"/>
                  </a:cubicBezTo>
                  <a:cubicBezTo>
                    <a:pt x="2211" y="1342"/>
                    <a:pt x="2218" y="1368"/>
                    <a:pt x="2238" y="1381"/>
                  </a:cubicBezTo>
                  <a:lnTo>
                    <a:pt x="2681" y="1641"/>
                  </a:lnTo>
                  <a:cubicBezTo>
                    <a:pt x="2688" y="1644"/>
                    <a:pt x="2694" y="1646"/>
                    <a:pt x="2702" y="1646"/>
                  </a:cubicBezTo>
                  <a:cubicBezTo>
                    <a:pt x="2717" y="1646"/>
                    <a:pt x="2732" y="1638"/>
                    <a:pt x="2740" y="1625"/>
                  </a:cubicBezTo>
                  <a:cubicBezTo>
                    <a:pt x="2751" y="1605"/>
                    <a:pt x="2744" y="1579"/>
                    <a:pt x="2724" y="1566"/>
                  </a:cubicBezTo>
                  <a:lnTo>
                    <a:pt x="2281" y="1306"/>
                  </a:lnTo>
                  <a:cubicBezTo>
                    <a:pt x="2275" y="1303"/>
                    <a:pt x="2267" y="1301"/>
                    <a:pt x="2260" y="1301"/>
                  </a:cubicBezTo>
                  <a:close/>
                  <a:moveTo>
                    <a:pt x="2998" y="1734"/>
                  </a:moveTo>
                  <a:cubicBezTo>
                    <a:pt x="2983" y="1734"/>
                    <a:pt x="2969" y="1742"/>
                    <a:pt x="2960" y="1756"/>
                  </a:cubicBezTo>
                  <a:cubicBezTo>
                    <a:pt x="2949" y="1776"/>
                    <a:pt x="2956" y="1802"/>
                    <a:pt x="2976" y="1814"/>
                  </a:cubicBezTo>
                  <a:lnTo>
                    <a:pt x="3417" y="2074"/>
                  </a:lnTo>
                  <a:cubicBezTo>
                    <a:pt x="3424" y="2078"/>
                    <a:pt x="3432" y="2080"/>
                    <a:pt x="3440" y="2080"/>
                  </a:cubicBezTo>
                  <a:cubicBezTo>
                    <a:pt x="3453" y="2080"/>
                    <a:pt x="3468" y="2072"/>
                    <a:pt x="3476" y="2058"/>
                  </a:cubicBezTo>
                  <a:cubicBezTo>
                    <a:pt x="3488" y="2038"/>
                    <a:pt x="3482" y="2012"/>
                    <a:pt x="3461" y="2000"/>
                  </a:cubicBezTo>
                  <a:lnTo>
                    <a:pt x="3019" y="1740"/>
                  </a:lnTo>
                  <a:cubicBezTo>
                    <a:pt x="3012" y="1736"/>
                    <a:pt x="3005" y="1734"/>
                    <a:pt x="2998" y="1734"/>
                  </a:cubicBezTo>
                  <a:close/>
                  <a:moveTo>
                    <a:pt x="3734" y="2168"/>
                  </a:moveTo>
                  <a:cubicBezTo>
                    <a:pt x="3720" y="2168"/>
                    <a:pt x="3705" y="2175"/>
                    <a:pt x="3698" y="2189"/>
                  </a:cubicBezTo>
                  <a:cubicBezTo>
                    <a:pt x="3685" y="2209"/>
                    <a:pt x="3692" y="2235"/>
                    <a:pt x="3712" y="2248"/>
                  </a:cubicBezTo>
                  <a:lnTo>
                    <a:pt x="4155" y="2507"/>
                  </a:lnTo>
                  <a:cubicBezTo>
                    <a:pt x="4162" y="2511"/>
                    <a:pt x="4168" y="2513"/>
                    <a:pt x="4176" y="2513"/>
                  </a:cubicBezTo>
                  <a:cubicBezTo>
                    <a:pt x="4191" y="2513"/>
                    <a:pt x="4206" y="2506"/>
                    <a:pt x="4214" y="2492"/>
                  </a:cubicBezTo>
                  <a:cubicBezTo>
                    <a:pt x="4225" y="2472"/>
                    <a:pt x="4218" y="2446"/>
                    <a:pt x="4198" y="2433"/>
                  </a:cubicBezTo>
                  <a:lnTo>
                    <a:pt x="3755" y="2173"/>
                  </a:lnTo>
                  <a:cubicBezTo>
                    <a:pt x="3749" y="2170"/>
                    <a:pt x="3741" y="2168"/>
                    <a:pt x="3734" y="2168"/>
                  </a:cubicBezTo>
                  <a:close/>
                  <a:moveTo>
                    <a:pt x="4471" y="2601"/>
                  </a:moveTo>
                  <a:cubicBezTo>
                    <a:pt x="4457" y="2601"/>
                    <a:pt x="4442" y="2608"/>
                    <a:pt x="4434" y="2623"/>
                  </a:cubicBezTo>
                  <a:cubicBezTo>
                    <a:pt x="4422" y="2643"/>
                    <a:pt x="4429" y="2669"/>
                    <a:pt x="4450" y="2681"/>
                  </a:cubicBezTo>
                  <a:lnTo>
                    <a:pt x="4891" y="2941"/>
                  </a:lnTo>
                  <a:cubicBezTo>
                    <a:pt x="4898" y="2945"/>
                    <a:pt x="4906" y="2947"/>
                    <a:pt x="4913" y="2947"/>
                  </a:cubicBezTo>
                  <a:cubicBezTo>
                    <a:pt x="4927" y="2947"/>
                    <a:pt x="4942" y="2939"/>
                    <a:pt x="4950" y="2926"/>
                  </a:cubicBezTo>
                  <a:cubicBezTo>
                    <a:pt x="4962" y="2905"/>
                    <a:pt x="4956" y="2879"/>
                    <a:pt x="4935" y="2867"/>
                  </a:cubicBezTo>
                  <a:lnTo>
                    <a:pt x="4493" y="2607"/>
                  </a:lnTo>
                  <a:cubicBezTo>
                    <a:pt x="4486" y="2603"/>
                    <a:pt x="4478" y="2601"/>
                    <a:pt x="4471" y="2601"/>
                  </a:cubicBezTo>
                  <a:close/>
                  <a:moveTo>
                    <a:pt x="5208" y="3035"/>
                  </a:moveTo>
                  <a:cubicBezTo>
                    <a:pt x="5194" y="3035"/>
                    <a:pt x="5179" y="3042"/>
                    <a:pt x="5172" y="3056"/>
                  </a:cubicBezTo>
                  <a:cubicBezTo>
                    <a:pt x="5159" y="3076"/>
                    <a:pt x="5166" y="3102"/>
                    <a:pt x="5186" y="3115"/>
                  </a:cubicBezTo>
                  <a:lnTo>
                    <a:pt x="5629" y="3374"/>
                  </a:lnTo>
                  <a:cubicBezTo>
                    <a:pt x="5636" y="3378"/>
                    <a:pt x="5642" y="3380"/>
                    <a:pt x="5650" y="3380"/>
                  </a:cubicBezTo>
                  <a:cubicBezTo>
                    <a:pt x="5665" y="3380"/>
                    <a:pt x="5680" y="3373"/>
                    <a:pt x="5688" y="3359"/>
                  </a:cubicBezTo>
                  <a:cubicBezTo>
                    <a:pt x="5699" y="3339"/>
                    <a:pt x="5692" y="3313"/>
                    <a:pt x="5672" y="3301"/>
                  </a:cubicBezTo>
                  <a:lnTo>
                    <a:pt x="5230" y="3040"/>
                  </a:lnTo>
                  <a:cubicBezTo>
                    <a:pt x="5224" y="3037"/>
                    <a:pt x="5216" y="3035"/>
                    <a:pt x="5208" y="3035"/>
                  </a:cubicBezTo>
                  <a:close/>
                  <a:moveTo>
                    <a:pt x="5945" y="3468"/>
                  </a:moveTo>
                  <a:cubicBezTo>
                    <a:pt x="5930" y="3468"/>
                    <a:pt x="5916" y="3475"/>
                    <a:pt x="5908" y="3489"/>
                  </a:cubicBezTo>
                  <a:cubicBezTo>
                    <a:pt x="5896" y="3510"/>
                    <a:pt x="5903" y="3536"/>
                    <a:pt x="5923" y="3547"/>
                  </a:cubicBezTo>
                  <a:lnTo>
                    <a:pt x="6365" y="3807"/>
                  </a:lnTo>
                  <a:cubicBezTo>
                    <a:pt x="6372" y="3812"/>
                    <a:pt x="6380" y="3814"/>
                    <a:pt x="6387" y="3814"/>
                  </a:cubicBezTo>
                  <a:cubicBezTo>
                    <a:pt x="6401" y="3814"/>
                    <a:pt x="6416" y="3806"/>
                    <a:pt x="6424" y="3793"/>
                  </a:cubicBezTo>
                  <a:cubicBezTo>
                    <a:pt x="6436" y="3772"/>
                    <a:pt x="6430" y="3746"/>
                    <a:pt x="6409" y="3734"/>
                  </a:cubicBezTo>
                  <a:lnTo>
                    <a:pt x="5967" y="3474"/>
                  </a:lnTo>
                  <a:cubicBezTo>
                    <a:pt x="5960" y="3470"/>
                    <a:pt x="5952" y="3468"/>
                    <a:pt x="5945" y="3468"/>
                  </a:cubicBezTo>
                  <a:close/>
                  <a:moveTo>
                    <a:pt x="6682" y="3901"/>
                  </a:moveTo>
                  <a:cubicBezTo>
                    <a:pt x="6667" y="3901"/>
                    <a:pt x="6653" y="3909"/>
                    <a:pt x="6646" y="3922"/>
                  </a:cubicBezTo>
                  <a:cubicBezTo>
                    <a:pt x="6633" y="3944"/>
                    <a:pt x="6640" y="3969"/>
                    <a:pt x="6660" y="3981"/>
                  </a:cubicBezTo>
                  <a:lnTo>
                    <a:pt x="7103" y="4241"/>
                  </a:lnTo>
                  <a:cubicBezTo>
                    <a:pt x="7110" y="4245"/>
                    <a:pt x="7116" y="4248"/>
                    <a:pt x="7124" y="4248"/>
                  </a:cubicBezTo>
                  <a:cubicBezTo>
                    <a:pt x="7139" y="4248"/>
                    <a:pt x="7154" y="4240"/>
                    <a:pt x="7162" y="4226"/>
                  </a:cubicBezTo>
                  <a:cubicBezTo>
                    <a:pt x="7173" y="4206"/>
                    <a:pt x="7166" y="4179"/>
                    <a:pt x="7146" y="4168"/>
                  </a:cubicBezTo>
                  <a:lnTo>
                    <a:pt x="6704" y="3907"/>
                  </a:lnTo>
                  <a:cubicBezTo>
                    <a:pt x="6697" y="3903"/>
                    <a:pt x="6689" y="3901"/>
                    <a:pt x="6682" y="3901"/>
                  </a:cubicBezTo>
                  <a:close/>
                  <a:moveTo>
                    <a:pt x="7419" y="4335"/>
                  </a:moveTo>
                  <a:cubicBezTo>
                    <a:pt x="7404" y="4335"/>
                    <a:pt x="7390" y="4342"/>
                    <a:pt x="7382" y="4356"/>
                  </a:cubicBezTo>
                  <a:cubicBezTo>
                    <a:pt x="7370" y="4376"/>
                    <a:pt x="7377" y="4403"/>
                    <a:pt x="7397" y="4414"/>
                  </a:cubicBezTo>
                  <a:lnTo>
                    <a:pt x="7839" y="4674"/>
                  </a:lnTo>
                  <a:cubicBezTo>
                    <a:pt x="7846" y="4679"/>
                    <a:pt x="7854" y="4681"/>
                    <a:pt x="7861" y="4681"/>
                  </a:cubicBezTo>
                  <a:cubicBezTo>
                    <a:pt x="7875" y="4681"/>
                    <a:pt x="7890" y="4673"/>
                    <a:pt x="7898" y="4660"/>
                  </a:cubicBezTo>
                  <a:cubicBezTo>
                    <a:pt x="7910" y="4639"/>
                    <a:pt x="7904" y="4612"/>
                    <a:pt x="7883" y="4601"/>
                  </a:cubicBezTo>
                  <a:lnTo>
                    <a:pt x="7441" y="4341"/>
                  </a:lnTo>
                  <a:cubicBezTo>
                    <a:pt x="7434" y="4337"/>
                    <a:pt x="7426" y="4335"/>
                    <a:pt x="7419" y="43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15;p56">
              <a:extLst>
                <a:ext uri="{FF2B5EF4-FFF2-40B4-BE49-F238E27FC236}">
                  <a16:creationId xmlns:a16="http://schemas.microsoft.com/office/drawing/2014/main" id="{08D15513-AB1C-E44E-EF21-7D4663249B94}"/>
                </a:ext>
              </a:extLst>
            </p:cNvPr>
            <p:cNvSpPr/>
            <p:nvPr/>
          </p:nvSpPr>
          <p:spPr>
            <a:xfrm>
              <a:off x="-3896297" y="3708965"/>
              <a:ext cx="19470" cy="13225"/>
            </a:xfrm>
            <a:custGeom>
              <a:avLst/>
              <a:gdLst/>
              <a:ahLst/>
              <a:cxnLst/>
              <a:rect l="l" t="t" r="r" b="b"/>
              <a:pathLst>
                <a:path w="318" h="216" extrusionOk="0">
                  <a:moveTo>
                    <a:pt x="49" y="0"/>
                  </a:moveTo>
                  <a:cubicBezTo>
                    <a:pt x="34" y="0"/>
                    <a:pt x="20" y="8"/>
                    <a:pt x="11" y="22"/>
                  </a:cubicBezTo>
                  <a:cubicBezTo>
                    <a:pt x="0" y="42"/>
                    <a:pt x="7" y="68"/>
                    <a:pt x="27" y="80"/>
                  </a:cubicBezTo>
                  <a:lnTo>
                    <a:pt x="248" y="210"/>
                  </a:lnTo>
                  <a:cubicBezTo>
                    <a:pt x="255" y="214"/>
                    <a:pt x="263" y="215"/>
                    <a:pt x="269" y="215"/>
                  </a:cubicBezTo>
                  <a:cubicBezTo>
                    <a:pt x="284" y="215"/>
                    <a:pt x="299" y="208"/>
                    <a:pt x="306" y="195"/>
                  </a:cubicBezTo>
                  <a:cubicBezTo>
                    <a:pt x="318" y="174"/>
                    <a:pt x="311" y="148"/>
                    <a:pt x="291" y="136"/>
                  </a:cubicBezTo>
                  <a:lnTo>
                    <a:pt x="70" y="6"/>
                  </a:lnTo>
                  <a:cubicBezTo>
                    <a:pt x="63" y="2"/>
                    <a:pt x="56" y="0"/>
                    <a:pt x="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16;p56">
              <a:extLst>
                <a:ext uri="{FF2B5EF4-FFF2-40B4-BE49-F238E27FC236}">
                  <a16:creationId xmlns:a16="http://schemas.microsoft.com/office/drawing/2014/main" id="{7A21CB3C-BC0F-D7F3-A4D3-24B9AA7809A5}"/>
                </a:ext>
              </a:extLst>
            </p:cNvPr>
            <p:cNvSpPr/>
            <p:nvPr/>
          </p:nvSpPr>
          <p:spPr>
            <a:xfrm>
              <a:off x="-3355686" y="3560865"/>
              <a:ext cx="19593" cy="13286"/>
            </a:xfrm>
            <a:custGeom>
              <a:avLst/>
              <a:gdLst/>
              <a:ahLst/>
              <a:cxnLst/>
              <a:rect l="l" t="t" r="r" b="b"/>
              <a:pathLst>
                <a:path w="320" h="217" extrusionOk="0">
                  <a:moveTo>
                    <a:pt x="49" y="1"/>
                  </a:moveTo>
                  <a:cubicBezTo>
                    <a:pt x="35" y="1"/>
                    <a:pt x="21" y="8"/>
                    <a:pt x="13" y="22"/>
                  </a:cubicBezTo>
                  <a:cubicBezTo>
                    <a:pt x="1" y="42"/>
                    <a:pt x="7" y="69"/>
                    <a:pt x="28" y="80"/>
                  </a:cubicBezTo>
                  <a:lnTo>
                    <a:pt x="248" y="211"/>
                  </a:lnTo>
                  <a:cubicBezTo>
                    <a:pt x="255" y="214"/>
                    <a:pt x="263" y="217"/>
                    <a:pt x="271" y="217"/>
                  </a:cubicBezTo>
                  <a:cubicBezTo>
                    <a:pt x="286" y="217"/>
                    <a:pt x="299" y="209"/>
                    <a:pt x="307" y="195"/>
                  </a:cubicBezTo>
                  <a:cubicBezTo>
                    <a:pt x="319" y="175"/>
                    <a:pt x="313" y="149"/>
                    <a:pt x="292" y="137"/>
                  </a:cubicBezTo>
                  <a:lnTo>
                    <a:pt x="72" y="7"/>
                  </a:lnTo>
                  <a:cubicBezTo>
                    <a:pt x="65" y="3"/>
                    <a:pt x="57" y="1"/>
                    <a:pt x="4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17;p56">
              <a:extLst>
                <a:ext uri="{FF2B5EF4-FFF2-40B4-BE49-F238E27FC236}">
                  <a16:creationId xmlns:a16="http://schemas.microsoft.com/office/drawing/2014/main" id="{517F1FD8-43D3-73CA-E8A9-47CC4B84076A}"/>
                </a:ext>
              </a:extLst>
            </p:cNvPr>
            <p:cNvSpPr/>
            <p:nvPr/>
          </p:nvSpPr>
          <p:spPr>
            <a:xfrm>
              <a:off x="-3851971" y="3269011"/>
              <a:ext cx="484305" cy="286603"/>
            </a:xfrm>
            <a:custGeom>
              <a:avLst/>
              <a:gdLst/>
              <a:ahLst/>
              <a:cxnLst/>
              <a:rect l="l" t="t" r="r" b="b"/>
              <a:pathLst>
                <a:path w="7910" h="4681" extrusionOk="0">
                  <a:moveTo>
                    <a:pt x="48" y="0"/>
                  </a:moveTo>
                  <a:cubicBezTo>
                    <a:pt x="34" y="0"/>
                    <a:pt x="20" y="8"/>
                    <a:pt x="12" y="21"/>
                  </a:cubicBezTo>
                  <a:cubicBezTo>
                    <a:pt x="0" y="41"/>
                    <a:pt x="7" y="67"/>
                    <a:pt x="27" y="80"/>
                  </a:cubicBezTo>
                  <a:lnTo>
                    <a:pt x="470" y="340"/>
                  </a:lnTo>
                  <a:cubicBezTo>
                    <a:pt x="477" y="344"/>
                    <a:pt x="483" y="345"/>
                    <a:pt x="491" y="345"/>
                  </a:cubicBezTo>
                  <a:cubicBezTo>
                    <a:pt x="506" y="345"/>
                    <a:pt x="519" y="339"/>
                    <a:pt x="528" y="325"/>
                  </a:cubicBezTo>
                  <a:cubicBezTo>
                    <a:pt x="540" y="304"/>
                    <a:pt x="533" y="278"/>
                    <a:pt x="513" y="267"/>
                  </a:cubicBezTo>
                  <a:lnTo>
                    <a:pt x="70" y="6"/>
                  </a:lnTo>
                  <a:cubicBezTo>
                    <a:pt x="63" y="2"/>
                    <a:pt x="56" y="0"/>
                    <a:pt x="48" y="0"/>
                  </a:cubicBezTo>
                  <a:close/>
                  <a:moveTo>
                    <a:pt x="786" y="434"/>
                  </a:moveTo>
                  <a:cubicBezTo>
                    <a:pt x="771" y="434"/>
                    <a:pt x="757" y="441"/>
                    <a:pt x="749" y="455"/>
                  </a:cubicBezTo>
                  <a:cubicBezTo>
                    <a:pt x="737" y="475"/>
                    <a:pt x="743" y="501"/>
                    <a:pt x="764" y="513"/>
                  </a:cubicBezTo>
                  <a:lnTo>
                    <a:pt x="1206" y="773"/>
                  </a:lnTo>
                  <a:cubicBezTo>
                    <a:pt x="1213" y="778"/>
                    <a:pt x="1221" y="779"/>
                    <a:pt x="1228" y="779"/>
                  </a:cubicBezTo>
                  <a:cubicBezTo>
                    <a:pt x="1242" y="779"/>
                    <a:pt x="1257" y="772"/>
                    <a:pt x="1265" y="758"/>
                  </a:cubicBezTo>
                  <a:cubicBezTo>
                    <a:pt x="1277" y="737"/>
                    <a:pt x="1270" y="711"/>
                    <a:pt x="1250" y="699"/>
                  </a:cubicBezTo>
                  <a:lnTo>
                    <a:pt x="808" y="440"/>
                  </a:lnTo>
                  <a:cubicBezTo>
                    <a:pt x="801" y="436"/>
                    <a:pt x="793" y="434"/>
                    <a:pt x="786" y="434"/>
                  </a:cubicBezTo>
                  <a:close/>
                  <a:moveTo>
                    <a:pt x="1523" y="867"/>
                  </a:moveTo>
                  <a:cubicBezTo>
                    <a:pt x="1508" y="867"/>
                    <a:pt x="1494" y="874"/>
                    <a:pt x="1486" y="888"/>
                  </a:cubicBezTo>
                  <a:cubicBezTo>
                    <a:pt x="1474" y="908"/>
                    <a:pt x="1481" y="934"/>
                    <a:pt x="1501" y="947"/>
                  </a:cubicBezTo>
                  <a:lnTo>
                    <a:pt x="1944" y="1207"/>
                  </a:lnTo>
                  <a:cubicBezTo>
                    <a:pt x="1951" y="1211"/>
                    <a:pt x="1957" y="1212"/>
                    <a:pt x="1965" y="1212"/>
                  </a:cubicBezTo>
                  <a:cubicBezTo>
                    <a:pt x="1980" y="1212"/>
                    <a:pt x="1993" y="1206"/>
                    <a:pt x="2002" y="1191"/>
                  </a:cubicBezTo>
                  <a:cubicBezTo>
                    <a:pt x="2014" y="1171"/>
                    <a:pt x="2007" y="1145"/>
                    <a:pt x="1987" y="1132"/>
                  </a:cubicBezTo>
                  <a:lnTo>
                    <a:pt x="1544" y="872"/>
                  </a:lnTo>
                  <a:cubicBezTo>
                    <a:pt x="1537" y="869"/>
                    <a:pt x="1530" y="867"/>
                    <a:pt x="1523" y="867"/>
                  </a:cubicBezTo>
                  <a:close/>
                  <a:moveTo>
                    <a:pt x="2259" y="1301"/>
                  </a:moveTo>
                  <a:cubicBezTo>
                    <a:pt x="2245" y="1301"/>
                    <a:pt x="2231" y="1308"/>
                    <a:pt x="2223" y="1322"/>
                  </a:cubicBezTo>
                  <a:cubicBezTo>
                    <a:pt x="2211" y="1342"/>
                    <a:pt x="2217" y="1368"/>
                    <a:pt x="2238" y="1380"/>
                  </a:cubicBezTo>
                  <a:lnTo>
                    <a:pt x="2680" y="1640"/>
                  </a:lnTo>
                  <a:cubicBezTo>
                    <a:pt x="2687" y="1644"/>
                    <a:pt x="2695" y="1646"/>
                    <a:pt x="2702" y="1646"/>
                  </a:cubicBezTo>
                  <a:cubicBezTo>
                    <a:pt x="2716" y="1646"/>
                    <a:pt x="2731" y="1638"/>
                    <a:pt x="2739" y="1625"/>
                  </a:cubicBezTo>
                  <a:cubicBezTo>
                    <a:pt x="2751" y="1604"/>
                    <a:pt x="2744" y="1578"/>
                    <a:pt x="2723" y="1566"/>
                  </a:cubicBezTo>
                  <a:lnTo>
                    <a:pt x="2282" y="1307"/>
                  </a:lnTo>
                  <a:cubicBezTo>
                    <a:pt x="2275" y="1303"/>
                    <a:pt x="2267" y="1301"/>
                    <a:pt x="2259" y="1301"/>
                  </a:cubicBezTo>
                  <a:close/>
                  <a:moveTo>
                    <a:pt x="2997" y="1734"/>
                  </a:moveTo>
                  <a:cubicBezTo>
                    <a:pt x="2982" y="1734"/>
                    <a:pt x="2968" y="1742"/>
                    <a:pt x="2960" y="1755"/>
                  </a:cubicBezTo>
                  <a:cubicBezTo>
                    <a:pt x="2948" y="1775"/>
                    <a:pt x="2955" y="1801"/>
                    <a:pt x="2975" y="1814"/>
                  </a:cubicBezTo>
                  <a:lnTo>
                    <a:pt x="3417" y="2074"/>
                  </a:lnTo>
                  <a:cubicBezTo>
                    <a:pt x="3423" y="2077"/>
                    <a:pt x="3431" y="2079"/>
                    <a:pt x="3439" y="2079"/>
                  </a:cubicBezTo>
                  <a:cubicBezTo>
                    <a:pt x="3454" y="2079"/>
                    <a:pt x="3467" y="2072"/>
                    <a:pt x="3475" y="2058"/>
                  </a:cubicBezTo>
                  <a:cubicBezTo>
                    <a:pt x="3488" y="2038"/>
                    <a:pt x="3481" y="2012"/>
                    <a:pt x="3461" y="2000"/>
                  </a:cubicBezTo>
                  <a:lnTo>
                    <a:pt x="3018" y="1739"/>
                  </a:lnTo>
                  <a:cubicBezTo>
                    <a:pt x="3011" y="1736"/>
                    <a:pt x="3004" y="1734"/>
                    <a:pt x="2997" y="1734"/>
                  </a:cubicBezTo>
                  <a:close/>
                  <a:moveTo>
                    <a:pt x="3734" y="2168"/>
                  </a:moveTo>
                  <a:cubicBezTo>
                    <a:pt x="3719" y="2168"/>
                    <a:pt x="3705" y="2175"/>
                    <a:pt x="3697" y="2189"/>
                  </a:cubicBezTo>
                  <a:cubicBezTo>
                    <a:pt x="3685" y="2209"/>
                    <a:pt x="3691" y="2235"/>
                    <a:pt x="3712" y="2247"/>
                  </a:cubicBezTo>
                  <a:lnTo>
                    <a:pt x="4154" y="2507"/>
                  </a:lnTo>
                  <a:cubicBezTo>
                    <a:pt x="4161" y="2511"/>
                    <a:pt x="4169" y="2513"/>
                    <a:pt x="4176" y="2513"/>
                  </a:cubicBezTo>
                  <a:cubicBezTo>
                    <a:pt x="4190" y="2513"/>
                    <a:pt x="4205" y="2505"/>
                    <a:pt x="4213" y="2492"/>
                  </a:cubicBezTo>
                  <a:cubicBezTo>
                    <a:pt x="4224" y="2471"/>
                    <a:pt x="4217" y="2445"/>
                    <a:pt x="4197" y="2433"/>
                  </a:cubicBezTo>
                  <a:lnTo>
                    <a:pt x="3756" y="2173"/>
                  </a:lnTo>
                  <a:cubicBezTo>
                    <a:pt x="3749" y="2169"/>
                    <a:pt x="3742" y="2168"/>
                    <a:pt x="3734" y="2168"/>
                  </a:cubicBezTo>
                  <a:close/>
                  <a:moveTo>
                    <a:pt x="4471" y="2601"/>
                  </a:moveTo>
                  <a:cubicBezTo>
                    <a:pt x="4456" y="2601"/>
                    <a:pt x="4442" y="2609"/>
                    <a:pt x="4434" y="2622"/>
                  </a:cubicBezTo>
                  <a:cubicBezTo>
                    <a:pt x="4422" y="2643"/>
                    <a:pt x="4429" y="2668"/>
                    <a:pt x="4449" y="2681"/>
                  </a:cubicBezTo>
                  <a:lnTo>
                    <a:pt x="4891" y="2941"/>
                  </a:lnTo>
                  <a:cubicBezTo>
                    <a:pt x="4897" y="2944"/>
                    <a:pt x="4905" y="2947"/>
                    <a:pt x="4913" y="2947"/>
                  </a:cubicBezTo>
                  <a:cubicBezTo>
                    <a:pt x="4928" y="2947"/>
                    <a:pt x="4941" y="2939"/>
                    <a:pt x="4949" y="2925"/>
                  </a:cubicBezTo>
                  <a:cubicBezTo>
                    <a:pt x="4962" y="2905"/>
                    <a:pt x="4955" y="2879"/>
                    <a:pt x="4935" y="2867"/>
                  </a:cubicBezTo>
                  <a:lnTo>
                    <a:pt x="4492" y="2606"/>
                  </a:lnTo>
                  <a:cubicBezTo>
                    <a:pt x="4485" y="2603"/>
                    <a:pt x="4478" y="2601"/>
                    <a:pt x="4471" y="2601"/>
                  </a:cubicBezTo>
                  <a:close/>
                  <a:moveTo>
                    <a:pt x="5208" y="3035"/>
                  </a:moveTo>
                  <a:cubicBezTo>
                    <a:pt x="5193" y="3035"/>
                    <a:pt x="5179" y="3042"/>
                    <a:pt x="5171" y="3056"/>
                  </a:cubicBezTo>
                  <a:cubicBezTo>
                    <a:pt x="5159" y="3076"/>
                    <a:pt x="5165" y="3102"/>
                    <a:pt x="5186" y="3114"/>
                  </a:cubicBezTo>
                  <a:lnTo>
                    <a:pt x="5628" y="3374"/>
                  </a:lnTo>
                  <a:cubicBezTo>
                    <a:pt x="5635" y="3378"/>
                    <a:pt x="5642" y="3380"/>
                    <a:pt x="5650" y="3380"/>
                  </a:cubicBezTo>
                  <a:cubicBezTo>
                    <a:pt x="5664" y="3380"/>
                    <a:pt x="5679" y="3372"/>
                    <a:pt x="5687" y="3359"/>
                  </a:cubicBezTo>
                  <a:cubicBezTo>
                    <a:pt x="5698" y="3338"/>
                    <a:pt x="5691" y="3313"/>
                    <a:pt x="5671" y="3300"/>
                  </a:cubicBezTo>
                  <a:lnTo>
                    <a:pt x="5229" y="3040"/>
                  </a:lnTo>
                  <a:cubicBezTo>
                    <a:pt x="5222" y="3036"/>
                    <a:pt x="5215" y="3035"/>
                    <a:pt x="5208" y="3035"/>
                  </a:cubicBezTo>
                  <a:close/>
                  <a:moveTo>
                    <a:pt x="5945" y="3468"/>
                  </a:moveTo>
                  <a:cubicBezTo>
                    <a:pt x="5930" y="3468"/>
                    <a:pt x="5916" y="3476"/>
                    <a:pt x="5908" y="3489"/>
                  </a:cubicBezTo>
                  <a:cubicBezTo>
                    <a:pt x="5895" y="3510"/>
                    <a:pt x="5903" y="3535"/>
                    <a:pt x="5923" y="3548"/>
                  </a:cubicBezTo>
                  <a:lnTo>
                    <a:pt x="6365" y="3808"/>
                  </a:lnTo>
                  <a:cubicBezTo>
                    <a:pt x="6371" y="3811"/>
                    <a:pt x="6379" y="3814"/>
                    <a:pt x="6387" y="3814"/>
                  </a:cubicBezTo>
                  <a:cubicBezTo>
                    <a:pt x="6402" y="3814"/>
                    <a:pt x="6415" y="3806"/>
                    <a:pt x="6423" y="3792"/>
                  </a:cubicBezTo>
                  <a:cubicBezTo>
                    <a:pt x="6436" y="3772"/>
                    <a:pt x="6429" y="3746"/>
                    <a:pt x="6409" y="3734"/>
                  </a:cubicBezTo>
                  <a:lnTo>
                    <a:pt x="5966" y="3474"/>
                  </a:lnTo>
                  <a:cubicBezTo>
                    <a:pt x="5959" y="3470"/>
                    <a:pt x="5952" y="3468"/>
                    <a:pt x="5945" y="3468"/>
                  </a:cubicBezTo>
                  <a:close/>
                  <a:moveTo>
                    <a:pt x="6682" y="3901"/>
                  </a:moveTo>
                  <a:cubicBezTo>
                    <a:pt x="6667" y="3901"/>
                    <a:pt x="6653" y="3909"/>
                    <a:pt x="6645" y="3923"/>
                  </a:cubicBezTo>
                  <a:cubicBezTo>
                    <a:pt x="6633" y="3943"/>
                    <a:pt x="6639" y="3969"/>
                    <a:pt x="6660" y="3980"/>
                  </a:cubicBezTo>
                  <a:lnTo>
                    <a:pt x="7102" y="4240"/>
                  </a:lnTo>
                  <a:cubicBezTo>
                    <a:pt x="7109" y="4245"/>
                    <a:pt x="7116" y="4247"/>
                    <a:pt x="7124" y="4247"/>
                  </a:cubicBezTo>
                  <a:cubicBezTo>
                    <a:pt x="7138" y="4247"/>
                    <a:pt x="7153" y="4239"/>
                    <a:pt x="7161" y="4226"/>
                  </a:cubicBezTo>
                  <a:cubicBezTo>
                    <a:pt x="7173" y="4205"/>
                    <a:pt x="7165" y="4180"/>
                    <a:pt x="7145" y="4167"/>
                  </a:cubicBezTo>
                  <a:lnTo>
                    <a:pt x="6704" y="3907"/>
                  </a:lnTo>
                  <a:cubicBezTo>
                    <a:pt x="6697" y="3903"/>
                    <a:pt x="6689" y="3901"/>
                    <a:pt x="6682" y="3901"/>
                  </a:cubicBezTo>
                  <a:close/>
                  <a:moveTo>
                    <a:pt x="7418" y="4334"/>
                  </a:moveTo>
                  <a:cubicBezTo>
                    <a:pt x="7404" y="4334"/>
                    <a:pt x="7390" y="4342"/>
                    <a:pt x="7382" y="4355"/>
                  </a:cubicBezTo>
                  <a:cubicBezTo>
                    <a:pt x="7369" y="4377"/>
                    <a:pt x="7376" y="4403"/>
                    <a:pt x="7397" y="4414"/>
                  </a:cubicBezTo>
                  <a:lnTo>
                    <a:pt x="7839" y="4674"/>
                  </a:lnTo>
                  <a:cubicBezTo>
                    <a:pt x="7845" y="4678"/>
                    <a:pt x="7853" y="4681"/>
                    <a:pt x="7861" y="4681"/>
                  </a:cubicBezTo>
                  <a:cubicBezTo>
                    <a:pt x="7876" y="4681"/>
                    <a:pt x="7889" y="4673"/>
                    <a:pt x="7897" y="4659"/>
                  </a:cubicBezTo>
                  <a:cubicBezTo>
                    <a:pt x="7910" y="4639"/>
                    <a:pt x="7903" y="4613"/>
                    <a:pt x="7883" y="4601"/>
                  </a:cubicBezTo>
                  <a:lnTo>
                    <a:pt x="7440" y="4341"/>
                  </a:lnTo>
                  <a:cubicBezTo>
                    <a:pt x="7433" y="4336"/>
                    <a:pt x="7426" y="4334"/>
                    <a:pt x="7418" y="4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18;p56">
              <a:extLst>
                <a:ext uri="{FF2B5EF4-FFF2-40B4-BE49-F238E27FC236}">
                  <a16:creationId xmlns:a16="http://schemas.microsoft.com/office/drawing/2014/main" id="{4BD07313-5897-35E1-93C8-987822EBD0E6}"/>
                </a:ext>
              </a:extLst>
            </p:cNvPr>
            <p:cNvSpPr/>
            <p:nvPr/>
          </p:nvSpPr>
          <p:spPr>
            <a:xfrm>
              <a:off x="-3883563" y="3250399"/>
              <a:ext cx="19593" cy="13225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49" y="1"/>
                  </a:moveTo>
                  <a:cubicBezTo>
                    <a:pt x="34" y="1"/>
                    <a:pt x="20" y="8"/>
                    <a:pt x="12" y="22"/>
                  </a:cubicBezTo>
                  <a:cubicBezTo>
                    <a:pt x="1" y="42"/>
                    <a:pt x="7" y="68"/>
                    <a:pt x="28" y="81"/>
                  </a:cubicBezTo>
                  <a:lnTo>
                    <a:pt x="248" y="210"/>
                  </a:lnTo>
                  <a:cubicBezTo>
                    <a:pt x="255" y="215"/>
                    <a:pt x="263" y="216"/>
                    <a:pt x="270" y="216"/>
                  </a:cubicBezTo>
                  <a:cubicBezTo>
                    <a:pt x="284" y="216"/>
                    <a:pt x="299" y="209"/>
                    <a:pt x="307" y="194"/>
                  </a:cubicBezTo>
                  <a:cubicBezTo>
                    <a:pt x="319" y="174"/>
                    <a:pt x="312" y="148"/>
                    <a:pt x="292" y="136"/>
                  </a:cubicBezTo>
                  <a:lnTo>
                    <a:pt x="70" y="6"/>
                  </a:lnTo>
                  <a:cubicBezTo>
                    <a:pt x="64" y="3"/>
                    <a:pt x="56" y="1"/>
                    <a:pt x="4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19;p56">
              <a:extLst>
                <a:ext uri="{FF2B5EF4-FFF2-40B4-BE49-F238E27FC236}">
                  <a16:creationId xmlns:a16="http://schemas.microsoft.com/office/drawing/2014/main" id="{D70283A9-BD26-B076-32E4-AE3B5DBD8BFE}"/>
                </a:ext>
              </a:extLst>
            </p:cNvPr>
            <p:cNvSpPr/>
            <p:nvPr/>
          </p:nvSpPr>
          <p:spPr>
            <a:xfrm>
              <a:off x="-2365873" y="4285079"/>
              <a:ext cx="19593" cy="13225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49" y="0"/>
                  </a:moveTo>
                  <a:cubicBezTo>
                    <a:pt x="34" y="0"/>
                    <a:pt x="20" y="8"/>
                    <a:pt x="13" y="22"/>
                  </a:cubicBezTo>
                  <a:cubicBezTo>
                    <a:pt x="0" y="42"/>
                    <a:pt x="7" y="68"/>
                    <a:pt x="28" y="81"/>
                  </a:cubicBezTo>
                  <a:lnTo>
                    <a:pt x="248" y="210"/>
                  </a:lnTo>
                  <a:cubicBezTo>
                    <a:pt x="255" y="215"/>
                    <a:pt x="263" y="216"/>
                    <a:pt x="271" y="216"/>
                  </a:cubicBezTo>
                  <a:cubicBezTo>
                    <a:pt x="284" y="216"/>
                    <a:pt x="299" y="209"/>
                    <a:pt x="307" y="195"/>
                  </a:cubicBezTo>
                  <a:cubicBezTo>
                    <a:pt x="319" y="174"/>
                    <a:pt x="312" y="148"/>
                    <a:pt x="292" y="137"/>
                  </a:cubicBezTo>
                  <a:lnTo>
                    <a:pt x="71" y="6"/>
                  </a:lnTo>
                  <a:cubicBezTo>
                    <a:pt x="64" y="2"/>
                    <a:pt x="56" y="0"/>
                    <a:pt x="4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20;p56">
              <a:extLst>
                <a:ext uri="{FF2B5EF4-FFF2-40B4-BE49-F238E27FC236}">
                  <a16:creationId xmlns:a16="http://schemas.microsoft.com/office/drawing/2014/main" id="{FA5E58DD-B41E-B563-635A-2828BB620D9D}"/>
                </a:ext>
              </a:extLst>
            </p:cNvPr>
            <p:cNvSpPr/>
            <p:nvPr/>
          </p:nvSpPr>
          <p:spPr>
            <a:xfrm>
              <a:off x="-2862157" y="3993165"/>
              <a:ext cx="484305" cy="286603"/>
            </a:xfrm>
            <a:custGeom>
              <a:avLst/>
              <a:gdLst/>
              <a:ahLst/>
              <a:cxnLst/>
              <a:rect l="l" t="t" r="r" b="b"/>
              <a:pathLst>
                <a:path w="7910" h="4681" extrusionOk="0">
                  <a:moveTo>
                    <a:pt x="48" y="0"/>
                  </a:moveTo>
                  <a:cubicBezTo>
                    <a:pt x="33" y="0"/>
                    <a:pt x="19" y="8"/>
                    <a:pt x="11" y="21"/>
                  </a:cubicBezTo>
                  <a:cubicBezTo>
                    <a:pt x="0" y="41"/>
                    <a:pt x="7" y="68"/>
                    <a:pt x="27" y="80"/>
                  </a:cubicBezTo>
                  <a:lnTo>
                    <a:pt x="468" y="340"/>
                  </a:lnTo>
                  <a:cubicBezTo>
                    <a:pt x="476" y="344"/>
                    <a:pt x="483" y="347"/>
                    <a:pt x="491" y="347"/>
                  </a:cubicBezTo>
                  <a:cubicBezTo>
                    <a:pt x="506" y="347"/>
                    <a:pt x="519" y="339"/>
                    <a:pt x="527" y="325"/>
                  </a:cubicBezTo>
                  <a:cubicBezTo>
                    <a:pt x="539" y="305"/>
                    <a:pt x="533" y="278"/>
                    <a:pt x="512" y="267"/>
                  </a:cubicBezTo>
                  <a:lnTo>
                    <a:pt x="70" y="7"/>
                  </a:lnTo>
                  <a:cubicBezTo>
                    <a:pt x="63" y="2"/>
                    <a:pt x="55" y="0"/>
                    <a:pt x="48" y="0"/>
                  </a:cubicBezTo>
                  <a:close/>
                  <a:moveTo>
                    <a:pt x="785" y="434"/>
                  </a:moveTo>
                  <a:cubicBezTo>
                    <a:pt x="771" y="434"/>
                    <a:pt x="756" y="441"/>
                    <a:pt x="749" y="455"/>
                  </a:cubicBezTo>
                  <a:cubicBezTo>
                    <a:pt x="736" y="475"/>
                    <a:pt x="743" y="502"/>
                    <a:pt x="763" y="513"/>
                  </a:cubicBezTo>
                  <a:lnTo>
                    <a:pt x="1206" y="773"/>
                  </a:lnTo>
                  <a:cubicBezTo>
                    <a:pt x="1213" y="778"/>
                    <a:pt x="1220" y="779"/>
                    <a:pt x="1227" y="779"/>
                  </a:cubicBezTo>
                  <a:cubicBezTo>
                    <a:pt x="1242" y="779"/>
                    <a:pt x="1257" y="772"/>
                    <a:pt x="1265" y="759"/>
                  </a:cubicBezTo>
                  <a:cubicBezTo>
                    <a:pt x="1277" y="737"/>
                    <a:pt x="1269" y="711"/>
                    <a:pt x="1249" y="700"/>
                  </a:cubicBezTo>
                  <a:lnTo>
                    <a:pt x="807" y="440"/>
                  </a:lnTo>
                  <a:cubicBezTo>
                    <a:pt x="800" y="436"/>
                    <a:pt x="793" y="434"/>
                    <a:pt x="785" y="434"/>
                  </a:cubicBezTo>
                  <a:close/>
                  <a:moveTo>
                    <a:pt x="1522" y="867"/>
                  </a:moveTo>
                  <a:cubicBezTo>
                    <a:pt x="1507" y="867"/>
                    <a:pt x="1493" y="875"/>
                    <a:pt x="1485" y="888"/>
                  </a:cubicBezTo>
                  <a:cubicBezTo>
                    <a:pt x="1474" y="908"/>
                    <a:pt x="1481" y="936"/>
                    <a:pt x="1501" y="947"/>
                  </a:cubicBezTo>
                  <a:lnTo>
                    <a:pt x="1942" y="1207"/>
                  </a:lnTo>
                  <a:cubicBezTo>
                    <a:pt x="1950" y="1211"/>
                    <a:pt x="1957" y="1213"/>
                    <a:pt x="1965" y="1213"/>
                  </a:cubicBezTo>
                  <a:cubicBezTo>
                    <a:pt x="1980" y="1213"/>
                    <a:pt x="1993" y="1206"/>
                    <a:pt x="2001" y="1192"/>
                  </a:cubicBezTo>
                  <a:cubicBezTo>
                    <a:pt x="2013" y="1172"/>
                    <a:pt x="2007" y="1145"/>
                    <a:pt x="1986" y="1134"/>
                  </a:cubicBezTo>
                  <a:lnTo>
                    <a:pt x="1544" y="874"/>
                  </a:lnTo>
                  <a:cubicBezTo>
                    <a:pt x="1537" y="869"/>
                    <a:pt x="1529" y="867"/>
                    <a:pt x="1522" y="867"/>
                  </a:cubicBezTo>
                  <a:close/>
                  <a:moveTo>
                    <a:pt x="2259" y="1301"/>
                  </a:moveTo>
                  <a:cubicBezTo>
                    <a:pt x="2245" y="1301"/>
                    <a:pt x="2230" y="1308"/>
                    <a:pt x="2223" y="1322"/>
                  </a:cubicBezTo>
                  <a:cubicBezTo>
                    <a:pt x="2210" y="1342"/>
                    <a:pt x="2217" y="1369"/>
                    <a:pt x="2237" y="1380"/>
                  </a:cubicBezTo>
                  <a:lnTo>
                    <a:pt x="2680" y="1640"/>
                  </a:lnTo>
                  <a:cubicBezTo>
                    <a:pt x="2687" y="1645"/>
                    <a:pt x="2695" y="1646"/>
                    <a:pt x="2701" y="1646"/>
                  </a:cubicBezTo>
                  <a:cubicBezTo>
                    <a:pt x="2716" y="1646"/>
                    <a:pt x="2731" y="1639"/>
                    <a:pt x="2739" y="1626"/>
                  </a:cubicBezTo>
                  <a:cubicBezTo>
                    <a:pt x="2750" y="1606"/>
                    <a:pt x="2743" y="1578"/>
                    <a:pt x="2723" y="1567"/>
                  </a:cubicBezTo>
                  <a:lnTo>
                    <a:pt x="2281" y="1307"/>
                  </a:lnTo>
                  <a:cubicBezTo>
                    <a:pt x="2275" y="1303"/>
                    <a:pt x="2267" y="1301"/>
                    <a:pt x="2259" y="1301"/>
                  </a:cubicBezTo>
                  <a:close/>
                  <a:moveTo>
                    <a:pt x="2996" y="1734"/>
                  </a:moveTo>
                  <a:cubicBezTo>
                    <a:pt x="2982" y="1734"/>
                    <a:pt x="2967" y="1742"/>
                    <a:pt x="2959" y="1755"/>
                  </a:cubicBezTo>
                  <a:cubicBezTo>
                    <a:pt x="2948" y="1776"/>
                    <a:pt x="2955" y="1801"/>
                    <a:pt x="2975" y="1814"/>
                  </a:cubicBezTo>
                  <a:lnTo>
                    <a:pt x="3416" y="2074"/>
                  </a:lnTo>
                  <a:cubicBezTo>
                    <a:pt x="3423" y="2078"/>
                    <a:pt x="3431" y="2080"/>
                    <a:pt x="3439" y="2080"/>
                  </a:cubicBezTo>
                  <a:cubicBezTo>
                    <a:pt x="3454" y="2080"/>
                    <a:pt x="3467" y="2073"/>
                    <a:pt x="3475" y="2059"/>
                  </a:cubicBezTo>
                  <a:cubicBezTo>
                    <a:pt x="3487" y="2039"/>
                    <a:pt x="3481" y="2012"/>
                    <a:pt x="3460" y="2001"/>
                  </a:cubicBezTo>
                  <a:lnTo>
                    <a:pt x="3018" y="1741"/>
                  </a:lnTo>
                  <a:cubicBezTo>
                    <a:pt x="3011" y="1736"/>
                    <a:pt x="3003" y="1734"/>
                    <a:pt x="2996" y="1734"/>
                  </a:cubicBezTo>
                  <a:close/>
                  <a:moveTo>
                    <a:pt x="3733" y="2168"/>
                  </a:moveTo>
                  <a:cubicBezTo>
                    <a:pt x="3719" y="2168"/>
                    <a:pt x="3704" y="2175"/>
                    <a:pt x="3697" y="2189"/>
                  </a:cubicBezTo>
                  <a:cubicBezTo>
                    <a:pt x="3684" y="2209"/>
                    <a:pt x="3691" y="2235"/>
                    <a:pt x="3711" y="2247"/>
                  </a:cubicBezTo>
                  <a:lnTo>
                    <a:pt x="4154" y="2507"/>
                  </a:lnTo>
                  <a:cubicBezTo>
                    <a:pt x="4161" y="2512"/>
                    <a:pt x="4168" y="2513"/>
                    <a:pt x="4175" y="2513"/>
                  </a:cubicBezTo>
                  <a:cubicBezTo>
                    <a:pt x="4190" y="2513"/>
                    <a:pt x="4205" y="2506"/>
                    <a:pt x="4213" y="2492"/>
                  </a:cubicBezTo>
                  <a:cubicBezTo>
                    <a:pt x="4224" y="2471"/>
                    <a:pt x="4217" y="2446"/>
                    <a:pt x="4197" y="2433"/>
                  </a:cubicBezTo>
                  <a:lnTo>
                    <a:pt x="3754" y="2174"/>
                  </a:lnTo>
                  <a:cubicBezTo>
                    <a:pt x="3748" y="2170"/>
                    <a:pt x="3740" y="2168"/>
                    <a:pt x="3733" y="2168"/>
                  </a:cubicBezTo>
                  <a:close/>
                  <a:moveTo>
                    <a:pt x="4471" y="2601"/>
                  </a:moveTo>
                  <a:cubicBezTo>
                    <a:pt x="4456" y="2601"/>
                    <a:pt x="4442" y="2609"/>
                    <a:pt x="4433" y="2622"/>
                  </a:cubicBezTo>
                  <a:cubicBezTo>
                    <a:pt x="4422" y="2643"/>
                    <a:pt x="4429" y="2669"/>
                    <a:pt x="4449" y="2681"/>
                  </a:cubicBezTo>
                  <a:lnTo>
                    <a:pt x="4890" y="2941"/>
                  </a:lnTo>
                  <a:cubicBezTo>
                    <a:pt x="4897" y="2946"/>
                    <a:pt x="4905" y="2947"/>
                    <a:pt x="4913" y="2947"/>
                  </a:cubicBezTo>
                  <a:cubicBezTo>
                    <a:pt x="4927" y="2947"/>
                    <a:pt x="4941" y="2940"/>
                    <a:pt x="4949" y="2925"/>
                  </a:cubicBezTo>
                  <a:cubicBezTo>
                    <a:pt x="4961" y="2905"/>
                    <a:pt x="4955" y="2879"/>
                    <a:pt x="4934" y="2867"/>
                  </a:cubicBezTo>
                  <a:lnTo>
                    <a:pt x="4492" y="2607"/>
                  </a:lnTo>
                  <a:cubicBezTo>
                    <a:pt x="4485" y="2603"/>
                    <a:pt x="4478" y="2601"/>
                    <a:pt x="4471" y="2601"/>
                  </a:cubicBezTo>
                  <a:close/>
                  <a:moveTo>
                    <a:pt x="5207" y="3035"/>
                  </a:moveTo>
                  <a:cubicBezTo>
                    <a:pt x="5193" y="3035"/>
                    <a:pt x="5178" y="3043"/>
                    <a:pt x="5171" y="3056"/>
                  </a:cubicBezTo>
                  <a:cubicBezTo>
                    <a:pt x="5158" y="3076"/>
                    <a:pt x="5165" y="3102"/>
                    <a:pt x="5185" y="3114"/>
                  </a:cubicBezTo>
                  <a:lnTo>
                    <a:pt x="5628" y="3375"/>
                  </a:lnTo>
                  <a:cubicBezTo>
                    <a:pt x="5635" y="3378"/>
                    <a:pt x="5642" y="3380"/>
                    <a:pt x="5649" y="3380"/>
                  </a:cubicBezTo>
                  <a:cubicBezTo>
                    <a:pt x="5664" y="3380"/>
                    <a:pt x="5679" y="3372"/>
                    <a:pt x="5687" y="3359"/>
                  </a:cubicBezTo>
                  <a:cubicBezTo>
                    <a:pt x="5698" y="3339"/>
                    <a:pt x="5691" y="3313"/>
                    <a:pt x="5671" y="3300"/>
                  </a:cubicBezTo>
                  <a:lnTo>
                    <a:pt x="5228" y="3041"/>
                  </a:lnTo>
                  <a:cubicBezTo>
                    <a:pt x="5222" y="3037"/>
                    <a:pt x="5214" y="3035"/>
                    <a:pt x="5207" y="3035"/>
                  </a:cubicBezTo>
                  <a:close/>
                  <a:moveTo>
                    <a:pt x="5945" y="3468"/>
                  </a:moveTo>
                  <a:cubicBezTo>
                    <a:pt x="5930" y="3468"/>
                    <a:pt x="5916" y="3476"/>
                    <a:pt x="5907" y="3489"/>
                  </a:cubicBezTo>
                  <a:cubicBezTo>
                    <a:pt x="5895" y="3510"/>
                    <a:pt x="5903" y="3536"/>
                    <a:pt x="5923" y="3548"/>
                  </a:cubicBezTo>
                  <a:lnTo>
                    <a:pt x="6364" y="3808"/>
                  </a:lnTo>
                  <a:cubicBezTo>
                    <a:pt x="6371" y="3811"/>
                    <a:pt x="6379" y="3814"/>
                    <a:pt x="6387" y="3814"/>
                  </a:cubicBezTo>
                  <a:cubicBezTo>
                    <a:pt x="6401" y="3814"/>
                    <a:pt x="6415" y="3806"/>
                    <a:pt x="6423" y="3792"/>
                  </a:cubicBezTo>
                  <a:cubicBezTo>
                    <a:pt x="6435" y="3772"/>
                    <a:pt x="6429" y="3746"/>
                    <a:pt x="6408" y="3734"/>
                  </a:cubicBezTo>
                  <a:lnTo>
                    <a:pt x="5966" y="3474"/>
                  </a:lnTo>
                  <a:cubicBezTo>
                    <a:pt x="5959" y="3470"/>
                    <a:pt x="5952" y="3468"/>
                    <a:pt x="5945" y="3468"/>
                  </a:cubicBezTo>
                  <a:close/>
                  <a:moveTo>
                    <a:pt x="6682" y="3902"/>
                  </a:moveTo>
                  <a:cubicBezTo>
                    <a:pt x="6667" y="3902"/>
                    <a:pt x="6652" y="3909"/>
                    <a:pt x="6645" y="3923"/>
                  </a:cubicBezTo>
                  <a:cubicBezTo>
                    <a:pt x="6632" y="3943"/>
                    <a:pt x="6639" y="3969"/>
                    <a:pt x="6660" y="3981"/>
                  </a:cubicBezTo>
                  <a:lnTo>
                    <a:pt x="7102" y="4242"/>
                  </a:lnTo>
                  <a:cubicBezTo>
                    <a:pt x="7109" y="4245"/>
                    <a:pt x="7116" y="4247"/>
                    <a:pt x="7123" y="4247"/>
                  </a:cubicBezTo>
                  <a:cubicBezTo>
                    <a:pt x="7138" y="4247"/>
                    <a:pt x="7153" y="4239"/>
                    <a:pt x="7161" y="4226"/>
                  </a:cubicBezTo>
                  <a:cubicBezTo>
                    <a:pt x="7172" y="4206"/>
                    <a:pt x="7165" y="4180"/>
                    <a:pt x="7145" y="4167"/>
                  </a:cubicBezTo>
                  <a:lnTo>
                    <a:pt x="6703" y="3907"/>
                  </a:lnTo>
                  <a:cubicBezTo>
                    <a:pt x="6697" y="3904"/>
                    <a:pt x="6689" y="3902"/>
                    <a:pt x="6682" y="3902"/>
                  </a:cubicBezTo>
                  <a:close/>
                  <a:moveTo>
                    <a:pt x="7418" y="4335"/>
                  </a:moveTo>
                  <a:cubicBezTo>
                    <a:pt x="7404" y="4335"/>
                    <a:pt x="7390" y="4342"/>
                    <a:pt x="7381" y="4356"/>
                  </a:cubicBezTo>
                  <a:cubicBezTo>
                    <a:pt x="7369" y="4377"/>
                    <a:pt x="7376" y="4403"/>
                    <a:pt x="7396" y="4415"/>
                  </a:cubicBezTo>
                  <a:lnTo>
                    <a:pt x="7838" y="4675"/>
                  </a:lnTo>
                  <a:cubicBezTo>
                    <a:pt x="7845" y="4679"/>
                    <a:pt x="7853" y="4681"/>
                    <a:pt x="7860" y="4681"/>
                  </a:cubicBezTo>
                  <a:cubicBezTo>
                    <a:pt x="7875" y="4681"/>
                    <a:pt x="7889" y="4673"/>
                    <a:pt x="7897" y="4659"/>
                  </a:cubicBezTo>
                  <a:cubicBezTo>
                    <a:pt x="7909" y="4639"/>
                    <a:pt x="7903" y="4613"/>
                    <a:pt x="7882" y="4601"/>
                  </a:cubicBezTo>
                  <a:lnTo>
                    <a:pt x="7440" y="4341"/>
                  </a:lnTo>
                  <a:cubicBezTo>
                    <a:pt x="7433" y="4337"/>
                    <a:pt x="7426" y="4335"/>
                    <a:pt x="7418" y="43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21;p56">
              <a:extLst>
                <a:ext uri="{FF2B5EF4-FFF2-40B4-BE49-F238E27FC236}">
                  <a16:creationId xmlns:a16="http://schemas.microsoft.com/office/drawing/2014/main" id="{CA0CC25A-838F-19F8-A000-706AAF735B18}"/>
                </a:ext>
              </a:extLst>
            </p:cNvPr>
            <p:cNvSpPr/>
            <p:nvPr/>
          </p:nvSpPr>
          <p:spPr>
            <a:xfrm>
              <a:off x="-2893749" y="3974614"/>
              <a:ext cx="19470" cy="13164"/>
            </a:xfrm>
            <a:custGeom>
              <a:avLst/>
              <a:gdLst/>
              <a:ahLst/>
              <a:cxnLst/>
              <a:rect l="l" t="t" r="r" b="b"/>
              <a:pathLst>
                <a:path w="318" h="215" extrusionOk="0">
                  <a:moveTo>
                    <a:pt x="48" y="0"/>
                  </a:moveTo>
                  <a:cubicBezTo>
                    <a:pt x="34" y="0"/>
                    <a:pt x="20" y="8"/>
                    <a:pt x="12" y="21"/>
                  </a:cubicBezTo>
                  <a:cubicBezTo>
                    <a:pt x="0" y="42"/>
                    <a:pt x="7" y="67"/>
                    <a:pt x="27" y="80"/>
                  </a:cubicBezTo>
                  <a:lnTo>
                    <a:pt x="248" y="209"/>
                  </a:lnTo>
                  <a:cubicBezTo>
                    <a:pt x="255" y="214"/>
                    <a:pt x="262" y="215"/>
                    <a:pt x="269" y="215"/>
                  </a:cubicBezTo>
                  <a:cubicBezTo>
                    <a:pt x="284" y="215"/>
                    <a:pt x="299" y="208"/>
                    <a:pt x="307" y="195"/>
                  </a:cubicBezTo>
                  <a:cubicBezTo>
                    <a:pt x="318" y="174"/>
                    <a:pt x="311" y="148"/>
                    <a:pt x="291" y="136"/>
                  </a:cubicBezTo>
                  <a:lnTo>
                    <a:pt x="70" y="7"/>
                  </a:lnTo>
                  <a:cubicBezTo>
                    <a:pt x="63" y="2"/>
                    <a:pt x="56" y="0"/>
                    <a:pt x="4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22;p56">
              <a:extLst>
                <a:ext uri="{FF2B5EF4-FFF2-40B4-BE49-F238E27FC236}">
                  <a16:creationId xmlns:a16="http://schemas.microsoft.com/office/drawing/2014/main" id="{DFDF4A09-B3E5-E12D-2C57-45DD746C55C1}"/>
                </a:ext>
              </a:extLst>
            </p:cNvPr>
            <p:cNvSpPr/>
            <p:nvPr/>
          </p:nvSpPr>
          <p:spPr>
            <a:xfrm>
              <a:off x="-2655158" y="4626217"/>
              <a:ext cx="19593" cy="13225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50" y="1"/>
                  </a:moveTo>
                  <a:cubicBezTo>
                    <a:pt x="35" y="1"/>
                    <a:pt x="21" y="8"/>
                    <a:pt x="13" y="22"/>
                  </a:cubicBezTo>
                  <a:cubicBezTo>
                    <a:pt x="1" y="42"/>
                    <a:pt x="7" y="68"/>
                    <a:pt x="28" y="80"/>
                  </a:cubicBezTo>
                  <a:lnTo>
                    <a:pt x="248" y="210"/>
                  </a:lnTo>
                  <a:cubicBezTo>
                    <a:pt x="255" y="214"/>
                    <a:pt x="263" y="215"/>
                    <a:pt x="271" y="215"/>
                  </a:cubicBezTo>
                  <a:cubicBezTo>
                    <a:pt x="285" y="215"/>
                    <a:pt x="299" y="209"/>
                    <a:pt x="307" y="195"/>
                  </a:cubicBezTo>
                  <a:cubicBezTo>
                    <a:pt x="319" y="175"/>
                    <a:pt x="312" y="148"/>
                    <a:pt x="292" y="137"/>
                  </a:cubicBezTo>
                  <a:lnTo>
                    <a:pt x="70" y="6"/>
                  </a:lnTo>
                  <a:cubicBezTo>
                    <a:pt x="64" y="2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23;p56">
              <a:extLst>
                <a:ext uri="{FF2B5EF4-FFF2-40B4-BE49-F238E27FC236}">
                  <a16:creationId xmlns:a16="http://schemas.microsoft.com/office/drawing/2014/main" id="{79931596-A0AC-8C21-FE75-DA8C58F52924}"/>
                </a:ext>
              </a:extLst>
            </p:cNvPr>
            <p:cNvSpPr/>
            <p:nvPr/>
          </p:nvSpPr>
          <p:spPr>
            <a:xfrm>
              <a:off x="-3296176" y="4249202"/>
              <a:ext cx="628739" cy="371586"/>
            </a:xfrm>
            <a:custGeom>
              <a:avLst/>
              <a:gdLst/>
              <a:ahLst/>
              <a:cxnLst/>
              <a:rect l="l" t="t" r="r" b="b"/>
              <a:pathLst>
                <a:path w="10269" h="6069" extrusionOk="0">
                  <a:moveTo>
                    <a:pt x="50" y="0"/>
                  </a:moveTo>
                  <a:cubicBezTo>
                    <a:pt x="35" y="0"/>
                    <a:pt x="20" y="8"/>
                    <a:pt x="13" y="21"/>
                  </a:cubicBezTo>
                  <a:cubicBezTo>
                    <a:pt x="1" y="42"/>
                    <a:pt x="7" y="68"/>
                    <a:pt x="28" y="80"/>
                  </a:cubicBezTo>
                  <a:lnTo>
                    <a:pt x="476" y="343"/>
                  </a:lnTo>
                  <a:cubicBezTo>
                    <a:pt x="484" y="348"/>
                    <a:pt x="490" y="349"/>
                    <a:pt x="498" y="349"/>
                  </a:cubicBezTo>
                  <a:cubicBezTo>
                    <a:pt x="513" y="349"/>
                    <a:pt x="526" y="342"/>
                    <a:pt x="534" y="329"/>
                  </a:cubicBezTo>
                  <a:cubicBezTo>
                    <a:pt x="547" y="308"/>
                    <a:pt x="540" y="281"/>
                    <a:pt x="520" y="270"/>
                  </a:cubicBezTo>
                  <a:lnTo>
                    <a:pt x="71" y="6"/>
                  </a:lnTo>
                  <a:cubicBezTo>
                    <a:pt x="65" y="2"/>
                    <a:pt x="58" y="0"/>
                    <a:pt x="50" y="0"/>
                  </a:cubicBezTo>
                  <a:close/>
                  <a:moveTo>
                    <a:pt x="797" y="440"/>
                  </a:moveTo>
                  <a:cubicBezTo>
                    <a:pt x="782" y="440"/>
                    <a:pt x="768" y="447"/>
                    <a:pt x="761" y="460"/>
                  </a:cubicBezTo>
                  <a:cubicBezTo>
                    <a:pt x="748" y="481"/>
                    <a:pt x="755" y="508"/>
                    <a:pt x="775" y="519"/>
                  </a:cubicBezTo>
                  <a:lnTo>
                    <a:pt x="1225" y="784"/>
                  </a:lnTo>
                  <a:cubicBezTo>
                    <a:pt x="1231" y="787"/>
                    <a:pt x="1238" y="789"/>
                    <a:pt x="1246" y="789"/>
                  </a:cubicBezTo>
                  <a:cubicBezTo>
                    <a:pt x="1261" y="789"/>
                    <a:pt x="1275" y="781"/>
                    <a:pt x="1283" y="768"/>
                  </a:cubicBezTo>
                  <a:cubicBezTo>
                    <a:pt x="1294" y="748"/>
                    <a:pt x="1288" y="722"/>
                    <a:pt x="1267" y="709"/>
                  </a:cubicBezTo>
                  <a:lnTo>
                    <a:pt x="819" y="446"/>
                  </a:lnTo>
                  <a:cubicBezTo>
                    <a:pt x="812" y="442"/>
                    <a:pt x="805" y="440"/>
                    <a:pt x="797" y="440"/>
                  </a:cubicBezTo>
                  <a:close/>
                  <a:moveTo>
                    <a:pt x="1545" y="880"/>
                  </a:moveTo>
                  <a:cubicBezTo>
                    <a:pt x="1530" y="880"/>
                    <a:pt x="1516" y="887"/>
                    <a:pt x="1508" y="901"/>
                  </a:cubicBezTo>
                  <a:cubicBezTo>
                    <a:pt x="1496" y="921"/>
                    <a:pt x="1503" y="948"/>
                    <a:pt x="1523" y="959"/>
                  </a:cubicBezTo>
                  <a:lnTo>
                    <a:pt x="1972" y="1224"/>
                  </a:lnTo>
                  <a:cubicBezTo>
                    <a:pt x="1979" y="1227"/>
                    <a:pt x="1986" y="1230"/>
                    <a:pt x="1994" y="1230"/>
                  </a:cubicBezTo>
                  <a:cubicBezTo>
                    <a:pt x="2008" y="1230"/>
                    <a:pt x="2023" y="1222"/>
                    <a:pt x="2031" y="1208"/>
                  </a:cubicBezTo>
                  <a:cubicBezTo>
                    <a:pt x="2042" y="1188"/>
                    <a:pt x="2035" y="1162"/>
                    <a:pt x="2015" y="1150"/>
                  </a:cubicBezTo>
                  <a:lnTo>
                    <a:pt x="1567" y="886"/>
                  </a:lnTo>
                  <a:cubicBezTo>
                    <a:pt x="1560" y="882"/>
                    <a:pt x="1552" y="880"/>
                    <a:pt x="1545" y="880"/>
                  </a:cubicBezTo>
                  <a:close/>
                  <a:moveTo>
                    <a:pt x="2294" y="1320"/>
                  </a:moveTo>
                  <a:cubicBezTo>
                    <a:pt x="2279" y="1320"/>
                    <a:pt x="2264" y="1327"/>
                    <a:pt x="2256" y="1341"/>
                  </a:cubicBezTo>
                  <a:cubicBezTo>
                    <a:pt x="2244" y="1361"/>
                    <a:pt x="2250" y="1387"/>
                    <a:pt x="2271" y="1400"/>
                  </a:cubicBezTo>
                  <a:lnTo>
                    <a:pt x="2720" y="1663"/>
                  </a:lnTo>
                  <a:cubicBezTo>
                    <a:pt x="2727" y="1668"/>
                    <a:pt x="2733" y="1669"/>
                    <a:pt x="2741" y="1669"/>
                  </a:cubicBezTo>
                  <a:cubicBezTo>
                    <a:pt x="2756" y="1669"/>
                    <a:pt x="2771" y="1662"/>
                    <a:pt x="2778" y="1648"/>
                  </a:cubicBezTo>
                  <a:cubicBezTo>
                    <a:pt x="2791" y="1628"/>
                    <a:pt x="2783" y="1601"/>
                    <a:pt x="2763" y="1590"/>
                  </a:cubicBezTo>
                  <a:lnTo>
                    <a:pt x="2315" y="1325"/>
                  </a:lnTo>
                  <a:cubicBezTo>
                    <a:pt x="2308" y="1322"/>
                    <a:pt x="2301" y="1320"/>
                    <a:pt x="2294" y="1320"/>
                  </a:cubicBezTo>
                  <a:close/>
                  <a:moveTo>
                    <a:pt x="3040" y="1759"/>
                  </a:moveTo>
                  <a:cubicBezTo>
                    <a:pt x="3026" y="1759"/>
                    <a:pt x="3012" y="1767"/>
                    <a:pt x="3004" y="1780"/>
                  </a:cubicBezTo>
                  <a:cubicBezTo>
                    <a:pt x="2991" y="1802"/>
                    <a:pt x="2999" y="1828"/>
                    <a:pt x="3019" y="1839"/>
                  </a:cubicBezTo>
                  <a:lnTo>
                    <a:pt x="3468" y="2103"/>
                  </a:lnTo>
                  <a:cubicBezTo>
                    <a:pt x="3474" y="2107"/>
                    <a:pt x="3482" y="2109"/>
                    <a:pt x="3489" y="2109"/>
                  </a:cubicBezTo>
                  <a:cubicBezTo>
                    <a:pt x="3504" y="2109"/>
                    <a:pt x="3518" y="2101"/>
                    <a:pt x="3526" y="2088"/>
                  </a:cubicBezTo>
                  <a:cubicBezTo>
                    <a:pt x="3539" y="2067"/>
                    <a:pt x="3532" y="2041"/>
                    <a:pt x="3512" y="2029"/>
                  </a:cubicBezTo>
                  <a:lnTo>
                    <a:pt x="3062" y="1766"/>
                  </a:lnTo>
                  <a:cubicBezTo>
                    <a:pt x="3055" y="1761"/>
                    <a:pt x="3048" y="1759"/>
                    <a:pt x="3040" y="1759"/>
                  </a:cubicBezTo>
                  <a:close/>
                  <a:moveTo>
                    <a:pt x="3788" y="2200"/>
                  </a:moveTo>
                  <a:cubicBezTo>
                    <a:pt x="3774" y="2200"/>
                    <a:pt x="3760" y="2207"/>
                    <a:pt x="3751" y="2221"/>
                  </a:cubicBezTo>
                  <a:cubicBezTo>
                    <a:pt x="3740" y="2241"/>
                    <a:pt x="3747" y="2267"/>
                    <a:pt x="3767" y="2279"/>
                  </a:cubicBezTo>
                  <a:lnTo>
                    <a:pt x="4215" y="2543"/>
                  </a:lnTo>
                  <a:cubicBezTo>
                    <a:pt x="4222" y="2547"/>
                    <a:pt x="4230" y="2549"/>
                    <a:pt x="4237" y="2549"/>
                  </a:cubicBezTo>
                  <a:cubicBezTo>
                    <a:pt x="4251" y="2549"/>
                    <a:pt x="4266" y="2541"/>
                    <a:pt x="4274" y="2528"/>
                  </a:cubicBezTo>
                  <a:cubicBezTo>
                    <a:pt x="4286" y="2508"/>
                    <a:pt x="4280" y="2481"/>
                    <a:pt x="4259" y="2469"/>
                  </a:cubicBezTo>
                  <a:lnTo>
                    <a:pt x="3810" y="2206"/>
                  </a:lnTo>
                  <a:cubicBezTo>
                    <a:pt x="3803" y="2202"/>
                    <a:pt x="3795" y="2200"/>
                    <a:pt x="3788" y="2200"/>
                  </a:cubicBezTo>
                  <a:close/>
                  <a:moveTo>
                    <a:pt x="4537" y="2640"/>
                  </a:moveTo>
                  <a:cubicBezTo>
                    <a:pt x="4523" y="2640"/>
                    <a:pt x="4508" y="2647"/>
                    <a:pt x="4500" y="2661"/>
                  </a:cubicBezTo>
                  <a:cubicBezTo>
                    <a:pt x="4488" y="2681"/>
                    <a:pt x="4495" y="2707"/>
                    <a:pt x="4515" y="2719"/>
                  </a:cubicBezTo>
                  <a:lnTo>
                    <a:pt x="4963" y="2983"/>
                  </a:lnTo>
                  <a:cubicBezTo>
                    <a:pt x="4970" y="2987"/>
                    <a:pt x="4978" y="2988"/>
                    <a:pt x="4986" y="2988"/>
                  </a:cubicBezTo>
                  <a:cubicBezTo>
                    <a:pt x="5000" y="2988"/>
                    <a:pt x="5014" y="2981"/>
                    <a:pt x="5022" y="2967"/>
                  </a:cubicBezTo>
                  <a:cubicBezTo>
                    <a:pt x="5034" y="2947"/>
                    <a:pt x="5027" y="2921"/>
                    <a:pt x="5007" y="2909"/>
                  </a:cubicBezTo>
                  <a:lnTo>
                    <a:pt x="4558" y="2645"/>
                  </a:lnTo>
                  <a:cubicBezTo>
                    <a:pt x="4551" y="2641"/>
                    <a:pt x="4544" y="2640"/>
                    <a:pt x="4537" y="2640"/>
                  </a:cubicBezTo>
                  <a:close/>
                  <a:moveTo>
                    <a:pt x="5284" y="3079"/>
                  </a:moveTo>
                  <a:cubicBezTo>
                    <a:pt x="5270" y="3079"/>
                    <a:pt x="5255" y="3087"/>
                    <a:pt x="5248" y="3100"/>
                  </a:cubicBezTo>
                  <a:cubicBezTo>
                    <a:pt x="5236" y="3120"/>
                    <a:pt x="5242" y="3147"/>
                    <a:pt x="5263" y="3159"/>
                  </a:cubicBezTo>
                  <a:lnTo>
                    <a:pt x="5712" y="3423"/>
                  </a:lnTo>
                  <a:cubicBezTo>
                    <a:pt x="5719" y="3427"/>
                    <a:pt x="5725" y="3429"/>
                    <a:pt x="5733" y="3429"/>
                  </a:cubicBezTo>
                  <a:cubicBezTo>
                    <a:pt x="5748" y="3429"/>
                    <a:pt x="5761" y="3421"/>
                    <a:pt x="5769" y="3407"/>
                  </a:cubicBezTo>
                  <a:cubicBezTo>
                    <a:pt x="5782" y="3387"/>
                    <a:pt x="5775" y="3361"/>
                    <a:pt x="5755" y="3349"/>
                  </a:cubicBezTo>
                  <a:lnTo>
                    <a:pt x="5305" y="3085"/>
                  </a:lnTo>
                  <a:cubicBezTo>
                    <a:pt x="5299" y="3081"/>
                    <a:pt x="5291" y="3079"/>
                    <a:pt x="5284" y="3079"/>
                  </a:cubicBezTo>
                  <a:close/>
                  <a:moveTo>
                    <a:pt x="6033" y="3519"/>
                  </a:moveTo>
                  <a:cubicBezTo>
                    <a:pt x="6018" y="3519"/>
                    <a:pt x="6003" y="3527"/>
                    <a:pt x="5996" y="3540"/>
                  </a:cubicBezTo>
                  <a:cubicBezTo>
                    <a:pt x="5983" y="3561"/>
                    <a:pt x="5990" y="3586"/>
                    <a:pt x="6010" y="3599"/>
                  </a:cubicBezTo>
                  <a:lnTo>
                    <a:pt x="6460" y="3862"/>
                  </a:lnTo>
                  <a:cubicBezTo>
                    <a:pt x="6466" y="3867"/>
                    <a:pt x="6473" y="3868"/>
                    <a:pt x="6481" y="3868"/>
                  </a:cubicBezTo>
                  <a:cubicBezTo>
                    <a:pt x="6496" y="3868"/>
                    <a:pt x="6510" y="3861"/>
                    <a:pt x="6518" y="3848"/>
                  </a:cubicBezTo>
                  <a:cubicBezTo>
                    <a:pt x="6529" y="3827"/>
                    <a:pt x="6523" y="3800"/>
                    <a:pt x="6502" y="3789"/>
                  </a:cubicBezTo>
                  <a:lnTo>
                    <a:pt x="6054" y="3524"/>
                  </a:lnTo>
                  <a:cubicBezTo>
                    <a:pt x="6048" y="3521"/>
                    <a:pt x="6040" y="3519"/>
                    <a:pt x="6033" y="3519"/>
                  </a:cubicBezTo>
                  <a:close/>
                  <a:moveTo>
                    <a:pt x="6781" y="3959"/>
                  </a:moveTo>
                  <a:cubicBezTo>
                    <a:pt x="6766" y="3959"/>
                    <a:pt x="6751" y="3967"/>
                    <a:pt x="6743" y="3981"/>
                  </a:cubicBezTo>
                  <a:cubicBezTo>
                    <a:pt x="6731" y="4001"/>
                    <a:pt x="6738" y="4027"/>
                    <a:pt x="6758" y="4039"/>
                  </a:cubicBezTo>
                  <a:lnTo>
                    <a:pt x="7207" y="4303"/>
                  </a:lnTo>
                  <a:cubicBezTo>
                    <a:pt x="7214" y="4306"/>
                    <a:pt x="7221" y="4308"/>
                    <a:pt x="7229" y="4308"/>
                  </a:cubicBezTo>
                  <a:cubicBezTo>
                    <a:pt x="7243" y="4308"/>
                    <a:pt x="7258" y="4300"/>
                    <a:pt x="7266" y="4287"/>
                  </a:cubicBezTo>
                  <a:cubicBezTo>
                    <a:pt x="7277" y="4267"/>
                    <a:pt x="7270" y="4241"/>
                    <a:pt x="7250" y="4228"/>
                  </a:cubicBezTo>
                  <a:lnTo>
                    <a:pt x="6802" y="3965"/>
                  </a:lnTo>
                  <a:cubicBezTo>
                    <a:pt x="6795" y="3961"/>
                    <a:pt x="6788" y="3959"/>
                    <a:pt x="6781" y="3959"/>
                  </a:cubicBezTo>
                  <a:close/>
                  <a:moveTo>
                    <a:pt x="7528" y="4399"/>
                  </a:moveTo>
                  <a:cubicBezTo>
                    <a:pt x="7513" y="4399"/>
                    <a:pt x="7499" y="4406"/>
                    <a:pt x="7491" y="4420"/>
                  </a:cubicBezTo>
                  <a:cubicBezTo>
                    <a:pt x="7479" y="4440"/>
                    <a:pt x="7485" y="4467"/>
                    <a:pt x="7507" y="4478"/>
                  </a:cubicBezTo>
                  <a:lnTo>
                    <a:pt x="7955" y="4743"/>
                  </a:lnTo>
                  <a:cubicBezTo>
                    <a:pt x="7962" y="4746"/>
                    <a:pt x="7968" y="4749"/>
                    <a:pt x="7976" y="4749"/>
                  </a:cubicBezTo>
                  <a:cubicBezTo>
                    <a:pt x="7991" y="4749"/>
                    <a:pt x="8006" y="4741"/>
                    <a:pt x="8014" y="4727"/>
                  </a:cubicBezTo>
                  <a:cubicBezTo>
                    <a:pt x="8026" y="4707"/>
                    <a:pt x="8019" y="4681"/>
                    <a:pt x="7998" y="4669"/>
                  </a:cubicBezTo>
                  <a:lnTo>
                    <a:pt x="7550" y="4405"/>
                  </a:lnTo>
                  <a:cubicBezTo>
                    <a:pt x="7543" y="4401"/>
                    <a:pt x="7535" y="4399"/>
                    <a:pt x="7528" y="4399"/>
                  </a:cubicBezTo>
                  <a:close/>
                  <a:moveTo>
                    <a:pt x="8276" y="4839"/>
                  </a:moveTo>
                  <a:cubicBezTo>
                    <a:pt x="8262" y="4839"/>
                    <a:pt x="8247" y="4846"/>
                    <a:pt x="8239" y="4860"/>
                  </a:cubicBezTo>
                  <a:cubicBezTo>
                    <a:pt x="8227" y="4880"/>
                    <a:pt x="8234" y="4906"/>
                    <a:pt x="8254" y="4919"/>
                  </a:cubicBezTo>
                  <a:lnTo>
                    <a:pt x="8703" y="5182"/>
                  </a:lnTo>
                  <a:cubicBezTo>
                    <a:pt x="8709" y="5187"/>
                    <a:pt x="8717" y="5188"/>
                    <a:pt x="8724" y="5188"/>
                  </a:cubicBezTo>
                  <a:cubicBezTo>
                    <a:pt x="8739" y="5188"/>
                    <a:pt x="8753" y="5181"/>
                    <a:pt x="8761" y="5167"/>
                  </a:cubicBezTo>
                  <a:cubicBezTo>
                    <a:pt x="8774" y="5147"/>
                    <a:pt x="8767" y="5120"/>
                    <a:pt x="8747" y="5109"/>
                  </a:cubicBezTo>
                  <a:lnTo>
                    <a:pt x="8297" y="4844"/>
                  </a:lnTo>
                  <a:cubicBezTo>
                    <a:pt x="8291" y="4841"/>
                    <a:pt x="8283" y="4839"/>
                    <a:pt x="8276" y="4839"/>
                  </a:cubicBezTo>
                  <a:close/>
                  <a:moveTo>
                    <a:pt x="9023" y="5278"/>
                  </a:moveTo>
                  <a:cubicBezTo>
                    <a:pt x="9009" y="5278"/>
                    <a:pt x="8995" y="5286"/>
                    <a:pt x="8986" y="5299"/>
                  </a:cubicBezTo>
                  <a:cubicBezTo>
                    <a:pt x="8975" y="5319"/>
                    <a:pt x="8982" y="5346"/>
                    <a:pt x="9002" y="5358"/>
                  </a:cubicBezTo>
                  <a:lnTo>
                    <a:pt x="9450" y="5622"/>
                  </a:lnTo>
                  <a:cubicBezTo>
                    <a:pt x="9457" y="5626"/>
                    <a:pt x="9465" y="5628"/>
                    <a:pt x="9473" y="5628"/>
                  </a:cubicBezTo>
                  <a:cubicBezTo>
                    <a:pt x="9488" y="5628"/>
                    <a:pt x="9501" y="5620"/>
                    <a:pt x="9509" y="5607"/>
                  </a:cubicBezTo>
                  <a:cubicBezTo>
                    <a:pt x="9521" y="5586"/>
                    <a:pt x="9515" y="5560"/>
                    <a:pt x="9494" y="5548"/>
                  </a:cubicBezTo>
                  <a:lnTo>
                    <a:pt x="9045" y="5285"/>
                  </a:lnTo>
                  <a:cubicBezTo>
                    <a:pt x="9038" y="5280"/>
                    <a:pt x="9031" y="5278"/>
                    <a:pt x="9023" y="5278"/>
                  </a:cubicBezTo>
                  <a:close/>
                  <a:moveTo>
                    <a:pt x="9771" y="5719"/>
                  </a:moveTo>
                  <a:cubicBezTo>
                    <a:pt x="9756" y="5719"/>
                    <a:pt x="9743" y="5726"/>
                    <a:pt x="9735" y="5739"/>
                  </a:cubicBezTo>
                  <a:cubicBezTo>
                    <a:pt x="9723" y="5760"/>
                    <a:pt x="9730" y="5786"/>
                    <a:pt x="9750" y="5798"/>
                  </a:cubicBezTo>
                  <a:lnTo>
                    <a:pt x="10198" y="6061"/>
                  </a:lnTo>
                  <a:cubicBezTo>
                    <a:pt x="10205" y="6066"/>
                    <a:pt x="10213" y="6068"/>
                    <a:pt x="10221" y="6068"/>
                  </a:cubicBezTo>
                  <a:cubicBezTo>
                    <a:pt x="10235" y="6068"/>
                    <a:pt x="10249" y="6060"/>
                    <a:pt x="10257" y="6047"/>
                  </a:cubicBezTo>
                  <a:cubicBezTo>
                    <a:pt x="10269" y="6027"/>
                    <a:pt x="10262" y="6001"/>
                    <a:pt x="10242" y="5988"/>
                  </a:cubicBezTo>
                  <a:lnTo>
                    <a:pt x="9793" y="5725"/>
                  </a:lnTo>
                  <a:cubicBezTo>
                    <a:pt x="9786" y="5721"/>
                    <a:pt x="9778" y="5719"/>
                    <a:pt x="9771" y="57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24;p56">
              <a:extLst>
                <a:ext uri="{FF2B5EF4-FFF2-40B4-BE49-F238E27FC236}">
                  <a16:creationId xmlns:a16="http://schemas.microsoft.com/office/drawing/2014/main" id="{1AEBA37E-CACE-7FCC-0D2B-6C458BBBDC3D}"/>
                </a:ext>
              </a:extLst>
            </p:cNvPr>
            <p:cNvSpPr/>
            <p:nvPr/>
          </p:nvSpPr>
          <p:spPr>
            <a:xfrm>
              <a:off x="-3328013" y="4230467"/>
              <a:ext cx="19531" cy="13225"/>
            </a:xfrm>
            <a:custGeom>
              <a:avLst/>
              <a:gdLst/>
              <a:ahLst/>
              <a:cxnLst/>
              <a:rect l="l" t="t" r="r" b="b"/>
              <a:pathLst>
                <a:path w="319" h="216" extrusionOk="0">
                  <a:moveTo>
                    <a:pt x="49" y="0"/>
                  </a:moveTo>
                  <a:cubicBezTo>
                    <a:pt x="34" y="0"/>
                    <a:pt x="20" y="8"/>
                    <a:pt x="13" y="21"/>
                  </a:cubicBezTo>
                  <a:cubicBezTo>
                    <a:pt x="0" y="41"/>
                    <a:pt x="7" y="68"/>
                    <a:pt x="27" y="80"/>
                  </a:cubicBezTo>
                  <a:lnTo>
                    <a:pt x="248" y="210"/>
                  </a:lnTo>
                  <a:cubicBezTo>
                    <a:pt x="256" y="214"/>
                    <a:pt x="263" y="216"/>
                    <a:pt x="271" y="216"/>
                  </a:cubicBezTo>
                  <a:cubicBezTo>
                    <a:pt x="285" y="216"/>
                    <a:pt x="299" y="208"/>
                    <a:pt x="307" y="194"/>
                  </a:cubicBezTo>
                  <a:cubicBezTo>
                    <a:pt x="319" y="174"/>
                    <a:pt x="312" y="148"/>
                    <a:pt x="292" y="136"/>
                  </a:cubicBezTo>
                  <a:lnTo>
                    <a:pt x="71" y="6"/>
                  </a:lnTo>
                  <a:cubicBezTo>
                    <a:pt x="64" y="2"/>
                    <a:pt x="57" y="0"/>
                    <a:pt x="4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25;p56">
              <a:extLst>
                <a:ext uri="{FF2B5EF4-FFF2-40B4-BE49-F238E27FC236}">
                  <a16:creationId xmlns:a16="http://schemas.microsoft.com/office/drawing/2014/main" id="{8AF3C42D-7A7E-CCF2-256E-D7AA9E3C7B8B}"/>
                </a:ext>
              </a:extLst>
            </p:cNvPr>
            <p:cNvSpPr/>
            <p:nvPr/>
          </p:nvSpPr>
          <p:spPr>
            <a:xfrm>
              <a:off x="-3696216" y="3980675"/>
              <a:ext cx="19531" cy="13103"/>
            </a:xfrm>
            <a:custGeom>
              <a:avLst/>
              <a:gdLst/>
              <a:ahLst/>
              <a:cxnLst/>
              <a:rect l="l" t="t" r="r" b="b"/>
              <a:pathLst>
                <a:path w="319" h="214" extrusionOk="0">
                  <a:moveTo>
                    <a:pt x="271" y="1"/>
                  </a:moveTo>
                  <a:cubicBezTo>
                    <a:pt x="263" y="1"/>
                    <a:pt x="256" y="3"/>
                    <a:pt x="249" y="7"/>
                  </a:cubicBezTo>
                  <a:lnTo>
                    <a:pt x="27" y="134"/>
                  </a:lnTo>
                  <a:cubicBezTo>
                    <a:pt x="7" y="146"/>
                    <a:pt x="0" y="172"/>
                    <a:pt x="11" y="193"/>
                  </a:cubicBezTo>
                  <a:cubicBezTo>
                    <a:pt x="19" y="206"/>
                    <a:pt x="34" y="214"/>
                    <a:pt x="48" y="214"/>
                  </a:cubicBezTo>
                  <a:cubicBezTo>
                    <a:pt x="56" y="214"/>
                    <a:pt x="63" y="213"/>
                    <a:pt x="70" y="208"/>
                  </a:cubicBezTo>
                  <a:lnTo>
                    <a:pt x="292" y="80"/>
                  </a:lnTo>
                  <a:cubicBezTo>
                    <a:pt x="312" y="69"/>
                    <a:pt x="319" y="43"/>
                    <a:pt x="307" y="22"/>
                  </a:cubicBezTo>
                  <a:cubicBezTo>
                    <a:pt x="300" y="8"/>
                    <a:pt x="286" y="1"/>
                    <a:pt x="2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26;p56">
              <a:extLst>
                <a:ext uri="{FF2B5EF4-FFF2-40B4-BE49-F238E27FC236}">
                  <a16:creationId xmlns:a16="http://schemas.microsoft.com/office/drawing/2014/main" id="{CD49F9A1-21FB-0275-973F-AA21406CA5AA}"/>
                </a:ext>
              </a:extLst>
            </p:cNvPr>
            <p:cNvSpPr/>
            <p:nvPr/>
          </p:nvSpPr>
          <p:spPr>
            <a:xfrm>
              <a:off x="-4200827" y="3999103"/>
              <a:ext cx="492264" cy="286052"/>
            </a:xfrm>
            <a:custGeom>
              <a:avLst/>
              <a:gdLst/>
              <a:ahLst/>
              <a:cxnLst/>
              <a:rect l="l" t="t" r="r" b="b"/>
              <a:pathLst>
                <a:path w="8040" h="4672" extrusionOk="0">
                  <a:moveTo>
                    <a:pt x="7990" y="1"/>
                  </a:moveTo>
                  <a:cubicBezTo>
                    <a:pt x="7983" y="1"/>
                    <a:pt x="7976" y="3"/>
                    <a:pt x="7970" y="6"/>
                  </a:cubicBezTo>
                  <a:lnTo>
                    <a:pt x="7520" y="265"/>
                  </a:lnTo>
                  <a:cubicBezTo>
                    <a:pt x="7500" y="278"/>
                    <a:pt x="7493" y="304"/>
                    <a:pt x="7504" y="324"/>
                  </a:cubicBezTo>
                  <a:cubicBezTo>
                    <a:pt x="7512" y="339"/>
                    <a:pt x="7527" y="345"/>
                    <a:pt x="7542" y="345"/>
                  </a:cubicBezTo>
                  <a:cubicBezTo>
                    <a:pt x="7548" y="345"/>
                    <a:pt x="7556" y="344"/>
                    <a:pt x="7563" y="340"/>
                  </a:cubicBezTo>
                  <a:lnTo>
                    <a:pt x="8012" y="81"/>
                  </a:lnTo>
                  <a:cubicBezTo>
                    <a:pt x="8033" y="68"/>
                    <a:pt x="8039" y="42"/>
                    <a:pt x="8028" y="22"/>
                  </a:cubicBezTo>
                  <a:cubicBezTo>
                    <a:pt x="8020" y="8"/>
                    <a:pt x="8005" y="1"/>
                    <a:pt x="7990" y="1"/>
                  </a:cubicBezTo>
                  <a:close/>
                  <a:moveTo>
                    <a:pt x="7242" y="433"/>
                  </a:moveTo>
                  <a:cubicBezTo>
                    <a:pt x="7234" y="433"/>
                    <a:pt x="7227" y="435"/>
                    <a:pt x="7221" y="439"/>
                  </a:cubicBezTo>
                  <a:lnTo>
                    <a:pt x="6771" y="699"/>
                  </a:lnTo>
                  <a:cubicBezTo>
                    <a:pt x="6750" y="710"/>
                    <a:pt x="6743" y="737"/>
                    <a:pt x="6756" y="757"/>
                  </a:cubicBezTo>
                  <a:cubicBezTo>
                    <a:pt x="6764" y="771"/>
                    <a:pt x="6778" y="779"/>
                    <a:pt x="6793" y="779"/>
                  </a:cubicBezTo>
                  <a:cubicBezTo>
                    <a:pt x="6800" y="779"/>
                    <a:pt x="6807" y="777"/>
                    <a:pt x="6813" y="773"/>
                  </a:cubicBezTo>
                  <a:lnTo>
                    <a:pt x="7263" y="513"/>
                  </a:lnTo>
                  <a:cubicBezTo>
                    <a:pt x="7284" y="501"/>
                    <a:pt x="7291" y="475"/>
                    <a:pt x="7278" y="455"/>
                  </a:cubicBezTo>
                  <a:cubicBezTo>
                    <a:pt x="7271" y="441"/>
                    <a:pt x="7256" y="433"/>
                    <a:pt x="7242" y="433"/>
                  </a:cubicBezTo>
                  <a:close/>
                  <a:moveTo>
                    <a:pt x="6492" y="866"/>
                  </a:moveTo>
                  <a:cubicBezTo>
                    <a:pt x="6485" y="866"/>
                    <a:pt x="6477" y="868"/>
                    <a:pt x="6471" y="871"/>
                  </a:cubicBezTo>
                  <a:lnTo>
                    <a:pt x="6021" y="1131"/>
                  </a:lnTo>
                  <a:cubicBezTo>
                    <a:pt x="6001" y="1143"/>
                    <a:pt x="5994" y="1170"/>
                    <a:pt x="6006" y="1190"/>
                  </a:cubicBezTo>
                  <a:cubicBezTo>
                    <a:pt x="6014" y="1203"/>
                    <a:pt x="6028" y="1211"/>
                    <a:pt x="6043" y="1211"/>
                  </a:cubicBezTo>
                  <a:cubicBezTo>
                    <a:pt x="6051" y="1211"/>
                    <a:pt x="6057" y="1209"/>
                    <a:pt x="6064" y="1206"/>
                  </a:cubicBezTo>
                  <a:lnTo>
                    <a:pt x="6514" y="945"/>
                  </a:lnTo>
                  <a:cubicBezTo>
                    <a:pt x="6534" y="934"/>
                    <a:pt x="6542" y="907"/>
                    <a:pt x="6529" y="887"/>
                  </a:cubicBezTo>
                  <a:cubicBezTo>
                    <a:pt x="6522" y="873"/>
                    <a:pt x="6507" y="866"/>
                    <a:pt x="6492" y="866"/>
                  </a:cubicBezTo>
                  <a:close/>
                  <a:moveTo>
                    <a:pt x="5744" y="1299"/>
                  </a:moveTo>
                  <a:cubicBezTo>
                    <a:pt x="5736" y="1299"/>
                    <a:pt x="5729" y="1301"/>
                    <a:pt x="5722" y="1305"/>
                  </a:cubicBezTo>
                  <a:lnTo>
                    <a:pt x="5273" y="1564"/>
                  </a:lnTo>
                  <a:cubicBezTo>
                    <a:pt x="5252" y="1576"/>
                    <a:pt x="5244" y="1602"/>
                    <a:pt x="5257" y="1622"/>
                  </a:cubicBezTo>
                  <a:cubicBezTo>
                    <a:pt x="5265" y="1636"/>
                    <a:pt x="5279" y="1644"/>
                    <a:pt x="5294" y="1644"/>
                  </a:cubicBezTo>
                  <a:cubicBezTo>
                    <a:pt x="5301" y="1644"/>
                    <a:pt x="5309" y="1641"/>
                    <a:pt x="5315" y="1638"/>
                  </a:cubicBezTo>
                  <a:lnTo>
                    <a:pt x="5765" y="1378"/>
                  </a:lnTo>
                  <a:cubicBezTo>
                    <a:pt x="5785" y="1367"/>
                    <a:pt x="5792" y="1341"/>
                    <a:pt x="5780" y="1320"/>
                  </a:cubicBezTo>
                  <a:cubicBezTo>
                    <a:pt x="5772" y="1306"/>
                    <a:pt x="5758" y="1299"/>
                    <a:pt x="5744" y="1299"/>
                  </a:cubicBezTo>
                  <a:close/>
                  <a:moveTo>
                    <a:pt x="4995" y="1731"/>
                  </a:moveTo>
                  <a:cubicBezTo>
                    <a:pt x="4987" y="1731"/>
                    <a:pt x="4980" y="1733"/>
                    <a:pt x="4973" y="1737"/>
                  </a:cubicBezTo>
                  <a:lnTo>
                    <a:pt x="4523" y="1996"/>
                  </a:lnTo>
                  <a:cubicBezTo>
                    <a:pt x="4502" y="2008"/>
                    <a:pt x="4496" y="2034"/>
                    <a:pt x="4508" y="2055"/>
                  </a:cubicBezTo>
                  <a:cubicBezTo>
                    <a:pt x="4516" y="2068"/>
                    <a:pt x="4529" y="2076"/>
                    <a:pt x="4544" y="2076"/>
                  </a:cubicBezTo>
                  <a:cubicBezTo>
                    <a:pt x="4552" y="2076"/>
                    <a:pt x="4559" y="2074"/>
                    <a:pt x="4565" y="2070"/>
                  </a:cubicBezTo>
                  <a:lnTo>
                    <a:pt x="5016" y="1810"/>
                  </a:lnTo>
                  <a:cubicBezTo>
                    <a:pt x="5036" y="1799"/>
                    <a:pt x="5043" y="1773"/>
                    <a:pt x="5031" y="1753"/>
                  </a:cubicBezTo>
                  <a:cubicBezTo>
                    <a:pt x="5023" y="1739"/>
                    <a:pt x="5009" y="1731"/>
                    <a:pt x="4995" y="1731"/>
                  </a:cubicBezTo>
                  <a:close/>
                  <a:moveTo>
                    <a:pt x="4244" y="2164"/>
                  </a:moveTo>
                  <a:cubicBezTo>
                    <a:pt x="4237" y="2164"/>
                    <a:pt x="4230" y="2166"/>
                    <a:pt x="4223" y="2170"/>
                  </a:cubicBezTo>
                  <a:lnTo>
                    <a:pt x="3774" y="2429"/>
                  </a:lnTo>
                  <a:cubicBezTo>
                    <a:pt x="3754" y="2441"/>
                    <a:pt x="3747" y="2467"/>
                    <a:pt x="3758" y="2487"/>
                  </a:cubicBezTo>
                  <a:cubicBezTo>
                    <a:pt x="3766" y="2501"/>
                    <a:pt x="3781" y="2508"/>
                    <a:pt x="3795" y="2508"/>
                  </a:cubicBezTo>
                  <a:cubicBezTo>
                    <a:pt x="3803" y="2508"/>
                    <a:pt x="3810" y="2507"/>
                    <a:pt x="3817" y="2503"/>
                  </a:cubicBezTo>
                  <a:lnTo>
                    <a:pt x="4266" y="2244"/>
                  </a:lnTo>
                  <a:cubicBezTo>
                    <a:pt x="4286" y="2231"/>
                    <a:pt x="4293" y="2206"/>
                    <a:pt x="4282" y="2185"/>
                  </a:cubicBezTo>
                  <a:cubicBezTo>
                    <a:pt x="4274" y="2172"/>
                    <a:pt x="4259" y="2164"/>
                    <a:pt x="4244" y="2164"/>
                  </a:cubicBezTo>
                  <a:close/>
                  <a:moveTo>
                    <a:pt x="3495" y="2596"/>
                  </a:moveTo>
                  <a:cubicBezTo>
                    <a:pt x="3488" y="2596"/>
                    <a:pt x="3481" y="2598"/>
                    <a:pt x="3474" y="2602"/>
                  </a:cubicBezTo>
                  <a:lnTo>
                    <a:pt x="3025" y="2862"/>
                  </a:lnTo>
                  <a:cubicBezTo>
                    <a:pt x="3005" y="2873"/>
                    <a:pt x="2997" y="2899"/>
                    <a:pt x="3009" y="2919"/>
                  </a:cubicBezTo>
                  <a:cubicBezTo>
                    <a:pt x="3017" y="2934"/>
                    <a:pt x="3032" y="2941"/>
                    <a:pt x="3046" y="2941"/>
                  </a:cubicBezTo>
                  <a:cubicBezTo>
                    <a:pt x="3053" y="2941"/>
                    <a:pt x="3061" y="2940"/>
                    <a:pt x="3068" y="2935"/>
                  </a:cubicBezTo>
                  <a:lnTo>
                    <a:pt x="3517" y="2676"/>
                  </a:lnTo>
                  <a:cubicBezTo>
                    <a:pt x="3537" y="2664"/>
                    <a:pt x="3544" y="2638"/>
                    <a:pt x="3533" y="2618"/>
                  </a:cubicBezTo>
                  <a:cubicBezTo>
                    <a:pt x="3525" y="2604"/>
                    <a:pt x="3510" y="2596"/>
                    <a:pt x="3495" y="2596"/>
                  </a:cubicBezTo>
                  <a:close/>
                  <a:moveTo>
                    <a:pt x="2746" y="3029"/>
                  </a:moveTo>
                  <a:cubicBezTo>
                    <a:pt x="2738" y="3029"/>
                    <a:pt x="2731" y="3031"/>
                    <a:pt x="2724" y="3034"/>
                  </a:cubicBezTo>
                  <a:lnTo>
                    <a:pt x="2275" y="3294"/>
                  </a:lnTo>
                  <a:cubicBezTo>
                    <a:pt x="2255" y="3306"/>
                    <a:pt x="2248" y="3332"/>
                    <a:pt x="2259" y="3353"/>
                  </a:cubicBezTo>
                  <a:cubicBezTo>
                    <a:pt x="2267" y="3367"/>
                    <a:pt x="2282" y="3374"/>
                    <a:pt x="2296" y="3374"/>
                  </a:cubicBezTo>
                  <a:cubicBezTo>
                    <a:pt x="2304" y="3374"/>
                    <a:pt x="2311" y="3372"/>
                    <a:pt x="2318" y="3369"/>
                  </a:cubicBezTo>
                  <a:lnTo>
                    <a:pt x="2767" y="3109"/>
                  </a:lnTo>
                  <a:cubicBezTo>
                    <a:pt x="2787" y="3097"/>
                    <a:pt x="2795" y="3070"/>
                    <a:pt x="2783" y="3050"/>
                  </a:cubicBezTo>
                  <a:cubicBezTo>
                    <a:pt x="2775" y="3036"/>
                    <a:pt x="2761" y="3029"/>
                    <a:pt x="2746" y="3029"/>
                  </a:cubicBezTo>
                  <a:close/>
                  <a:moveTo>
                    <a:pt x="1996" y="3461"/>
                  </a:moveTo>
                  <a:cubicBezTo>
                    <a:pt x="1989" y="3461"/>
                    <a:pt x="1982" y="3463"/>
                    <a:pt x="1976" y="3467"/>
                  </a:cubicBezTo>
                  <a:lnTo>
                    <a:pt x="1526" y="3727"/>
                  </a:lnTo>
                  <a:cubicBezTo>
                    <a:pt x="1506" y="3738"/>
                    <a:pt x="1499" y="3764"/>
                    <a:pt x="1510" y="3785"/>
                  </a:cubicBezTo>
                  <a:cubicBezTo>
                    <a:pt x="1518" y="3799"/>
                    <a:pt x="1533" y="3807"/>
                    <a:pt x="1548" y="3807"/>
                  </a:cubicBezTo>
                  <a:cubicBezTo>
                    <a:pt x="1554" y="3807"/>
                    <a:pt x="1562" y="3805"/>
                    <a:pt x="1569" y="3801"/>
                  </a:cubicBezTo>
                  <a:lnTo>
                    <a:pt x="2018" y="3541"/>
                  </a:lnTo>
                  <a:cubicBezTo>
                    <a:pt x="2039" y="3529"/>
                    <a:pt x="2045" y="3503"/>
                    <a:pt x="2034" y="3482"/>
                  </a:cubicBezTo>
                  <a:cubicBezTo>
                    <a:pt x="2026" y="3469"/>
                    <a:pt x="2011" y="3461"/>
                    <a:pt x="1996" y="3461"/>
                  </a:cubicBezTo>
                  <a:close/>
                  <a:moveTo>
                    <a:pt x="1248" y="3894"/>
                  </a:moveTo>
                  <a:cubicBezTo>
                    <a:pt x="1241" y="3894"/>
                    <a:pt x="1233" y="3895"/>
                    <a:pt x="1227" y="3899"/>
                  </a:cubicBezTo>
                  <a:lnTo>
                    <a:pt x="777" y="4159"/>
                  </a:lnTo>
                  <a:cubicBezTo>
                    <a:pt x="757" y="4171"/>
                    <a:pt x="749" y="4198"/>
                    <a:pt x="762" y="4218"/>
                  </a:cubicBezTo>
                  <a:cubicBezTo>
                    <a:pt x="770" y="4231"/>
                    <a:pt x="784" y="4239"/>
                    <a:pt x="799" y="4239"/>
                  </a:cubicBezTo>
                  <a:cubicBezTo>
                    <a:pt x="806" y="4239"/>
                    <a:pt x="813" y="4237"/>
                    <a:pt x="820" y="4234"/>
                  </a:cubicBezTo>
                  <a:lnTo>
                    <a:pt x="1269" y="3973"/>
                  </a:lnTo>
                  <a:cubicBezTo>
                    <a:pt x="1290" y="3962"/>
                    <a:pt x="1297" y="3936"/>
                    <a:pt x="1285" y="3915"/>
                  </a:cubicBezTo>
                  <a:cubicBezTo>
                    <a:pt x="1277" y="3901"/>
                    <a:pt x="1262" y="3894"/>
                    <a:pt x="1248" y="3894"/>
                  </a:cubicBezTo>
                  <a:close/>
                  <a:moveTo>
                    <a:pt x="499" y="4326"/>
                  </a:moveTo>
                  <a:cubicBezTo>
                    <a:pt x="492" y="4326"/>
                    <a:pt x="484" y="4328"/>
                    <a:pt x="478" y="4332"/>
                  </a:cubicBezTo>
                  <a:lnTo>
                    <a:pt x="27" y="4592"/>
                  </a:lnTo>
                  <a:cubicBezTo>
                    <a:pt x="7" y="4604"/>
                    <a:pt x="0" y="4630"/>
                    <a:pt x="12" y="4650"/>
                  </a:cubicBezTo>
                  <a:cubicBezTo>
                    <a:pt x="20" y="4664"/>
                    <a:pt x="34" y="4672"/>
                    <a:pt x="49" y="4672"/>
                  </a:cubicBezTo>
                  <a:cubicBezTo>
                    <a:pt x="57" y="4672"/>
                    <a:pt x="63" y="4669"/>
                    <a:pt x="70" y="4666"/>
                  </a:cubicBezTo>
                  <a:lnTo>
                    <a:pt x="520" y="4406"/>
                  </a:lnTo>
                  <a:cubicBezTo>
                    <a:pt x="541" y="4395"/>
                    <a:pt x="548" y="4369"/>
                    <a:pt x="535" y="4347"/>
                  </a:cubicBezTo>
                  <a:cubicBezTo>
                    <a:pt x="528" y="4334"/>
                    <a:pt x="513" y="4326"/>
                    <a:pt x="499" y="43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27;p56">
              <a:extLst>
                <a:ext uri="{FF2B5EF4-FFF2-40B4-BE49-F238E27FC236}">
                  <a16:creationId xmlns:a16="http://schemas.microsoft.com/office/drawing/2014/main" id="{BEEB2F87-CAFE-F5CC-3883-67AE72AF41D3}"/>
                </a:ext>
              </a:extLst>
            </p:cNvPr>
            <p:cNvSpPr/>
            <p:nvPr/>
          </p:nvSpPr>
          <p:spPr>
            <a:xfrm>
              <a:off x="-4232725" y="4290467"/>
              <a:ext cx="19531" cy="13164"/>
            </a:xfrm>
            <a:custGeom>
              <a:avLst/>
              <a:gdLst/>
              <a:ahLst/>
              <a:cxnLst/>
              <a:rect l="l" t="t" r="r" b="b"/>
              <a:pathLst>
                <a:path w="319" h="215" extrusionOk="0">
                  <a:moveTo>
                    <a:pt x="270" y="1"/>
                  </a:moveTo>
                  <a:cubicBezTo>
                    <a:pt x="263" y="1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6"/>
                    <a:pt x="0" y="172"/>
                    <a:pt x="11" y="193"/>
                  </a:cubicBezTo>
                  <a:cubicBezTo>
                    <a:pt x="19" y="207"/>
                    <a:pt x="34" y="214"/>
                    <a:pt x="48" y="214"/>
                  </a:cubicBezTo>
                  <a:cubicBezTo>
                    <a:pt x="56" y="214"/>
                    <a:pt x="63" y="212"/>
                    <a:pt x="70" y="209"/>
                  </a:cubicBezTo>
                  <a:lnTo>
                    <a:pt x="292" y="80"/>
                  </a:lnTo>
                  <a:cubicBezTo>
                    <a:pt x="312" y="68"/>
                    <a:pt x="319" y="42"/>
                    <a:pt x="307" y="22"/>
                  </a:cubicBezTo>
                  <a:cubicBezTo>
                    <a:pt x="300" y="8"/>
                    <a:pt x="285" y="1"/>
                    <a:pt x="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28;p56">
              <a:extLst>
                <a:ext uri="{FF2B5EF4-FFF2-40B4-BE49-F238E27FC236}">
                  <a16:creationId xmlns:a16="http://schemas.microsoft.com/office/drawing/2014/main" id="{DC99808F-9810-ECED-207E-7869A1E92BBB}"/>
                </a:ext>
              </a:extLst>
            </p:cNvPr>
            <p:cNvSpPr/>
            <p:nvPr/>
          </p:nvSpPr>
          <p:spPr>
            <a:xfrm>
              <a:off x="-2407934" y="3447723"/>
              <a:ext cx="19593" cy="13103"/>
            </a:xfrm>
            <a:custGeom>
              <a:avLst/>
              <a:gdLst/>
              <a:ahLst/>
              <a:cxnLst/>
              <a:rect l="l" t="t" r="r" b="b"/>
              <a:pathLst>
                <a:path w="320" h="214" extrusionOk="0">
                  <a:moveTo>
                    <a:pt x="270" y="0"/>
                  </a:moveTo>
                  <a:cubicBezTo>
                    <a:pt x="263" y="0"/>
                    <a:pt x="256" y="2"/>
                    <a:pt x="249" y="6"/>
                  </a:cubicBezTo>
                  <a:lnTo>
                    <a:pt x="28" y="135"/>
                  </a:lnTo>
                  <a:cubicBezTo>
                    <a:pt x="7" y="146"/>
                    <a:pt x="1" y="172"/>
                    <a:pt x="12" y="192"/>
                  </a:cubicBezTo>
                  <a:cubicBezTo>
                    <a:pt x="20" y="207"/>
                    <a:pt x="34" y="213"/>
                    <a:pt x="49" y="213"/>
                  </a:cubicBezTo>
                  <a:cubicBezTo>
                    <a:pt x="57" y="213"/>
                    <a:pt x="64" y="212"/>
                    <a:pt x="70" y="208"/>
                  </a:cubicBezTo>
                  <a:lnTo>
                    <a:pt x="292" y="79"/>
                  </a:lnTo>
                  <a:cubicBezTo>
                    <a:pt x="313" y="68"/>
                    <a:pt x="319" y="42"/>
                    <a:pt x="308" y="22"/>
                  </a:cubicBezTo>
                  <a:cubicBezTo>
                    <a:pt x="300" y="8"/>
                    <a:pt x="285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29;p56">
              <a:extLst>
                <a:ext uri="{FF2B5EF4-FFF2-40B4-BE49-F238E27FC236}">
                  <a16:creationId xmlns:a16="http://schemas.microsoft.com/office/drawing/2014/main" id="{A60A7038-C796-27AE-5CC8-69A7789F1788}"/>
                </a:ext>
              </a:extLst>
            </p:cNvPr>
            <p:cNvSpPr/>
            <p:nvPr/>
          </p:nvSpPr>
          <p:spPr>
            <a:xfrm>
              <a:off x="-3035728" y="3465907"/>
              <a:ext cx="615881" cy="357443"/>
            </a:xfrm>
            <a:custGeom>
              <a:avLst/>
              <a:gdLst/>
              <a:ahLst/>
              <a:cxnLst/>
              <a:rect l="l" t="t" r="r" b="b"/>
              <a:pathLst>
                <a:path w="10059" h="5838" extrusionOk="0">
                  <a:moveTo>
                    <a:pt x="10011" y="0"/>
                  </a:moveTo>
                  <a:cubicBezTo>
                    <a:pt x="10003" y="0"/>
                    <a:pt x="9996" y="2"/>
                    <a:pt x="9989" y="6"/>
                  </a:cubicBezTo>
                  <a:lnTo>
                    <a:pt x="9550" y="260"/>
                  </a:lnTo>
                  <a:cubicBezTo>
                    <a:pt x="9528" y="271"/>
                    <a:pt x="9522" y="298"/>
                    <a:pt x="9534" y="318"/>
                  </a:cubicBezTo>
                  <a:cubicBezTo>
                    <a:pt x="9542" y="332"/>
                    <a:pt x="9556" y="340"/>
                    <a:pt x="9571" y="340"/>
                  </a:cubicBezTo>
                  <a:cubicBezTo>
                    <a:pt x="9578" y="340"/>
                    <a:pt x="9586" y="338"/>
                    <a:pt x="9591" y="334"/>
                  </a:cubicBezTo>
                  <a:lnTo>
                    <a:pt x="10032" y="80"/>
                  </a:lnTo>
                  <a:cubicBezTo>
                    <a:pt x="10052" y="68"/>
                    <a:pt x="10059" y="42"/>
                    <a:pt x="10046" y="21"/>
                  </a:cubicBezTo>
                  <a:cubicBezTo>
                    <a:pt x="10039" y="8"/>
                    <a:pt x="10025" y="0"/>
                    <a:pt x="10011" y="0"/>
                  </a:cubicBezTo>
                  <a:close/>
                  <a:moveTo>
                    <a:pt x="9277" y="423"/>
                  </a:moveTo>
                  <a:cubicBezTo>
                    <a:pt x="9270" y="423"/>
                    <a:pt x="9262" y="425"/>
                    <a:pt x="9256" y="429"/>
                  </a:cubicBezTo>
                  <a:lnTo>
                    <a:pt x="8817" y="682"/>
                  </a:lnTo>
                  <a:cubicBezTo>
                    <a:pt x="8796" y="694"/>
                    <a:pt x="8790" y="720"/>
                    <a:pt x="8801" y="741"/>
                  </a:cubicBezTo>
                  <a:cubicBezTo>
                    <a:pt x="8809" y="754"/>
                    <a:pt x="8823" y="762"/>
                    <a:pt x="8838" y="762"/>
                  </a:cubicBezTo>
                  <a:cubicBezTo>
                    <a:pt x="8846" y="762"/>
                    <a:pt x="8853" y="761"/>
                    <a:pt x="8859" y="756"/>
                  </a:cubicBezTo>
                  <a:lnTo>
                    <a:pt x="9299" y="503"/>
                  </a:lnTo>
                  <a:cubicBezTo>
                    <a:pt x="9319" y="491"/>
                    <a:pt x="9327" y="465"/>
                    <a:pt x="9314" y="444"/>
                  </a:cubicBezTo>
                  <a:cubicBezTo>
                    <a:pt x="9307" y="431"/>
                    <a:pt x="9292" y="423"/>
                    <a:pt x="9277" y="423"/>
                  </a:cubicBezTo>
                  <a:close/>
                  <a:moveTo>
                    <a:pt x="8546" y="846"/>
                  </a:moveTo>
                  <a:cubicBezTo>
                    <a:pt x="8538" y="846"/>
                    <a:pt x="8531" y="848"/>
                    <a:pt x="8524" y="852"/>
                  </a:cubicBezTo>
                  <a:lnTo>
                    <a:pt x="8085" y="1105"/>
                  </a:lnTo>
                  <a:cubicBezTo>
                    <a:pt x="8064" y="1117"/>
                    <a:pt x="8057" y="1144"/>
                    <a:pt x="8069" y="1164"/>
                  </a:cubicBezTo>
                  <a:cubicBezTo>
                    <a:pt x="8077" y="1178"/>
                    <a:pt x="8091" y="1185"/>
                    <a:pt x="8106" y="1185"/>
                  </a:cubicBezTo>
                  <a:cubicBezTo>
                    <a:pt x="8113" y="1185"/>
                    <a:pt x="8121" y="1183"/>
                    <a:pt x="8127" y="1180"/>
                  </a:cubicBezTo>
                  <a:lnTo>
                    <a:pt x="8567" y="925"/>
                  </a:lnTo>
                  <a:cubicBezTo>
                    <a:pt x="8587" y="914"/>
                    <a:pt x="8594" y="888"/>
                    <a:pt x="8582" y="867"/>
                  </a:cubicBezTo>
                  <a:cubicBezTo>
                    <a:pt x="8574" y="853"/>
                    <a:pt x="8560" y="846"/>
                    <a:pt x="8546" y="846"/>
                  </a:cubicBezTo>
                  <a:close/>
                  <a:moveTo>
                    <a:pt x="7813" y="1269"/>
                  </a:moveTo>
                  <a:cubicBezTo>
                    <a:pt x="7806" y="1269"/>
                    <a:pt x="7799" y="1271"/>
                    <a:pt x="7792" y="1274"/>
                  </a:cubicBezTo>
                  <a:lnTo>
                    <a:pt x="7352" y="1529"/>
                  </a:lnTo>
                  <a:cubicBezTo>
                    <a:pt x="7331" y="1540"/>
                    <a:pt x="7325" y="1566"/>
                    <a:pt x="7337" y="1586"/>
                  </a:cubicBezTo>
                  <a:cubicBezTo>
                    <a:pt x="7345" y="1601"/>
                    <a:pt x="7358" y="1608"/>
                    <a:pt x="7373" y="1608"/>
                  </a:cubicBezTo>
                  <a:cubicBezTo>
                    <a:pt x="7381" y="1608"/>
                    <a:pt x="7388" y="1607"/>
                    <a:pt x="7394" y="1602"/>
                  </a:cubicBezTo>
                  <a:lnTo>
                    <a:pt x="7834" y="1349"/>
                  </a:lnTo>
                  <a:cubicBezTo>
                    <a:pt x="7855" y="1337"/>
                    <a:pt x="7862" y="1310"/>
                    <a:pt x="7849" y="1290"/>
                  </a:cubicBezTo>
                  <a:cubicBezTo>
                    <a:pt x="7842" y="1276"/>
                    <a:pt x="7828" y="1269"/>
                    <a:pt x="7813" y="1269"/>
                  </a:cubicBezTo>
                  <a:close/>
                  <a:moveTo>
                    <a:pt x="7080" y="1692"/>
                  </a:moveTo>
                  <a:cubicBezTo>
                    <a:pt x="7073" y="1692"/>
                    <a:pt x="7065" y="1694"/>
                    <a:pt x="7059" y="1698"/>
                  </a:cubicBezTo>
                  <a:lnTo>
                    <a:pt x="6620" y="1951"/>
                  </a:lnTo>
                  <a:cubicBezTo>
                    <a:pt x="6599" y="1962"/>
                    <a:pt x="6593" y="1989"/>
                    <a:pt x="6604" y="2010"/>
                  </a:cubicBezTo>
                  <a:cubicBezTo>
                    <a:pt x="6612" y="2023"/>
                    <a:pt x="6626" y="2031"/>
                    <a:pt x="6641" y="2031"/>
                  </a:cubicBezTo>
                  <a:cubicBezTo>
                    <a:pt x="6649" y="2031"/>
                    <a:pt x="6656" y="2029"/>
                    <a:pt x="6662" y="2025"/>
                  </a:cubicBezTo>
                  <a:lnTo>
                    <a:pt x="7102" y="1771"/>
                  </a:lnTo>
                  <a:cubicBezTo>
                    <a:pt x="7122" y="1760"/>
                    <a:pt x="7129" y="1734"/>
                    <a:pt x="7117" y="1714"/>
                  </a:cubicBezTo>
                  <a:cubicBezTo>
                    <a:pt x="7110" y="1700"/>
                    <a:pt x="7095" y="1692"/>
                    <a:pt x="7080" y="1692"/>
                  </a:cubicBezTo>
                  <a:close/>
                  <a:moveTo>
                    <a:pt x="6348" y="2115"/>
                  </a:moveTo>
                  <a:cubicBezTo>
                    <a:pt x="6341" y="2115"/>
                    <a:pt x="6334" y="2116"/>
                    <a:pt x="6327" y="2120"/>
                  </a:cubicBezTo>
                  <a:lnTo>
                    <a:pt x="5888" y="2375"/>
                  </a:lnTo>
                  <a:cubicBezTo>
                    <a:pt x="5867" y="2386"/>
                    <a:pt x="5860" y="2412"/>
                    <a:pt x="5872" y="2432"/>
                  </a:cubicBezTo>
                  <a:cubicBezTo>
                    <a:pt x="5880" y="2447"/>
                    <a:pt x="5895" y="2453"/>
                    <a:pt x="5909" y="2453"/>
                  </a:cubicBezTo>
                  <a:cubicBezTo>
                    <a:pt x="5916" y="2453"/>
                    <a:pt x="5924" y="2452"/>
                    <a:pt x="5931" y="2448"/>
                  </a:cubicBezTo>
                  <a:lnTo>
                    <a:pt x="6370" y="2194"/>
                  </a:lnTo>
                  <a:cubicBezTo>
                    <a:pt x="6390" y="2183"/>
                    <a:pt x="6397" y="2156"/>
                    <a:pt x="6385" y="2136"/>
                  </a:cubicBezTo>
                  <a:cubicBezTo>
                    <a:pt x="6377" y="2122"/>
                    <a:pt x="6363" y="2115"/>
                    <a:pt x="6348" y="2115"/>
                  </a:cubicBezTo>
                  <a:close/>
                  <a:moveTo>
                    <a:pt x="5617" y="2537"/>
                  </a:moveTo>
                  <a:cubicBezTo>
                    <a:pt x="5609" y="2537"/>
                    <a:pt x="5602" y="2539"/>
                    <a:pt x="5595" y="2543"/>
                  </a:cubicBezTo>
                  <a:lnTo>
                    <a:pt x="5155" y="2797"/>
                  </a:lnTo>
                  <a:cubicBezTo>
                    <a:pt x="5134" y="2808"/>
                    <a:pt x="5128" y="2835"/>
                    <a:pt x="5139" y="2855"/>
                  </a:cubicBezTo>
                  <a:cubicBezTo>
                    <a:pt x="5147" y="2869"/>
                    <a:pt x="5161" y="2877"/>
                    <a:pt x="5176" y="2877"/>
                  </a:cubicBezTo>
                  <a:cubicBezTo>
                    <a:pt x="5184" y="2877"/>
                    <a:pt x="5191" y="2875"/>
                    <a:pt x="5197" y="2871"/>
                  </a:cubicBezTo>
                  <a:lnTo>
                    <a:pt x="5637" y="2617"/>
                  </a:lnTo>
                  <a:cubicBezTo>
                    <a:pt x="5658" y="2605"/>
                    <a:pt x="5665" y="2579"/>
                    <a:pt x="5652" y="2559"/>
                  </a:cubicBezTo>
                  <a:cubicBezTo>
                    <a:pt x="5645" y="2545"/>
                    <a:pt x="5631" y="2537"/>
                    <a:pt x="5617" y="2537"/>
                  </a:cubicBezTo>
                  <a:close/>
                  <a:moveTo>
                    <a:pt x="4883" y="2960"/>
                  </a:moveTo>
                  <a:cubicBezTo>
                    <a:pt x="4876" y="2960"/>
                    <a:pt x="4869" y="2962"/>
                    <a:pt x="4862" y="2966"/>
                  </a:cubicBezTo>
                  <a:lnTo>
                    <a:pt x="4423" y="3220"/>
                  </a:lnTo>
                  <a:cubicBezTo>
                    <a:pt x="4402" y="3231"/>
                    <a:pt x="4395" y="3257"/>
                    <a:pt x="4407" y="3278"/>
                  </a:cubicBezTo>
                  <a:cubicBezTo>
                    <a:pt x="4415" y="3292"/>
                    <a:pt x="4430" y="3299"/>
                    <a:pt x="4444" y="3299"/>
                  </a:cubicBezTo>
                  <a:cubicBezTo>
                    <a:pt x="4451" y="3299"/>
                    <a:pt x="4459" y="3298"/>
                    <a:pt x="4466" y="3293"/>
                  </a:cubicBezTo>
                  <a:lnTo>
                    <a:pt x="4905" y="3040"/>
                  </a:lnTo>
                  <a:cubicBezTo>
                    <a:pt x="4925" y="3029"/>
                    <a:pt x="4932" y="3002"/>
                    <a:pt x="4920" y="2981"/>
                  </a:cubicBezTo>
                  <a:cubicBezTo>
                    <a:pt x="4912" y="2968"/>
                    <a:pt x="4898" y="2960"/>
                    <a:pt x="4883" y="2960"/>
                  </a:cubicBezTo>
                  <a:close/>
                  <a:moveTo>
                    <a:pt x="4151" y="3384"/>
                  </a:moveTo>
                  <a:cubicBezTo>
                    <a:pt x="4144" y="3384"/>
                    <a:pt x="4137" y="3385"/>
                    <a:pt x="4130" y="3389"/>
                  </a:cubicBezTo>
                  <a:lnTo>
                    <a:pt x="3691" y="3642"/>
                  </a:lnTo>
                  <a:cubicBezTo>
                    <a:pt x="3669" y="3655"/>
                    <a:pt x="3663" y="3681"/>
                    <a:pt x="3675" y="3701"/>
                  </a:cubicBezTo>
                  <a:cubicBezTo>
                    <a:pt x="3683" y="3715"/>
                    <a:pt x="3698" y="3722"/>
                    <a:pt x="3712" y="3722"/>
                  </a:cubicBezTo>
                  <a:cubicBezTo>
                    <a:pt x="3719" y="3722"/>
                    <a:pt x="3726" y="3720"/>
                    <a:pt x="3732" y="3717"/>
                  </a:cubicBezTo>
                  <a:lnTo>
                    <a:pt x="4173" y="3463"/>
                  </a:lnTo>
                  <a:cubicBezTo>
                    <a:pt x="4193" y="3451"/>
                    <a:pt x="4200" y="3425"/>
                    <a:pt x="4187" y="3405"/>
                  </a:cubicBezTo>
                  <a:cubicBezTo>
                    <a:pt x="4180" y="3391"/>
                    <a:pt x="4166" y="3384"/>
                    <a:pt x="4151" y="3384"/>
                  </a:cubicBezTo>
                  <a:close/>
                  <a:moveTo>
                    <a:pt x="3418" y="3806"/>
                  </a:moveTo>
                  <a:cubicBezTo>
                    <a:pt x="3411" y="3806"/>
                    <a:pt x="3404" y="3808"/>
                    <a:pt x="3397" y="3811"/>
                  </a:cubicBezTo>
                  <a:lnTo>
                    <a:pt x="2958" y="4066"/>
                  </a:lnTo>
                  <a:cubicBezTo>
                    <a:pt x="2937" y="4077"/>
                    <a:pt x="2931" y="4103"/>
                    <a:pt x="2942" y="4124"/>
                  </a:cubicBezTo>
                  <a:cubicBezTo>
                    <a:pt x="2950" y="4138"/>
                    <a:pt x="2965" y="4146"/>
                    <a:pt x="2979" y="4146"/>
                  </a:cubicBezTo>
                  <a:cubicBezTo>
                    <a:pt x="2987" y="4146"/>
                    <a:pt x="2994" y="4144"/>
                    <a:pt x="3001" y="4139"/>
                  </a:cubicBezTo>
                  <a:lnTo>
                    <a:pt x="3440" y="3886"/>
                  </a:lnTo>
                  <a:cubicBezTo>
                    <a:pt x="3460" y="3874"/>
                    <a:pt x="3468" y="3847"/>
                    <a:pt x="3455" y="3827"/>
                  </a:cubicBezTo>
                  <a:cubicBezTo>
                    <a:pt x="3448" y="3813"/>
                    <a:pt x="3433" y="3806"/>
                    <a:pt x="3418" y="3806"/>
                  </a:cubicBezTo>
                  <a:close/>
                  <a:moveTo>
                    <a:pt x="2686" y="4229"/>
                  </a:moveTo>
                  <a:cubicBezTo>
                    <a:pt x="2679" y="4229"/>
                    <a:pt x="2672" y="4231"/>
                    <a:pt x="2665" y="4235"/>
                  </a:cubicBezTo>
                  <a:lnTo>
                    <a:pt x="2226" y="4488"/>
                  </a:lnTo>
                  <a:cubicBezTo>
                    <a:pt x="2204" y="4501"/>
                    <a:pt x="2198" y="4526"/>
                    <a:pt x="2210" y="4547"/>
                  </a:cubicBezTo>
                  <a:cubicBezTo>
                    <a:pt x="2218" y="4560"/>
                    <a:pt x="2233" y="4568"/>
                    <a:pt x="2247" y="4568"/>
                  </a:cubicBezTo>
                  <a:cubicBezTo>
                    <a:pt x="2254" y="4568"/>
                    <a:pt x="2262" y="4566"/>
                    <a:pt x="2267" y="4562"/>
                  </a:cubicBezTo>
                  <a:lnTo>
                    <a:pt x="2708" y="4309"/>
                  </a:lnTo>
                  <a:cubicBezTo>
                    <a:pt x="2728" y="4297"/>
                    <a:pt x="2735" y="4271"/>
                    <a:pt x="2724" y="4251"/>
                  </a:cubicBezTo>
                  <a:cubicBezTo>
                    <a:pt x="2715" y="4237"/>
                    <a:pt x="2701" y="4229"/>
                    <a:pt x="2686" y="4229"/>
                  </a:cubicBezTo>
                  <a:close/>
                  <a:moveTo>
                    <a:pt x="1953" y="4652"/>
                  </a:moveTo>
                  <a:cubicBezTo>
                    <a:pt x="1946" y="4652"/>
                    <a:pt x="1939" y="4653"/>
                    <a:pt x="1933" y="4657"/>
                  </a:cubicBezTo>
                  <a:lnTo>
                    <a:pt x="1493" y="4912"/>
                  </a:lnTo>
                  <a:cubicBezTo>
                    <a:pt x="1472" y="4923"/>
                    <a:pt x="1466" y="4949"/>
                    <a:pt x="1477" y="4970"/>
                  </a:cubicBezTo>
                  <a:cubicBezTo>
                    <a:pt x="1485" y="4984"/>
                    <a:pt x="1500" y="4991"/>
                    <a:pt x="1514" y="4991"/>
                  </a:cubicBezTo>
                  <a:cubicBezTo>
                    <a:pt x="1522" y="4991"/>
                    <a:pt x="1529" y="4989"/>
                    <a:pt x="1536" y="4985"/>
                  </a:cubicBezTo>
                  <a:lnTo>
                    <a:pt x="1975" y="4731"/>
                  </a:lnTo>
                  <a:cubicBezTo>
                    <a:pt x="1996" y="4720"/>
                    <a:pt x="2003" y="4693"/>
                    <a:pt x="1990" y="4673"/>
                  </a:cubicBezTo>
                  <a:cubicBezTo>
                    <a:pt x="1983" y="4659"/>
                    <a:pt x="1968" y="4652"/>
                    <a:pt x="1953" y="4652"/>
                  </a:cubicBezTo>
                  <a:close/>
                  <a:moveTo>
                    <a:pt x="1221" y="5075"/>
                  </a:moveTo>
                  <a:cubicBezTo>
                    <a:pt x="1214" y="5075"/>
                    <a:pt x="1207" y="5076"/>
                    <a:pt x="1200" y="5080"/>
                  </a:cubicBezTo>
                  <a:lnTo>
                    <a:pt x="761" y="5334"/>
                  </a:lnTo>
                  <a:cubicBezTo>
                    <a:pt x="741" y="5346"/>
                    <a:pt x="733" y="5372"/>
                    <a:pt x="745" y="5392"/>
                  </a:cubicBezTo>
                  <a:cubicBezTo>
                    <a:pt x="753" y="5406"/>
                    <a:pt x="768" y="5414"/>
                    <a:pt x="782" y="5414"/>
                  </a:cubicBezTo>
                  <a:cubicBezTo>
                    <a:pt x="789" y="5414"/>
                    <a:pt x="797" y="5412"/>
                    <a:pt x="804" y="5408"/>
                  </a:cubicBezTo>
                  <a:lnTo>
                    <a:pt x="1243" y="5155"/>
                  </a:lnTo>
                  <a:cubicBezTo>
                    <a:pt x="1263" y="5142"/>
                    <a:pt x="1270" y="5116"/>
                    <a:pt x="1259" y="5096"/>
                  </a:cubicBezTo>
                  <a:cubicBezTo>
                    <a:pt x="1250" y="5083"/>
                    <a:pt x="1236" y="5075"/>
                    <a:pt x="1221" y="5075"/>
                  </a:cubicBezTo>
                  <a:close/>
                  <a:moveTo>
                    <a:pt x="490" y="5498"/>
                  </a:moveTo>
                  <a:cubicBezTo>
                    <a:pt x="483" y="5498"/>
                    <a:pt x="475" y="5500"/>
                    <a:pt x="468" y="5504"/>
                  </a:cubicBezTo>
                  <a:lnTo>
                    <a:pt x="29" y="5757"/>
                  </a:lnTo>
                  <a:cubicBezTo>
                    <a:pt x="7" y="5768"/>
                    <a:pt x="1" y="5794"/>
                    <a:pt x="13" y="5816"/>
                  </a:cubicBezTo>
                  <a:cubicBezTo>
                    <a:pt x="21" y="5829"/>
                    <a:pt x="36" y="5837"/>
                    <a:pt x="50" y="5837"/>
                  </a:cubicBezTo>
                  <a:cubicBezTo>
                    <a:pt x="57" y="5837"/>
                    <a:pt x="65" y="5835"/>
                    <a:pt x="71" y="5832"/>
                  </a:cubicBezTo>
                  <a:lnTo>
                    <a:pt x="511" y="5577"/>
                  </a:lnTo>
                  <a:cubicBezTo>
                    <a:pt x="531" y="5566"/>
                    <a:pt x="538" y="5540"/>
                    <a:pt x="525" y="5518"/>
                  </a:cubicBezTo>
                  <a:cubicBezTo>
                    <a:pt x="518" y="5505"/>
                    <a:pt x="504" y="5498"/>
                    <a:pt x="490" y="54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30;p56">
              <a:extLst>
                <a:ext uri="{FF2B5EF4-FFF2-40B4-BE49-F238E27FC236}">
                  <a16:creationId xmlns:a16="http://schemas.microsoft.com/office/drawing/2014/main" id="{9D1B0271-D0B3-B07D-54FC-9FD126DC97AA}"/>
                </a:ext>
              </a:extLst>
            </p:cNvPr>
            <p:cNvSpPr/>
            <p:nvPr/>
          </p:nvSpPr>
          <p:spPr>
            <a:xfrm>
              <a:off x="-3067197" y="3828351"/>
              <a:ext cx="19593" cy="13164"/>
            </a:xfrm>
            <a:custGeom>
              <a:avLst/>
              <a:gdLst/>
              <a:ahLst/>
              <a:cxnLst/>
              <a:rect l="l" t="t" r="r" b="b"/>
              <a:pathLst>
                <a:path w="320" h="215" extrusionOk="0">
                  <a:moveTo>
                    <a:pt x="270" y="1"/>
                  </a:moveTo>
                  <a:cubicBezTo>
                    <a:pt x="263" y="1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6"/>
                    <a:pt x="0" y="172"/>
                    <a:pt x="11" y="193"/>
                  </a:cubicBezTo>
                  <a:cubicBezTo>
                    <a:pt x="19" y="207"/>
                    <a:pt x="34" y="214"/>
                    <a:pt x="49" y="214"/>
                  </a:cubicBezTo>
                  <a:cubicBezTo>
                    <a:pt x="56" y="214"/>
                    <a:pt x="63" y="212"/>
                    <a:pt x="70" y="208"/>
                  </a:cubicBezTo>
                  <a:lnTo>
                    <a:pt x="292" y="80"/>
                  </a:lnTo>
                  <a:cubicBezTo>
                    <a:pt x="312" y="68"/>
                    <a:pt x="320" y="42"/>
                    <a:pt x="308" y="22"/>
                  </a:cubicBezTo>
                  <a:cubicBezTo>
                    <a:pt x="300" y="8"/>
                    <a:pt x="285" y="1"/>
                    <a:pt x="27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31;p56">
              <a:extLst>
                <a:ext uri="{FF2B5EF4-FFF2-40B4-BE49-F238E27FC236}">
                  <a16:creationId xmlns:a16="http://schemas.microsoft.com/office/drawing/2014/main" id="{2BCD3107-B7A1-0BF5-9C0C-6D803A8A8C43}"/>
                </a:ext>
              </a:extLst>
            </p:cNvPr>
            <p:cNvSpPr/>
            <p:nvPr/>
          </p:nvSpPr>
          <p:spPr>
            <a:xfrm>
              <a:off x="-2059628" y="3647496"/>
              <a:ext cx="19593" cy="13103"/>
            </a:xfrm>
            <a:custGeom>
              <a:avLst/>
              <a:gdLst/>
              <a:ahLst/>
              <a:cxnLst/>
              <a:rect l="l" t="t" r="r" b="b"/>
              <a:pathLst>
                <a:path w="320" h="214" extrusionOk="0">
                  <a:moveTo>
                    <a:pt x="271" y="1"/>
                  </a:moveTo>
                  <a:cubicBezTo>
                    <a:pt x="264" y="1"/>
                    <a:pt x="256" y="3"/>
                    <a:pt x="249" y="6"/>
                  </a:cubicBezTo>
                  <a:lnTo>
                    <a:pt x="27" y="135"/>
                  </a:lnTo>
                  <a:cubicBezTo>
                    <a:pt x="7" y="146"/>
                    <a:pt x="0" y="172"/>
                    <a:pt x="12" y="192"/>
                  </a:cubicBezTo>
                  <a:cubicBezTo>
                    <a:pt x="20" y="207"/>
                    <a:pt x="34" y="214"/>
                    <a:pt x="49" y="214"/>
                  </a:cubicBezTo>
                  <a:cubicBezTo>
                    <a:pt x="57" y="214"/>
                    <a:pt x="63" y="213"/>
                    <a:pt x="70" y="208"/>
                  </a:cubicBezTo>
                  <a:lnTo>
                    <a:pt x="292" y="80"/>
                  </a:lnTo>
                  <a:cubicBezTo>
                    <a:pt x="312" y="68"/>
                    <a:pt x="319" y="43"/>
                    <a:pt x="308" y="22"/>
                  </a:cubicBezTo>
                  <a:cubicBezTo>
                    <a:pt x="300" y="8"/>
                    <a:pt x="285" y="1"/>
                    <a:pt x="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32;p56">
              <a:extLst>
                <a:ext uri="{FF2B5EF4-FFF2-40B4-BE49-F238E27FC236}">
                  <a16:creationId xmlns:a16="http://schemas.microsoft.com/office/drawing/2014/main" id="{427F3F5C-9D9E-2860-9BE5-741EB21A353E}"/>
                </a:ext>
              </a:extLst>
            </p:cNvPr>
            <p:cNvSpPr/>
            <p:nvPr/>
          </p:nvSpPr>
          <p:spPr>
            <a:xfrm>
              <a:off x="-2601403" y="3665741"/>
              <a:ext cx="529735" cy="307665"/>
            </a:xfrm>
            <a:custGeom>
              <a:avLst/>
              <a:gdLst/>
              <a:ahLst/>
              <a:cxnLst/>
              <a:rect l="l" t="t" r="r" b="b"/>
              <a:pathLst>
                <a:path w="8652" h="5025" extrusionOk="0">
                  <a:moveTo>
                    <a:pt x="8603" y="1"/>
                  </a:moveTo>
                  <a:cubicBezTo>
                    <a:pt x="8595" y="1"/>
                    <a:pt x="8588" y="3"/>
                    <a:pt x="8581" y="7"/>
                  </a:cubicBezTo>
                  <a:lnTo>
                    <a:pt x="8139" y="262"/>
                  </a:lnTo>
                  <a:cubicBezTo>
                    <a:pt x="8119" y="274"/>
                    <a:pt x="8112" y="300"/>
                    <a:pt x="8123" y="320"/>
                  </a:cubicBezTo>
                  <a:cubicBezTo>
                    <a:pt x="8131" y="335"/>
                    <a:pt x="8146" y="341"/>
                    <a:pt x="8160" y="341"/>
                  </a:cubicBezTo>
                  <a:cubicBezTo>
                    <a:pt x="8168" y="341"/>
                    <a:pt x="8175" y="340"/>
                    <a:pt x="8182" y="336"/>
                  </a:cubicBezTo>
                  <a:lnTo>
                    <a:pt x="8624" y="80"/>
                  </a:lnTo>
                  <a:cubicBezTo>
                    <a:pt x="8644" y="69"/>
                    <a:pt x="8651" y="43"/>
                    <a:pt x="8640" y="23"/>
                  </a:cubicBezTo>
                  <a:cubicBezTo>
                    <a:pt x="8632" y="8"/>
                    <a:pt x="8617" y="1"/>
                    <a:pt x="8603" y="1"/>
                  </a:cubicBezTo>
                  <a:close/>
                  <a:moveTo>
                    <a:pt x="7866" y="426"/>
                  </a:moveTo>
                  <a:cubicBezTo>
                    <a:pt x="7858" y="426"/>
                    <a:pt x="7851" y="428"/>
                    <a:pt x="7844" y="433"/>
                  </a:cubicBezTo>
                  <a:lnTo>
                    <a:pt x="7401" y="687"/>
                  </a:lnTo>
                  <a:cubicBezTo>
                    <a:pt x="7381" y="699"/>
                    <a:pt x="7374" y="725"/>
                    <a:pt x="7387" y="746"/>
                  </a:cubicBezTo>
                  <a:cubicBezTo>
                    <a:pt x="7395" y="759"/>
                    <a:pt x="7408" y="767"/>
                    <a:pt x="7423" y="767"/>
                  </a:cubicBezTo>
                  <a:cubicBezTo>
                    <a:pt x="7431" y="767"/>
                    <a:pt x="7437" y="766"/>
                    <a:pt x="7444" y="761"/>
                  </a:cubicBezTo>
                  <a:lnTo>
                    <a:pt x="7887" y="506"/>
                  </a:lnTo>
                  <a:cubicBezTo>
                    <a:pt x="7907" y="494"/>
                    <a:pt x="7915" y="469"/>
                    <a:pt x="7902" y="447"/>
                  </a:cubicBezTo>
                  <a:cubicBezTo>
                    <a:pt x="7894" y="434"/>
                    <a:pt x="7880" y="426"/>
                    <a:pt x="7866" y="426"/>
                  </a:cubicBezTo>
                  <a:close/>
                  <a:moveTo>
                    <a:pt x="7129" y="852"/>
                  </a:moveTo>
                  <a:cubicBezTo>
                    <a:pt x="7121" y="852"/>
                    <a:pt x="7114" y="854"/>
                    <a:pt x="7107" y="858"/>
                  </a:cubicBezTo>
                  <a:lnTo>
                    <a:pt x="6665" y="1113"/>
                  </a:lnTo>
                  <a:cubicBezTo>
                    <a:pt x="6645" y="1125"/>
                    <a:pt x="6637" y="1151"/>
                    <a:pt x="6649" y="1171"/>
                  </a:cubicBezTo>
                  <a:cubicBezTo>
                    <a:pt x="6657" y="1185"/>
                    <a:pt x="6672" y="1193"/>
                    <a:pt x="6686" y="1193"/>
                  </a:cubicBezTo>
                  <a:cubicBezTo>
                    <a:pt x="6693" y="1193"/>
                    <a:pt x="6701" y="1191"/>
                    <a:pt x="6708" y="1187"/>
                  </a:cubicBezTo>
                  <a:lnTo>
                    <a:pt x="7150" y="931"/>
                  </a:lnTo>
                  <a:cubicBezTo>
                    <a:pt x="7170" y="920"/>
                    <a:pt x="7177" y="894"/>
                    <a:pt x="7165" y="873"/>
                  </a:cubicBezTo>
                  <a:cubicBezTo>
                    <a:pt x="7157" y="859"/>
                    <a:pt x="7143" y="852"/>
                    <a:pt x="7129" y="852"/>
                  </a:cubicBezTo>
                  <a:close/>
                  <a:moveTo>
                    <a:pt x="6391" y="1278"/>
                  </a:moveTo>
                  <a:cubicBezTo>
                    <a:pt x="6384" y="1278"/>
                    <a:pt x="6376" y="1280"/>
                    <a:pt x="6370" y="1284"/>
                  </a:cubicBezTo>
                  <a:lnTo>
                    <a:pt x="5927" y="1539"/>
                  </a:lnTo>
                  <a:cubicBezTo>
                    <a:pt x="5907" y="1551"/>
                    <a:pt x="5900" y="1577"/>
                    <a:pt x="5912" y="1597"/>
                  </a:cubicBezTo>
                  <a:cubicBezTo>
                    <a:pt x="5919" y="1610"/>
                    <a:pt x="5934" y="1618"/>
                    <a:pt x="5949" y="1618"/>
                  </a:cubicBezTo>
                  <a:cubicBezTo>
                    <a:pt x="5955" y="1618"/>
                    <a:pt x="5963" y="1617"/>
                    <a:pt x="5970" y="1613"/>
                  </a:cubicBezTo>
                  <a:lnTo>
                    <a:pt x="6413" y="1357"/>
                  </a:lnTo>
                  <a:cubicBezTo>
                    <a:pt x="6433" y="1346"/>
                    <a:pt x="6440" y="1320"/>
                    <a:pt x="6428" y="1300"/>
                  </a:cubicBezTo>
                  <a:cubicBezTo>
                    <a:pt x="6420" y="1285"/>
                    <a:pt x="6406" y="1278"/>
                    <a:pt x="6391" y="1278"/>
                  </a:cubicBezTo>
                  <a:close/>
                  <a:moveTo>
                    <a:pt x="5654" y="1703"/>
                  </a:moveTo>
                  <a:cubicBezTo>
                    <a:pt x="5647" y="1703"/>
                    <a:pt x="5639" y="1705"/>
                    <a:pt x="5632" y="1709"/>
                  </a:cubicBezTo>
                  <a:lnTo>
                    <a:pt x="5190" y="1964"/>
                  </a:lnTo>
                  <a:cubicBezTo>
                    <a:pt x="5169" y="1976"/>
                    <a:pt x="5163" y="2002"/>
                    <a:pt x="5174" y="2023"/>
                  </a:cubicBezTo>
                  <a:cubicBezTo>
                    <a:pt x="5182" y="2037"/>
                    <a:pt x="5196" y="2044"/>
                    <a:pt x="5211" y="2044"/>
                  </a:cubicBezTo>
                  <a:cubicBezTo>
                    <a:pt x="5219" y="2044"/>
                    <a:pt x="5226" y="2043"/>
                    <a:pt x="5233" y="2038"/>
                  </a:cubicBezTo>
                  <a:lnTo>
                    <a:pt x="5675" y="1783"/>
                  </a:lnTo>
                  <a:cubicBezTo>
                    <a:pt x="5695" y="1771"/>
                    <a:pt x="5702" y="1746"/>
                    <a:pt x="5691" y="1725"/>
                  </a:cubicBezTo>
                  <a:cubicBezTo>
                    <a:pt x="5683" y="1711"/>
                    <a:pt x="5668" y="1703"/>
                    <a:pt x="5654" y="1703"/>
                  </a:cubicBezTo>
                  <a:close/>
                  <a:moveTo>
                    <a:pt x="4916" y="2129"/>
                  </a:moveTo>
                  <a:cubicBezTo>
                    <a:pt x="4909" y="2129"/>
                    <a:pt x="4901" y="2131"/>
                    <a:pt x="4895" y="2135"/>
                  </a:cubicBezTo>
                  <a:lnTo>
                    <a:pt x="4452" y="2390"/>
                  </a:lnTo>
                  <a:cubicBezTo>
                    <a:pt x="4432" y="2402"/>
                    <a:pt x="4425" y="2428"/>
                    <a:pt x="4436" y="2448"/>
                  </a:cubicBezTo>
                  <a:cubicBezTo>
                    <a:pt x="4445" y="2463"/>
                    <a:pt x="4459" y="2470"/>
                    <a:pt x="4474" y="2470"/>
                  </a:cubicBezTo>
                  <a:cubicBezTo>
                    <a:pt x="4481" y="2470"/>
                    <a:pt x="4488" y="2468"/>
                    <a:pt x="4495" y="2464"/>
                  </a:cubicBezTo>
                  <a:lnTo>
                    <a:pt x="4938" y="2209"/>
                  </a:lnTo>
                  <a:cubicBezTo>
                    <a:pt x="4958" y="2197"/>
                    <a:pt x="4965" y="2171"/>
                    <a:pt x="4953" y="2151"/>
                  </a:cubicBezTo>
                  <a:cubicBezTo>
                    <a:pt x="4945" y="2137"/>
                    <a:pt x="4930" y="2129"/>
                    <a:pt x="4916" y="2129"/>
                  </a:cubicBezTo>
                  <a:close/>
                  <a:moveTo>
                    <a:pt x="4179" y="2555"/>
                  </a:moveTo>
                  <a:cubicBezTo>
                    <a:pt x="4172" y="2555"/>
                    <a:pt x="4165" y="2557"/>
                    <a:pt x="4158" y="2561"/>
                  </a:cubicBezTo>
                  <a:lnTo>
                    <a:pt x="3716" y="2816"/>
                  </a:lnTo>
                  <a:cubicBezTo>
                    <a:pt x="3695" y="2828"/>
                    <a:pt x="3688" y="2854"/>
                    <a:pt x="3700" y="2874"/>
                  </a:cubicBezTo>
                  <a:cubicBezTo>
                    <a:pt x="3708" y="2888"/>
                    <a:pt x="3722" y="2895"/>
                    <a:pt x="3737" y="2895"/>
                  </a:cubicBezTo>
                  <a:cubicBezTo>
                    <a:pt x="3744" y="2895"/>
                    <a:pt x="3752" y="2894"/>
                    <a:pt x="3759" y="2890"/>
                  </a:cubicBezTo>
                  <a:lnTo>
                    <a:pt x="4201" y="2635"/>
                  </a:lnTo>
                  <a:cubicBezTo>
                    <a:pt x="4221" y="2623"/>
                    <a:pt x="4228" y="2597"/>
                    <a:pt x="4216" y="2577"/>
                  </a:cubicBezTo>
                  <a:cubicBezTo>
                    <a:pt x="4208" y="2562"/>
                    <a:pt x="4194" y="2555"/>
                    <a:pt x="4179" y="2555"/>
                  </a:cubicBezTo>
                  <a:close/>
                  <a:moveTo>
                    <a:pt x="3442" y="2981"/>
                  </a:moveTo>
                  <a:cubicBezTo>
                    <a:pt x="3435" y="2981"/>
                    <a:pt x="3427" y="2983"/>
                    <a:pt x="3421" y="2986"/>
                  </a:cubicBezTo>
                  <a:lnTo>
                    <a:pt x="2978" y="3242"/>
                  </a:lnTo>
                  <a:cubicBezTo>
                    <a:pt x="2958" y="3253"/>
                    <a:pt x="2950" y="3279"/>
                    <a:pt x="2962" y="3301"/>
                  </a:cubicBezTo>
                  <a:cubicBezTo>
                    <a:pt x="2970" y="3314"/>
                    <a:pt x="2985" y="3322"/>
                    <a:pt x="3000" y="3322"/>
                  </a:cubicBezTo>
                  <a:cubicBezTo>
                    <a:pt x="3006" y="3322"/>
                    <a:pt x="3014" y="3320"/>
                    <a:pt x="3021" y="3315"/>
                  </a:cubicBezTo>
                  <a:lnTo>
                    <a:pt x="3463" y="3061"/>
                  </a:lnTo>
                  <a:cubicBezTo>
                    <a:pt x="3484" y="3048"/>
                    <a:pt x="3491" y="3022"/>
                    <a:pt x="3479" y="3002"/>
                  </a:cubicBezTo>
                  <a:cubicBezTo>
                    <a:pt x="3471" y="2988"/>
                    <a:pt x="3456" y="2981"/>
                    <a:pt x="3442" y="2981"/>
                  </a:cubicBezTo>
                  <a:close/>
                  <a:moveTo>
                    <a:pt x="2704" y="3406"/>
                  </a:moveTo>
                  <a:cubicBezTo>
                    <a:pt x="2697" y="3406"/>
                    <a:pt x="2690" y="3408"/>
                    <a:pt x="2683" y="3412"/>
                  </a:cubicBezTo>
                  <a:lnTo>
                    <a:pt x="2241" y="3668"/>
                  </a:lnTo>
                  <a:cubicBezTo>
                    <a:pt x="2220" y="3679"/>
                    <a:pt x="2214" y="3705"/>
                    <a:pt x="2225" y="3726"/>
                  </a:cubicBezTo>
                  <a:cubicBezTo>
                    <a:pt x="2233" y="3740"/>
                    <a:pt x="2247" y="3748"/>
                    <a:pt x="2262" y="3748"/>
                  </a:cubicBezTo>
                  <a:cubicBezTo>
                    <a:pt x="2270" y="3748"/>
                    <a:pt x="2277" y="3745"/>
                    <a:pt x="2283" y="3741"/>
                  </a:cubicBezTo>
                  <a:lnTo>
                    <a:pt x="2726" y="3486"/>
                  </a:lnTo>
                  <a:cubicBezTo>
                    <a:pt x="2746" y="3474"/>
                    <a:pt x="2753" y="3448"/>
                    <a:pt x="2742" y="3428"/>
                  </a:cubicBezTo>
                  <a:cubicBezTo>
                    <a:pt x="2733" y="3414"/>
                    <a:pt x="2719" y="3406"/>
                    <a:pt x="2704" y="3406"/>
                  </a:cubicBezTo>
                  <a:close/>
                  <a:moveTo>
                    <a:pt x="1967" y="3832"/>
                  </a:moveTo>
                  <a:cubicBezTo>
                    <a:pt x="1960" y="3832"/>
                    <a:pt x="1952" y="3834"/>
                    <a:pt x="1946" y="3838"/>
                  </a:cubicBezTo>
                  <a:lnTo>
                    <a:pt x="1503" y="4093"/>
                  </a:lnTo>
                  <a:cubicBezTo>
                    <a:pt x="1483" y="4105"/>
                    <a:pt x="1476" y="4130"/>
                    <a:pt x="1488" y="4152"/>
                  </a:cubicBezTo>
                  <a:cubicBezTo>
                    <a:pt x="1496" y="4165"/>
                    <a:pt x="1510" y="4173"/>
                    <a:pt x="1524" y="4173"/>
                  </a:cubicBezTo>
                  <a:cubicBezTo>
                    <a:pt x="1532" y="4173"/>
                    <a:pt x="1539" y="4171"/>
                    <a:pt x="1546" y="4168"/>
                  </a:cubicBezTo>
                  <a:lnTo>
                    <a:pt x="1988" y="3912"/>
                  </a:lnTo>
                  <a:cubicBezTo>
                    <a:pt x="2009" y="3900"/>
                    <a:pt x="2017" y="3874"/>
                    <a:pt x="2004" y="3853"/>
                  </a:cubicBezTo>
                  <a:cubicBezTo>
                    <a:pt x="1997" y="3840"/>
                    <a:pt x="1982" y="3832"/>
                    <a:pt x="1967" y="3832"/>
                  </a:cubicBezTo>
                  <a:close/>
                  <a:moveTo>
                    <a:pt x="1229" y="4258"/>
                  </a:moveTo>
                  <a:cubicBezTo>
                    <a:pt x="1222" y="4258"/>
                    <a:pt x="1215" y="4260"/>
                    <a:pt x="1208" y="4263"/>
                  </a:cubicBezTo>
                  <a:lnTo>
                    <a:pt x="767" y="4519"/>
                  </a:lnTo>
                  <a:cubicBezTo>
                    <a:pt x="746" y="4530"/>
                    <a:pt x="738" y="4556"/>
                    <a:pt x="751" y="4578"/>
                  </a:cubicBezTo>
                  <a:cubicBezTo>
                    <a:pt x="759" y="4591"/>
                    <a:pt x="773" y="4599"/>
                    <a:pt x="788" y="4599"/>
                  </a:cubicBezTo>
                  <a:cubicBezTo>
                    <a:pt x="795" y="4599"/>
                    <a:pt x="803" y="4597"/>
                    <a:pt x="809" y="4593"/>
                  </a:cubicBezTo>
                  <a:lnTo>
                    <a:pt x="1251" y="4338"/>
                  </a:lnTo>
                  <a:cubicBezTo>
                    <a:pt x="1271" y="4325"/>
                    <a:pt x="1279" y="4299"/>
                    <a:pt x="1267" y="4279"/>
                  </a:cubicBezTo>
                  <a:cubicBezTo>
                    <a:pt x="1259" y="4265"/>
                    <a:pt x="1244" y="4258"/>
                    <a:pt x="1229" y="4258"/>
                  </a:cubicBezTo>
                  <a:close/>
                  <a:moveTo>
                    <a:pt x="492" y="4684"/>
                  </a:moveTo>
                  <a:cubicBezTo>
                    <a:pt x="485" y="4684"/>
                    <a:pt x="478" y="4685"/>
                    <a:pt x="472" y="4689"/>
                  </a:cubicBezTo>
                  <a:lnTo>
                    <a:pt x="29" y="4945"/>
                  </a:lnTo>
                  <a:cubicBezTo>
                    <a:pt x="9" y="4956"/>
                    <a:pt x="1" y="4983"/>
                    <a:pt x="13" y="5003"/>
                  </a:cubicBezTo>
                  <a:cubicBezTo>
                    <a:pt x="21" y="5017"/>
                    <a:pt x="36" y="5025"/>
                    <a:pt x="50" y="5025"/>
                  </a:cubicBezTo>
                  <a:cubicBezTo>
                    <a:pt x="57" y="5025"/>
                    <a:pt x="65" y="5022"/>
                    <a:pt x="72" y="5019"/>
                  </a:cubicBezTo>
                  <a:lnTo>
                    <a:pt x="514" y="4763"/>
                  </a:lnTo>
                  <a:cubicBezTo>
                    <a:pt x="535" y="4751"/>
                    <a:pt x="541" y="4725"/>
                    <a:pt x="529" y="4705"/>
                  </a:cubicBezTo>
                  <a:cubicBezTo>
                    <a:pt x="521" y="4691"/>
                    <a:pt x="507" y="4684"/>
                    <a:pt x="492" y="46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33;p56">
              <a:extLst>
                <a:ext uri="{FF2B5EF4-FFF2-40B4-BE49-F238E27FC236}">
                  <a16:creationId xmlns:a16="http://schemas.microsoft.com/office/drawing/2014/main" id="{BC3A6355-F202-4EE0-2518-F20824FDB79B}"/>
                </a:ext>
              </a:extLst>
            </p:cNvPr>
            <p:cNvSpPr/>
            <p:nvPr/>
          </p:nvSpPr>
          <p:spPr>
            <a:xfrm>
              <a:off x="-2632933" y="3978532"/>
              <a:ext cx="19531" cy="13103"/>
            </a:xfrm>
            <a:custGeom>
              <a:avLst/>
              <a:gdLst/>
              <a:ahLst/>
              <a:cxnLst/>
              <a:rect l="l" t="t" r="r" b="b"/>
              <a:pathLst>
                <a:path w="319" h="214" extrusionOk="0">
                  <a:moveTo>
                    <a:pt x="270" y="0"/>
                  </a:moveTo>
                  <a:cubicBezTo>
                    <a:pt x="263" y="0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5"/>
                    <a:pt x="0" y="172"/>
                    <a:pt x="11" y="193"/>
                  </a:cubicBezTo>
                  <a:cubicBezTo>
                    <a:pt x="19" y="206"/>
                    <a:pt x="34" y="214"/>
                    <a:pt x="49" y="214"/>
                  </a:cubicBezTo>
                  <a:cubicBezTo>
                    <a:pt x="55" y="214"/>
                    <a:pt x="63" y="212"/>
                    <a:pt x="70" y="208"/>
                  </a:cubicBezTo>
                  <a:lnTo>
                    <a:pt x="292" y="80"/>
                  </a:lnTo>
                  <a:cubicBezTo>
                    <a:pt x="312" y="68"/>
                    <a:pt x="319" y="42"/>
                    <a:pt x="308" y="21"/>
                  </a:cubicBezTo>
                  <a:cubicBezTo>
                    <a:pt x="299" y="8"/>
                    <a:pt x="285" y="0"/>
                    <a:pt x="2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34;p56">
              <a:extLst>
                <a:ext uri="{FF2B5EF4-FFF2-40B4-BE49-F238E27FC236}">
                  <a16:creationId xmlns:a16="http://schemas.microsoft.com/office/drawing/2014/main" id="{767E245A-11A1-4724-88BD-C04CCDEA7412}"/>
                </a:ext>
              </a:extLst>
            </p:cNvPr>
            <p:cNvSpPr/>
            <p:nvPr/>
          </p:nvSpPr>
          <p:spPr>
            <a:xfrm>
              <a:off x="-2589954" y="4161285"/>
              <a:ext cx="19654" cy="131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1" y="0"/>
                  </a:moveTo>
                  <a:cubicBezTo>
                    <a:pt x="264" y="0"/>
                    <a:pt x="256" y="2"/>
                    <a:pt x="250" y="6"/>
                  </a:cubicBezTo>
                  <a:lnTo>
                    <a:pt x="28" y="134"/>
                  </a:lnTo>
                  <a:cubicBezTo>
                    <a:pt x="8" y="147"/>
                    <a:pt x="1" y="173"/>
                    <a:pt x="12" y="193"/>
                  </a:cubicBezTo>
                  <a:cubicBezTo>
                    <a:pt x="20" y="206"/>
                    <a:pt x="35" y="214"/>
                    <a:pt x="49" y="214"/>
                  </a:cubicBezTo>
                  <a:cubicBezTo>
                    <a:pt x="57" y="214"/>
                    <a:pt x="64" y="213"/>
                    <a:pt x="71" y="209"/>
                  </a:cubicBezTo>
                  <a:lnTo>
                    <a:pt x="292" y="80"/>
                  </a:lnTo>
                  <a:cubicBezTo>
                    <a:pt x="313" y="69"/>
                    <a:pt x="321" y="43"/>
                    <a:pt x="308" y="22"/>
                  </a:cubicBezTo>
                  <a:cubicBezTo>
                    <a:pt x="301" y="8"/>
                    <a:pt x="286" y="0"/>
                    <a:pt x="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35;p56">
              <a:extLst>
                <a:ext uri="{FF2B5EF4-FFF2-40B4-BE49-F238E27FC236}">
                  <a16:creationId xmlns:a16="http://schemas.microsoft.com/office/drawing/2014/main" id="{3B66BE07-65DD-93B6-CD1E-112263F5728A}"/>
                </a:ext>
              </a:extLst>
            </p:cNvPr>
            <p:cNvSpPr/>
            <p:nvPr/>
          </p:nvSpPr>
          <p:spPr>
            <a:xfrm>
              <a:off x="-2983932" y="4179223"/>
              <a:ext cx="382484" cy="222682"/>
            </a:xfrm>
            <a:custGeom>
              <a:avLst/>
              <a:gdLst/>
              <a:ahLst/>
              <a:cxnLst/>
              <a:rect l="l" t="t" r="r" b="b"/>
              <a:pathLst>
                <a:path w="6247" h="3637" extrusionOk="0">
                  <a:moveTo>
                    <a:pt x="6198" y="1"/>
                  </a:moveTo>
                  <a:cubicBezTo>
                    <a:pt x="6191" y="1"/>
                    <a:pt x="6183" y="3"/>
                    <a:pt x="6177" y="7"/>
                  </a:cubicBezTo>
                  <a:lnTo>
                    <a:pt x="5748" y="254"/>
                  </a:lnTo>
                  <a:cubicBezTo>
                    <a:pt x="5728" y="266"/>
                    <a:pt x="5721" y="292"/>
                    <a:pt x="5732" y="313"/>
                  </a:cubicBezTo>
                  <a:cubicBezTo>
                    <a:pt x="5740" y="327"/>
                    <a:pt x="5755" y="334"/>
                    <a:pt x="5769" y="334"/>
                  </a:cubicBezTo>
                  <a:cubicBezTo>
                    <a:pt x="5777" y="334"/>
                    <a:pt x="5784" y="332"/>
                    <a:pt x="5791" y="329"/>
                  </a:cubicBezTo>
                  <a:lnTo>
                    <a:pt x="6220" y="81"/>
                  </a:lnTo>
                  <a:cubicBezTo>
                    <a:pt x="6240" y="69"/>
                    <a:pt x="6247" y="43"/>
                    <a:pt x="6235" y="23"/>
                  </a:cubicBezTo>
                  <a:cubicBezTo>
                    <a:pt x="6228" y="9"/>
                    <a:pt x="6213" y="1"/>
                    <a:pt x="6198" y="1"/>
                  </a:cubicBezTo>
                  <a:close/>
                  <a:moveTo>
                    <a:pt x="5483" y="413"/>
                  </a:moveTo>
                  <a:cubicBezTo>
                    <a:pt x="5476" y="413"/>
                    <a:pt x="5468" y="415"/>
                    <a:pt x="5462" y="419"/>
                  </a:cubicBezTo>
                  <a:lnTo>
                    <a:pt x="5033" y="667"/>
                  </a:lnTo>
                  <a:cubicBezTo>
                    <a:pt x="5012" y="679"/>
                    <a:pt x="5006" y="705"/>
                    <a:pt x="5018" y="725"/>
                  </a:cubicBezTo>
                  <a:cubicBezTo>
                    <a:pt x="5026" y="739"/>
                    <a:pt x="5040" y="747"/>
                    <a:pt x="5054" y="747"/>
                  </a:cubicBezTo>
                  <a:cubicBezTo>
                    <a:pt x="5062" y="747"/>
                    <a:pt x="5069" y="745"/>
                    <a:pt x="5076" y="741"/>
                  </a:cubicBezTo>
                  <a:lnTo>
                    <a:pt x="5505" y="493"/>
                  </a:lnTo>
                  <a:cubicBezTo>
                    <a:pt x="5525" y="482"/>
                    <a:pt x="5533" y="456"/>
                    <a:pt x="5520" y="435"/>
                  </a:cubicBezTo>
                  <a:cubicBezTo>
                    <a:pt x="5513" y="421"/>
                    <a:pt x="5498" y="413"/>
                    <a:pt x="5483" y="413"/>
                  </a:cubicBezTo>
                  <a:close/>
                  <a:moveTo>
                    <a:pt x="4768" y="827"/>
                  </a:moveTo>
                  <a:cubicBezTo>
                    <a:pt x="4761" y="827"/>
                    <a:pt x="4753" y="828"/>
                    <a:pt x="4747" y="832"/>
                  </a:cubicBezTo>
                  <a:lnTo>
                    <a:pt x="4318" y="1080"/>
                  </a:lnTo>
                  <a:cubicBezTo>
                    <a:pt x="4297" y="1092"/>
                    <a:pt x="4291" y="1118"/>
                    <a:pt x="4303" y="1138"/>
                  </a:cubicBezTo>
                  <a:cubicBezTo>
                    <a:pt x="4311" y="1152"/>
                    <a:pt x="4324" y="1160"/>
                    <a:pt x="4339" y="1160"/>
                  </a:cubicBezTo>
                  <a:cubicBezTo>
                    <a:pt x="4347" y="1160"/>
                    <a:pt x="4354" y="1158"/>
                    <a:pt x="4360" y="1154"/>
                  </a:cubicBezTo>
                  <a:lnTo>
                    <a:pt x="4790" y="906"/>
                  </a:lnTo>
                  <a:cubicBezTo>
                    <a:pt x="4810" y="894"/>
                    <a:pt x="4818" y="868"/>
                    <a:pt x="4805" y="848"/>
                  </a:cubicBezTo>
                  <a:cubicBezTo>
                    <a:pt x="4798" y="834"/>
                    <a:pt x="4783" y="827"/>
                    <a:pt x="4768" y="827"/>
                  </a:cubicBezTo>
                  <a:close/>
                  <a:moveTo>
                    <a:pt x="4053" y="1239"/>
                  </a:moveTo>
                  <a:cubicBezTo>
                    <a:pt x="4046" y="1239"/>
                    <a:pt x="4039" y="1241"/>
                    <a:pt x="4033" y="1244"/>
                  </a:cubicBezTo>
                  <a:lnTo>
                    <a:pt x="3604" y="1493"/>
                  </a:lnTo>
                  <a:cubicBezTo>
                    <a:pt x="3582" y="1504"/>
                    <a:pt x="3576" y="1530"/>
                    <a:pt x="3588" y="1551"/>
                  </a:cubicBezTo>
                  <a:cubicBezTo>
                    <a:pt x="3596" y="1565"/>
                    <a:pt x="3611" y="1572"/>
                    <a:pt x="3625" y="1572"/>
                  </a:cubicBezTo>
                  <a:cubicBezTo>
                    <a:pt x="3632" y="1572"/>
                    <a:pt x="3639" y="1571"/>
                    <a:pt x="3645" y="1566"/>
                  </a:cubicBezTo>
                  <a:lnTo>
                    <a:pt x="4074" y="1319"/>
                  </a:lnTo>
                  <a:cubicBezTo>
                    <a:pt x="4096" y="1307"/>
                    <a:pt x="4103" y="1281"/>
                    <a:pt x="4090" y="1260"/>
                  </a:cubicBezTo>
                  <a:cubicBezTo>
                    <a:pt x="4083" y="1246"/>
                    <a:pt x="4068" y="1239"/>
                    <a:pt x="4053" y="1239"/>
                  </a:cubicBezTo>
                  <a:close/>
                  <a:moveTo>
                    <a:pt x="3339" y="1652"/>
                  </a:moveTo>
                  <a:cubicBezTo>
                    <a:pt x="3332" y="1652"/>
                    <a:pt x="3324" y="1654"/>
                    <a:pt x="3318" y="1658"/>
                  </a:cubicBezTo>
                  <a:lnTo>
                    <a:pt x="2889" y="1905"/>
                  </a:lnTo>
                  <a:cubicBezTo>
                    <a:pt x="2867" y="1918"/>
                    <a:pt x="2861" y="1944"/>
                    <a:pt x="2873" y="1964"/>
                  </a:cubicBezTo>
                  <a:cubicBezTo>
                    <a:pt x="2881" y="1977"/>
                    <a:pt x="2895" y="1985"/>
                    <a:pt x="2910" y="1985"/>
                  </a:cubicBezTo>
                  <a:cubicBezTo>
                    <a:pt x="2917" y="1985"/>
                    <a:pt x="2925" y="1983"/>
                    <a:pt x="2930" y="1980"/>
                  </a:cubicBezTo>
                  <a:lnTo>
                    <a:pt x="3359" y="1732"/>
                  </a:lnTo>
                  <a:cubicBezTo>
                    <a:pt x="3381" y="1721"/>
                    <a:pt x="3388" y="1694"/>
                    <a:pt x="3375" y="1673"/>
                  </a:cubicBezTo>
                  <a:cubicBezTo>
                    <a:pt x="3368" y="1660"/>
                    <a:pt x="3353" y="1652"/>
                    <a:pt x="3339" y="1652"/>
                  </a:cubicBezTo>
                  <a:close/>
                  <a:moveTo>
                    <a:pt x="2624" y="2065"/>
                  </a:moveTo>
                  <a:cubicBezTo>
                    <a:pt x="2617" y="2065"/>
                    <a:pt x="2609" y="2067"/>
                    <a:pt x="2603" y="2071"/>
                  </a:cubicBezTo>
                  <a:lnTo>
                    <a:pt x="2174" y="2319"/>
                  </a:lnTo>
                  <a:cubicBezTo>
                    <a:pt x="2152" y="2330"/>
                    <a:pt x="2146" y="2357"/>
                    <a:pt x="2158" y="2377"/>
                  </a:cubicBezTo>
                  <a:cubicBezTo>
                    <a:pt x="2166" y="2391"/>
                    <a:pt x="2179" y="2398"/>
                    <a:pt x="2195" y="2398"/>
                  </a:cubicBezTo>
                  <a:cubicBezTo>
                    <a:pt x="2202" y="2398"/>
                    <a:pt x="2210" y="2396"/>
                    <a:pt x="2215" y="2393"/>
                  </a:cubicBezTo>
                  <a:lnTo>
                    <a:pt x="2644" y="2145"/>
                  </a:lnTo>
                  <a:cubicBezTo>
                    <a:pt x="2666" y="2133"/>
                    <a:pt x="2673" y="2107"/>
                    <a:pt x="2660" y="2087"/>
                  </a:cubicBezTo>
                  <a:cubicBezTo>
                    <a:pt x="2653" y="2073"/>
                    <a:pt x="2638" y="2065"/>
                    <a:pt x="2624" y="2065"/>
                  </a:cubicBezTo>
                  <a:close/>
                  <a:moveTo>
                    <a:pt x="1910" y="2478"/>
                  </a:moveTo>
                  <a:cubicBezTo>
                    <a:pt x="1902" y="2478"/>
                    <a:pt x="1895" y="2480"/>
                    <a:pt x="1888" y="2484"/>
                  </a:cubicBezTo>
                  <a:lnTo>
                    <a:pt x="1459" y="2731"/>
                  </a:lnTo>
                  <a:cubicBezTo>
                    <a:pt x="1438" y="2743"/>
                    <a:pt x="1430" y="2769"/>
                    <a:pt x="1443" y="2789"/>
                  </a:cubicBezTo>
                  <a:cubicBezTo>
                    <a:pt x="1451" y="2803"/>
                    <a:pt x="1465" y="2811"/>
                    <a:pt x="1480" y="2811"/>
                  </a:cubicBezTo>
                  <a:cubicBezTo>
                    <a:pt x="1487" y="2811"/>
                    <a:pt x="1495" y="2810"/>
                    <a:pt x="1501" y="2805"/>
                  </a:cubicBezTo>
                  <a:lnTo>
                    <a:pt x="1930" y="2557"/>
                  </a:lnTo>
                  <a:cubicBezTo>
                    <a:pt x="1951" y="2546"/>
                    <a:pt x="1957" y="2520"/>
                    <a:pt x="1945" y="2499"/>
                  </a:cubicBezTo>
                  <a:cubicBezTo>
                    <a:pt x="1938" y="2485"/>
                    <a:pt x="1924" y="2478"/>
                    <a:pt x="1910" y="2478"/>
                  </a:cubicBezTo>
                  <a:close/>
                  <a:moveTo>
                    <a:pt x="1194" y="2891"/>
                  </a:moveTo>
                  <a:cubicBezTo>
                    <a:pt x="1186" y="2891"/>
                    <a:pt x="1179" y="2893"/>
                    <a:pt x="1173" y="2896"/>
                  </a:cubicBezTo>
                  <a:lnTo>
                    <a:pt x="744" y="3144"/>
                  </a:lnTo>
                  <a:cubicBezTo>
                    <a:pt x="723" y="3156"/>
                    <a:pt x="715" y="3182"/>
                    <a:pt x="728" y="3202"/>
                  </a:cubicBezTo>
                  <a:cubicBezTo>
                    <a:pt x="736" y="3216"/>
                    <a:pt x="750" y="3224"/>
                    <a:pt x="765" y="3224"/>
                  </a:cubicBezTo>
                  <a:cubicBezTo>
                    <a:pt x="772" y="3224"/>
                    <a:pt x="780" y="3222"/>
                    <a:pt x="786" y="3218"/>
                  </a:cubicBezTo>
                  <a:lnTo>
                    <a:pt x="1214" y="2971"/>
                  </a:lnTo>
                  <a:cubicBezTo>
                    <a:pt x="1236" y="2958"/>
                    <a:pt x="1242" y="2932"/>
                    <a:pt x="1230" y="2912"/>
                  </a:cubicBezTo>
                  <a:cubicBezTo>
                    <a:pt x="1222" y="2898"/>
                    <a:pt x="1208" y="2891"/>
                    <a:pt x="1194" y="2891"/>
                  </a:cubicBezTo>
                  <a:close/>
                  <a:moveTo>
                    <a:pt x="479" y="3303"/>
                  </a:moveTo>
                  <a:cubicBezTo>
                    <a:pt x="472" y="3303"/>
                    <a:pt x="464" y="3305"/>
                    <a:pt x="458" y="3309"/>
                  </a:cubicBezTo>
                  <a:lnTo>
                    <a:pt x="29" y="3557"/>
                  </a:lnTo>
                  <a:cubicBezTo>
                    <a:pt x="8" y="3568"/>
                    <a:pt x="0" y="3594"/>
                    <a:pt x="13" y="3615"/>
                  </a:cubicBezTo>
                  <a:cubicBezTo>
                    <a:pt x="21" y="3629"/>
                    <a:pt x="35" y="3636"/>
                    <a:pt x="50" y="3636"/>
                  </a:cubicBezTo>
                  <a:cubicBezTo>
                    <a:pt x="57" y="3636"/>
                    <a:pt x="65" y="3635"/>
                    <a:pt x="71" y="3630"/>
                  </a:cubicBezTo>
                  <a:lnTo>
                    <a:pt x="500" y="3383"/>
                  </a:lnTo>
                  <a:cubicBezTo>
                    <a:pt x="521" y="3371"/>
                    <a:pt x="527" y="3346"/>
                    <a:pt x="515" y="3325"/>
                  </a:cubicBezTo>
                  <a:cubicBezTo>
                    <a:pt x="508" y="3311"/>
                    <a:pt x="494" y="3303"/>
                    <a:pt x="479" y="33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36;p56">
              <a:extLst>
                <a:ext uri="{FF2B5EF4-FFF2-40B4-BE49-F238E27FC236}">
                  <a16:creationId xmlns:a16="http://schemas.microsoft.com/office/drawing/2014/main" id="{E9116727-3399-F52C-5E26-89B5BE233CF3}"/>
                </a:ext>
              </a:extLst>
            </p:cNvPr>
            <p:cNvSpPr/>
            <p:nvPr/>
          </p:nvSpPr>
          <p:spPr>
            <a:xfrm>
              <a:off x="-3015034" y="4406730"/>
              <a:ext cx="19654" cy="13103"/>
            </a:xfrm>
            <a:custGeom>
              <a:avLst/>
              <a:gdLst/>
              <a:ahLst/>
              <a:cxnLst/>
              <a:rect l="l" t="t" r="r" b="b"/>
              <a:pathLst>
                <a:path w="321" h="214" extrusionOk="0">
                  <a:moveTo>
                    <a:pt x="271" y="0"/>
                  </a:moveTo>
                  <a:cubicBezTo>
                    <a:pt x="264" y="0"/>
                    <a:pt x="257" y="2"/>
                    <a:pt x="251" y="6"/>
                  </a:cubicBezTo>
                  <a:lnTo>
                    <a:pt x="29" y="134"/>
                  </a:lnTo>
                  <a:cubicBezTo>
                    <a:pt x="8" y="146"/>
                    <a:pt x="1" y="172"/>
                    <a:pt x="13" y="193"/>
                  </a:cubicBezTo>
                  <a:cubicBezTo>
                    <a:pt x="21" y="206"/>
                    <a:pt x="35" y="214"/>
                    <a:pt x="50" y="214"/>
                  </a:cubicBezTo>
                  <a:cubicBezTo>
                    <a:pt x="57" y="214"/>
                    <a:pt x="65" y="212"/>
                    <a:pt x="72" y="208"/>
                  </a:cubicBezTo>
                  <a:lnTo>
                    <a:pt x="293" y="80"/>
                  </a:lnTo>
                  <a:cubicBezTo>
                    <a:pt x="314" y="69"/>
                    <a:pt x="320" y="42"/>
                    <a:pt x="309" y="21"/>
                  </a:cubicBezTo>
                  <a:cubicBezTo>
                    <a:pt x="301" y="8"/>
                    <a:pt x="286" y="0"/>
                    <a:pt x="27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37;p56">
              <a:extLst>
                <a:ext uri="{FF2B5EF4-FFF2-40B4-BE49-F238E27FC236}">
                  <a16:creationId xmlns:a16="http://schemas.microsoft.com/office/drawing/2014/main" id="{D5B4F79E-30AE-FC4D-042A-3D5F46CB5C54}"/>
                </a:ext>
              </a:extLst>
            </p:cNvPr>
            <p:cNvSpPr/>
            <p:nvPr/>
          </p:nvSpPr>
          <p:spPr>
            <a:xfrm>
              <a:off x="-3951154" y="3177298"/>
              <a:ext cx="19654" cy="13286"/>
            </a:xfrm>
            <a:custGeom>
              <a:avLst/>
              <a:gdLst/>
              <a:ahLst/>
              <a:cxnLst/>
              <a:rect l="l" t="t" r="r" b="b"/>
              <a:pathLst>
                <a:path w="321" h="217" extrusionOk="0">
                  <a:moveTo>
                    <a:pt x="271" y="1"/>
                  </a:moveTo>
                  <a:cubicBezTo>
                    <a:pt x="264" y="1"/>
                    <a:pt x="256" y="3"/>
                    <a:pt x="250" y="7"/>
                  </a:cubicBezTo>
                  <a:lnTo>
                    <a:pt x="29" y="136"/>
                  </a:lnTo>
                  <a:cubicBezTo>
                    <a:pt x="8" y="148"/>
                    <a:pt x="1" y="175"/>
                    <a:pt x="13" y="195"/>
                  </a:cubicBezTo>
                  <a:cubicBezTo>
                    <a:pt x="21" y="208"/>
                    <a:pt x="36" y="216"/>
                    <a:pt x="51" y="216"/>
                  </a:cubicBezTo>
                  <a:cubicBezTo>
                    <a:pt x="57" y="216"/>
                    <a:pt x="65" y="214"/>
                    <a:pt x="72" y="211"/>
                  </a:cubicBezTo>
                  <a:lnTo>
                    <a:pt x="293" y="81"/>
                  </a:lnTo>
                  <a:cubicBezTo>
                    <a:pt x="314" y="69"/>
                    <a:pt x="321" y="43"/>
                    <a:pt x="308" y="23"/>
                  </a:cubicBezTo>
                  <a:cubicBezTo>
                    <a:pt x="300" y="9"/>
                    <a:pt x="286" y="1"/>
                    <a:pt x="2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38;p56">
              <a:extLst>
                <a:ext uri="{FF2B5EF4-FFF2-40B4-BE49-F238E27FC236}">
                  <a16:creationId xmlns:a16="http://schemas.microsoft.com/office/drawing/2014/main" id="{E8554EE0-3591-7F9E-AA1B-D0930B77DDE1}"/>
                </a:ext>
              </a:extLst>
            </p:cNvPr>
            <p:cNvSpPr/>
            <p:nvPr/>
          </p:nvSpPr>
          <p:spPr>
            <a:xfrm>
              <a:off x="-3918705" y="2985117"/>
              <a:ext cx="316665" cy="186558"/>
            </a:xfrm>
            <a:custGeom>
              <a:avLst/>
              <a:gdLst/>
              <a:ahLst/>
              <a:cxnLst/>
              <a:rect l="l" t="t" r="r" b="b"/>
              <a:pathLst>
                <a:path w="5172" h="3047" extrusionOk="0">
                  <a:moveTo>
                    <a:pt x="5122" y="1"/>
                  </a:moveTo>
                  <a:cubicBezTo>
                    <a:pt x="5115" y="1"/>
                    <a:pt x="5108" y="3"/>
                    <a:pt x="5101" y="6"/>
                  </a:cubicBezTo>
                  <a:lnTo>
                    <a:pt x="4640" y="275"/>
                  </a:lnTo>
                  <a:cubicBezTo>
                    <a:pt x="4619" y="288"/>
                    <a:pt x="4613" y="314"/>
                    <a:pt x="4625" y="334"/>
                  </a:cubicBezTo>
                  <a:cubicBezTo>
                    <a:pt x="4633" y="348"/>
                    <a:pt x="4646" y="355"/>
                    <a:pt x="4661" y="355"/>
                  </a:cubicBezTo>
                  <a:cubicBezTo>
                    <a:pt x="4669" y="355"/>
                    <a:pt x="4676" y="353"/>
                    <a:pt x="4682" y="350"/>
                  </a:cubicBezTo>
                  <a:lnTo>
                    <a:pt x="5144" y="81"/>
                  </a:lnTo>
                  <a:cubicBezTo>
                    <a:pt x="5164" y="68"/>
                    <a:pt x="5171" y="42"/>
                    <a:pt x="5160" y="22"/>
                  </a:cubicBezTo>
                  <a:cubicBezTo>
                    <a:pt x="5151" y="8"/>
                    <a:pt x="5137" y="1"/>
                    <a:pt x="5122" y="1"/>
                  </a:cubicBezTo>
                  <a:close/>
                  <a:moveTo>
                    <a:pt x="4354" y="449"/>
                  </a:moveTo>
                  <a:cubicBezTo>
                    <a:pt x="4347" y="449"/>
                    <a:pt x="4339" y="451"/>
                    <a:pt x="4332" y="456"/>
                  </a:cubicBezTo>
                  <a:lnTo>
                    <a:pt x="3872" y="725"/>
                  </a:lnTo>
                  <a:cubicBezTo>
                    <a:pt x="3850" y="736"/>
                    <a:pt x="3843" y="762"/>
                    <a:pt x="3856" y="782"/>
                  </a:cubicBezTo>
                  <a:cubicBezTo>
                    <a:pt x="3864" y="797"/>
                    <a:pt x="3878" y="804"/>
                    <a:pt x="3893" y="804"/>
                  </a:cubicBezTo>
                  <a:cubicBezTo>
                    <a:pt x="3900" y="804"/>
                    <a:pt x="3908" y="802"/>
                    <a:pt x="3914" y="798"/>
                  </a:cubicBezTo>
                  <a:lnTo>
                    <a:pt x="4375" y="529"/>
                  </a:lnTo>
                  <a:cubicBezTo>
                    <a:pt x="4396" y="518"/>
                    <a:pt x="4403" y="491"/>
                    <a:pt x="4391" y="470"/>
                  </a:cubicBezTo>
                  <a:cubicBezTo>
                    <a:pt x="4383" y="457"/>
                    <a:pt x="4369" y="449"/>
                    <a:pt x="4354" y="449"/>
                  </a:cubicBezTo>
                  <a:close/>
                  <a:moveTo>
                    <a:pt x="3586" y="898"/>
                  </a:moveTo>
                  <a:cubicBezTo>
                    <a:pt x="3578" y="898"/>
                    <a:pt x="3571" y="900"/>
                    <a:pt x="3564" y="904"/>
                  </a:cubicBezTo>
                  <a:lnTo>
                    <a:pt x="3103" y="1173"/>
                  </a:lnTo>
                  <a:cubicBezTo>
                    <a:pt x="3082" y="1184"/>
                    <a:pt x="3075" y="1211"/>
                    <a:pt x="3087" y="1231"/>
                  </a:cubicBezTo>
                  <a:cubicBezTo>
                    <a:pt x="3095" y="1245"/>
                    <a:pt x="3109" y="1253"/>
                    <a:pt x="3124" y="1253"/>
                  </a:cubicBezTo>
                  <a:cubicBezTo>
                    <a:pt x="3132" y="1253"/>
                    <a:pt x="3139" y="1251"/>
                    <a:pt x="3145" y="1246"/>
                  </a:cubicBezTo>
                  <a:lnTo>
                    <a:pt x="3607" y="977"/>
                  </a:lnTo>
                  <a:cubicBezTo>
                    <a:pt x="3627" y="966"/>
                    <a:pt x="3634" y="940"/>
                    <a:pt x="3622" y="920"/>
                  </a:cubicBezTo>
                  <a:cubicBezTo>
                    <a:pt x="3614" y="905"/>
                    <a:pt x="3600" y="898"/>
                    <a:pt x="3586" y="898"/>
                  </a:cubicBezTo>
                  <a:close/>
                  <a:moveTo>
                    <a:pt x="2816" y="1347"/>
                  </a:moveTo>
                  <a:cubicBezTo>
                    <a:pt x="2809" y="1347"/>
                    <a:pt x="2802" y="1348"/>
                    <a:pt x="2795" y="1352"/>
                  </a:cubicBezTo>
                  <a:lnTo>
                    <a:pt x="2333" y="1621"/>
                  </a:lnTo>
                  <a:cubicBezTo>
                    <a:pt x="2313" y="1633"/>
                    <a:pt x="2306" y="1659"/>
                    <a:pt x="2319" y="1680"/>
                  </a:cubicBezTo>
                  <a:cubicBezTo>
                    <a:pt x="2327" y="1693"/>
                    <a:pt x="2340" y="1701"/>
                    <a:pt x="2355" y="1701"/>
                  </a:cubicBezTo>
                  <a:cubicBezTo>
                    <a:pt x="2363" y="1701"/>
                    <a:pt x="2371" y="1699"/>
                    <a:pt x="2377" y="1695"/>
                  </a:cubicBezTo>
                  <a:lnTo>
                    <a:pt x="2838" y="1426"/>
                  </a:lnTo>
                  <a:cubicBezTo>
                    <a:pt x="2858" y="1414"/>
                    <a:pt x="2865" y="1388"/>
                    <a:pt x="2854" y="1368"/>
                  </a:cubicBezTo>
                  <a:cubicBezTo>
                    <a:pt x="2845" y="1354"/>
                    <a:pt x="2831" y="1347"/>
                    <a:pt x="2816" y="1347"/>
                  </a:cubicBezTo>
                  <a:close/>
                  <a:moveTo>
                    <a:pt x="2048" y="1795"/>
                  </a:moveTo>
                  <a:cubicBezTo>
                    <a:pt x="2040" y="1795"/>
                    <a:pt x="2033" y="1797"/>
                    <a:pt x="2026" y="1801"/>
                  </a:cubicBezTo>
                  <a:lnTo>
                    <a:pt x="1565" y="2070"/>
                  </a:lnTo>
                  <a:cubicBezTo>
                    <a:pt x="1544" y="2082"/>
                    <a:pt x="1537" y="2108"/>
                    <a:pt x="1550" y="2128"/>
                  </a:cubicBezTo>
                  <a:cubicBezTo>
                    <a:pt x="1558" y="2142"/>
                    <a:pt x="1572" y="2149"/>
                    <a:pt x="1587" y="2149"/>
                  </a:cubicBezTo>
                  <a:cubicBezTo>
                    <a:pt x="1594" y="2149"/>
                    <a:pt x="1601" y="2148"/>
                    <a:pt x="1608" y="2144"/>
                  </a:cubicBezTo>
                  <a:lnTo>
                    <a:pt x="2069" y="1874"/>
                  </a:lnTo>
                  <a:cubicBezTo>
                    <a:pt x="2090" y="1863"/>
                    <a:pt x="2097" y="1836"/>
                    <a:pt x="2085" y="1816"/>
                  </a:cubicBezTo>
                  <a:cubicBezTo>
                    <a:pt x="2076" y="1803"/>
                    <a:pt x="2062" y="1795"/>
                    <a:pt x="2048" y="1795"/>
                  </a:cubicBezTo>
                  <a:close/>
                  <a:moveTo>
                    <a:pt x="1279" y="2243"/>
                  </a:moveTo>
                  <a:cubicBezTo>
                    <a:pt x="1272" y="2243"/>
                    <a:pt x="1264" y="2245"/>
                    <a:pt x="1257" y="2249"/>
                  </a:cubicBezTo>
                  <a:lnTo>
                    <a:pt x="796" y="2519"/>
                  </a:lnTo>
                  <a:cubicBezTo>
                    <a:pt x="776" y="2530"/>
                    <a:pt x="769" y="2556"/>
                    <a:pt x="781" y="2577"/>
                  </a:cubicBezTo>
                  <a:cubicBezTo>
                    <a:pt x="788" y="2591"/>
                    <a:pt x="803" y="2597"/>
                    <a:pt x="818" y="2597"/>
                  </a:cubicBezTo>
                  <a:cubicBezTo>
                    <a:pt x="826" y="2597"/>
                    <a:pt x="832" y="2596"/>
                    <a:pt x="839" y="2592"/>
                  </a:cubicBezTo>
                  <a:lnTo>
                    <a:pt x="1301" y="2323"/>
                  </a:lnTo>
                  <a:cubicBezTo>
                    <a:pt x="1321" y="2311"/>
                    <a:pt x="1328" y="2285"/>
                    <a:pt x="1315" y="2264"/>
                  </a:cubicBezTo>
                  <a:cubicBezTo>
                    <a:pt x="1308" y="2251"/>
                    <a:pt x="1294" y="2243"/>
                    <a:pt x="1279" y="2243"/>
                  </a:cubicBezTo>
                  <a:close/>
                  <a:moveTo>
                    <a:pt x="511" y="2691"/>
                  </a:moveTo>
                  <a:cubicBezTo>
                    <a:pt x="503" y="2691"/>
                    <a:pt x="496" y="2693"/>
                    <a:pt x="489" y="2698"/>
                  </a:cubicBezTo>
                  <a:lnTo>
                    <a:pt x="27" y="2967"/>
                  </a:lnTo>
                  <a:cubicBezTo>
                    <a:pt x="7" y="2978"/>
                    <a:pt x="0" y="3005"/>
                    <a:pt x="13" y="3025"/>
                  </a:cubicBezTo>
                  <a:cubicBezTo>
                    <a:pt x="21" y="3039"/>
                    <a:pt x="34" y="3047"/>
                    <a:pt x="49" y="3047"/>
                  </a:cubicBezTo>
                  <a:cubicBezTo>
                    <a:pt x="57" y="3047"/>
                    <a:pt x="63" y="3044"/>
                    <a:pt x="70" y="3041"/>
                  </a:cubicBezTo>
                  <a:lnTo>
                    <a:pt x="532" y="2772"/>
                  </a:lnTo>
                  <a:cubicBezTo>
                    <a:pt x="552" y="2760"/>
                    <a:pt x="559" y="2734"/>
                    <a:pt x="548" y="2713"/>
                  </a:cubicBezTo>
                  <a:cubicBezTo>
                    <a:pt x="539" y="2699"/>
                    <a:pt x="525" y="2691"/>
                    <a:pt x="511" y="26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39;p56">
              <a:extLst>
                <a:ext uri="{FF2B5EF4-FFF2-40B4-BE49-F238E27FC236}">
                  <a16:creationId xmlns:a16="http://schemas.microsoft.com/office/drawing/2014/main" id="{C3D29D0E-2B07-4EF9-A3DB-DF64FD1374E9}"/>
                </a:ext>
              </a:extLst>
            </p:cNvPr>
            <p:cNvSpPr/>
            <p:nvPr/>
          </p:nvSpPr>
          <p:spPr>
            <a:xfrm>
              <a:off x="-3589257" y="2965832"/>
              <a:ext cx="33185" cy="13654"/>
            </a:xfrm>
            <a:custGeom>
              <a:avLst/>
              <a:gdLst/>
              <a:ahLst/>
              <a:cxnLst/>
              <a:rect l="l" t="t" r="r" b="b"/>
              <a:pathLst>
                <a:path w="542" h="223" extrusionOk="0">
                  <a:moveTo>
                    <a:pt x="271" y="0"/>
                  </a:moveTo>
                  <a:lnTo>
                    <a:pt x="28" y="142"/>
                  </a:lnTo>
                  <a:cubicBezTo>
                    <a:pt x="7" y="154"/>
                    <a:pt x="1" y="181"/>
                    <a:pt x="12" y="201"/>
                  </a:cubicBezTo>
                  <a:cubicBezTo>
                    <a:pt x="20" y="214"/>
                    <a:pt x="34" y="222"/>
                    <a:pt x="49" y="222"/>
                  </a:cubicBezTo>
                  <a:cubicBezTo>
                    <a:pt x="57" y="222"/>
                    <a:pt x="64" y="220"/>
                    <a:pt x="70" y="215"/>
                  </a:cubicBezTo>
                  <a:lnTo>
                    <a:pt x="271" y="99"/>
                  </a:lnTo>
                  <a:lnTo>
                    <a:pt x="471" y="215"/>
                  </a:lnTo>
                  <a:cubicBezTo>
                    <a:pt x="478" y="219"/>
                    <a:pt x="485" y="221"/>
                    <a:pt x="492" y="221"/>
                  </a:cubicBezTo>
                  <a:cubicBezTo>
                    <a:pt x="507" y="221"/>
                    <a:pt x="522" y="213"/>
                    <a:pt x="530" y="200"/>
                  </a:cubicBezTo>
                  <a:cubicBezTo>
                    <a:pt x="541" y="179"/>
                    <a:pt x="534" y="152"/>
                    <a:pt x="514" y="141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40;p56">
              <a:extLst>
                <a:ext uri="{FF2B5EF4-FFF2-40B4-BE49-F238E27FC236}">
                  <a16:creationId xmlns:a16="http://schemas.microsoft.com/office/drawing/2014/main" id="{C15D83EE-1538-2E74-13E0-FEFC2B116ACF}"/>
                </a:ext>
              </a:extLst>
            </p:cNvPr>
            <p:cNvSpPr/>
            <p:nvPr/>
          </p:nvSpPr>
          <p:spPr>
            <a:xfrm>
              <a:off x="-3544686" y="2984199"/>
              <a:ext cx="466855" cy="271296"/>
            </a:xfrm>
            <a:custGeom>
              <a:avLst/>
              <a:gdLst/>
              <a:ahLst/>
              <a:cxnLst/>
              <a:rect l="l" t="t" r="r" b="b"/>
              <a:pathLst>
                <a:path w="7625" h="4431" extrusionOk="0">
                  <a:moveTo>
                    <a:pt x="49" y="0"/>
                  </a:moveTo>
                  <a:cubicBezTo>
                    <a:pt x="34" y="0"/>
                    <a:pt x="20" y="8"/>
                    <a:pt x="11" y="21"/>
                  </a:cubicBezTo>
                  <a:cubicBezTo>
                    <a:pt x="0" y="42"/>
                    <a:pt x="7" y="67"/>
                    <a:pt x="27" y="80"/>
                  </a:cubicBezTo>
                  <a:lnTo>
                    <a:pt x="453" y="325"/>
                  </a:lnTo>
                  <a:cubicBezTo>
                    <a:pt x="460" y="329"/>
                    <a:pt x="467" y="331"/>
                    <a:pt x="474" y="331"/>
                  </a:cubicBezTo>
                  <a:cubicBezTo>
                    <a:pt x="490" y="331"/>
                    <a:pt x="503" y="323"/>
                    <a:pt x="511" y="310"/>
                  </a:cubicBezTo>
                  <a:cubicBezTo>
                    <a:pt x="524" y="289"/>
                    <a:pt x="516" y="263"/>
                    <a:pt x="496" y="251"/>
                  </a:cubicBezTo>
                  <a:lnTo>
                    <a:pt x="70" y="6"/>
                  </a:lnTo>
                  <a:cubicBezTo>
                    <a:pt x="63" y="2"/>
                    <a:pt x="56" y="0"/>
                    <a:pt x="49" y="0"/>
                  </a:cubicBezTo>
                  <a:close/>
                  <a:moveTo>
                    <a:pt x="759" y="410"/>
                  </a:moveTo>
                  <a:cubicBezTo>
                    <a:pt x="744" y="410"/>
                    <a:pt x="729" y="418"/>
                    <a:pt x="722" y="431"/>
                  </a:cubicBezTo>
                  <a:cubicBezTo>
                    <a:pt x="709" y="451"/>
                    <a:pt x="717" y="477"/>
                    <a:pt x="738" y="490"/>
                  </a:cubicBezTo>
                  <a:lnTo>
                    <a:pt x="1163" y="735"/>
                  </a:lnTo>
                  <a:cubicBezTo>
                    <a:pt x="1170" y="740"/>
                    <a:pt x="1178" y="741"/>
                    <a:pt x="1185" y="741"/>
                  </a:cubicBezTo>
                  <a:cubicBezTo>
                    <a:pt x="1199" y="741"/>
                    <a:pt x="1214" y="733"/>
                    <a:pt x="1222" y="719"/>
                  </a:cubicBezTo>
                  <a:cubicBezTo>
                    <a:pt x="1233" y="699"/>
                    <a:pt x="1226" y="673"/>
                    <a:pt x="1206" y="661"/>
                  </a:cubicBezTo>
                  <a:lnTo>
                    <a:pt x="780" y="415"/>
                  </a:lnTo>
                  <a:cubicBezTo>
                    <a:pt x="774" y="412"/>
                    <a:pt x="767" y="410"/>
                    <a:pt x="759" y="410"/>
                  </a:cubicBezTo>
                  <a:close/>
                  <a:moveTo>
                    <a:pt x="1469" y="820"/>
                  </a:moveTo>
                  <a:cubicBezTo>
                    <a:pt x="1454" y="820"/>
                    <a:pt x="1440" y="827"/>
                    <a:pt x="1432" y="841"/>
                  </a:cubicBezTo>
                  <a:cubicBezTo>
                    <a:pt x="1420" y="861"/>
                    <a:pt x="1427" y="887"/>
                    <a:pt x="1447" y="900"/>
                  </a:cubicBezTo>
                  <a:lnTo>
                    <a:pt x="1874" y="1145"/>
                  </a:lnTo>
                  <a:cubicBezTo>
                    <a:pt x="1881" y="1150"/>
                    <a:pt x="1887" y="1151"/>
                    <a:pt x="1895" y="1151"/>
                  </a:cubicBezTo>
                  <a:cubicBezTo>
                    <a:pt x="1910" y="1151"/>
                    <a:pt x="1925" y="1144"/>
                    <a:pt x="1932" y="1130"/>
                  </a:cubicBezTo>
                  <a:cubicBezTo>
                    <a:pt x="1944" y="1109"/>
                    <a:pt x="1937" y="1083"/>
                    <a:pt x="1917" y="1072"/>
                  </a:cubicBezTo>
                  <a:lnTo>
                    <a:pt x="1490" y="825"/>
                  </a:lnTo>
                  <a:cubicBezTo>
                    <a:pt x="1483" y="822"/>
                    <a:pt x="1476" y="820"/>
                    <a:pt x="1469" y="820"/>
                  </a:cubicBezTo>
                  <a:close/>
                  <a:moveTo>
                    <a:pt x="2179" y="1230"/>
                  </a:moveTo>
                  <a:cubicBezTo>
                    <a:pt x="2165" y="1230"/>
                    <a:pt x="2150" y="1237"/>
                    <a:pt x="2142" y="1251"/>
                  </a:cubicBezTo>
                  <a:cubicBezTo>
                    <a:pt x="2131" y="1271"/>
                    <a:pt x="2137" y="1297"/>
                    <a:pt x="2158" y="1310"/>
                  </a:cubicBezTo>
                  <a:lnTo>
                    <a:pt x="2583" y="1556"/>
                  </a:lnTo>
                  <a:cubicBezTo>
                    <a:pt x="2590" y="1560"/>
                    <a:pt x="2598" y="1562"/>
                    <a:pt x="2605" y="1562"/>
                  </a:cubicBezTo>
                  <a:cubicBezTo>
                    <a:pt x="2620" y="1562"/>
                    <a:pt x="2634" y="1554"/>
                    <a:pt x="2642" y="1540"/>
                  </a:cubicBezTo>
                  <a:cubicBezTo>
                    <a:pt x="2654" y="1520"/>
                    <a:pt x="2646" y="1493"/>
                    <a:pt x="2626" y="1482"/>
                  </a:cubicBezTo>
                  <a:lnTo>
                    <a:pt x="2200" y="1235"/>
                  </a:lnTo>
                  <a:cubicBezTo>
                    <a:pt x="2194" y="1232"/>
                    <a:pt x="2187" y="1230"/>
                    <a:pt x="2179" y="1230"/>
                  </a:cubicBezTo>
                  <a:close/>
                  <a:moveTo>
                    <a:pt x="2889" y="1640"/>
                  </a:moveTo>
                  <a:cubicBezTo>
                    <a:pt x="2874" y="1640"/>
                    <a:pt x="2860" y="1648"/>
                    <a:pt x="2852" y="1661"/>
                  </a:cubicBezTo>
                  <a:cubicBezTo>
                    <a:pt x="2840" y="1682"/>
                    <a:pt x="2848" y="1708"/>
                    <a:pt x="2868" y="1719"/>
                  </a:cubicBezTo>
                  <a:lnTo>
                    <a:pt x="3294" y="1966"/>
                  </a:lnTo>
                  <a:cubicBezTo>
                    <a:pt x="3301" y="1969"/>
                    <a:pt x="3308" y="1972"/>
                    <a:pt x="3315" y="1972"/>
                  </a:cubicBezTo>
                  <a:cubicBezTo>
                    <a:pt x="3330" y="1972"/>
                    <a:pt x="3344" y="1964"/>
                    <a:pt x="3352" y="1950"/>
                  </a:cubicBezTo>
                  <a:cubicBezTo>
                    <a:pt x="3364" y="1930"/>
                    <a:pt x="3357" y="1903"/>
                    <a:pt x="3337" y="1892"/>
                  </a:cubicBezTo>
                  <a:lnTo>
                    <a:pt x="2911" y="1646"/>
                  </a:lnTo>
                  <a:cubicBezTo>
                    <a:pt x="2904" y="1642"/>
                    <a:pt x="2896" y="1640"/>
                    <a:pt x="2889" y="1640"/>
                  </a:cubicBezTo>
                  <a:close/>
                  <a:moveTo>
                    <a:pt x="3599" y="2050"/>
                  </a:moveTo>
                  <a:cubicBezTo>
                    <a:pt x="3584" y="2050"/>
                    <a:pt x="3570" y="2058"/>
                    <a:pt x="3563" y="2072"/>
                  </a:cubicBezTo>
                  <a:cubicBezTo>
                    <a:pt x="3551" y="2092"/>
                    <a:pt x="3557" y="2118"/>
                    <a:pt x="3578" y="2129"/>
                  </a:cubicBezTo>
                  <a:lnTo>
                    <a:pt x="4004" y="2376"/>
                  </a:lnTo>
                  <a:cubicBezTo>
                    <a:pt x="4011" y="2379"/>
                    <a:pt x="4018" y="2382"/>
                    <a:pt x="4026" y="2382"/>
                  </a:cubicBezTo>
                  <a:cubicBezTo>
                    <a:pt x="4040" y="2382"/>
                    <a:pt x="4055" y="2374"/>
                    <a:pt x="4063" y="2360"/>
                  </a:cubicBezTo>
                  <a:cubicBezTo>
                    <a:pt x="4074" y="2340"/>
                    <a:pt x="4067" y="2314"/>
                    <a:pt x="4047" y="2302"/>
                  </a:cubicBezTo>
                  <a:lnTo>
                    <a:pt x="3620" y="2056"/>
                  </a:lnTo>
                  <a:cubicBezTo>
                    <a:pt x="3614" y="2052"/>
                    <a:pt x="3606" y="2050"/>
                    <a:pt x="3599" y="2050"/>
                  </a:cubicBezTo>
                  <a:close/>
                  <a:moveTo>
                    <a:pt x="4309" y="2460"/>
                  </a:moveTo>
                  <a:cubicBezTo>
                    <a:pt x="4295" y="2460"/>
                    <a:pt x="4281" y="2468"/>
                    <a:pt x="4272" y="2482"/>
                  </a:cubicBezTo>
                  <a:cubicBezTo>
                    <a:pt x="4261" y="2502"/>
                    <a:pt x="4268" y="2528"/>
                    <a:pt x="4288" y="2539"/>
                  </a:cubicBezTo>
                  <a:lnTo>
                    <a:pt x="4715" y="2786"/>
                  </a:lnTo>
                  <a:cubicBezTo>
                    <a:pt x="4722" y="2789"/>
                    <a:pt x="4728" y="2791"/>
                    <a:pt x="4736" y="2791"/>
                  </a:cubicBezTo>
                  <a:cubicBezTo>
                    <a:pt x="4751" y="2791"/>
                    <a:pt x="4764" y="2784"/>
                    <a:pt x="4772" y="2770"/>
                  </a:cubicBezTo>
                  <a:cubicBezTo>
                    <a:pt x="4785" y="2750"/>
                    <a:pt x="4778" y="2724"/>
                    <a:pt x="4757" y="2711"/>
                  </a:cubicBezTo>
                  <a:lnTo>
                    <a:pt x="4331" y="2466"/>
                  </a:lnTo>
                  <a:cubicBezTo>
                    <a:pt x="4324" y="2462"/>
                    <a:pt x="4317" y="2460"/>
                    <a:pt x="4309" y="2460"/>
                  </a:cubicBezTo>
                  <a:close/>
                  <a:moveTo>
                    <a:pt x="5020" y="2870"/>
                  </a:moveTo>
                  <a:cubicBezTo>
                    <a:pt x="5005" y="2870"/>
                    <a:pt x="4990" y="2877"/>
                    <a:pt x="4983" y="2892"/>
                  </a:cubicBezTo>
                  <a:cubicBezTo>
                    <a:pt x="4970" y="2912"/>
                    <a:pt x="4978" y="2938"/>
                    <a:pt x="4999" y="2949"/>
                  </a:cubicBezTo>
                  <a:lnTo>
                    <a:pt x="5424" y="3196"/>
                  </a:lnTo>
                  <a:cubicBezTo>
                    <a:pt x="5431" y="3199"/>
                    <a:pt x="5439" y="3201"/>
                    <a:pt x="5446" y="3201"/>
                  </a:cubicBezTo>
                  <a:cubicBezTo>
                    <a:pt x="5460" y="3201"/>
                    <a:pt x="5475" y="3193"/>
                    <a:pt x="5483" y="3180"/>
                  </a:cubicBezTo>
                  <a:cubicBezTo>
                    <a:pt x="5494" y="3160"/>
                    <a:pt x="5487" y="3134"/>
                    <a:pt x="5467" y="3121"/>
                  </a:cubicBezTo>
                  <a:lnTo>
                    <a:pt x="5041" y="2876"/>
                  </a:lnTo>
                  <a:cubicBezTo>
                    <a:pt x="5035" y="2872"/>
                    <a:pt x="5027" y="2870"/>
                    <a:pt x="5020" y="2870"/>
                  </a:cubicBezTo>
                  <a:close/>
                  <a:moveTo>
                    <a:pt x="5729" y="3280"/>
                  </a:moveTo>
                  <a:cubicBezTo>
                    <a:pt x="5715" y="3280"/>
                    <a:pt x="5701" y="3287"/>
                    <a:pt x="5693" y="3302"/>
                  </a:cubicBezTo>
                  <a:cubicBezTo>
                    <a:pt x="5681" y="3322"/>
                    <a:pt x="5688" y="3348"/>
                    <a:pt x="5709" y="3360"/>
                  </a:cubicBezTo>
                  <a:lnTo>
                    <a:pt x="6135" y="3606"/>
                  </a:lnTo>
                  <a:cubicBezTo>
                    <a:pt x="6142" y="3609"/>
                    <a:pt x="6149" y="3611"/>
                    <a:pt x="6156" y="3611"/>
                  </a:cubicBezTo>
                  <a:cubicBezTo>
                    <a:pt x="6171" y="3611"/>
                    <a:pt x="6186" y="3603"/>
                    <a:pt x="6193" y="3590"/>
                  </a:cubicBezTo>
                  <a:cubicBezTo>
                    <a:pt x="6205" y="3570"/>
                    <a:pt x="6198" y="3544"/>
                    <a:pt x="6178" y="3531"/>
                  </a:cubicBezTo>
                  <a:lnTo>
                    <a:pt x="5751" y="3286"/>
                  </a:lnTo>
                  <a:cubicBezTo>
                    <a:pt x="5744" y="3282"/>
                    <a:pt x="5737" y="3280"/>
                    <a:pt x="5729" y="3280"/>
                  </a:cubicBezTo>
                  <a:close/>
                  <a:moveTo>
                    <a:pt x="6440" y="3690"/>
                  </a:moveTo>
                  <a:cubicBezTo>
                    <a:pt x="6426" y="3690"/>
                    <a:pt x="6411" y="3698"/>
                    <a:pt x="6403" y="3711"/>
                  </a:cubicBezTo>
                  <a:cubicBezTo>
                    <a:pt x="6392" y="3732"/>
                    <a:pt x="6398" y="3758"/>
                    <a:pt x="6419" y="3770"/>
                  </a:cubicBezTo>
                  <a:lnTo>
                    <a:pt x="6845" y="4015"/>
                  </a:lnTo>
                  <a:cubicBezTo>
                    <a:pt x="6852" y="4020"/>
                    <a:pt x="6859" y="4021"/>
                    <a:pt x="6867" y="4021"/>
                  </a:cubicBezTo>
                  <a:cubicBezTo>
                    <a:pt x="6881" y="4021"/>
                    <a:pt x="6895" y="4013"/>
                    <a:pt x="6903" y="4000"/>
                  </a:cubicBezTo>
                  <a:cubicBezTo>
                    <a:pt x="6915" y="3979"/>
                    <a:pt x="6907" y="3954"/>
                    <a:pt x="6887" y="3941"/>
                  </a:cubicBezTo>
                  <a:lnTo>
                    <a:pt x="6461" y="3696"/>
                  </a:lnTo>
                  <a:cubicBezTo>
                    <a:pt x="6455" y="3692"/>
                    <a:pt x="6448" y="3690"/>
                    <a:pt x="6440" y="3690"/>
                  </a:cubicBezTo>
                  <a:close/>
                  <a:moveTo>
                    <a:pt x="7151" y="4100"/>
                  </a:moveTo>
                  <a:cubicBezTo>
                    <a:pt x="7136" y="4100"/>
                    <a:pt x="7122" y="4108"/>
                    <a:pt x="7113" y="4121"/>
                  </a:cubicBezTo>
                  <a:cubicBezTo>
                    <a:pt x="7102" y="4142"/>
                    <a:pt x="7109" y="4167"/>
                    <a:pt x="7129" y="4180"/>
                  </a:cubicBezTo>
                  <a:lnTo>
                    <a:pt x="7555" y="4425"/>
                  </a:lnTo>
                  <a:cubicBezTo>
                    <a:pt x="7562" y="4430"/>
                    <a:pt x="7569" y="4431"/>
                    <a:pt x="7576" y="4431"/>
                  </a:cubicBezTo>
                  <a:cubicBezTo>
                    <a:pt x="7591" y="4431"/>
                    <a:pt x="7605" y="4424"/>
                    <a:pt x="7613" y="4411"/>
                  </a:cubicBezTo>
                  <a:cubicBezTo>
                    <a:pt x="7625" y="4389"/>
                    <a:pt x="7618" y="4363"/>
                    <a:pt x="7598" y="4352"/>
                  </a:cubicBezTo>
                  <a:lnTo>
                    <a:pt x="7172" y="4106"/>
                  </a:lnTo>
                  <a:cubicBezTo>
                    <a:pt x="7165" y="4102"/>
                    <a:pt x="7158" y="4100"/>
                    <a:pt x="7151" y="4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41;p56">
              <a:extLst>
                <a:ext uri="{FF2B5EF4-FFF2-40B4-BE49-F238E27FC236}">
                  <a16:creationId xmlns:a16="http://schemas.microsoft.com/office/drawing/2014/main" id="{CA4656D9-721E-7C5F-D17F-33E140B57AFF}"/>
                </a:ext>
              </a:extLst>
            </p:cNvPr>
            <p:cNvSpPr/>
            <p:nvPr/>
          </p:nvSpPr>
          <p:spPr>
            <a:xfrm>
              <a:off x="-3066463" y="3260256"/>
              <a:ext cx="19654" cy="131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49" y="1"/>
                  </a:moveTo>
                  <a:cubicBezTo>
                    <a:pt x="35" y="1"/>
                    <a:pt x="21" y="9"/>
                    <a:pt x="13" y="22"/>
                  </a:cubicBezTo>
                  <a:cubicBezTo>
                    <a:pt x="1" y="42"/>
                    <a:pt x="7" y="69"/>
                    <a:pt x="28" y="81"/>
                  </a:cubicBezTo>
                  <a:lnTo>
                    <a:pt x="251" y="209"/>
                  </a:lnTo>
                  <a:cubicBezTo>
                    <a:pt x="257" y="212"/>
                    <a:pt x="264" y="215"/>
                    <a:pt x="272" y="215"/>
                  </a:cubicBezTo>
                  <a:cubicBezTo>
                    <a:pt x="287" y="215"/>
                    <a:pt x="300" y="207"/>
                    <a:pt x="308" y="193"/>
                  </a:cubicBezTo>
                  <a:cubicBezTo>
                    <a:pt x="320" y="173"/>
                    <a:pt x="312" y="147"/>
                    <a:pt x="292" y="135"/>
                  </a:cubicBezTo>
                  <a:lnTo>
                    <a:pt x="70" y="6"/>
                  </a:lnTo>
                  <a:cubicBezTo>
                    <a:pt x="64" y="3"/>
                    <a:pt x="57" y="1"/>
                    <a:pt x="4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42;p56">
              <a:extLst>
                <a:ext uri="{FF2B5EF4-FFF2-40B4-BE49-F238E27FC236}">
                  <a16:creationId xmlns:a16="http://schemas.microsoft.com/office/drawing/2014/main" id="{C193CFF2-4070-7E23-753C-29BC91BA0D22}"/>
                </a:ext>
              </a:extLst>
            </p:cNvPr>
            <p:cNvSpPr/>
            <p:nvPr/>
          </p:nvSpPr>
          <p:spPr>
            <a:xfrm>
              <a:off x="-4070970" y="4435199"/>
              <a:ext cx="19654" cy="13103"/>
            </a:xfrm>
            <a:custGeom>
              <a:avLst/>
              <a:gdLst/>
              <a:ahLst/>
              <a:cxnLst/>
              <a:rect l="l" t="t" r="r" b="b"/>
              <a:pathLst>
                <a:path w="321" h="214" extrusionOk="0">
                  <a:moveTo>
                    <a:pt x="50" y="0"/>
                  </a:moveTo>
                  <a:cubicBezTo>
                    <a:pt x="35" y="0"/>
                    <a:pt x="21" y="8"/>
                    <a:pt x="12" y="21"/>
                  </a:cubicBezTo>
                  <a:cubicBezTo>
                    <a:pt x="1" y="42"/>
                    <a:pt x="8" y="68"/>
                    <a:pt x="28" y="80"/>
                  </a:cubicBezTo>
                  <a:lnTo>
                    <a:pt x="250" y="208"/>
                  </a:lnTo>
                  <a:cubicBezTo>
                    <a:pt x="257" y="212"/>
                    <a:pt x="264" y="214"/>
                    <a:pt x="271" y="214"/>
                  </a:cubicBezTo>
                  <a:cubicBezTo>
                    <a:pt x="286" y="214"/>
                    <a:pt x="300" y="206"/>
                    <a:pt x="308" y="193"/>
                  </a:cubicBezTo>
                  <a:cubicBezTo>
                    <a:pt x="321" y="172"/>
                    <a:pt x="313" y="145"/>
                    <a:pt x="293" y="134"/>
                  </a:cubicBezTo>
                  <a:lnTo>
                    <a:pt x="71" y="6"/>
                  </a:lnTo>
                  <a:cubicBezTo>
                    <a:pt x="64" y="2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43;p56">
              <a:extLst>
                <a:ext uri="{FF2B5EF4-FFF2-40B4-BE49-F238E27FC236}">
                  <a16:creationId xmlns:a16="http://schemas.microsoft.com/office/drawing/2014/main" id="{FA43D702-5FF1-A4B4-7B76-3968C87E841B}"/>
                </a:ext>
              </a:extLst>
            </p:cNvPr>
            <p:cNvSpPr/>
            <p:nvPr/>
          </p:nvSpPr>
          <p:spPr>
            <a:xfrm>
              <a:off x="-4039011" y="4453566"/>
              <a:ext cx="720947" cy="418057"/>
            </a:xfrm>
            <a:custGeom>
              <a:avLst/>
              <a:gdLst/>
              <a:ahLst/>
              <a:cxnLst/>
              <a:rect l="l" t="t" r="r" b="b"/>
              <a:pathLst>
                <a:path w="11775" h="6828" extrusionOk="0">
                  <a:moveTo>
                    <a:pt x="49" y="1"/>
                  </a:moveTo>
                  <a:cubicBezTo>
                    <a:pt x="34" y="1"/>
                    <a:pt x="20" y="8"/>
                    <a:pt x="12" y="22"/>
                  </a:cubicBezTo>
                  <a:cubicBezTo>
                    <a:pt x="0" y="43"/>
                    <a:pt x="7" y="69"/>
                    <a:pt x="27" y="81"/>
                  </a:cubicBezTo>
                  <a:lnTo>
                    <a:pt x="477" y="341"/>
                  </a:lnTo>
                  <a:cubicBezTo>
                    <a:pt x="483" y="344"/>
                    <a:pt x="490" y="346"/>
                    <a:pt x="498" y="346"/>
                  </a:cubicBezTo>
                  <a:cubicBezTo>
                    <a:pt x="513" y="346"/>
                    <a:pt x="527" y="339"/>
                    <a:pt x="535" y="325"/>
                  </a:cubicBezTo>
                  <a:cubicBezTo>
                    <a:pt x="546" y="304"/>
                    <a:pt x="540" y="278"/>
                    <a:pt x="519" y="266"/>
                  </a:cubicBezTo>
                  <a:lnTo>
                    <a:pt x="70" y="6"/>
                  </a:lnTo>
                  <a:cubicBezTo>
                    <a:pt x="63" y="3"/>
                    <a:pt x="56" y="1"/>
                    <a:pt x="49" y="1"/>
                  </a:cubicBezTo>
                  <a:close/>
                  <a:moveTo>
                    <a:pt x="798" y="433"/>
                  </a:moveTo>
                  <a:cubicBezTo>
                    <a:pt x="783" y="433"/>
                    <a:pt x="768" y="441"/>
                    <a:pt x="760" y="454"/>
                  </a:cubicBezTo>
                  <a:cubicBezTo>
                    <a:pt x="749" y="475"/>
                    <a:pt x="756" y="502"/>
                    <a:pt x="776" y="513"/>
                  </a:cubicBezTo>
                  <a:lnTo>
                    <a:pt x="1225" y="772"/>
                  </a:lnTo>
                  <a:cubicBezTo>
                    <a:pt x="1232" y="777"/>
                    <a:pt x="1239" y="778"/>
                    <a:pt x="1247" y="778"/>
                  </a:cubicBezTo>
                  <a:cubicBezTo>
                    <a:pt x="1261" y="778"/>
                    <a:pt x="1276" y="770"/>
                    <a:pt x="1283" y="756"/>
                  </a:cubicBezTo>
                  <a:cubicBezTo>
                    <a:pt x="1295" y="736"/>
                    <a:pt x="1288" y="710"/>
                    <a:pt x="1268" y="698"/>
                  </a:cubicBezTo>
                  <a:lnTo>
                    <a:pt x="819" y="439"/>
                  </a:lnTo>
                  <a:cubicBezTo>
                    <a:pt x="812" y="435"/>
                    <a:pt x="805" y="433"/>
                    <a:pt x="798" y="433"/>
                  </a:cubicBezTo>
                  <a:close/>
                  <a:moveTo>
                    <a:pt x="1547" y="866"/>
                  </a:moveTo>
                  <a:cubicBezTo>
                    <a:pt x="1532" y="866"/>
                    <a:pt x="1517" y="873"/>
                    <a:pt x="1509" y="887"/>
                  </a:cubicBezTo>
                  <a:cubicBezTo>
                    <a:pt x="1497" y="907"/>
                    <a:pt x="1504" y="933"/>
                    <a:pt x="1525" y="945"/>
                  </a:cubicBezTo>
                  <a:lnTo>
                    <a:pt x="1973" y="1204"/>
                  </a:lnTo>
                  <a:cubicBezTo>
                    <a:pt x="1980" y="1208"/>
                    <a:pt x="1988" y="1210"/>
                    <a:pt x="1995" y="1210"/>
                  </a:cubicBezTo>
                  <a:cubicBezTo>
                    <a:pt x="2009" y="1210"/>
                    <a:pt x="2024" y="1202"/>
                    <a:pt x="2032" y="1189"/>
                  </a:cubicBezTo>
                  <a:cubicBezTo>
                    <a:pt x="2044" y="1168"/>
                    <a:pt x="2036" y="1143"/>
                    <a:pt x="2016" y="1130"/>
                  </a:cubicBezTo>
                  <a:lnTo>
                    <a:pt x="1568" y="871"/>
                  </a:lnTo>
                  <a:cubicBezTo>
                    <a:pt x="1561" y="867"/>
                    <a:pt x="1554" y="866"/>
                    <a:pt x="1547" y="866"/>
                  </a:cubicBezTo>
                  <a:close/>
                  <a:moveTo>
                    <a:pt x="2294" y="1298"/>
                  </a:moveTo>
                  <a:cubicBezTo>
                    <a:pt x="2279" y="1298"/>
                    <a:pt x="2265" y="1305"/>
                    <a:pt x="2257" y="1319"/>
                  </a:cubicBezTo>
                  <a:cubicBezTo>
                    <a:pt x="2246" y="1340"/>
                    <a:pt x="2252" y="1365"/>
                    <a:pt x="2273" y="1378"/>
                  </a:cubicBezTo>
                  <a:lnTo>
                    <a:pt x="2722" y="1637"/>
                  </a:lnTo>
                  <a:cubicBezTo>
                    <a:pt x="2729" y="1640"/>
                    <a:pt x="2737" y="1642"/>
                    <a:pt x="2743" y="1642"/>
                  </a:cubicBezTo>
                  <a:cubicBezTo>
                    <a:pt x="2758" y="1642"/>
                    <a:pt x="2773" y="1635"/>
                    <a:pt x="2781" y="1621"/>
                  </a:cubicBezTo>
                  <a:cubicBezTo>
                    <a:pt x="2792" y="1601"/>
                    <a:pt x="2785" y="1574"/>
                    <a:pt x="2765" y="1563"/>
                  </a:cubicBezTo>
                  <a:lnTo>
                    <a:pt x="2315" y="1304"/>
                  </a:lnTo>
                  <a:cubicBezTo>
                    <a:pt x="2309" y="1300"/>
                    <a:pt x="2301" y="1298"/>
                    <a:pt x="2294" y="1298"/>
                  </a:cubicBezTo>
                  <a:close/>
                  <a:moveTo>
                    <a:pt x="3043" y="1730"/>
                  </a:moveTo>
                  <a:cubicBezTo>
                    <a:pt x="3028" y="1730"/>
                    <a:pt x="3014" y="1738"/>
                    <a:pt x="3006" y="1752"/>
                  </a:cubicBezTo>
                  <a:cubicBezTo>
                    <a:pt x="2994" y="1772"/>
                    <a:pt x="3001" y="1798"/>
                    <a:pt x="3021" y="1809"/>
                  </a:cubicBezTo>
                  <a:lnTo>
                    <a:pt x="3471" y="2069"/>
                  </a:lnTo>
                  <a:cubicBezTo>
                    <a:pt x="3478" y="2073"/>
                    <a:pt x="3484" y="2074"/>
                    <a:pt x="3492" y="2074"/>
                  </a:cubicBezTo>
                  <a:cubicBezTo>
                    <a:pt x="3507" y="2074"/>
                    <a:pt x="3521" y="2067"/>
                    <a:pt x="3529" y="2053"/>
                  </a:cubicBezTo>
                  <a:cubicBezTo>
                    <a:pt x="3541" y="2032"/>
                    <a:pt x="3534" y="2006"/>
                    <a:pt x="3514" y="1995"/>
                  </a:cubicBezTo>
                  <a:lnTo>
                    <a:pt x="3064" y="1736"/>
                  </a:lnTo>
                  <a:cubicBezTo>
                    <a:pt x="3057" y="1732"/>
                    <a:pt x="3050" y="1730"/>
                    <a:pt x="3043" y="1730"/>
                  </a:cubicBezTo>
                  <a:close/>
                  <a:moveTo>
                    <a:pt x="3792" y="2162"/>
                  </a:moveTo>
                  <a:cubicBezTo>
                    <a:pt x="3777" y="2162"/>
                    <a:pt x="3762" y="2169"/>
                    <a:pt x="3755" y="2183"/>
                  </a:cubicBezTo>
                  <a:cubicBezTo>
                    <a:pt x="3742" y="2203"/>
                    <a:pt x="3749" y="2230"/>
                    <a:pt x="3770" y="2242"/>
                  </a:cubicBezTo>
                  <a:lnTo>
                    <a:pt x="4218" y="2501"/>
                  </a:lnTo>
                  <a:cubicBezTo>
                    <a:pt x="4225" y="2505"/>
                    <a:pt x="4233" y="2506"/>
                    <a:pt x="4240" y="2506"/>
                  </a:cubicBezTo>
                  <a:cubicBezTo>
                    <a:pt x="4256" y="2506"/>
                    <a:pt x="4269" y="2498"/>
                    <a:pt x="4277" y="2485"/>
                  </a:cubicBezTo>
                  <a:cubicBezTo>
                    <a:pt x="4289" y="2465"/>
                    <a:pt x="4282" y="2439"/>
                    <a:pt x="4261" y="2427"/>
                  </a:cubicBezTo>
                  <a:lnTo>
                    <a:pt x="3813" y="2167"/>
                  </a:lnTo>
                  <a:cubicBezTo>
                    <a:pt x="3806" y="2164"/>
                    <a:pt x="3799" y="2162"/>
                    <a:pt x="3792" y="2162"/>
                  </a:cubicBezTo>
                  <a:close/>
                  <a:moveTo>
                    <a:pt x="4540" y="2594"/>
                  </a:moveTo>
                  <a:cubicBezTo>
                    <a:pt x="4525" y="2594"/>
                    <a:pt x="4511" y="2602"/>
                    <a:pt x="4502" y="2615"/>
                  </a:cubicBezTo>
                  <a:cubicBezTo>
                    <a:pt x="4491" y="2636"/>
                    <a:pt x="4498" y="2662"/>
                    <a:pt x="4518" y="2674"/>
                  </a:cubicBezTo>
                  <a:lnTo>
                    <a:pt x="4967" y="2933"/>
                  </a:lnTo>
                  <a:cubicBezTo>
                    <a:pt x="4974" y="2937"/>
                    <a:pt x="4982" y="2939"/>
                    <a:pt x="4989" y="2939"/>
                  </a:cubicBezTo>
                  <a:cubicBezTo>
                    <a:pt x="5003" y="2939"/>
                    <a:pt x="5018" y="2931"/>
                    <a:pt x="5026" y="2917"/>
                  </a:cubicBezTo>
                  <a:cubicBezTo>
                    <a:pt x="5037" y="2897"/>
                    <a:pt x="5030" y="2871"/>
                    <a:pt x="5010" y="2859"/>
                  </a:cubicBezTo>
                  <a:lnTo>
                    <a:pt x="4561" y="2600"/>
                  </a:lnTo>
                  <a:cubicBezTo>
                    <a:pt x="4554" y="2596"/>
                    <a:pt x="4547" y="2594"/>
                    <a:pt x="4540" y="2594"/>
                  </a:cubicBezTo>
                  <a:close/>
                  <a:moveTo>
                    <a:pt x="5289" y="3027"/>
                  </a:moveTo>
                  <a:cubicBezTo>
                    <a:pt x="5274" y="3027"/>
                    <a:pt x="5259" y="3034"/>
                    <a:pt x="5251" y="3048"/>
                  </a:cubicBezTo>
                  <a:cubicBezTo>
                    <a:pt x="5240" y="3068"/>
                    <a:pt x="5247" y="3094"/>
                    <a:pt x="5267" y="3106"/>
                  </a:cubicBezTo>
                  <a:lnTo>
                    <a:pt x="5716" y="3365"/>
                  </a:lnTo>
                  <a:cubicBezTo>
                    <a:pt x="5723" y="3369"/>
                    <a:pt x="5730" y="3371"/>
                    <a:pt x="5738" y="3371"/>
                  </a:cubicBezTo>
                  <a:cubicBezTo>
                    <a:pt x="5752" y="3371"/>
                    <a:pt x="5767" y="3363"/>
                    <a:pt x="5775" y="3350"/>
                  </a:cubicBezTo>
                  <a:cubicBezTo>
                    <a:pt x="5786" y="3329"/>
                    <a:pt x="5779" y="3303"/>
                    <a:pt x="5759" y="3291"/>
                  </a:cubicBezTo>
                  <a:lnTo>
                    <a:pt x="5310" y="3032"/>
                  </a:lnTo>
                  <a:cubicBezTo>
                    <a:pt x="5303" y="3028"/>
                    <a:pt x="5296" y="3027"/>
                    <a:pt x="5289" y="3027"/>
                  </a:cubicBezTo>
                  <a:close/>
                  <a:moveTo>
                    <a:pt x="6037" y="3458"/>
                  </a:moveTo>
                  <a:cubicBezTo>
                    <a:pt x="6022" y="3458"/>
                    <a:pt x="6007" y="3466"/>
                    <a:pt x="6000" y="3480"/>
                  </a:cubicBezTo>
                  <a:cubicBezTo>
                    <a:pt x="5988" y="3500"/>
                    <a:pt x="5995" y="3526"/>
                    <a:pt x="6016" y="3538"/>
                  </a:cubicBezTo>
                  <a:lnTo>
                    <a:pt x="6465" y="3798"/>
                  </a:lnTo>
                  <a:cubicBezTo>
                    <a:pt x="6472" y="3801"/>
                    <a:pt x="6478" y="3803"/>
                    <a:pt x="6486" y="3803"/>
                  </a:cubicBezTo>
                  <a:cubicBezTo>
                    <a:pt x="6501" y="3803"/>
                    <a:pt x="6515" y="3796"/>
                    <a:pt x="6522" y="3782"/>
                  </a:cubicBezTo>
                  <a:cubicBezTo>
                    <a:pt x="6535" y="3762"/>
                    <a:pt x="6528" y="3735"/>
                    <a:pt x="6507" y="3723"/>
                  </a:cubicBezTo>
                  <a:lnTo>
                    <a:pt x="6058" y="3464"/>
                  </a:lnTo>
                  <a:cubicBezTo>
                    <a:pt x="6052" y="3460"/>
                    <a:pt x="6044" y="3458"/>
                    <a:pt x="6037" y="3458"/>
                  </a:cubicBezTo>
                  <a:close/>
                  <a:moveTo>
                    <a:pt x="6785" y="3890"/>
                  </a:moveTo>
                  <a:cubicBezTo>
                    <a:pt x="6771" y="3890"/>
                    <a:pt x="6756" y="3898"/>
                    <a:pt x="6749" y="3911"/>
                  </a:cubicBezTo>
                  <a:cubicBezTo>
                    <a:pt x="6736" y="3932"/>
                    <a:pt x="6743" y="3959"/>
                    <a:pt x="6763" y="3970"/>
                  </a:cubicBezTo>
                  <a:lnTo>
                    <a:pt x="7213" y="4229"/>
                  </a:lnTo>
                  <a:cubicBezTo>
                    <a:pt x="7219" y="4234"/>
                    <a:pt x="7227" y="4235"/>
                    <a:pt x="7234" y="4235"/>
                  </a:cubicBezTo>
                  <a:cubicBezTo>
                    <a:pt x="7249" y="4235"/>
                    <a:pt x="7263" y="4228"/>
                    <a:pt x="7271" y="4213"/>
                  </a:cubicBezTo>
                  <a:cubicBezTo>
                    <a:pt x="7282" y="4193"/>
                    <a:pt x="7276" y="4167"/>
                    <a:pt x="7255" y="4155"/>
                  </a:cubicBezTo>
                  <a:lnTo>
                    <a:pt x="6806" y="3896"/>
                  </a:lnTo>
                  <a:cubicBezTo>
                    <a:pt x="6800" y="3892"/>
                    <a:pt x="6792" y="3890"/>
                    <a:pt x="6785" y="3890"/>
                  </a:cubicBezTo>
                  <a:close/>
                  <a:moveTo>
                    <a:pt x="7534" y="4323"/>
                  </a:moveTo>
                  <a:cubicBezTo>
                    <a:pt x="7519" y="4323"/>
                    <a:pt x="7505" y="4330"/>
                    <a:pt x="7496" y="4344"/>
                  </a:cubicBezTo>
                  <a:cubicBezTo>
                    <a:pt x="7485" y="4364"/>
                    <a:pt x="7492" y="4390"/>
                    <a:pt x="7512" y="4402"/>
                  </a:cubicBezTo>
                  <a:lnTo>
                    <a:pt x="7961" y="4661"/>
                  </a:lnTo>
                  <a:cubicBezTo>
                    <a:pt x="7968" y="4666"/>
                    <a:pt x="7975" y="4667"/>
                    <a:pt x="7983" y="4667"/>
                  </a:cubicBezTo>
                  <a:cubicBezTo>
                    <a:pt x="7998" y="4667"/>
                    <a:pt x="8012" y="4659"/>
                    <a:pt x="8020" y="4646"/>
                  </a:cubicBezTo>
                  <a:cubicBezTo>
                    <a:pt x="8031" y="4625"/>
                    <a:pt x="8025" y="4600"/>
                    <a:pt x="8004" y="4587"/>
                  </a:cubicBezTo>
                  <a:lnTo>
                    <a:pt x="7555" y="4328"/>
                  </a:lnTo>
                  <a:cubicBezTo>
                    <a:pt x="7548" y="4324"/>
                    <a:pt x="7541" y="4323"/>
                    <a:pt x="7534" y="4323"/>
                  </a:cubicBezTo>
                  <a:close/>
                  <a:moveTo>
                    <a:pt x="8283" y="4755"/>
                  </a:moveTo>
                  <a:cubicBezTo>
                    <a:pt x="8268" y="4755"/>
                    <a:pt x="8253" y="4763"/>
                    <a:pt x="8245" y="4776"/>
                  </a:cubicBezTo>
                  <a:cubicBezTo>
                    <a:pt x="8233" y="4797"/>
                    <a:pt x="8241" y="4822"/>
                    <a:pt x="8261" y="4835"/>
                  </a:cubicBezTo>
                  <a:lnTo>
                    <a:pt x="8710" y="5094"/>
                  </a:lnTo>
                  <a:cubicBezTo>
                    <a:pt x="8717" y="5097"/>
                    <a:pt x="8724" y="5099"/>
                    <a:pt x="8732" y="5099"/>
                  </a:cubicBezTo>
                  <a:cubicBezTo>
                    <a:pt x="8746" y="5099"/>
                    <a:pt x="8760" y="5092"/>
                    <a:pt x="8768" y="5078"/>
                  </a:cubicBezTo>
                  <a:cubicBezTo>
                    <a:pt x="8780" y="5058"/>
                    <a:pt x="8773" y="5032"/>
                    <a:pt x="8752" y="5020"/>
                  </a:cubicBezTo>
                  <a:lnTo>
                    <a:pt x="8304" y="4761"/>
                  </a:lnTo>
                  <a:cubicBezTo>
                    <a:pt x="8297" y="4757"/>
                    <a:pt x="8290" y="4755"/>
                    <a:pt x="8283" y="4755"/>
                  </a:cubicBezTo>
                  <a:close/>
                  <a:moveTo>
                    <a:pt x="9031" y="5188"/>
                  </a:moveTo>
                  <a:cubicBezTo>
                    <a:pt x="9016" y="5188"/>
                    <a:pt x="9002" y="5195"/>
                    <a:pt x="8994" y="5209"/>
                  </a:cubicBezTo>
                  <a:cubicBezTo>
                    <a:pt x="8982" y="5229"/>
                    <a:pt x="8988" y="5255"/>
                    <a:pt x="9010" y="5267"/>
                  </a:cubicBezTo>
                  <a:lnTo>
                    <a:pt x="9458" y="5526"/>
                  </a:lnTo>
                  <a:cubicBezTo>
                    <a:pt x="9465" y="5530"/>
                    <a:pt x="9473" y="5532"/>
                    <a:pt x="9479" y="5532"/>
                  </a:cubicBezTo>
                  <a:cubicBezTo>
                    <a:pt x="9494" y="5532"/>
                    <a:pt x="9509" y="5524"/>
                    <a:pt x="9517" y="5510"/>
                  </a:cubicBezTo>
                  <a:cubicBezTo>
                    <a:pt x="9529" y="5490"/>
                    <a:pt x="9521" y="5463"/>
                    <a:pt x="9501" y="5452"/>
                  </a:cubicBezTo>
                  <a:lnTo>
                    <a:pt x="9052" y="5193"/>
                  </a:lnTo>
                  <a:cubicBezTo>
                    <a:pt x="9045" y="5189"/>
                    <a:pt x="9038" y="5188"/>
                    <a:pt x="9031" y="5188"/>
                  </a:cubicBezTo>
                  <a:close/>
                  <a:moveTo>
                    <a:pt x="9779" y="5619"/>
                  </a:moveTo>
                  <a:cubicBezTo>
                    <a:pt x="9765" y="5619"/>
                    <a:pt x="9750" y="5626"/>
                    <a:pt x="9742" y="5640"/>
                  </a:cubicBezTo>
                  <a:cubicBezTo>
                    <a:pt x="9731" y="5660"/>
                    <a:pt x="9737" y="5687"/>
                    <a:pt x="9758" y="5699"/>
                  </a:cubicBezTo>
                  <a:lnTo>
                    <a:pt x="10207" y="5958"/>
                  </a:lnTo>
                  <a:cubicBezTo>
                    <a:pt x="10214" y="5962"/>
                    <a:pt x="10220" y="5963"/>
                    <a:pt x="10228" y="5963"/>
                  </a:cubicBezTo>
                  <a:cubicBezTo>
                    <a:pt x="10243" y="5963"/>
                    <a:pt x="10258" y="5956"/>
                    <a:pt x="10265" y="5943"/>
                  </a:cubicBezTo>
                  <a:cubicBezTo>
                    <a:pt x="10277" y="5921"/>
                    <a:pt x="10270" y="5896"/>
                    <a:pt x="10250" y="5884"/>
                  </a:cubicBezTo>
                  <a:lnTo>
                    <a:pt x="9800" y="5624"/>
                  </a:lnTo>
                  <a:cubicBezTo>
                    <a:pt x="9794" y="5621"/>
                    <a:pt x="9787" y="5619"/>
                    <a:pt x="9779" y="5619"/>
                  </a:cubicBezTo>
                  <a:close/>
                  <a:moveTo>
                    <a:pt x="10528" y="6051"/>
                  </a:moveTo>
                  <a:cubicBezTo>
                    <a:pt x="10513" y="6051"/>
                    <a:pt x="10499" y="6059"/>
                    <a:pt x="10491" y="6072"/>
                  </a:cubicBezTo>
                  <a:cubicBezTo>
                    <a:pt x="10479" y="6093"/>
                    <a:pt x="10486" y="6120"/>
                    <a:pt x="10506" y="6131"/>
                  </a:cubicBezTo>
                  <a:lnTo>
                    <a:pt x="10956" y="6390"/>
                  </a:lnTo>
                  <a:cubicBezTo>
                    <a:pt x="10962" y="6394"/>
                    <a:pt x="10969" y="6396"/>
                    <a:pt x="10977" y="6396"/>
                  </a:cubicBezTo>
                  <a:cubicBezTo>
                    <a:pt x="10992" y="6396"/>
                    <a:pt x="11006" y="6388"/>
                    <a:pt x="11013" y="6374"/>
                  </a:cubicBezTo>
                  <a:cubicBezTo>
                    <a:pt x="11025" y="6354"/>
                    <a:pt x="11019" y="6328"/>
                    <a:pt x="10998" y="6317"/>
                  </a:cubicBezTo>
                  <a:lnTo>
                    <a:pt x="10549" y="6057"/>
                  </a:lnTo>
                  <a:cubicBezTo>
                    <a:pt x="10543" y="6053"/>
                    <a:pt x="10535" y="6051"/>
                    <a:pt x="10528" y="6051"/>
                  </a:cubicBezTo>
                  <a:close/>
                  <a:moveTo>
                    <a:pt x="11276" y="6484"/>
                  </a:moveTo>
                  <a:cubicBezTo>
                    <a:pt x="11261" y="6484"/>
                    <a:pt x="11247" y="6491"/>
                    <a:pt x="11239" y="6505"/>
                  </a:cubicBezTo>
                  <a:cubicBezTo>
                    <a:pt x="11227" y="6525"/>
                    <a:pt x="11234" y="6551"/>
                    <a:pt x="11254" y="6563"/>
                  </a:cubicBezTo>
                  <a:lnTo>
                    <a:pt x="11703" y="6822"/>
                  </a:lnTo>
                  <a:cubicBezTo>
                    <a:pt x="11710" y="6826"/>
                    <a:pt x="11718" y="6828"/>
                    <a:pt x="11725" y="6828"/>
                  </a:cubicBezTo>
                  <a:cubicBezTo>
                    <a:pt x="11739" y="6828"/>
                    <a:pt x="11754" y="6820"/>
                    <a:pt x="11762" y="6807"/>
                  </a:cubicBezTo>
                  <a:cubicBezTo>
                    <a:pt x="11774" y="6786"/>
                    <a:pt x="11766" y="6760"/>
                    <a:pt x="11746" y="6748"/>
                  </a:cubicBezTo>
                  <a:lnTo>
                    <a:pt x="11297" y="6489"/>
                  </a:lnTo>
                  <a:cubicBezTo>
                    <a:pt x="11290" y="6485"/>
                    <a:pt x="11283" y="6484"/>
                    <a:pt x="11276" y="64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44;p56">
              <a:extLst>
                <a:ext uri="{FF2B5EF4-FFF2-40B4-BE49-F238E27FC236}">
                  <a16:creationId xmlns:a16="http://schemas.microsoft.com/office/drawing/2014/main" id="{C8E3CD97-AECC-8A0E-023A-6899D2745756}"/>
                </a:ext>
              </a:extLst>
            </p:cNvPr>
            <p:cNvSpPr/>
            <p:nvPr/>
          </p:nvSpPr>
          <p:spPr>
            <a:xfrm>
              <a:off x="-3260605" y="4537871"/>
              <a:ext cx="575227" cy="333931"/>
            </a:xfrm>
            <a:custGeom>
              <a:avLst/>
              <a:gdLst/>
              <a:ahLst/>
              <a:cxnLst/>
              <a:rect l="l" t="t" r="r" b="b"/>
              <a:pathLst>
                <a:path w="9395" h="5454" extrusionOk="0">
                  <a:moveTo>
                    <a:pt x="9345" y="1"/>
                  </a:moveTo>
                  <a:cubicBezTo>
                    <a:pt x="9338" y="1"/>
                    <a:pt x="9331" y="2"/>
                    <a:pt x="9324" y="6"/>
                  </a:cubicBezTo>
                  <a:lnTo>
                    <a:pt x="8882" y="262"/>
                  </a:lnTo>
                  <a:cubicBezTo>
                    <a:pt x="8861" y="273"/>
                    <a:pt x="8855" y="299"/>
                    <a:pt x="8866" y="321"/>
                  </a:cubicBezTo>
                  <a:cubicBezTo>
                    <a:pt x="8874" y="334"/>
                    <a:pt x="8888" y="342"/>
                    <a:pt x="8903" y="342"/>
                  </a:cubicBezTo>
                  <a:cubicBezTo>
                    <a:pt x="8911" y="342"/>
                    <a:pt x="8918" y="340"/>
                    <a:pt x="8925" y="335"/>
                  </a:cubicBezTo>
                  <a:lnTo>
                    <a:pt x="9367" y="81"/>
                  </a:lnTo>
                  <a:cubicBezTo>
                    <a:pt x="9387" y="68"/>
                    <a:pt x="9394" y="43"/>
                    <a:pt x="9383" y="22"/>
                  </a:cubicBezTo>
                  <a:cubicBezTo>
                    <a:pt x="9375" y="9"/>
                    <a:pt x="9361" y="1"/>
                    <a:pt x="9345" y="1"/>
                  </a:cubicBezTo>
                  <a:close/>
                  <a:moveTo>
                    <a:pt x="8608" y="427"/>
                  </a:moveTo>
                  <a:cubicBezTo>
                    <a:pt x="8601" y="427"/>
                    <a:pt x="8593" y="428"/>
                    <a:pt x="8587" y="432"/>
                  </a:cubicBezTo>
                  <a:lnTo>
                    <a:pt x="8144" y="688"/>
                  </a:lnTo>
                  <a:cubicBezTo>
                    <a:pt x="8124" y="700"/>
                    <a:pt x="8116" y="726"/>
                    <a:pt x="8128" y="746"/>
                  </a:cubicBezTo>
                  <a:cubicBezTo>
                    <a:pt x="8136" y="760"/>
                    <a:pt x="8151" y="768"/>
                    <a:pt x="8166" y="768"/>
                  </a:cubicBezTo>
                  <a:cubicBezTo>
                    <a:pt x="8172" y="768"/>
                    <a:pt x="8180" y="765"/>
                    <a:pt x="8187" y="762"/>
                  </a:cubicBezTo>
                  <a:lnTo>
                    <a:pt x="8630" y="506"/>
                  </a:lnTo>
                  <a:cubicBezTo>
                    <a:pt x="8650" y="494"/>
                    <a:pt x="8657" y="468"/>
                    <a:pt x="8645" y="448"/>
                  </a:cubicBezTo>
                  <a:cubicBezTo>
                    <a:pt x="8637" y="434"/>
                    <a:pt x="8622" y="427"/>
                    <a:pt x="8608" y="427"/>
                  </a:cubicBezTo>
                  <a:close/>
                  <a:moveTo>
                    <a:pt x="7870" y="852"/>
                  </a:moveTo>
                  <a:cubicBezTo>
                    <a:pt x="7863" y="852"/>
                    <a:pt x="7856" y="854"/>
                    <a:pt x="7849" y="858"/>
                  </a:cubicBezTo>
                  <a:lnTo>
                    <a:pt x="7407" y="1113"/>
                  </a:lnTo>
                  <a:cubicBezTo>
                    <a:pt x="7386" y="1126"/>
                    <a:pt x="7378" y="1152"/>
                    <a:pt x="7391" y="1172"/>
                  </a:cubicBezTo>
                  <a:cubicBezTo>
                    <a:pt x="7399" y="1185"/>
                    <a:pt x="7413" y="1193"/>
                    <a:pt x="7428" y="1193"/>
                  </a:cubicBezTo>
                  <a:cubicBezTo>
                    <a:pt x="7435" y="1193"/>
                    <a:pt x="7443" y="1192"/>
                    <a:pt x="7449" y="1188"/>
                  </a:cubicBezTo>
                  <a:lnTo>
                    <a:pt x="7892" y="932"/>
                  </a:lnTo>
                  <a:cubicBezTo>
                    <a:pt x="7912" y="921"/>
                    <a:pt x="7919" y="894"/>
                    <a:pt x="7908" y="874"/>
                  </a:cubicBezTo>
                  <a:cubicBezTo>
                    <a:pt x="7899" y="860"/>
                    <a:pt x="7885" y="852"/>
                    <a:pt x="7870" y="852"/>
                  </a:cubicBezTo>
                  <a:close/>
                  <a:moveTo>
                    <a:pt x="7133" y="1278"/>
                  </a:moveTo>
                  <a:cubicBezTo>
                    <a:pt x="7126" y="1278"/>
                    <a:pt x="7118" y="1280"/>
                    <a:pt x="7112" y="1285"/>
                  </a:cubicBezTo>
                  <a:lnTo>
                    <a:pt x="6668" y="1540"/>
                  </a:lnTo>
                  <a:cubicBezTo>
                    <a:pt x="6648" y="1551"/>
                    <a:pt x="6641" y="1577"/>
                    <a:pt x="6653" y="1598"/>
                  </a:cubicBezTo>
                  <a:cubicBezTo>
                    <a:pt x="6661" y="1612"/>
                    <a:pt x="6675" y="1619"/>
                    <a:pt x="6689" y="1619"/>
                  </a:cubicBezTo>
                  <a:cubicBezTo>
                    <a:pt x="6697" y="1619"/>
                    <a:pt x="6704" y="1618"/>
                    <a:pt x="6711" y="1613"/>
                  </a:cubicBezTo>
                  <a:lnTo>
                    <a:pt x="7153" y="1359"/>
                  </a:lnTo>
                  <a:cubicBezTo>
                    <a:pt x="7175" y="1346"/>
                    <a:pt x="7181" y="1321"/>
                    <a:pt x="7169" y="1300"/>
                  </a:cubicBezTo>
                  <a:cubicBezTo>
                    <a:pt x="7162" y="1286"/>
                    <a:pt x="7148" y="1278"/>
                    <a:pt x="7133" y="1278"/>
                  </a:cubicBezTo>
                  <a:close/>
                  <a:moveTo>
                    <a:pt x="6394" y="1705"/>
                  </a:moveTo>
                  <a:cubicBezTo>
                    <a:pt x="6387" y="1705"/>
                    <a:pt x="6379" y="1707"/>
                    <a:pt x="6373" y="1710"/>
                  </a:cubicBezTo>
                  <a:lnTo>
                    <a:pt x="5930" y="1966"/>
                  </a:lnTo>
                  <a:cubicBezTo>
                    <a:pt x="5910" y="1977"/>
                    <a:pt x="5903" y="2004"/>
                    <a:pt x="5915" y="2024"/>
                  </a:cubicBezTo>
                  <a:cubicBezTo>
                    <a:pt x="5922" y="2038"/>
                    <a:pt x="5937" y="2046"/>
                    <a:pt x="5952" y="2046"/>
                  </a:cubicBezTo>
                  <a:cubicBezTo>
                    <a:pt x="5960" y="2046"/>
                    <a:pt x="5966" y="2044"/>
                    <a:pt x="5973" y="2040"/>
                  </a:cubicBezTo>
                  <a:lnTo>
                    <a:pt x="6416" y="1785"/>
                  </a:lnTo>
                  <a:cubicBezTo>
                    <a:pt x="6436" y="1772"/>
                    <a:pt x="6444" y="1746"/>
                    <a:pt x="6431" y="1726"/>
                  </a:cubicBezTo>
                  <a:cubicBezTo>
                    <a:pt x="6424" y="1712"/>
                    <a:pt x="6409" y="1705"/>
                    <a:pt x="6394" y="1705"/>
                  </a:cubicBezTo>
                  <a:close/>
                  <a:moveTo>
                    <a:pt x="5656" y="2130"/>
                  </a:moveTo>
                  <a:cubicBezTo>
                    <a:pt x="5649" y="2130"/>
                    <a:pt x="5642" y="2132"/>
                    <a:pt x="5635" y="2136"/>
                  </a:cubicBezTo>
                  <a:lnTo>
                    <a:pt x="5193" y="2391"/>
                  </a:lnTo>
                  <a:cubicBezTo>
                    <a:pt x="5173" y="2404"/>
                    <a:pt x="5166" y="2430"/>
                    <a:pt x="5177" y="2450"/>
                  </a:cubicBezTo>
                  <a:cubicBezTo>
                    <a:pt x="5185" y="2464"/>
                    <a:pt x="5200" y="2471"/>
                    <a:pt x="5214" y="2471"/>
                  </a:cubicBezTo>
                  <a:cubicBezTo>
                    <a:pt x="5221" y="2471"/>
                    <a:pt x="5229" y="2469"/>
                    <a:pt x="5236" y="2466"/>
                  </a:cubicBezTo>
                  <a:lnTo>
                    <a:pt x="5678" y="2210"/>
                  </a:lnTo>
                  <a:cubicBezTo>
                    <a:pt x="5698" y="2199"/>
                    <a:pt x="5705" y="2172"/>
                    <a:pt x="5694" y="2152"/>
                  </a:cubicBezTo>
                  <a:cubicBezTo>
                    <a:pt x="5686" y="2138"/>
                    <a:pt x="5671" y="2130"/>
                    <a:pt x="5656" y="2130"/>
                  </a:cubicBezTo>
                  <a:close/>
                  <a:moveTo>
                    <a:pt x="4920" y="2556"/>
                  </a:moveTo>
                  <a:cubicBezTo>
                    <a:pt x="4912" y="2556"/>
                    <a:pt x="4905" y="2558"/>
                    <a:pt x="4898" y="2563"/>
                  </a:cubicBezTo>
                  <a:lnTo>
                    <a:pt x="4455" y="2818"/>
                  </a:lnTo>
                  <a:cubicBezTo>
                    <a:pt x="4435" y="2830"/>
                    <a:pt x="4427" y="2855"/>
                    <a:pt x="4439" y="2876"/>
                  </a:cubicBezTo>
                  <a:cubicBezTo>
                    <a:pt x="4447" y="2890"/>
                    <a:pt x="4462" y="2897"/>
                    <a:pt x="4477" y="2897"/>
                  </a:cubicBezTo>
                  <a:cubicBezTo>
                    <a:pt x="4483" y="2897"/>
                    <a:pt x="4491" y="2896"/>
                    <a:pt x="4498" y="2891"/>
                  </a:cubicBezTo>
                  <a:lnTo>
                    <a:pt x="4941" y="2636"/>
                  </a:lnTo>
                  <a:cubicBezTo>
                    <a:pt x="4961" y="2625"/>
                    <a:pt x="4968" y="2599"/>
                    <a:pt x="4956" y="2577"/>
                  </a:cubicBezTo>
                  <a:cubicBezTo>
                    <a:pt x="4948" y="2564"/>
                    <a:pt x="4934" y="2556"/>
                    <a:pt x="4920" y="2556"/>
                  </a:cubicBezTo>
                  <a:close/>
                  <a:moveTo>
                    <a:pt x="4181" y="2983"/>
                  </a:moveTo>
                  <a:cubicBezTo>
                    <a:pt x="4174" y="2983"/>
                    <a:pt x="4167" y="2985"/>
                    <a:pt x="4160" y="2988"/>
                  </a:cubicBezTo>
                  <a:lnTo>
                    <a:pt x="3718" y="3244"/>
                  </a:lnTo>
                  <a:cubicBezTo>
                    <a:pt x="3696" y="3255"/>
                    <a:pt x="3690" y="3282"/>
                    <a:pt x="3702" y="3302"/>
                  </a:cubicBezTo>
                  <a:cubicBezTo>
                    <a:pt x="3710" y="3316"/>
                    <a:pt x="3724" y="3324"/>
                    <a:pt x="3739" y="3324"/>
                  </a:cubicBezTo>
                  <a:cubicBezTo>
                    <a:pt x="3746" y="3324"/>
                    <a:pt x="3754" y="3322"/>
                    <a:pt x="3759" y="3318"/>
                  </a:cubicBezTo>
                  <a:lnTo>
                    <a:pt x="4203" y="3063"/>
                  </a:lnTo>
                  <a:cubicBezTo>
                    <a:pt x="4223" y="3050"/>
                    <a:pt x="4230" y="3024"/>
                    <a:pt x="4218" y="3004"/>
                  </a:cubicBezTo>
                  <a:cubicBezTo>
                    <a:pt x="4210" y="2990"/>
                    <a:pt x="4196" y="2983"/>
                    <a:pt x="4181" y="2983"/>
                  </a:cubicBezTo>
                  <a:close/>
                  <a:moveTo>
                    <a:pt x="3444" y="3409"/>
                  </a:moveTo>
                  <a:cubicBezTo>
                    <a:pt x="3436" y="3409"/>
                    <a:pt x="3429" y="3410"/>
                    <a:pt x="3423" y="3414"/>
                  </a:cubicBezTo>
                  <a:lnTo>
                    <a:pt x="2979" y="3670"/>
                  </a:lnTo>
                  <a:cubicBezTo>
                    <a:pt x="2959" y="3681"/>
                    <a:pt x="2952" y="3708"/>
                    <a:pt x="2964" y="3728"/>
                  </a:cubicBezTo>
                  <a:cubicBezTo>
                    <a:pt x="2972" y="3742"/>
                    <a:pt x="2986" y="3750"/>
                    <a:pt x="3000" y="3750"/>
                  </a:cubicBezTo>
                  <a:cubicBezTo>
                    <a:pt x="3008" y="3750"/>
                    <a:pt x="3015" y="3747"/>
                    <a:pt x="3022" y="3744"/>
                  </a:cubicBezTo>
                  <a:lnTo>
                    <a:pt x="3464" y="3488"/>
                  </a:lnTo>
                  <a:cubicBezTo>
                    <a:pt x="3486" y="3476"/>
                    <a:pt x="3492" y="3450"/>
                    <a:pt x="3480" y="3430"/>
                  </a:cubicBezTo>
                  <a:cubicBezTo>
                    <a:pt x="3472" y="3416"/>
                    <a:pt x="3458" y="3409"/>
                    <a:pt x="3444" y="3409"/>
                  </a:cubicBezTo>
                  <a:close/>
                  <a:moveTo>
                    <a:pt x="2705" y="3834"/>
                  </a:moveTo>
                  <a:cubicBezTo>
                    <a:pt x="2698" y="3834"/>
                    <a:pt x="2691" y="3836"/>
                    <a:pt x="2684" y="3840"/>
                  </a:cubicBezTo>
                  <a:lnTo>
                    <a:pt x="2241" y="4095"/>
                  </a:lnTo>
                  <a:cubicBezTo>
                    <a:pt x="2221" y="4108"/>
                    <a:pt x="2214" y="4133"/>
                    <a:pt x="2226" y="4154"/>
                  </a:cubicBezTo>
                  <a:cubicBezTo>
                    <a:pt x="2234" y="4167"/>
                    <a:pt x="2248" y="4175"/>
                    <a:pt x="2263" y="4175"/>
                  </a:cubicBezTo>
                  <a:cubicBezTo>
                    <a:pt x="2271" y="4175"/>
                    <a:pt x="2277" y="4174"/>
                    <a:pt x="2284" y="4170"/>
                  </a:cubicBezTo>
                  <a:lnTo>
                    <a:pt x="2727" y="3914"/>
                  </a:lnTo>
                  <a:cubicBezTo>
                    <a:pt x="2747" y="3903"/>
                    <a:pt x="2755" y="3876"/>
                    <a:pt x="2742" y="3855"/>
                  </a:cubicBezTo>
                  <a:cubicBezTo>
                    <a:pt x="2735" y="3842"/>
                    <a:pt x="2720" y="3834"/>
                    <a:pt x="2705" y="3834"/>
                  </a:cubicBezTo>
                  <a:close/>
                  <a:moveTo>
                    <a:pt x="1967" y="4260"/>
                  </a:moveTo>
                  <a:cubicBezTo>
                    <a:pt x="1960" y="4260"/>
                    <a:pt x="1953" y="4262"/>
                    <a:pt x="1946" y="4266"/>
                  </a:cubicBezTo>
                  <a:lnTo>
                    <a:pt x="1504" y="4522"/>
                  </a:lnTo>
                  <a:cubicBezTo>
                    <a:pt x="1484" y="4533"/>
                    <a:pt x="1476" y="4559"/>
                    <a:pt x="1488" y="4581"/>
                  </a:cubicBezTo>
                  <a:cubicBezTo>
                    <a:pt x="1496" y="4594"/>
                    <a:pt x="1511" y="4602"/>
                    <a:pt x="1525" y="4602"/>
                  </a:cubicBezTo>
                  <a:cubicBezTo>
                    <a:pt x="1532" y="4602"/>
                    <a:pt x="1540" y="4600"/>
                    <a:pt x="1547" y="4596"/>
                  </a:cubicBezTo>
                  <a:lnTo>
                    <a:pt x="1989" y="4341"/>
                  </a:lnTo>
                  <a:cubicBezTo>
                    <a:pt x="2009" y="4328"/>
                    <a:pt x="2016" y="4302"/>
                    <a:pt x="2005" y="4282"/>
                  </a:cubicBezTo>
                  <a:cubicBezTo>
                    <a:pt x="1997" y="4268"/>
                    <a:pt x="1982" y="4260"/>
                    <a:pt x="1967" y="4260"/>
                  </a:cubicBezTo>
                  <a:close/>
                  <a:moveTo>
                    <a:pt x="1230" y="4687"/>
                  </a:moveTo>
                  <a:cubicBezTo>
                    <a:pt x="1223" y="4687"/>
                    <a:pt x="1215" y="4688"/>
                    <a:pt x="1209" y="4692"/>
                  </a:cubicBezTo>
                  <a:lnTo>
                    <a:pt x="766" y="4948"/>
                  </a:lnTo>
                  <a:cubicBezTo>
                    <a:pt x="746" y="4959"/>
                    <a:pt x="738" y="4986"/>
                    <a:pt x="751" y="5006"/>
                  </a:cubicBezTo>
                  <a:cubicBezTo>
                    <a:pt x="758" y="5020"/>
                    <a:pt x="773" y="5028"/>
                    <a:pt x="788" y="5028"/>
                  </a:cubicBezTo>
                  <a:cubicBezTo>
                    <a:pt x="794" y="5028"/>
                    <a:pt x="802" y="5025"/>
                    <a:pt x="809" y="5022"/>
                  </a:cubicBezTo>
                  <a:lnTo>
                    <a:pt x="1252" y="4766"/>
                  </a:lnTo>
                  <a:cubicBezTo>
                    <a:pt x="1272" y="4754"/>
                    <a:pt x="1279" y="4728"/>
                    <a:pt x="1267" y="4708"/>
                  </a:cubicBezTo>
                  <a:cubicBezTo>
                    <a:pt x="1259" y="4694"/>
                    <a:pt x="1245" y="4687"/>
                    <a:pt x="1230" y="4687"/>
                  </a:cubicBezTo>
                  <a:close/>
                  <a:moveTo>
                    <a:pt x="492" y="5112"/>
                  </a:moveTo>
                  <a:cubicBezTo>
                    <a:pt x="485" y="5112"/>
                    <a:pt x="477" y="5114"/>
                    <a:pt x="471" y="5118"/>
                  </a:cubicBezTo>
                  <a:lnTo>
                    <a:pt x="29" y="5373"/>
                  </a:lnTo>
                  <a:cubicBezTo>
                    <a:pt x="7" y="5386"/>
                    <a:pt x="1" y="5412"/>
                    <a:pt x="13" y="5432"/>
                  </a:cubicBezTo>
                  <a:cubicBezTo>
                    <a:pt x="21" y="5445"/>
                    <a:pt x="35" y="5453"/>
                    <a:pt x="50" y="5453"/>
                  </a:cubicBezTo>
                  <a:cubicBezTo>
                    <a:pt x="57" y="5453"/>
                    <a:pt x="65" y="5452"/>
                    <a:pt x="70" y="5448"/>
                  </a:cubicBezTo>
                  <a:lnTo>
                    <a:pt x="513" y="5192"/>
                  </a:lnTo>
                  <a:cubicBezTo>
                    <a:pt x="534" y="5181"/>
                    <a:pt x="541" y="5154"/>
                    <a:pt x="529" y="5133"/>
                  </a:cubicBezTo>
                  <a:cubicBezTo>
                    <a:pt x="521" y="5120"/>
                    <a:pt x="506" y="5112"/>
                    <a:pt x="492" y="51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45;p56">
              <a:extLst>
                <a:ext uri="{FF2B5EF4-FFF2-40B4-BE49-F238E27FC236}">
                  <a16:creationId xmlns:a16="http://schemas.microsoft.com/office/drawing/2014/main" id="{B4AAC3FA-8D77-1895-5CC6-544A986BE9FB}"/>
                </a:ext>
              </a:extLst>
            </p:cNvPr>
            <p:cNvSpPr/>
            <p:nvPr/>
          </p:nvSpPr>
          <p:spPr>
            <a:xfrm>
              <a:off x="-2673341" y="4519566"/>
              <a:ext cx="19654" cy="131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2" y="1"/>
                  </a:moveTo>
                  <a:cubicBezTo>
                    <a:pt x="264" y="1"/>
                    <a:pt x="256" y="3"/>
                    <a:pt x="249" y="7"/>
                  </a:cubicBezTo>
                  <a:lnTo>
                    <a:pt x="27" y="135"/>
                  </a:lnTo>
                  <a:cubicBezTo>
                    <a:pt x="7" y="147"/>
                    <a:pt x="0" y="173"/>
                    <a:pt x="12" y="193"/>
                  </a:cubicBezTo>
                  <a:cubicBezTo>
                    <a:pt x="19" y="208"/>
                    <a:pt x="34" y="214"/>
                    <a:pt x="49" y="214"/>
                  </a:cubicBezTo>
                  <a:cubicBezTo>
                    <a:pt x="57" y="214"/>
                    <a:pt x="63" y="213"/>
                    <a:pt x="70" y="209"/>
                  </a:cubicBezTo>
                  <a:lnTo>
                    <a:pt x="292" y="80"/>
                  </a:lnTo>
                  <a:cubicBezTo>
                    <a:pt x="312" y="69"/>
                    <a:pt x="320" y="43"/>
                    <a:pt x="308" y="23"/>
                  </a:cubicBezTo>
                  <a:cubicBezTo>
                    <a:pt x="300" y="9"/>
                    <a:pt x="286" y="1"/>
                    <a:pt x="27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46;p56">
              <a:extLst>
                <a:ext uri="{FF2B5EF4-FFF2-40B4-BE49-F238E27FC236}">
                  <a16:creationId xmlns:a16="http://schemas.microsoft.com/office/drawing/2014/main" id="{8B7CCAD6-B53A-6702-48CB-2D4985049518}"/>
                </a:ext>
              </a:extLst>
            </p:cNvPr>
            <p:cNvSpPr/>
            <p:nvPr/>
          </p:nvSpPr>
          <p:spPr>
            <a:xfrm>
              <a:off x="-3395237" y="3455866"/>
              <a:ext cx="19654" cy="13103"/>
            </a:xfrm>
            <a:custGeom>
              <a:avLst/>
              <a:gdLst/>
              <a:ahLst/>
              <a:cxnLst/>
              <a:rect l="l" t="t" r="r" b="b"/>
              <a:pathLst>
                <a:path w="321" h="214" extrusionOk="0">
                  <a:moveTo>
                    <a:pt x="271" y="1"/>
                  </a:moveTo>
                  <a:cubicBezTo>
                    <a:pt x="264" y="1"/>
                    <a:pt x="257" y="2"/>
                    <a:pt x="250" y="6"/>
                  </a:cubicBezTo>
                  <a:lnTo>
                    <a:pt x="27" y="133"/>
                  </a:lnTo>
                  <a:cubicBezTo>
                    <a:pt x="7" y="145"/>
                    <a:pt x="0" y="170"/>
                    <a:pt x="12" y="191"/>
                  </a:cubicBezTo>
                  <a:cubicBezTo>
                    <a:pt x="20" y="205"/>
                    <a:pt x="34" y="213"/>
                    <a:pt x="49" y="213"/>
                  </a:cubicBezTo>
                  <a:cubicBezTo>
                    <a:pt x="56" y="213"/>
                    <a:pt x="63" y="211"/>
                    <a:pt x="70" y="208"/>
                  </a:cubicBezTo>
                  <a:lnTo>
                    <a:pt x="292" y="80"/>
                  </a:lnTo>
                  <a:cubicBezTo>
                    <a:pt x="312" y="68"/>
                    <a:pt x="320" y="42"/>
                    <a:pt x="308" y="22"/>
                  </a:cubicBezTo>
                  <a:cubicBezTo>
                    <a:pt x="300" y="8"/>
                    <a:pt x="286" y="1"/>
                    <a:pt x="2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47;p56">
              <a:extLst>
                <a:ext uri="{FF2B5EF4-FFF2-40B4-BE49-F238E27FC236}">
                  <a16:creationId xmlns:a16="http://schemas.microsoft.com/office/drawing/2014/main" id="{4D598CF5-8C85-C93D-6BD0-19E1B1E81368}"/>
                </a:ext>
              </a:extLst>
            </p:cNvPr>
            <p:cNvSpPr/>
            <p:nvPr/>
          </p:nvSpPr>
          <p:spPr>
            <a:xfrm>
              <a:off x="-3362666" y="3184890"/>
              <a:ext cx="461773" cy="265480"/>
            </a:xfrm>
            <a:custGeom>
              <a:avLst/>
              <a:gdLst/>
              <a:ahLst/>
              <a:cxnLst/>
              <a:rect l="l" t="t" r="r" b="b"/>
              <a:pathLst>
                <a:path w="7542" h="4336" extrusionOk="0">
                  <a:moveTo>
                    <a:pt x="7492" y="0"/>
                  </a:moveTo>
                  <a:cubicBezTo>
                    <a:pt x="7485" y="0"/>
                    <a:pt x="7478" y="2"/>
                    <a:pt x="7471" y="6"/>
                  </a:cubicBezTo>
                  <a:lnTo>
                    <a:pt x="7006" y="271"/>
                  </a:lnTo>
                  <a:cubicBezTo>
                    <a:pt x="6985" y="283"/>
                    <a:pt x="6978" y="308"/>
                    <a:pt x="6989" y="330"/>
                  </a:cubicBezTo>
                  <a:cubicBezTo>
                    <a:pt x="6998" y="343"/>
                    <a:pt x="7012" y="351"/>
                    <a:pt x="7026" y="351"/>
                  </a:cubicBezTo>
                  <a:cubicBezTo>
                    <a:pt x="7034" y="351"/>
                    <a:pt x="7041" y="349"/>
                    <a:pt x="7048" y="346"/>
                  </a:cubicBezTo>
                  <a:lnTo>
                    <a:pt x="7513" y="80"/>
                  </a:lnTo>
                  <a:cubicBezTo>
                    <a:pt x="7533" y="69"/>
                    <a:pt x="7541" y="42"/>
                    <a:pt x="7529" y="21"/>
                  </a:cubicBezTo>
                  <a:cubicBezTo>
                    <a:pt x="7521" y="8"/>
                    <a:pt x="7507" y="0"/>
                    <a:pt x="7492" y="0"/>
                  </a:cubicBezTo>
                  <a:close/>
                  <a:moveTo>
                    <a:pt x="6717" y="443"/>
                  </a:moveTo>
                  <a:cubicBezTo>
                    <a:pt x="6709" y="443"/>
                    <a:pt x="6702" y="444"/>
                    <a:pt x="6695" y="448"/>
                  </a:cubicBezTo>
                  <a:lnTo>
                    <a:pt x="6230" y="714"/>
                  </a:lnTo>
                  <a:cubicBezTo>
                    <a:pt x="6210" y="725"/>
                    <a:pt x="6203" y="751"/>
                    <a:pt x="6215" y="772"/>
                  </a:cubicBezTo>
                  <a:cubicBezTo>
                    <a:pt x="6222" y="786"/>
                    <a:pt x="6237" y="794"/>
                    <a:pt x="6252" y="794"/>
                  </a:cubicBezTo>
                  <a:cubicBezTo>
                    <a:pt x="6258" y="794"/>
                    <a:pt x="6266" y="791"/>
                    <a:pt x="6273" y="788"/>
                  </a:cubicBezTo>
                  <a:lnTo>
                    <a:pt x="6738" y="522"/>
                  </a:lnTo>
                  <a:cubicBezTo>
                    <a:pt x="6758" y="511"/>
                    <a:pt x="6765" y="484"/>
                    <a:pt x="6754" y="464"/>
                  </a:cubicBezTo>
                  <a:cubicBezTo>
                    <a:pt x="6746" y="450"/>
                    <a:pt x="6732" y="443"/>
                    <a:pt x="6717" y="443"/>
                  </a:cubicBezTo>
                  <a:close/>
                  <a:moveTo>
                    <a:pt x="5942" y="885"/>
                  </a:moveTo>
                  <a:cubicBezTo>
                    <a:pt x="5934" y="885"/>
                    <a:pt x="5927" y="887"/>
                    <a:pt x="5921" y="891"/>
                  </a:cubicBezTo>
                  <a:lnTo>
                    <a:pt x="5456" y="1156"/>
                  </a:lnTo>
                  <a:cubicBezTo>
                    <a:pt x="5434" y="1168"/>
                    <a:pt x="5427" y="1194"/>
                    <a:pt x="5439" y="1215"/>
                  </a:cubicBezTo>
                  <a:cubicBezTo>
                    <a:pt x="5447" y="1228"/>
                    <a:pt x="5461" y="1236"/>
                    <a:pt x="5476" y="1236"/>
                  </a:cubicBezTo>
                  <a:cubicBezTo>
                    <a:pt x="5484" y="1236"/>
                    <a:pt x="5491" y="1234"/>
                    <a:pt x="5497" y="1231"/>
                  </a:cubicBezTo>
                  <a:lnTo>
                    <a:pt x="5962" y="965"/>
                  </a:lnTo>
                  <a:cubicBezTo>
                    <a:pt x="5983" y="954"/>
                    <a:pt x="5990" y="928"/>
                    <a:pt x="5978" y="906"/>
                  </a:cubicBezTo>
                  <a:cubicBezTo>
                    <a:pt x="5970" y="893"/>
                    <a:pt x="5956" y="885"/>
                    <a:pt x="5942" y="885"/>
                  </a:cubicBezTo>
                  <a:close/>
                  <a:moveTo>
                    <a:pt x="5166" y="1328"/>
                  </a:moveTo>
                  <a:cubicBezTo>
                    <a:pt x="5159" y="1328"/>
                    <a:pt x="5151" y="1329"/>
                    <a:pt x="5145" y="1333"/>
                  </a:cubicBezTo>
                  <a:lnTo>
                    <a:pt x="4680" y="1599"/>
                  </a:lnTo>
                  <a:cubicBezTo>
                    <a:pt x="4659" y="1610"/>
                    <a:pt x="4653" y="1637"/>
                    <a:pt x="4664" y="1657"/>
                  </a:cubicBezTo>
                  <a:cubicBezTo>
                    <a:pt x="4672" y="1671"/>
                    <a:pt x="4687" y="1679"/>
                    <a:pt x="4701" y="1679"/>
                  </a:cubicBezTo>
                  <a:cubicBezTo>
                    <a:pt x="4708" y="1679"/>
                    <a:pt x="4716" y="1677"/>
                    <a:pt x="4723" y="1673"/>
                  </a:cubicBezTo>
                  <a:lnTo>
                    <a:pt x="5188" y="1407"/>
                  </a:lnTo>
                  <a:cubicBezTo>
                    <a:pt x="5208" y="1396"/>
                    <a:pt x="5215" y="1370"/>
                    <a:pt x="5203" y="1349"/>
                  </a:cubicBezTo>
                  <a:cubicBezTo>
                    <a:pt x="5195" y="1335"/>
                    <a:pt x="5181" y="1328"/>
                    <a:pt x="5166" y="1328"/>
                  </a:cubicBezTo>
                  <a:close/>
                  <a:moveTo>
                    <a:pt x="4391" y="1770"/>
                  </a:moveTo>
                  <a:cubicBezTo>
                    <a:pt x="4384" y="1770"/>
                    <a:pt x="4377" y="1772"/>
                    <a:pt x="4370" y="1776"/>
                  </a:cubicBezTo>
                  <a:lnTo>
                    <a:pt x="3905" y="2041"/>
                  </a:lnTo>
                  <a:cubicBezTo>
                    <a:pt x="3884" y="2054"/>
                    <a:pt x="3877" y="2080"/>
                    <a:pt x="3888" y="2100"/>
                  </a:cubicBezTo>
                  <a:cubicBezTo>
                    <a:pt x="3896" y="2113"/>
                    <a:pt x="3911" y="2121"/>
                    <a:pt x="3925" y="2121"/>
                  </a:cubicBezTo>
                  <a:cubicBezTo>
                    <a:pt x="3933" y="2121"/>
                    <a:pt x="3940" y="2119"/>
                    <a:pt x="3947" y="2116"/>
                  </a:cubicBezTo>
                  <a:lnTo>
                    <a:pt x="4412" y="1850"/>
                  </a:lnTo>
                  <a:cubicBezTo>
                    <a:pt x="4432" y="1839"/>
                    <a:pt x="4440" y="1813"/>
                    <a:pt x="4428" y="1793"/>
                  </a:cubicBezTo>
                  <a:cubicBezTo>
                    <a:pt x="4420" y="1778"/>
                    <a:pt x="4406" y="1770"/>
                    <a:pt x="4391" y="1770"/>
                  </a:cubicBezTo>
                  <a:close/>
                  <a:moveTo>
                    <a:pt x="3615" y="2213"/>
                  </a:moveTo>
                  <a:cubicBezTo>
                    <a:pt x="3608" y="2213"/>
                    <a:pt x="3601" y="2215"/>
                    <a:pt x="3594" y="2218"/>
                  </a:cubicBezTo>
                  <a:lnTo>
                    <a:pt x="3129" y="2484"/>
                  </a:lnTo>
                  <a:cubicBezTo>
                    <a:pt x="3109" y="2496"/>
                    <a:pt x="3102" y="2522"/>
                    <a:pt x="3113" y="2543"/>
                  </a:cubicBezTo>
                  <a:cubicBezTo>
                    <a:pt x="3121" y="2556"/>
                    <a:pt x="3136" y="2564"/>
                    <a:pt x="3151" y="2564"/>
                  </a:cubicBezTo>
                  <a:cubicBezTo>
                    <a:pt x="3157" y="2564"/>
                    <a:pt x="3165" y="2563"/>
                    <a:pt x="3172" y="2558"/>
                  </a:cubicBezTo>
                  <a:lnTo>
                    <a:pt x="3637" y="2293"/>
                  </a:lnTo>
                  <a:cubicBezTo>
                    <a:pt x="3657" y="2281"/>
                    <a:pt x="3664" y="2255"/>
                    <a:pt x="3653" y="2235"/>
                  </a:cubicBezTo>
                  <a:cubicBezTo>
                    <a:pt x="3644" y="2221"/>
                    <a:pt x="3630" y="2213"/>
                    <a:pt x="3615" y="2213"/>
                  </a:cubicBezTo>
                  <a:close/>
                  <a:moveTo>
                    <a:pt x="2841" y="2656"/>
                  </a:moveTo>
                  <a:cubicBezTo>
                    <a:pt x="2834" y="2656"/>
                    <a:pt x="2826" y="2658"/>
                    <a:pt x="2820" y="2662"/>
                  </a:cubicBezTo>
                  <a:lnTo>
                    <a:pt x="2354" y="2927"/>
                  </a:lnTo>
                  <a:cubicBezTo>
                    <a:pt x="2333" y="2939"/>
                    <a:pt x="2326" y="2965"/>
                    <a:pt x="2338" y="2985"/>
                  </a:cubicBezTo>
                  <a:cubicBezTo>
                    <a:pt x="2347" y="2999"/>
                    <a:pt x="2360" y="3006"/>
                    <a:pt x="2375" y="3006"/>
                  </a:cubicBezTo>
                  <a:cubicBezTo>
                    <a:pt x="2383" y="3006"/>
                    <a:pt x="2389" y="3005"/>
                    <a:pt x="2396" y="3001"/>
                  </a:cubicBezTo>
                  <a:lnTo>
                    <a:pt x="2861" y="2735"/>
                  </a:lnTo>
                  <a:cubicBezTo>
                    <a:pt x="2881" y="2724"/>
                    <a:pt x="2889" y="2698"/>
                    <a:pt x="2877" y="2678"/>
                  </a:cubicBezTo>
                  <a:cubicBezTo>
                    <a:pt x="2869" y="2663"/>
                    <a:pt x="2856" y="2656"/>
                    <a:pt x="2841" y="2656"/>
                  </a:cubicBezTo>
                  <a:close/>
                  <a:moveTo>
                    <a:pt x="2065" y="3098"/>
                  </a:moveTo>
                  <a:cubicBezTo>
                    <a:pt x="2058" y="3098"/>
                    <a:pt x="2050" y="3100"/>
                    <a:pt x="2044" y="3104"/>
                  </a:cubicBezTo>
                  <a:lnTo>
                    <a:pt x="1579" y="3369"/>
                  </a:lnTo>
                  <a:cubicBezTo>
                    <a:pt x="1558" y="3381"/>
                    <a:pt x="1552" y="3407"/>
                    <a:pt x="1563" y="3428"/>
                  </a:cubicBezTo>
                  <a:cubicBezTo>
                    <a:pt x="1571" y="3442"/>
                    <a:pt x="1585" y="3449"/>
                    <a:pt x="1600" y="3449"/>
                  </a:cubicBezTo>
                  <a:cubicBezTo>
                    <a:pt x="1607" y="3449"/>
                    <a:pt x="1615" y="3448"/>
                    <a:pt x="1621" y="3443"/>
                  </a:cubicBezTo>
                  <a:lnTo>
                    <a:pt x="2086" y="3178"/>
                  </a:lnTo>
                  <a:cubicBezTo>
                    <a:pt x="2107" y="3166"/>
                    <a:pt x="2113" y="3140"/>
                    <a:pt x="2102" y="3120"/>
                  </a:cubicBezTo>
                  <a:cubicBezTo>
                    <a:pt x="2094" y="3106"/>
                    <a:pt x="2080" y="3098"/>
                    <a:pt x="2065" y="3098"/>
                  </a:cubicBezTo>
                  <a:close/>
                  <a:moveTo>
                    <a:pt x="1290" y="3541"/>
                  </a:moveTo>
                  <a:cubicBezTo>
                    <a:pt x="1283" y="3541"/>
                    <a:pt x="1275" y="3543"/>
                    <a:pt x="1269" y="3547"/>
                  </a:cubicBezTo>
                  <a:lnTo>
                    <a:pt x="804" y="3812"/>
                  </a:lnTo>
                  <a:cubicBezTo>
                    <a:pt x="782" y="3824"/>
                    <a:pt x="776" y="3850"/>
                    <a:pt x="787" y="3870"/>
                  </a:cubicBezTo>
                  <a:cubicBezTo>
                    <a:pt x="796" y="3884"/>
                    <a:pt x="810" y="3892"/>
                    <a:pt x="824" y="3892"/>
                  </a:cubicBezTo>
                  <a:cubicBezTo>
                    <a:pt x="832" y="3892"/>
                    <a:pt x="839" y="3890"/>
                    <a:pt x="846" y="3886"/>
                  </a:cubicBezTo>
                  <a:lnTo>
                    <a:pt x="1311" y="3621"/>
                  </a:lnTo>
                  <a:cubicBezTo>
                    <a:pt x="1331" y="3609"/>
                    <a:pt x="1339" y="3583"/>
                    <a:pt x="1326" y="3563"/>
                  </a:cubicBezTo>
                  <a:cubicBezTo>
                    <a:pt x="1319" y="3549"/>
                    <a:pt x="1304" y="3541"/>
                    <a:pt x="1290" y="3541"/>
                  </a:cubicBezTo>
                  <a:close/>
                  <a:moveTo>
                    <a:pt x="514" y="3984"/>
                  </a:moveTo>
                  <a:cubicBezTo>
                    <a:pt x="507" y="3984"/>
                    <a:pt x="500" y="3985"/>
                    <a:pt x="493" y="3989"/>
                  </a:cubicBezTo>
                  <a:lnTo>
                    <a:pt x="28" y="4255"/>
                  </a:lnTo>
                  <a:cubicBezTo>
                    <a:pt x="8" y="4267"/>
                    <a:pt x="1" y="4292"/>
                    <a:pt x="12" y="4313"/>
                  </a:cubicBezTo>
                  <a:cubicBezTo>
                    <a:pt x="20" y="4327"/>
                    <a:pt x="35" y="4335"/>
                    <a:pt x="49" y="4335"/>
                  </a:cubicBezTo>
                  <a:cubicBezTo>
                    <a:pt x="56" y="4335"/>
                    <a:pt x="64" y="4333"/>
                    <a:pt x="71" y="4330"/>
                  </a:cubicBezTo>
                  <a:lnTo>
                    <a:pt x="536" y="4064"/>
                  </a:lnTo>
                  <a:cubicBezTo>
                    <a:pt x="556" y="4051"/>
                    <a:pt x="563" y="4026"/>
                    <a:pt x="552" y="4005"/>
                  </a:cubicBezTo>
                  <a:cubicBezTo>
                    <a:pt x="543" y="3992"/>
                    <a:pt x="529" y="3984"/>
                    <a:pt x="514" y="39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48;p56">
              <a:extLst>
                <a:ext uri="{FF2B5EF4-FFF2-40B4-BE49-F238E27FC236}">
                  <a16:creationId xmlns:a16="http://schemas.microsoft.com/office/drawing/2014/main" id="{6829B1B6-B08C-AB95-CE22-71B11B59185E}"/>
                </a:ext>
              </a:extLst>
            </p:cNvPr>
            <p:cNvSpPr/>
            <p:nvPr/>
          </p:nvSpPr>
          <p:spPr>
            <a:xfrm>
              <a:off x="-2887994" y="3165850"/>
              <a:ext cx="33246" cy="13531"/>
            </a:xfrm>
            <a:custGeom>
              <a:avLst/>
              <a:gdLst/>
              <a:ahLst/>
              <a:cxnLst/>
              <a:rect l="l" t="t" r="r" b="b"/>
              <a:pathLst>
                <a:path w="543" h="221" extrusionOk="0">
                  <a:moveTo>
                    <a:pt x="272" y="0"/>
                  </a:moveTo>
                  <a:lnTo>
                    <a:pt x="28" y="140"/>
                  </a:lnTo>
                  <a:cubicBezTo>
                    <a:pt x="8" y="151"/>
                    <a:pt x="1" y="177"/>
                    <a:pt x="12" y="197"/>
                  </a:cubicBezTo>
                  <a:cubicBezTo>
                    <a:pt x="20" y="212"/>
                    <a:pt x="35" y="219"/>
                    <a:pt x="50" y="219"/>
                  </a:cubicBezTo>
                  <a:cubicBezTo>
                    <a:pt x="57" y="219"/>
                    <a:pt x="64" y="218"/>
                    <a:pt x="71" y="214"/>
                  </a:cubicBezTo>
                  <a:lnTo>
                    <a:pt x="272" y="98"/>
                  </a:lnTo>
                  <a:lnTo>
                    <a:pt x="473" y="215"/>
                  </a:lnTo>
                  <a:cubicBezTo>
                    <a:pt x="479" y="219"/>
                    <a:pt x="486" y="221"/>
                    <a:pt x="494" y="221"/>
                  </a:cubicBezTo>
                  <a:cubicBezTo>
                    <a:pt x="509" y="221"/>
                    <a:pt x="523" y="213"/>
                    <a:pt x="531" y="199"/>
                  </a:cubicBezTo>
                  <a:cubicBezTo>
                    <a:pt x="543" y="178"/>
                    <a:pt x="536" y="152"/>
                    <a:pt x="515" y="141"/>
                  </a:cubicBezTo>
                  <a:lnTo>
                    <a:pt x="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49;p56">
              <a:extLst>
                <a:ext uri="{FF2B5EF4-FFF2-40B4-BE49-F238E27FC236}">
                  <a16:creationId xmlns:a16="http://schemas.microsoft.com/office/drawing/2014/main" id="{36F4C602-D042-A563-B0B9-44EA0C034AF5}"/>
                </a:ext>
              </a:extLst>
            </p:cNvPr>
            <p:cNvSpPr/>
            <p:nvPr/>
          </p:nvSpPr>
          <p:spPr>
            <a:xfrm>
              <a:off x="-2842565" y="3184584"/>
              <a:ext cx="1125105" cy="656475"/>
            </a:xfrm>
            <a:custGeom>
              <a:avLst/>
              <a:gdLst/>
              <a:ahLst/>
              <a:cxnLst/>
              <a:rect l="l" t="t" r="r" b="b"/>
              <a:pathLst>
                <a:path w="18376" h="10722" extrusionOk="0">
                  <a:moveTo>
                    <a:pt x="50" y="1"/>
                  </a:moveTo>
                  <a:cubicBezTo>
                    <a:pt x="35" y="1"/>
                    <a:pt x="21" y="8"/>
                    <a:pt x="12" y="22"/>
                  </a:cubicBezTo>
                  <a:cubicBezTo>
                    <a:pt x="1" y="42"/>
                    <a:pt x="8" y="69"/>
                    <a:pt x="28" y="80"/>
                  </a:cubicBezTo>
                  <a:lnTo>
                    <a:pt x="475" y="338"/>
                  </a:lnTo>
                  <a:cubicBezTo>
                    <a:pt x="482" y="343"/>
                    <a:pt x="489" y="344"/>
                    <a:pt x="496" y="344"/>
                  </a:cubicBezTo>
                  <a:cubicBezTo>
                    <a:pt x="511" y="344"/>
                    <a:pt x="526" y="336"/>
                    <a:pt x="534" y="322"/>
                  </a:cubicBezTo>
                  <a:cubicBezTo>
                    <a:pt x="545" y="302"/>
                    <a:pt x="538" y="276"/>
                    <a:pt x="518" y="264"/>
                  </a:cubicBezTo>
                  <a:lnTo>
                    <a:pt x="71" y="6"/>
                  </a:lnTo>
                  <a:cubicBezTo>
                    <a:pt x="64" y="2"/>
                    <a:pt x="57" y="1"/>
                    <a:pt x="50" y="1"/>
                  </a:cubicBezTo>
                  <a:close/>
                  <a:moveTo>
                    <a:pt x="794" y="431"/>
                  </a:moveTo>
                  <a:cubicBezTo>
                    <a:pt x="779" y="431"/>
                    <a:pt x="765" y="438"/>
                    <a:pt x="757" y="452"/>
                  </a:cubicBezTo>
                  <a:cubicBezTo>
                    <a:pt x="745" y="472"/>
                    <a:pt x="752" y="498"/>
                    <a:pt x="772" y="510"/>
                  </a:cubicBezTo>
                  <a:lnTo>
                    <a:pt x="1219" y="768"/>
                  </a:lnTo>
                  <a:cubicBezTo>
                    <a:pt x="1226" y="772"/>
                    <a:pt x="1234" y="774"/>
                    <a:pt x="1241" y="774"/>
                  </a:cubicBezTo>
                  <a:cubicBezTo>
                    <a:pt x="1255" y="774"/>
                    <a:pt x="1270" y="766"/>
                    <a:pt x="1278" y="753"/>
                  </a:cubicBezTo>
                  <a:cubicBezTo>
                    <a:pt x="1289" y="732"/>
                    <a:pt x="1282" y="706"/>
                    <a:pt x="1262" y="694"/>
                  </a:cubicBezTo>
                  <a:lnTo>
                    <a:pt x="815" y="436"/>
                  </a:lnTo>
                  <a:cubicBezTo>
                    <a:pt x="808" y="432"/>
                    <a:pt x="801" y="431"/>
                    <a:pt x="794" y="431"/>
                  </a:cubicBezTo>
                  <a:close/>
                  <a:moveTo>
                    <a:pt x="1539" y="861"/>
                  </a:moveTo>
                  <a:cubicBezTo>
                    <a:pt x="1524" y="861"/>
                    <a:pt x="1510" y="868"/>
                    <a:pt x="1502" y="882"/>
                  </a:cubicBezTo>
                  <a:cubicBezTo>
                    <a:pt x="1490" y="902"/>
                    <a:pt x="1496" y="928"/>
                    <a:pt x="1518" y="941"/>
                  </a:cubicBezTo>
                  <a:lnTo>
                    <a:pt x="1964" y="1199"/>
                  </a:lnTo>
                  <a:cubicBezTo>
                    <a:pt x="1970" y="1202"/>
                    <a:pt x="1978" y="1204"/>
                    <a:pt x="1985" y="1204"/>
                  </a:cubicBezTo>
                  <a:cubicBezTo>
                    <a:pt x="2000" y="1204"/>
                    <a:pt x="2014" y="1196"/>
                    <a:pt x="2022" y="1183"/>
                  </a:cubicBezTo>
                  <a:cubicBezTo>
                    <a:pt x="2033" y="1162"/>
                    <a:pt x="2027" y="1135"/>
                    <a:pt x="2006" y="1124"/>
                  </a:cubicBezTo>
                  <a:lnTo>
                    <a:pt x="1559" y="866"/>
                  </a:lnTo>
                  <a:cubicBezTo>
                    <a:pt x="1553" y="863"/>
                    <a:pt x="1546" y="861"/>
                    <a:pt x="1539" y="861"/>
                  </a:cubicBezTo>
                  <a:close/>
                  <a:moveTo>
                    <a:pt x="2282" y="1290"/>
                  </a:moveTo>
                  <a:cubicBezTo>
                    <a:pt x="2268" y="1290"/>
                    <a:pt x="2254" y="1298"/>
                    <a:pt x="2246" y="1311"/>
                  </a:cubicBezTo>
                  <a:cubicBezTo>
                    <a:pt x="2234" y="1333"/>
                    <a:pt x="2241" y="1358"/>
                    <a:pt x="2262" y="1370"/>
                  </a:cubicBezTo>
                  <a:lnTo>
                    <a:pt x="2708" y="1628"/>
                  </a:lnTo>
                  <a:cubicBezTo>
                    <a:pt x="2715" y="1632"/>
                    <a:pt x="2723" y="1633"/>
                    <a:pt x="2729" y="1633"/>
                  </a:cubicBezTo>
                  <a:cubicBezTo>
                    <a:pt x="2744" y="1633"/>
                    <a:pt x="2759" y="1626"/>
                    <a:pt x="2767" y="1613"/>
                  </a:cubicBezTo>
                  <a:cubicBezTo>
                    <a:pt x="2778" y="1591"/>
                    <a:pt x="2771" y="1566"/>
                    <a:pt x="2751" y="1554"/>
                  </a:cubicBezTo>
                  <a:lnTo>
                    <a:pt x="2304" y="1296"/>
                  </a:lnTo>
                  <a:cubicBezTo>
                    <a:pt x="2297" y="1292"/>
                    <a:pt x="2290" y="1290"/>
                    <a:pt x="2282" y="1290"/>
                  </a:cubicBezTo>
                  <a:close/>
                  <a:moveTo>
                    <a:pt x="3028" y="1720"/>
                  </a:moveTo>
                  <a:cubicBezTo>
                    <a:pt x="3013" y="1720"/>
                    <a:pt x="2998" y="1728"/>
                    <a:pt x="2991" y="1741"/>
                  </a:cubicBezTo>
                  <a:cubicBezTo>
                    <a:pt x="2978" y="1762"/>
                    <a:pt x="2986" y="1789"/>
                    <a:pt x="3006" y="1800"/>
                  </a:cubicBezTo>
                  <a:lnTo>
                    <a:pt x="3452" y="2058"/>
                  </a:lnTo>
                  <a:cubicBezTo>
                    <a:pt x="3459" y="2062"/>
                    <a:pt x="3467" y="2063"/>
                    <a:pt x="3474" y="2063"/>
                  </a:cubicBezTo>
                  <a:cubicBezTo>
                    <a:pt x="3488" y="2063"/>
                    <a:pt x="3503" y="2055"/>
                    <a:pt x="3511" y="2042"/>
                  </a:cubicBezTo>
                  <a:cubicBezTo>
                    <a:pt x="3523" y="2022"/>
                    <a:pt x="3515" y="1996"/>
                    <a:pt x="3495" y="1983"/>
                  </a:cubicBezTo>
                  <a:lnTo>
                    <a:pt x="3049" y="1725"/>
                  </a:lnTo>
                  <a:cubicBezTo>
                    <a:pt x="3043" y="1722"/>
                    <a:pt x="3035" y="1720"/>
                    <a:pt x="3028" y="1720"/>
                  </a:cubicBezTo>
                  <a:close/>
                  <a:moveTo>
                    <a:pt x="3772" y="2150"/>
                  </a:moveTo>
                  <a:cubicBezTo>
                    <a:pt x="3757" y="2150"/>
                    <a:pt x="3743" y="2158"/>
                    <a:pt x="3735" y="2171"/>
                  </a:cubicBezTo>
                  <a:cubicBezTo>
                    <a:pt x="3723" y="2192"/>
                    <a:pt x="3730" y="2218"/>
                    <a:pt x="3751" y="2230"/>
                  </a:cubicBezTo>
                  <a:lnTo>
                    <a:pt x="4197" y="2488"/>
                  </a:lnTo>
                  <a:cubicBezTo>
                    <a:pt x="4203" y="2491"/>
                    <a:pt x="4211" y="2493"/>
                    <a:pt x="4218" y="2493"/>
                  </a:cubicBezTo>
                  <a:cubicBezTo>
                    <a:pt x="4234" y="2493"/>
                    <a:pt x="4247" y="2486"/>
                    <a:pt x="4255" y="2472"/>
                  </a:cubicBezTo>
                  <a:cubicBezTo>
                    <a:pt x="4268" y="2452"/>
                    <a:pt x="4260" y="2425"/>
                    <a:pt x="4239" y="2414"/>
                  </a:cubicBezTo>
                  <a:lnTo>
                    <a:pt x="3793" y="2156"/>
                  </a:lnTo>
                  <a:cubicBezTo>
                    <a:pt x="3787" y="2152"/>
                    <a:pt x="3780" y="2150"/>
                    <a:pt x="3772" y="2150"/>
                  </a:cubicBezTo>
                  <a:close/>
                  <a:moveTo>
                    <a:pt x="4516" y="2580"/>
                  </a:moveTo>
                  <a:cubicBezTo>
                    <a:pt x="4501" y="2580"/>
                    <a:pt x="4487" y="2587"/>
                    <a:pt x="4479" y="2602"/>
                  </a:cubicBezTo>
                  <a:cubicBezTo>
                    <a:pt x="4468" y="2622"/>
                    <a:pt x="4475" y="2648"/>
                    <a:pt x="4495" y="2659"/>
                  </a:cubicBezTo>
                  <a:lnTo>
                    <a:pt x="4942" y="2917"/>
                  </a:lnTo>
                  <a:cubicBezTo>
                    <a:pt x="4949" y="2921"/>
                    <a:pt x="4956" y="2922"/>
                    <a:pt x="4963" y="2922"/>
                  </a:cubicBezTo>
                  <a:cubicBezTo>
                    <a:pt x="4978" y="2922"/>
                    <a:pt x="4992" y="2916"/>
                    <a:pt x="5000" y="2902"/>
                  </a:cubicBezTo>
                  <a:cubicBezTo>
                    <a:pt x="5012" y="2881"/>
                    <a:pt x="5004" y="2855"/>
                    <a:pt x="4984" y="2844"/>
                  </a:cubicBezTo>
                  <a:lnTo>
                    <a:pt x="4538" y="2586"/>
                  </a:lnTo>
                  <a:cubicBezTo>
                    <a:pt x="4531" y="2582"/>
                    <a:pt x="4523" y="2580"/>
                    <a:pt x="4516" y="2580"/>
                  </a:cubicBezTo>
                  <a:close/>
                  <a:moveTo>
                    <a:pt x="5261" y="3009"/>
                  </a:moveTo>
                  <a:cubicBezTo>
                    <a:pt x="5246" y="3009"/>
                    <a:pt x="5232" y="3017"/>
                    <a:pt x="5224" y="3031"/>
                  </a:cubicBezTo>
                  <a:cubicBezTo>
                    <a:pt x="5212" y="3051"/>
                    <a:pt x="5219" y="3078"/>
                    <a:pt x="5239" y="3089"/>
                  </a:cubicBezTo>
                  <a:lnTo>
                    <a:pt x="5686" y="3347"/>
                  </a:lnTo>
                  <a:cubicBezTo>
                    <a:pt x="5693" y="3352"/>
                    <a:pt x="5700" y="3353"/>
                    <a:pt x="5708" y="3353"/>
                  </a:cubicBezTo>
                  <a:cubicBezTo>
                    <a:pt x="5722" y="3353"/>
                    <a:pt x="5737" y="3345"/>
                    <a:pt x="5745" y="3331"/>
                  </a:cubicBezTo>
                  <a:cubicBezTo>
                    <a:pt x="5756" y="3311"/>
                    <a:pt x="5749" y="3285"/>
                    <a:pt x="5729" y="3273"/>
                  </a:cubicBezTo>
                  <a:lnTo>
                    <a:pt x="5282" y="3015"/>
                  </a:lnTo>
                  <a:cubicBezTo>
                    <a:pt x="5276" y="3011"/>
                    <a:pt x="5268" y="3009"/>
                    <a:pt x="5261" y="3009"/>
                  </a:cubicBezTo>
                  <a:close/>
                  <a:moveTo>
                    <a:pt x="6006" y="3440"/>
                  </a:moveTo>
                  <a:cubicBezTo>
                    <a:pt x="5991" y="3440"/>
                    <a:pt x="5976" y="3447"/>
                    <a:pt x="5968" y="3461"/>
                  </a:cubicBezTo>
                  <a:cubicBezTo>
                    <a:pt x="5957" y="3481"/>
                    <a:pt x="5963" y="3507"/>
                    <a:pt x="5984" y="3519"/>
                  </a:cubicBezTo>
                  <a:lnTo>
                    <a:pt x="6431" y="3777"/>
                  </a:lnTo>
                  <a:cubicBezTo>
                    <a:pt x="6437" y="3781"/>
                    <a:pt x="6444" y="3783"/>
                    <a:pt x="6452" y="3783"/>
                  </a:cubicBezTo>
                  <a:cubicBezTo>
                    <a:pt x="6467" y="3783"/>
                    <a:pt x="6481" y="3775"/>
                    <a:pt x="6489" y="3761"/>
                  </a:cubicBezTo>
                  <a:cubicBezTo>
                    <a:pt x="6501" y="3741"/>
                    <a:pt x="6494" y="3715"/>
                    <a:pt x="6474" y="3703"/>
                  </a:cubicBezTo>
                  <a:lnTo>
                    <a:pt x="6026" y="3445"/>
                  </a:lnTo>
                  <a:cubicBezTo>
                    <a:pt x="6020" y="3441"/>
                    <a:pt x="6013" y="3440"/>
                    <a:pt x="6006" y="3440"/>
                  </a:cubicBezTo>
                  <a:close/>
                  <a:moveTo>
                    <a:pt x="6750" y="3870"/>
                  </a:moveTo>
                  <a:cubicBezTo>
                    <a:pt x="6735" y="3870"/>
                    <a:pt x="6721" y="3877"/>
                    <a:pt x="6712" y="3891"/>
                  </a:cubicBezTo>
                  <a:cubicBezTo>
                    <a:pt x="6701" y="3911"/>
                    <a:pt x="6708" y="3937"/>
                    <a:pt x="6728" y="3949"/>
                  </a:cubicBezTo>
                  <a:lnTo>
                    <a:pt x="7175" y="4207"/>
                  </a:lnTo>
                  <a:cubicBezTo>
                    <a:pt x="7182" y="4211"/>
                    <a:pt x="7190" y="4213"/>
                    <a:pt x="7196" y="4213"/>
                  </a:cubicBezTo>
                  <a:cubicBezTo>
                    <a:pt x="7211" y="4213"/>
                    <a:pt x="7226" y="4205"/>
                    <a:pt x="7234" y="4192"/>
                  </a:cubicBezTo>
                  <a:cubicBezTo>
                    <a:pt x="7245" y="4171"/>
                    <a:pt x="7238" y="4144"/>
                    <a:pt x="7218" y="4133"/>
                  </a:cubicBezTo>
                  <a:lnTo>
                    <a:pt x="6771" y="3875"/>
                  </a:lnTo>
                  <a:cubicBezTo>
                    <a:pt x="6764" y="3871"/>
                    <a:pt x="6757" y="3870"/>
                    <a:pt x="6750" y="3870"/>
                  </a:cubicBezTo>
                  <a:close/>
                  <a:moveTo>
                    <a:pt x="7494" y="4299"/>
                  </a:moveTo>
                  <a:cubicBezTo>
                    <a:pt x="7479" y="4299"/>
                    <a:pt x="7465" y="4307"/>
                    <a:pt x="7457" y="4320"/>
                  </a:cubicBezTo>
                  <a:cubicBezTo>
                    <a:pt x="7445" y="4341"/>
                    <a:pt x="7452" y="4367"/>
                    <a:pt x="7472" y="4378"/>
                  </a:cubicBezTo>
                  <a:lnTo>
                    <a:pt x="7919" y="4636"/>
                  </a:lnTo>
                  <a:cubicBezTo>
                    <a:pt x="7926" y="4641"/>
                    <a:pt x="7934" y="4642"/>
                    <a:pt x="7941" y="4642"/>
                  </a:cubicBezTo>
                  <a:cubicBezTo>
                    <a:pt x="7955" y="4642"/>
                    <a:pt x="7970" y="4635"/>
                    <a:pt x="7978" y="4621"/>
                  </a:cubicBezTo>
                  <a:cubicBezTo>
                    <a:pt x="7989" y="4600"/>
                    <a:pt x="7982" y="4574"/>
                    <a:pt x="7962" y="4563"/>
                  </a:cubicBezTo>
                  <a:lnTo>
                    <a:pt x="7515" y="4305"/>
                  </a:lnTo>
                  <a:cubicBezTo>
                    <a:pt x="7509" y="4301"/>
                    <a:pt x="7501" y="4299"/>
                    <a:pt x="7494" y="4299"/>
                  </a:cubicBezTo>
                  <a:close/>
                  <a:moveTo>
                    <a:pt x="8239" y="4729"/>
                  </a:moveTo>
                  <a:cubicBezTo>
                    <a:pt x="8224" y="4729"/>
                    <a:pt x="8210" y="4736"/>
                    <a:pt x="8202" y="4750"/>
                  </a:cubicBezTo>
                  <a:cubicBezTo>
                    <a:pt x="8190" y="4770"/>
                    <a:pt x="8196" y="4797"/>
                    <a:pt x="8217" y="4809"/>
                  </a:cubicBezTo>
                  <a:lnTo>
                    <a:pt x="8664" y="5067"/>
                  </a:lnTo>
                  <a:cubicBezTo>
                    <a:pt x="8670" y="5070"/>
                    <a:pt x="8678" y="5072"/>
                    <a:pt x="8685" y="5072"/>
                  </a:cubicBezTo>
                  <a:cubicBezTo>
                    <a:pt x="8700" y="5072"/>
                    <a:pt x="8714" y="5064"/>
                    <a:pt x="8722" y="5051"/>
                  </a:cubicBezTo>
                  <a:cubicBezTo>
                    <a:pt x="8733" y="5030"/>
                    <a:pt x="8727" y="5005"/>
                    <a:pt x="8706" y="4992"/>
                  </a:cubicBezTo>
                  <a:lnTo>
                    <a:pt x="8259" y="4734"/>
                  </a:lnTo>
                  <a:cubicBezTo>
                    <a:pt x="8253" y="4731"/>
                    <a:pt x="8246" y="4729"/>
                    <a:pt x="8239" y="4729"/>
                  </a:cubicBezTo>
                  <a:close/>
                  <a:moveTo>
                    <a:pt x="8983" y="5159"/>
                  </a:moveTo>
                  <a:cubicBezTo>
                    <a:pt x="8968" y="5159"/>
                    <a:pt x="8954" y="5166"/>
                    <a:pt x="8946" y="5180"/>
                  </a:cubicBezTo>
                  <a:cubicBezTo>
                    <a:pt x="8934" y="5201"/>
                    <a:pt x="8942" y="5226"/>
                    <a:pt x="8962" y="5239"/>
                  </a:cubicBezTo>
                  <a:lnTo>
                    <a:pt x="9408" y="5497"/>
                  </a:lnTo>
                  <a:cubicBezTo>
                    <a:pt x="9415" y="5500"/>
                    <a:pt x="9423" y="5502"/>
                    <a:pt x="9429" y="5502"/>
                  </a:cubicBezTo>
                  <a:cubicBezTo>
                    <a:pt x="9444" y="5502"/>
                    <a:pt x="9459" y="5494"/>
                    <a:pt x="9467" y="5481"/>
                  </a:cubicBezTo>
                  <a:cubicBezTo>
                    <a:pt x="9479" y="5461"/>
                    <a:pt x="9471" y="5435"/>
                    <a:pt x="9451" y="5422"/>
                  </a:cubicBezTo>
                  <a:lnTo>
                    <a:pt x="9005" y="5164"/>
                  </a:lnTo>
                  <a:cubicBezTo>
                    <a:pt x="8998" y="5161"/>
                    <a:pt x="8990" y="5159"/>
                    <a:pt x="8983" y="5159"/>
                  </a:cubicBezTo>
                  <a:close/>
                  <a:moveTo>
                    <a:pt x="9727" y="5588"/>
                  </a:moveTo>
                  <a:cubicBezTo>
                    <a:pt x="9713" y="5588"/>
                    <a:pt x="9698" y="5596"/>
                    <a:pt x="9691" y="5610"/>
                  </a:cubicBezTo>
                  <a:cubicBezTo>
                    <a:pt x="9679" y="5631"/>
                    <a:pt x="9686" y="5657"/>
                    <a:pt x="9706" y="5668"/>
                  </a:cubicBezTo>
                  <a:lnTo>
                    <a:pt x="10152" y="5927"/>
                  </a:lnTo>
                  <a:cubicBezTo>
                    <a:pt x="10159" y="5930"/>
                    <a:pt x="10167" y="5932"/>
                    <a:pt x="10174" y="5932"/>
                  </a:cubicBezTo>
                  <a:cubicBezTo>
                    <a:pt x="10188" y="5932"/>
                    <a:pt x="10203" y="5925"/>
                    <a:pt x="10211" y="5911"/>
                  </a:cubicBezTo>
                  <a:cubicBezTo>
                    <a:pt x="10223" y="5891"/>
                    <a:pt x="10217" y="5864"/>
                    <a:pt x="10195" y="5852"/>
                  </a:cubicBezTo>
                  <a:lnTo>
                    <a:pt x="9749" y="5595"/>
                  </a:lnTo>
                  <a:cubicBezTo>
                    <a:pt x="9742" y="5590"/>
                    <a:pt x="9735" y="5588"/>
                    <a:pt x="9727" y="5588"/>
                  </a:cubicBezTo>
                  <a:close/>
                  <a:moveTo>
                    <a:pt x="10473" y="6018"/>
                  </a:moveTo>
                  <a:cubicBezTo>
                    <a:pt x="10458" y="6018"/>
                    <a:pt x="10443" y="6026"/>
                    <a:pt x="10435" y="6039"/>
                  </a:cubicBezTo>
                  <a:cubicBezTo>
                    <a:pt x="10424" y="6060"/>
                    <a:pt x="10430" y="6087"/>
                    <a:pt x="10451" y="6098"/>
                  </a:cubicBezTo>
                  <a:lnTo>
                    <a:pt x="10896" y="6358"/>
                  </a:lnTo>
                  <a:cubicBezTo>
                    <a:pt x="10902" y="6361"/>
                    <a:pt x="10910" y="6364"/>
                    <a:pt x="10918" y="6364"/>
                  </a:cubicBezTo>
                  <a:cubicBezTo>
                    <a:pt x="10933" y="6364"/>
                    <a:pt x="10946" y="6356"/>
                    <a:pt x="10954" y="6342"/>
                  </a:cubicBezTo>
                  <a:cubicBezTo>
                    <a:pt x="10966" y="6322"/>
                    <a:pt x="10960" y="6296"/>
                    <a:pt x="10939" y="6284"/>
                  </a:cubicBezTo>
                  <a:lnTo>
                    <a:pt x="10494" y="6024"/>
                  </a:lnTo>
                  <a:cubicBezTo>
                    <a:pt x="10487" y="6020"/>
                    <a:pt x="10480" y="6018"/>
                    <a:pt x="10473" y="6018"/>
                  </a:cubicBezTo>
                  <a:close/>
                  <a:moveTo>
                    <a:pt x="11214" y="6452"/>
                  </a:moveTo>
                  <a:cubicBezTo>
                    <a:pt x="11199" y="6452"/>
                    <a:pt x="11185" y="6460"/>
                    <a:pt x="11177" y="6474"/>
                  </a:cubicBezTo>
                  <a:cubicBezTo>
                    <a:pt x="11166" y="6494"/>
                    <a:pt x="11171" y="6520"/>
                    <a:pt x="11193" y="6533"/>
                  </a:cubicBezTo>
                  <a:lnTo>
                    <a:pt x="11636" y="6794"/>
                  </a:lnTo>
                  <a:cubicBezTo>
                    <a:pt x="11643" y="6797"/>
                    <a:pt x="11651" y="6800"/>
                    <a:pt x="11659" y="6800"/>
                  </a:cubicBezTo>
                  <a:cubicBezTo>
                    <a:pt x="11674" y="6800"/>
                    <a:pt x="11687" y="6792"/>
                    <a:pt x="11695" y="6778"/>
                  </a:cubicBezTo>
                  <a:cubicBezTo>
                    <a:pt x="11707" y="6758"/>
                    <a:pt x="11701" y="6732"/>
                    <a:pt x="11680" y="6720"/>
                  </a:cubicBezTo>
                  <a:lnTo>
                    <a:pt x="11236" y="6458"/>
                  </a:lnTo>
                  <a:cubicBezTo>
                    <a:pt x="11229" y="6454"/>
                    <a:pt x="11221" y="6452"/>
                    <a:pt x="11214" y="6452"/>
                  </a:cubicBezTo>
                  <a:close/>
                  <a:moveTo>
                    <a:pt x="11955" y="6888"/>
                  </a:moveTo>
                  <a:cubicBezTo>
                    <a:pt x="11940" y="6888"/>
                    <a:pt x="11926" y="6895"/>
                    <a:pt x="11918" y="6909"/>
                  </a:cubicBezTo>
                  <a:cubicBezTo>
                    <a:pt x="11907" y="6929"/>
                    <a:pt x="11912" y="6956"/>
                    <a:pt x="11934" y="6967"/>
                  </a:cubicBezTo>
                  <a:lnTo>
                    <a:pt x="12377" y="7230"/>
                  </a:lnTo>
                  <a:cubicBezTo>
                    <a:pt x="12384" y="7233"/>
                    <a:pt x="12392" y="7235"/>
                    <a:pt x="12400" y="7235"/>
                  </a:cubicBezTo>
                  <a:cubicBezTo>
                    <a:pt x="12413" y="7235"/>
                    <a:pt x="12428" y="7227"/>
                    <a:pt x="12436" y="7214"/>
                  </a:cubicBezTo>
                  <a:cubicBezTo>
                    <a:pt x="12448" y="7194"/>
                    <a:pt x="12442" y="7168"/>
                    <a:pt x="12421" y="7155"/>
                  </a:cubicBezTo>
                  <a:lnTo>
                    <a:pt x="11977" y="6894"/>
                  </a:lnTo>
                  <a:cubicBezTo>
                    <a:pt x="11970" y="6890"/>
                    <a:pt x="11962" y="6888"/>
                    <a:pt x="11955" y="6888"/>
                  </a:cubicBezTo>
                  <a:close/>
                  <a:moveTo>
                    <a:pt x="12696" y="7324"/>
                  </a:moveTo>
                  <a:cubicBezTo>
                    <a:pt x="12681" y="7324"/>
                    <a:pt x="12667" y="7331"/>
                    <a:pt x="12659" y="7346"/>
                  </a:cubicBezTo>
                  <a:cubicBezTo>
                    <a:pt x="12648" y="7366"/>
                    <a:pt x="12654" y="7392"/>
                    <a:pt x="12675" y="7404"/>
                  </a:cubicBezTo>
                  <a:lnTo>
                    <a:pt x="13118" y="7665"/>
                  </a:lnTo>
                  <a:cubicBezTo>
                    <a:pt x="13126" y="7669"/>
                    <a:pt x="13133" y="7671"/>
                    <a:pt x="13141" y="7671"/>
                  </a:cubicBezTo>
                  <a:cubicBezTo>
                    <a:pt x="13156" y="7671"/>
                    <a:pt x="13169" y="7663"/>
                    <a:pt x="13177" y="7650"/>
                  </a:cubicBezTo>
                  <a:cubicBezTo>
                    <a:pt x="13189" y="7629"/>
                    <a:pt x="13183" y="7604"/>
                    <a:pt x="13162" y="7591"/>
                  </a:cubicBezTo>
                  <a:lnTo>
                    <a:pt x="12717" y="7330"/>
                  </a:lnTo>
                  <a:cubicBezTo>
                    <a:pt x="12711" y="7326"/>
                    <a:pt x="12703" y="7324"/>
                    <a:pt x="12696" y="7324"/>
                  </a:cubicBezTo>
                  <a:close/>
                  <a:moveTo>
                    <a:pt x="13437" y="7759"/>
                  </a:moveTo>
                  <a:cubicBezTo>
                    <a:pt x="13422" y="7759"/>
                    <a:pt x="13408" y="7767"/>
                    <a:pt x="13400" y="7780"/>
                  </a:cubicBezTo>
                  <a:cubicBezTo>
                    <a:pt x="13389" y="7801"/>
                    <a:pt x="13395" y="7828"/>
                    <a:pt x="13416" y="7839"/>
                  </a:cubicBezTo>
                  <a:lnTo>
                    <a:pt x="13859" y="8101"/>
                  </a:lnTo>
                  <a:cubicBezTo>
                    <a:pt x="13867" y="8105"/>
                    <a:pt x="13874" y="8107"/>
                    <a:pt x="13882" y="8107"/>
                  </a:cubicBezTo>
                  <a:cubicBezTo>
                    <a:pt x="13896" y="8107"/>
                    <a:pt x="13910" y="8099"/>
                    <a:pt x="13918" y="8085"/>
                  </a:cubicBezTo>
                  <a:cubicBezTo>
                    <a:pt x="13930" y="8065"/>
                    <a:pt x="13923" y="8039"/>
                    <a:pt x="13903" y="8027"/>
                  </a:cubicBezTo>
                  <a:lnTo>
                    <a:pt x="13458" y="7766"/>
                  </a:lnTo>
                  <a:cubicBezTo>
                    <a:pt x="13452" y="7761"/>
                    <a:pt x="13444" y="7759"/>
                    <a:pt x="13437" y="7759"/>
                  </a:cubicBezTo>
                  <a:close/>
                  <a:moveTo>
                    <a:pt x="14178" y="8195"/>
                  </a:moveTo>
                  <a:cubicBezTo>
                    <a:pt x="14163" y="8195"/>
                    <a:pt x="14149" y="8203"/>
                    <a:pt x="14141" y="8217"/>
                  </a:cubicBezTo>
                  <a:cubicBezTo>
                    <a:pt x="14130" y="8237"/>
                    <a:pt x="14136" y="8263"/>
                    <a:pt x="14157" y="8276"/>
                  </a:cubicBezTo>
                  <a:lnTo>
                    <a:pt x="14600" y="8537"/>
                  </a:lnTo>
                  <a:cubicBezTo>
                    <a:pt x="14607" y="8540"/>
                    <a:pt x="14615" y="8543"/>
                    <a:pt x="14623" y="8543"/>
                  </a:cubicBezTo>
                  <a:cubicBezTo>
                    <a:pt x="14637" y="8543"/>
                    <a:pt x="14651" y="8535"/>
                    <a:pt x="14659" y="8521"/>
                  </a:cubicBezTo>
                  <a:cubicBezTo>
                    <a:pt x="14671" y="8501"/>
                    <a:pt x="14664" y="8475"/>
                    <a:pt x="14644" y="8463"/>
                  </a:cubicBezTo>
                  <a:lnTo>
                    <a:pt x="14199" y="8201"/>
                  </a:lnTo>
                  <a:cubicBezTo>
                    <a:pt x="14193" y="8197"/>
                    <a:pt x="14185" y="8195"/>
                    <a:pt x="14178" y="8195"/>
                  </a:cubicBezTo>
                  <a:close/>
                  <a:moveTo>
                    <a:pt x="14919" y="8631"/>
                  </a:moveTo>
                  <a:cubicBezTo>
                    <a:pt x="14904" y="8631"/>
                    <a:pt x="14890" y="8639"/>
                    <a:pt x="14882" y="8653"/>
                  </a:cubicBezTo>
                  <a:cubicBezTo>
                    <a:pt x="14870" y="8673"/>
                    <a:pt x="14877" y="8699"/>
                    <a:pt x="14898" y="8712"/>
                  </a:cubicBezTo>
                  <a:lnTo>
                    <a:pt x="15342" y="8973"/>
                  </a:lnTo>
                  <a:cubicBezTo>
                    <a:pt x="15349" y="8976"/>
                    <a:pt x="15356" y="8978"/>
                    <a:pt x="15364" y="8978"/>
                  </a:cubicBezTo>
                  <a:cubicBezTo>
                    <a:pt x="15378" y="8978"/>
                    <a:pt x="15392" y="8971"/>
                    <a:pt x="15401" y="8957"/>
                  </a:cubicBezTo>
                  <a:cubicBezTo>
                    <a:pt x="15412" y="8937"/>
                    <a:pt x="15405" y="8911"/>
                    <a:pt x="15385" y="8898"/>
                  </a:cubicBezTo>
                  <a:lnTo>
                    <a:pt x="14940" y="8637"/>
                  </a:lnTo>
                  <a:cubicBezTo>
                    <a:pt x="14933" y="8633"/>
                    <a:pt x="14926" y="8631"/>
                    <a:pt x="14919" y="8631"/>
                  </a:cubicBezTo>
                  <a:close/>
                  <a:moveTo>
                    <a:pt x="15660" y="9067"/>
                  </a:moveTo>
                  <a:cubicBezTo>
                    <a:pt x="15645" y="9067"/>
                    <a:pt x="15631" y="9075"/>
                    <a:pt x="15623" y="9089"/>
                  </a:cubicBezTo>
                  <a:cubicBezTo>
                    <a:pt x="15611" y="9109"/>
                    <a:pt x="15618" y="9135"/>
                    <a:pt x="15638" y="9147"/>
                  </a:cubicBezTo>
                  <a:lnTo>
                    <a:pt x="16083" y="9409"/>
                  </a:lnTo>
                  <a:cubicBezTo>
                    <a:pt x="16090" y="9412"/>
                    <a:pt x="16097" y="9414"/>
                    <a:pt x="16105" y="9414"/>
                  </a:cubicBezTo>
                  <a:cubicBezTo>
                    <a:pt x="16119" y="9414"/>
                    <a:pt x="16133" y="9406"/>
                    <a:pt x="16142" y="9393"/>
                  </a:cubicBezTo>
                  <a:cubicBezTo>
                    <a:pt x="16153" y="9373"/>
                    <a:pt x="16146" y="9347"/>
                    <a:pt x="16126" y="9334"/>
                  </a:cubicBezTo>
                  <a:lnTo>
                    <a:pt x="15681" y="9073"/>
                  </a:lnTo>
                  <a:cubicBezTo>
                    <a:pt x="15674" y="9069"/>
                    <a:pt x="15667" y="9067"/>
                    <a:pt x="15660" y="9067"/>
                  </a:cubicBezTo>
                  <a:close/>
                  <a:moveTo>
                    <a:pt x="16401" y="9503"/>
                  </a:moveTo>
                  <a:cubicBezTo>
                    <a:pt x="16386" y="9503"/>
                    <a:pt x="16372" y="9511"/>
                    <a:pt x="16364" y="9525"/>
                  </a:cubicBezTo>
                  <a:cubicBezTo>
                    <a:pt x="16352" y="9545"/>
                    <a:pt x="16359" y="9571"/>
                    <a:pt x="16379" y="9583"/>
                  </a:cubicBezTo>
                  <a:lnTo>
                    <a:pt x="16824" y="9844"/>
                  </a:lnTo>
                  <a:cubicBezTo>
                    <a:pt x="16831" y="9849"/>
                    <a:pt x="16838" y="9850"/>
                    <a:pt x="16846" y="9850"/>
                  </a:cubicBezTo>
                  <a:cubicBezTo>
                    <a:pt x="16860" y="9850"/>
                    <a:pt x="16874" y="9843"/>
                    <a:pt x="16882" y="9829"/>
                  </a:cubicBezTo>
                  <a:cubicBezTo>
                    <a:pt x="16894" y="9808"/>
                    <a:pt x="16887" y="9782"/>
                    <a:pt x="16867" y="9770"/>
                  </a:cubicBezTo>
                  <a:lnTo>
                    <a:pt x="16422" y="9509"/>
                  </a:lnTo>
                  <a:cubicBezTo>
                    <a:pt x="16416" y="9505"/>
                    <a:pt x="16408" y="9503"/>
                    <a:pt x="16401" y="9503"/>
                  </a:cubicBezTo>
                  <a:close/>
                  <a:moveTo>
                    <a:pt x="17141" y="9938"/>
                  </a:moveTo>
                  <a:cubicBezTo>
                    <a:pt x="17127" y="9938"/>
                    <a:pt x="17113" y="9946"/>
                    <a:pt x="17105" y="9960"/>
                  </a:cubicBezTo>
                  <a:cubicBezTo>
                    <a:pt x="17093" y="9981"/>
                    <a:pt x="17100" y="10007"/>
                    <a:pt x="17120" y="10019"/>
                  </a:cubicBezTo>
                  <a:lnTo>
                    <a:pt x="17565" y="10280"/>
                  </a:lnTo>
                  <a:cubicBezTo>
                    <a:pt x="17572" y="10284"/>
                    <a:pt x="17579" y="10286"/>
                    <a:pt x="17587" y="10286"/>
                  </a:cubicBezTo>
                  <a:cubicBezTo>
                    <a:pt x="17601" y="10286"/>
                    <a:pt x="17616" y="10278"/>
                    <a:pt x="17624" y="10264"/>
                  </a:cubicBezTo>
                  <a:cubicBezTo>
                    <a:pt x="17635" y="10244"/>
                    <a:pt x="17628" y="10218"/>
                    <a:pt x="17608" y="10206"/>
                  </a:cubicBezTo>
                  <a:lnTo>
                    <a:pt x="17163" y="9945"/>
                  </a:lnTo>
                  <a:cubicBezTo>
                    <a:pt x="17156" y="9940"/>
                    <a:pt x="17149" y="9938"/>
                    <a:pt x="17141" y="9938"/>
                  </a:cubicBezTo>
                  <a:close/>
                  <a:moveTo>
                    <a:pt x="17883" y="10375"/>
                  </a:moveTo>
                  <a:cubicBezTo>
                    <a:pt x="17868" y="10375"/>
                    <a:pt x="17854" y="10382"/>
                    <a:pt x="17846" y="10396"/>
                  </a:cubicBezTo>
                  <a:cubicBezTo>
                    <a:pt x="17834" y="10416"/>
                    <a:pt x="17841" y="10442"/>
                    <a:pt x="17861" y="10455"/>
                  </a:cubicBezTo>
                  <a:lnTo>
                    <a:pt x="18306" y="10716"/>
                  </a:lnTo>
                  <a:cubicBezTo>
                    <a:pt x="18313" y="10720"/>
                    <a:pt x="18320" y="10722"/>
                    <a:pt x="18327" y="10722"/>
                  </a:cubicBezTo>
                  <a:cubicBezTo>
                    <a:pt x="18342" y="10722"/>
                    <a:pt x="18357" y="10715"/>
                    <a:pt x="18365" y="10701"/>
                  </a:cubicBezTo>
                  <a:cubicBezTo>
                    <a:pt x="18376" y="10681"/>
                    <a:pt x="18369" y="10654"/>
                    <a:pt x="18349" y="10643"/>
                  </a:cubicBezTo>
                  <a:lnTo>
                    <a:pt x="17904" y="10380"/>
                  </a:lnTo>
                  <a:cubicBezTo>
                    <a:pt x="17897" y="10377"/>
                    <a:pt x="17890" y="10375"/>
                    <a:pt x="17883" y="103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650;p56">
              <a:extLst>
                <a:ext uri="{FF2B5EF4-FFF2-40B4-BE49-F238E27FC236}">
                  <a16:creationId xmlns:a16="http://schemas.microsoft.com/office/drawing/2014/main" id="{286C8B76-7ABB-CD9D-AF59-3CC5CC8263A8}"/>
                </a:ext>
              </a:extLst>
            </p:cNvPr>
            <p:cNvSpPr/>
            <p:nvPr/>
          </p:nvSpPr>
          <p:spPr>
            <a:xfrm>
              <a:off x="-1705323" y="3846412"/>
              <a:ext cx="21674" cy="21307"/>
            </a:xfrm>
            <a:custGeom>
              <a:avLst/>
              <a:gdLst/>
              <a:ahLst/>
              <a:cxnLst/>
              <a:rect l="l" t="t" r="r" b="b"/>
              <a:pathLst>
                <a:path w="354" h="348" extrusionOk="0">
                  <a:moveTo>
                    <a:pt x="49" y="1"/>
                  </a:moveTo>
                  <a:cubicBezTo>
                    <a:pt x="34" y="1"/>
                    <a:pt x="20" y="8"/>
                    <a:pt x="11" y="22"/>
                  </a:cubicBezTo>
                  <a:cubicBezTo>
                    <a:pt x="0" y="42"/>
                    <a:pt x="7" y="68"/>
                    <a:pt x="27" y="80"/>
                  </a:cubicBezTo>
                  <a:lnTo>
                    <a:pt x="186" y="174"/>
                  </a:lnTo>
                  <a:lnTo>
                    <a:pt x="27" y="269"/>
                  </a:lnTo>
                  <a:cubicBezTo>
                    <a:pt x="7" y="281"/>
                    <a:pt x="1" y="307"/>
                    <a:pt x="13" y="327"/>
                  </a:cubicBezTo>
                  <a:cubicBezTo>
                    <a:pt x="20" y="341"/>
                    <a:pt x="35" y="347"/>
                    <a:pt x="50" y="347"/>
                  </a:cubicBezTo>
                  <a:cubicBezTo>
                    <a:pt x="58" y="347"/>
                    <a:pt x="64" y="345"/>
                    <a:pt x="71" y="342"/>
                  </a:cubicBezTo>
                  <a:lnTo>
                    <a:pt x="354" y="173"/>
                  </a:lnTo>
                  <a:lnTo>
                    <a:pt x="70" y="6"/>
                  </a:lnTo>
                  <a:cubicBezTo>
                    <a:pt x="63" y="2"/>
                    <a:pt x="56" y="1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651;p56">
              <a:extLst>
                <a:ext uri="{FF2B5EF4-FFF2-40B4-BE49-F238E27FC236}">
                  <a16:creationId xmlns:a16="http://schemas.microsoft.com/office/drawing/2014/main" id="{FF3341E4-5C32-DD98-0E62-BAA0649B5A52}"/>
                </a:ext>
              </a:extLst>
            </p:cNvPr>
            <p:cNvSpPr/>
            <p:nvPr/>
          </p:nvSpPr>
          <p:spPr>
            <a:xfrm>
              <a:off x="-2305934" y="3873472"/>
              <a:ext cx="588207" cy="353524"/>
            </a:xfrm>
            <a:custGeom>
              <a:avLst/>
              <a:gdLst/>
              <a:ahLst/>
              <a:cxnLst/>
              <a:rect l="l" t="t" r="r" b="b"/>
              <a:pathLst>
                <a:path w="9607" h="5774" extrusionOk="0">
                  <a:moveTo>
                    <a:pt x="9558" y="1"/>
                  </a:moveTo>
                  <a:cubicBezTo>
                    <a:pt x="9550" y="1"/>
                    <a:pt x="9542" y="3"/>
                    <a:pt x="9535" y="7"/>
                  </a:cubicBezTo>
                  <a:lnTo>
                    <a:pt x="9083" y="278"/>
                  </a:lnTo>
                  <a:cubicBezTo>
                    <a:pt x="9063" y="289"/>
                    <a:pt x="9056" y="316"/>
                    <a:pt x="9068" y="337"/>
                  </a:cubicBezTo>
                  <a:cubicBezTo>
                    <a:pt x="9076" y="350"/>
                    <a:pt x="9091" y="357"/>
                    <a:pt x="9105" y="357"/>
                  </a:cubicBezTo>
                  <a:cubicBezTo>
                    <a:pt x="9112" y="357"/>
                    <a:pt x="9120" y="355"/>
                    <a:pt x="9127" y="351"/>
                  </a:cubicBezTo>
                  <a:lnTo>
                    <a:pt x="9579" y="80"/>
                  </a:lnTo>
                  <a:cubicBezTo>
                    <a:pt x="9600" y="67"/>
                    <a:pt x="9606" y="42"/>
                    <a:pt x="9594" y="21"/>
                  </a:cubicBezTo>
                  <a:cubicBezTo>
                    <a:pt x="9587" y="8"/>
                    <a:pt x="9572" y="1"/>
                    <a:pt x="9558" y="1"/>
                  </a:cubicBezTo>
                  <a:close/>
                  <a:moveTo>
                    <a:pt x="8803" y="452"/>
                  </a:moveTo>
                  <a:cubicBezTo>
                    <a:pt x="8795" y="452"/>
                    <a:pt x="8788" y="454"/>
                    <a:pt x="8781" y="458"/>
                  </a:cubicBezTo>
                  <a:lnTo>
                    <a:pt x="8328" y="728"/>
                  </a:lnTo>
                  <a:cubicBezTo>
                    <a:pt x="8308" y="741"/>
                    <a:pt x="8301" y="767"/>
                    <a:pt x="8314" y="787"/>
                  </a:cubicBezTo>
                  <a:cubicBezTo>
                    <a:pt x="8322" y="801"/>
                    <a:pt x="8336" y="808"/>
                    <a:pt x="8351" y="808"/>
                  </a:cubicBezTo>
                  <a:cubicBezTo>
                    <a:pt x="8358" y="808"/>
                    <a:pt x="8365" y="806"/>
                    <a:pt x="8372" y="802"/>
                  </a:cubicBezTo>
                  <a:lnTo>
                    <a:pt x="8825" y="531"/>
                  </a:lnTo>
                  <a:cubicBezTo>
                    <a:pt x="8845" y="519"/>
                    <a:pt x="8852" y="493"/>
                    <a:pt x="8840" y="473"/>
                  </a:cubicBezTo>
                  <a:cubicBezTo>
                    <a:pt x="8831" y="460"/>
                    <a:pt x="8817" y="452"/>
                    <a:pt x="8803" y="452"/>
                  </a:cubicBezTo>
                  <a:close/>
                  <a:moveTo>
                    <a:pt x="8048" y="904"/>
                  </a:moveTo>
                  <a:cubicBezTo>
                    <a:pt x="8041" y="904"/>
                    <a:pt x="8033" y="906"/>
                    <a:pt x="8027" y="910"/>
                  </a:cubicBezTo>
                  <a:lnTo>
                    <a:pt x="7574" y="1180"/>
                  </a:lnTo>
                  <a:cubicBezTo>
                    <a:pt x="7554" y="1192"/>
                    <a:pt x="7547" y="1218"/>
                    <a:pt x="7559" y="1239"/>
                  </a:cubicBezTo>
                  <a:cubicBezTo>
                    <a:pt x="7567" y="1252"/>
                    <a:pt x="7581" y="1260"/>
                    <a:pt x="7595" y="1260"/>
                  </a:cubicBezTo>
                  <a:cubicBezTo>
                    <a:pt x="7603" y="1260"/>
                    <a:pt x="7611" y="1258"/>
                    <a:pt x="7618" y="1254"/>
                  </a:cubicBezTo>
                  <a:lnTo>
                    <a:pt x="8070" y="983"/>
                  </a:lnTo>
                  <a:cubicBezTo>
                    <a:pt x="8091" y="971"/>
                    <a:pt x="8097" y="945"/>
                    <a:pt x="8085" y="924"/>
                  </a:cubicBezTo>
                  <a:cubicBezTo>
                    <a:pt x="8077" y="911"/>
                    <a:pt x="8063" y="904"/>
                    <a:pt x="8048" y="904"/>
                  </a:cubicBezTo>
                  <a:close/>
                  <a:moveTo>
                    <a:pt x="7293" y="1355"/>
                  </a:moveTo>
                  <a:cubicBezTo>
                    <a:pt x="7286" y="1355"/>
                    <a:pt x="7279" y="1357"/>
                    <a:pt x="7272" y="1361"/>
                  </a:cubicBezTo>
                  <a:lnTo>
                    <a:pt x="6819" y="1632"/>
                  </a:lnTo>
                  <a:cubicBezTo>
                    <a:pt x="6799" y="1644"/>
                    <a:pt x="6792" y="1670"/>
                    <a:pt x="6804" y="1690"/>
                  </a:cubicBezTo>
                  <a:cubicBezTo>
                    <a:pt x="6813" y="1704"/>
                    <a:pt x="6826" y="1712"/>
                    <a:pt x="6841" y="1712"/>
                  </a:cubicBezTo>
                  <a:cubicBezTo>
                    <a:pt x="6849" y="1712"/>
                    <a:pt x="6855" y="1709"/>
                    <a:pt x="6862" y="1705"/>
                  </a:cubicBezTo>
                  <a:lnTo>
                    <a:pt x="7315" y="1435"/>
                  </a:lnTo>
                  <a:cubicBezTo>
                    <a:pt x="7335" y="1422"/>
                    <a:pt x="7342" y="1396"/>
                    <a:pt x="7330" y="1376"/>
                  </a:cubicBezTo>
                  <a:cubicBezTo>
                    <a:pt x="7322" y="1363"/>
                    <a:pt x="7308" y="1355"/>
                    <a:pt x="7293" y="1355"/>
                  </a:cubicBezTo>
                  <a:close/>
                  <a:moveTo>
                    <a:pt x="6539" y="1807"/>
                  </a:moveTo>
                  <a:cubicBezTo>
                    <a:pt x="6532" y="1807"/>
                    <a:pt x="6524" y="1809"/>
                    <a:pt x="6518" y="1813"/>
                  </a:cubicBezTo>
                  <a:lnTo>
                    <a:pt x="6064" y="2083"/>
                  </a:lnTo>
                  <a:cubicBezTo>
                    <a:pt x="6044" y="2096"/>
                    <a:pt x="6038" y="2121"/>
                    <a:pt x="6049" y="2142"/>
                  </a:cubicBezTo>
                  <a:cubicBezTo>
                    <a:pt x="6057" y="2155"/>
                    <a:pt x="6072" y="2163"/>
                    <a:pt x="6086" y="2163"/>
                  </a:cubicBezTo>
                  <a:cubicBezTo>
                    <a:pt x="6094" y="2163"/>
                    <a:pt x="6101" y="2161"/>
                    <a:pt x="6108" y="2156"/>
                  </a:cubicBezTo>
                  <a:lnTo>
                    <a:pt x="6560" y="1886"/>
                  </a:lnTo>
                  <a:cubicBezTo>
                    <a:pt x="6581" y="1874"/>
                    <a:pt x="6587" y="1848"/>
                    <a:pt x="6576" y="1828"/>
                  </a:cubicBezTo>
                  <a:cubicBezTo>
                    <a:pt x="6568" y="1814"/>
                    <a:pt x="6553" y="1807"/>
                    <a:pt x="6539" y="1807"/>
                  </a:cubicBezTo>
                  <a:close/>
                  <a:moveTo>
                    <a:pt x="5784" y="2258"/>
                  </a:moveTo>
                  <a:cubicBezTo>
                    <a:pt x="5776" y="2258"/>
                    <a:pt x="5769" y="2260"/>
                    <a:pt x="5762" y="2263"/>
                  </a:cubicBezTo>
                  <a:lnTo>
                    <a:pt x="5309" y="2535"/>
                  </a:lnTo>
                  <a:cubicBezTo>
                    <a:pt x="5289" y="2547"/>
                    <a:pt x="5282" y="2573"/>
                    <a:pt x="5295" y="2593"/>
                  </a:cubicBezTo>
                  <a:cubicBezTo>
                    <a:pt x="5303" y="2607"/>
                    <a:pt x="5317" y="2614"/>
                    <a:pt x="5332" y="2614"/>
                  </a:cubicBezTo>
                  <a:cubicBezTo>
                    <a:pt x="5339" y="2614"/>
                    <a:pt x="5347" y="2612"/>
                    <a:pt x="5353" y="2608"/>
                  </a:cubicBezTo>
                  <a:lnTo>
                    <a:pt x="5806" y="2338"/>
                  </a:lnTo>
                  <a:cubicBezTo>
                    <a:pt x="5826" y="2325"/>
                    <a:pt x="5833" y="2299"/>
                    <a:pt x="5821" y="2279"/>
                  </a:cubicBezTo>
                  <a:cubicBezTo>
                    <a:pt x="5812" y="2265"/>
                    <a:pt x="5798" y="2258"/>
                    <a:pt x="5784" y="2258"/>
                  </a:cubicBezTo>
                  <a:close/>
                  <a:moveTo>
                    <a:pt x="5030" y="2709"/>
                  </a:moveTo>
                  <a:cubicBezTo>
                    <a:pt x="5022" y="2709"/>
                    <a:pt x="5015" y="2711"/>
                    <a:pt x="5008" y="2715"/>
                  </a:cubicBezTo>
                  <a:lnTo>
                    <a:pt x="4555" y="2986"/>
                  </a:lnTo>
                  <a:cubicBezTo>
                    <a:pt x="4535" y="2997"/>
                    <a:pt x="4528" y="3025"/>
                    <a:pt x="4540" y="3045"/>
                  </a:cubicBezTo>
                  <a:cubicBezTo>
                    <a:pt x="4548" y="3058"/>
                    <a:pt x="4563" y="3065"/>
                    <a:pt x="4576" y="3065"/>
                  </a:cubicBezTo>
                  <a:cubicBezTo>
                    <a:pt x="4584" y="3065"/>
                    <a:pt x="4592" y="3063"/>
                    <a:pt x="4599" y="3059"/>
                  </a:cubicBezTo>
                  <a:lnTo>
                    <a:pt x="5052" y="2788"/>
                  </a:lnTo>
                  <a:cubicBezTo>
                    <a:pt x="5072" y="2777"/>
                    <a:pt x="5079" y="2750"/>
                    <a:pt x="5066" y="2729"/>
                  </a:cubicBezTo>
                  <a:cubicBezTo>
                    <a:pt x="5058" y="2716"/>
                    <a:pt x="5044" y="2709"/>
                    <a:pt x="5030" y="2709"/>
                  </a:cubicBezTo>
                  <a:close/>
                  <a:moveTo>
                    <a:pt x="4275" y="3160"/>
                  </a:moveTo>
                  <a:cubicBezTo>
                    <a:pt x="4267" y="3160"/>
                    <a:pt x="4260" y="3162"/>
                    <a:pt x="4253" y="3166"/>
                  </a:cubicBezTo>
                  <a:lnTo>
                    <a:pt x="3800" y="3438"/>
                  </a:lnTo>
                  <a:cubicBezTo>
                    <a:pt x="3780" y="3449"/>
                    <a:pt x="3773" y="3476"/>
                    <a:pt x="3786" y="3496"/>
                  </a:cubicBezTo>
                  <a:cubicBezTo>
                    <a:pt x="3794" y="3510"/>
                    <a:pt x="3807" y="3517"/>
                    <a:pt x="3822" y="3517"/>
                  </a:cubicBezTo>
                  <a:cubicBezTo>
                    <a:pt x="3830" y="3517"/>
                    <a:pt x="3838" y="3514"/>
                    <a:pt x="3844" y="3511"/>
                  </a:cubicBezTo>
                  <a:lnTo>
                    <a:pt x="4296" y="3240"/>
                  </a:lnTo>
                  <a:cubicBezTo>
                    <a:pt x="4317" y="3227"/>
                    <a:pt x="4323" y="3201"/>
                    <a:pt x="4312" y="3181"/>
                  </a:cubicBezTo>
                  <a:cubicBezTo>
                    <a:pt x="4304" y="3168"/>
                    <a:pt x="4289" y="3160"/>
                    <a:pt x="4275" y="3160"/>
                  </a:cubicBezTo>
                  <a:close/>
                  <a:moveTo>
                    <a:pt x="3520" y="3612"/>
                  </a:moveTo>
                  <a:cubicBezTo>
                    <a:pt x="3513" y="3612"/>
                    <a:pt x="3505" y="3614"/>
                    <a:pt x="3499" y="3618"/>
                  </a:cubicBezTo>
                  <a:lnTo>
                    <a:pt x="3045" y="3888"/>
                  </a:lnTo>
                  <a:cubicBezTo>
                    <a:pt x="3025" y="3901"/>
                    <a:pt x="3019" y="3928"/>
                    <a:pt x="3030" y="3947"/>
                  </a:cubicBezTo>
                  <a:cubicBezTo>
                    <a:pt x="3038" y="3960"/>
                    <a:pt x="3053" y="3968"/>
                    <a:pt x="3067" y="3968"/>
                  </a:cubicBezTo>
                  <a:cubicBezTo>
                    <a:pt x="3075" y="3968"/>
                    <a:pt x="3082" y="3966"/>
                    <a:pt x="3089" y="3963"/>
                  </a:cubicBezTo>
                  <a:lnTo>
                    <a:pt x="3541" y="3691"/>
                  </a:lnTo>
                  <a:cubicBezTo>
                    <a:pt x="3563" y="3679"/>
                    <a:pt x="3568" y="3653"/>
                    <a:pt x="3557" y="3633"/>
                  </a:cubicBezTo>
                  <a:cubicBezTo>
                    <a:pt x="3549" y="3619"/>
                    <a:pt x="3535" y="3612"/>
                    <a:pt x="3520" y="3612"/>
                  </a:cubicBezTo>
                  <a:close/>
                  <a:moveTo>
                    <a:pt x="2765" y="4063"/>
                  </a:moveTo>
                  <a:cubicBezTo>
                    <a:pt x="2758" y="4063"/>
                    <a:pt x="2750" y="4065"/>
                    <a:pt x="2743" y="4069"/>
                  </a:cubicBezTo>
                  <a:lnTo>
                    <a:pt x="2290" y="4340"/>
                  </a:lnTo>
                  <a:cubicBezTo>
                    <a:pt x="2270" y="4352"/>
                    <a:pt x="2263" y="4378"/>
                    <a:pt x="2276" y="4398"/>
                  </a:cubicBezTo>
                  <a:cubicBezTo>
                    <a:pt x="2284" y="4412"/>
                    <a:pt x="2298" y="4420"/>
                    <a:pt x="2313" y="4420"/>
                  </a:cubicBezTo>
                  <a:cubicBezTo>
                    <a:pt x="2320" y="4420"/>
                    <a:pt x="2328" y="4417"/>
                    <a:pt x="2334" y="4414"/>
                  </a:cubicBezTo>
                  <a:lnTo>
                    <a:pt x="2787" y="4143"/>
                  </a:lnTo>
                  <a:cubicBezTo>
                    <a:pt x="2807" y="4130"/>
                    <a:pt x="2814" y="4104"/>
                    <a:pt x="2802" y="4084"/>
                  </a:cubicBezTo>
                  <a:cubicBezTo>
                    <a:pt x="2794" y="4071"/>
                    <a:pt x="2780" y="4063"/>
                    <a:pt x="2765" y="4063"/>
                  </a:cubicBezTo>
                  <a:close/>
                  <a:moveTo>
                    <a:pt x="2011" y="4515"/>
                  </a:moveTo>
                  <a:cubicBezTo>
                    <a:pt x="2003" y="4515"/>
                    <a:pt x="1996" y="4517"/>
                    <a:pt x="1989" y="4521"/>
                  </a:cubicBezTo>
                  <a:lnTo>
                    <a:pt x="1536" y="4791"/>
                  </a:lnTo>
                  <a:cubicBezTo>
                    <a:pt x="1516" y="4804"/>
                    <a:pt x="1509" y="4830"/>
                    <a:pt x="1521" y="4850"/>
                  </a:cubicBezTo>
                  <a:cubicBezTo>
                    <a:pt x="1529" y="4863"/>
                    <a:pt x="1544" y="4871"/>
                    <a:pt x="1558" y="4871"/>
                  </a:cubicBezTo>
                  <a:cubicBezTo>
                    <a:pt x="1565" y="4871"/>
                    <a:pt x="1573" y="4869"/>
                    <a:pt x="1580" y="4864"/>
                  </a:cubicBezTo>
                  <a:lnTo>
                    <a:pt x="2033" y="4594"/>
                  </a:lnTo>
                  <a:cubicBezTo>
                    <a:pt x="2053" y="4582"/>
                    <a:pt x="2060" y="4556"/>
                    <a:pt x="2047" y="4536"/>
                  </a:cubicBezTo>
                  <a:cubicBezTo>
                    <a:pt x="2039" y="4522"/>
                    <a:pt x="2025" y="4515"/>
                    <a:pt x="2011" y="4515"/>
                  </a:cubicBezTo>
                  <a:close/>
                  <a:moveTo>
                    <a:pt x="1256" y="4966"/>
                  </a:moveTo>
                  <a:cubicBezTo>
                    <a:pt x="1249" y="4966"/>
                    <a:pt x="1241" y="4968"/>
                    <a:pt x="1234" y="4973"/>
                  </a:cubicBezTo>
                  <a:lnTo>
                    <a:pt x="782" y="5243"/>
                  </a:lnTo>
                  <a:cubicBezTo>
                    <a:pt x="761" y="5255"/>
                    <a:pt x="754" y="5281"/>
                    <a:pt x="767" y="5301"/>
                  </a:cubicBezTo>
                  <a:cubicBezTo>
                    <a:pt x="775" y="5315"/>
                    <a:pt x="788" y="5323"/>
                    <a:pt x="803" y="5323"/>
                  </a:cubicBezTo>
                  <a:cubicBezTo>
                    <a:pt x="811" y="5323"/>
                    <a:pt x="819" y="5321"/>
                    <a:pt x="825" y="5316"/>
                  </a:cubicBezTo>
                  <a:lnTo>
                    <a:pt x="1278" y="5046"/>
                  </a:lnTo>
                  <a:cubicBezTo>
                    <a:pt x="1298" y="5033"/>
                    <a:pt x="1305" y="5008"/>
                    <a:pt x="1293" y="4987"/>
                  </a:cubicBezTo>
                  <a:cubicBezTo>
                    <a:pt x="1285" y="4974"/>
                    <a:pt x="1271" y="4966"/>
                    <a:pt x="1256" y="4966"/>
                  </a:cubicBezTo>
                  <a:close/>
                  <a:moveTo>
                    <a:pt x="501" y="5417"/>
                  </a:moveTo>
                  <a:cubicBezTo>
                    <a:pt x="494" y="5417"/>
                    <a:pt x="486" y="5419"/>
                    <a:pt x="480" y="5423"/>
                  </a:cubicBezTo>
                  <a:lnTo>
                    <a:pt x="27" y="5694"/>
                  </a:lnTo>
                  <a:cubicBezTo>
                    <a:pt x="7" y="5707"/>
                    <a:pt x="0" y="5733"/>
                    <a:pt x="12" y="5753"/>
                  </a:cubicBezTo>
                  <a:cubicBezTo>
                    <a:pt x="20" y="5766"/>
                    <a:pt x="34" y="5773"/>
                    <a:pt x="48" y="5773"/>
                  </a:cubicBezTo>
                  <a:cubicBezTo>
                    <a:pt x="56" y="5773"/>
                    <a:pt x="64" y="5772"/>
                    <a:pt x="70" y="5768"/>
                  </a:cubicBezTo>
                  <a:lnTo>
                    <a:pt x="523" y="5496"/>
                  </a:lnTo>
                  <a:cubicBezTo>
                    <a:pt x="544" y="5485"/>
                    <a:pt x="550" y="5458"/>
                    <a:pt x="538" y="5439"/>
                  </a:cubicBezTo>
                  <a:cubicBezTo>
                    <a:pt x="530" y="5425"/>
                    <a:pt x="515" y="5417"/>
                    <a:pt x="501" y="54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652;p56">
              <a:extLst>
                <a:ext uri="{FF2B5EF4-FFF2-40B4-BE49-F238E27FC236}">
                  <a16:creationId xmlns:a16="http://schemas.microsoft.com/office/drawing/2014/main" id="{AF74911B-A84F-7A48-714A-FF7A3CD1E2FD}"/>
                </a:ext>
              </a:extLst>
            </p:cNvPr>
            <p:cNvSpPr/>
            <p:nvPr/>
          </p:nvSpPr>
          <p:spPr>
            <a:xfrm>
              <a:off x="-2337954" y="4232733"/>
              <a:ext cx="19531" cy="13409"/>
            </a:xfrm>
            <a:custGeom>
              <a:avLst/>
              <a:gdLst/>
              <a:ahLst/>
              <a:cxnLst/>
              <a:rect l="l" t="t" r="r" b="b"/>
              <a:pathLst>
                <a:path w="319" h="219" extrusionOk="0">
                  <a:moveTo>
                    <a:pt x="270" y="1"/>
                  </a:moveTo>
                  <a:cubicBezTo>
                    <a:pt x="262" y="1"/>
                    <a:pt x="255" y="3"/>
                    <a:pt x="248" y="7"/>
                  </a:cubicBezTo>
                  <a:lnTo>
                    <a:pt x="28" y="138"/>
                  </a:lnTo>
                  <a:cubicBezTo>
                    <a:pt x="7" y="151"/>
                    <a:pt x="1" y="177"/>
                    <a:pt x="13" y="197"/>
                  </a:cubicBezTo>
                  <a:cubicBezTo>
                    <a:pt x="21" y="210"/>
                    <a:pt x="35" y="218"/>
                    <a:pt x="50" y="218"/>
                  </a:cubicBezTo>
                  <a:cubicBezTo>
                    <a:pt x="57" y="218"/>
                    <a:pt x="65" y="216"/>
                    <a:pt x="71" y="212"/>
                  </a:cubicBezTo>
                  <a:lnTo>
                    <a:pt x="291" y="80"/>
                  </a:lnTo>
                  <a:cubicBezTo>
                    <a:pt x="311" y="68"/>
                    <a:pt x="318" y="41"/>
                    <a:pt x="307" y="21"/>
                  </a:cubicBezTo>
                  <a:cubicBezTo>
                    <a:pt x="299" y="8"/>
                    <a:pt x="284" y="1"/>
                    <a:pt x="27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653;p56">
              <a:extLst>
                <a:ext uri="{FF2B5EF4-FFF2-40B4-BE49-F238E27FC236}">
                  <a16:creationId xmlns:a16="http://schemas.microsoft.com/office/drawing/2014/main" id="{F7739BEA-D84C-E01C-33C5-150972354E4F}"/>
                </a:ext>
              </a:extLst>
            </p:cNvPr>
            <p:cNvSpPr/>
            <p:nvPr/>
          </p:nvSpPr>
          <p:spPr>
            <a:xfrm>
              <a:off x="-3575604" y="3517090"/>
              <a:ext cx="19654" cy="131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1" y="1"/>
                  </a:moveTo>
                  <a:cubicBezTo>
                    <a:pt x="264" y="1"/>
                    <a:pt x="257" y="2"/>
                    <a:pt x="251" y="6"/>
                  </a:cubicBezTo>
                  <a:lnTo>
                    <a:pt x="28" y="134"/>
                  </a:lnTo>
                  <a:cubicBezTo>
                    <a:pt x="7" y="146"/>
                    <a:pt x="1" y="173"/>
                    <a:pt x="13" y="193"/>
                  </a:cubicBezTo>
                  <a:cubicBezTo>
                    <a:pt x="21" y="206"/>
                    <a:pt x="36" y="214"/>
                    <a:pt x="50" y="214"/>
                  </a:cubicBezTo>
                  <a:cubicBezTo>
                    <a:pt x="57" y="214"/>
                    <a:pt x="65" y="212"/>
                    <a:pt x="70" y="209"/>
                  </a:cubicBezTo>
                  <a:lnTo>
                    <a:pt x="293" y="80"/>
                  </a:lnTo>
                  <a:cubicBezTo>
                    <a:pt x="314" y="69"/>
                    <a:pt x="320" y="42"/>
                    <a:pt x="308" y="22"/>
                  </a:cubicBezTo>
                  <a:cubicBezTo>
                    <a:pt x="300" y="8"/>
                    <a:pt x="286" y="1"/>
                    <a:pt x="2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654;p56">
              <a:extLst>
                <a:ext uri="{FF2B5EF4-FFF2-40B4-BE49-F238E27FC236}">
                  <a16:creationId xmlns:a16="http://schemas.microsoft.com/office/drawing/2014/main" id="{6DB75DB3-FC41-6BAA-7C2C-DA138ABCAC17}"/>
                </a:ext>
              </a:extLst>
            </p:cNvPr>
            <p:cNvSpPr/>
            <p:nvPr/>
          </p:nvSpPr>
          <p:spPr>
            <a:xfrm>
              <a:off x="-4548398" y="3535640"/>
              <a:ext cx="960344" cy="556308"/>
            </a:xfrm>
            <a:custGeom>
              <a:avLst/>
              <a:gdLst/>
              <a:ahLst/>
              <a:cxnLst/>
              <a:rect l="l" t="t" r="r" b="b"/>
              <a:pathLst>
                <a:path w="15685" h="9086" extrusionOk="0">
                  <a:moveTo>
                    <a:pt x="15636" y="0"/>
                  </a:moveTo>
                  <a:cubicBezTo>
                    <a:pt x="15629" y="0"/>
                    <a:pt x="15621" y="2"/>
                    <a:pt x="15615" y="6"/>
                  </a:cubicBezTo>
                  <a:lnTo>
                    <a:pt x="15160" y="268"/>
                  </a:lnTo>
                  <a:cubicBezTo>
                    <a:pt x="15140" y="280"/>
                    <a:pt x="15133" y="307"/>
                    <a:pt x="15145" y="327"/>
                  </a:cubicBezTo>
                  <a:cubicBezTo>
                    <a:pt x="15153" y="340"/>
                    <a:pt x="15168" y="348"/>
                    <a:pt x="15182" y="348"/>
                  </a:cubicBezTo>
                  <a:cubicBezTo>
                    <a:pt x="15189" y="348"/>
                    <a:pt x="15197" y="346"/>
                    <a:pt x="15203" y="343"/>
                  </a:cubicBezTo>
                  <a:lnTo>
                    <a:pt x="15658" y="80"/>
                  </a:lnTo>
                  <a:cubicBezTo>
                    <a:pt x="15678" y="68"/>
                    <a:pt x="15685" y="42"/>
                    <a:pt x="15672" y="22"/>
                  </a:cubicBezTo>
                  <a:cubicBezTo>
                    <a:pt x="15665" y="8"/>
                    <a:pt x="15650" y="0"/>
                    <a:pt x="15636" y="0"/>
                  </a:cubicBezTo>
                  <a:close/>
                  <a:moveTo>
                    <a:pt x="14879" y="437"/>
                  </a:moveTo>
                  <a:cubicBezTo>
                    <a:pt x="14872" y="437"/>
                    <a:pt x="14865" y="439"/>
                    <a:pt x="14858" y="443"/>
                  </a:cubicBezTo>
                  <a:lnTo>
                    <a:pt x="14404" y="705"/>
                  </a:lnTo>
                  <a:cubicBezTo>
                    <a:pt x="14384" y="716"/>
                    <a:pt x="14376" y="743"/>
                    <a:pt x="14389" y="764"/>
                  </a:cubicBezTo>
                  <a:cubicBezTo>
                    <a:pt x="14396" y="777"/>
                    <a:pt x="14411" y="785"/>
                    <a:pt x="14426" y="785"/>
                  </a:cubicBezTo>
                  <a:cubicBezTo>
                    <a:pt x="14432" y="785"/>
                    <a:pt x="14440" y="783"/>
                    <a:pt x="14447" y="779"/>
                  </a:cubicBezTo>
                  <a:lnTo>
                    <a:pt x="14901" y="517"/>
                  </a:lnTo>
                  <a:cubicBezTo>
                    <a:pt x="14921" y="505"/>
                    <a:pt x="14928" y="479"/>
                    <a:pt x="14916" y="459"/>
                  </a:cubicBezTo>
                  <a:cubicBezTo>
                    <a:pt x="14908" y="445"/>
                    <a:pt x="14894" y="437"/>
                    <a:pt x="14879" y="437"/>
                  </a:cubicBezTo>
                  <a:close/>
                  <a:moveTo>
                    <a:pt x="14122" y="874"/>
                  </a:moveTo>
                  <a:cubicBezTo>
                    <a:pt x="14115" y="874"/>
                    <a:pt x="14108" y="876"/>
                    <a:pt x="14101" y="880"/>
                  </a:cubicBezTo>
                  <a:lnTo>
                    <a:pt x="13648" y="1142"/>
                  </a:lnTo>
                  <a:cubicBezTo>
                    <a:pt x="13627" y="1153"/>
                    <a:pt x="13619" y="1180"/>
                    <a:pt x="13632" y="1201"/>
                  </a:cubicBezTo>
                  <a:cubicBezTo>
                    <a:pt x="13640" y="1214"/>
                    <a:pt x="13654" y="1222"/>
                    <a:pt x="13669" y="1222"/>
                  </a:cubicBezTo>
                  <a:cubicBezTo>
                    <a:pt x="13676" y="1222"/>
                    <a:pt x="13684" y="1220"/>
                    <a:pt x="13690" y="1216"/>
                  </a:cubicBezTo>
                  <a:lnTo>
                    <a:pt x="14144" y="954"/>
                  </a:lnTo>
                  <a:cubicBezTo>
                    <a:pt x="14164" y="943"/>
                    <a:pt x="14171" y="916"/>
                    <a:pt x="14160" y="895"/>
                  </a:cubicBezTo>
                  <a:cubicBezTo>
                    <a:pt x="14152" y="882"/>
                    <a:pt x="14137" y="874"/>
                    <a:pt x="14122" y="874"/>
                  </a:cubicBezTo>
                  <a:close/>
                  <a:moveTo>
                    <a:pt x="13366" y="1311"/>
                  </a:moveTo>
                  <a:cubicBezTo>
                    <a:pt x="13359" y="1311"/>
                    <a:pt x="13351" y="1313"/>
                    <a:pt x="13345" y="1317"/>
                  </a:cubicBezTo>
                  <a:lnTo>
                    <a:pt x="12891" y="1579"/>
                  </a:lnTo>
                  <a:cubicBezTo>
                    <a:pt x="12871" y="1590"/>
                    <a:pt x="12863" y="1617"/>
                    <a:pt x="12875" y="1638"/>
                  </a:cubicBezTo>
                  <a:cubicBezTo>
                    <a:pt x="12883" y="1651"/>
                    <a:pt x="12898" y="1659"/>
                    <a:pt x="12912" y="1659"/>
                  </a:cubicBezTo>
                  <a:cubicBezTo>
                    <a:pt x="12919" y="1659"/>
                    <a:pt x="12927" y="1657"/>
                    <a:pt x="12934" y="1652"/>
                  </a:cubicBezTo>
                  <a:lnTo>
                    <a:pt x="13388" y="1391"/>
                  </a:lnTo>
                  <a:cubicBezTo>
                    <a:pt x="13408" y="1379"/>
                    <a:pt x="13415" y="1353"/>
                    <a:pt x="13403" y="1332"/>
                  </a:cubicBezTo>
                  <a:cubicBezTo>
                    <a:pt x="13395" y="1319"/>
                    <a:pt x="13380" y="1311"/>
                    <a:pt x="13366" y="1311"/>
                  </a:cubicBezTo>
                  <a:close/>
                  <a:moveTo>
                    <a:pt x="12609" y="1748"/>
                  </a:moveTo>
                  <a:cubicBezTo>
                    <a:pt x="12602" y="1748"/>
                    <a:pt x="12595" y="1750"/>
                    <a:pt x="12588" y="1754"/>
                  </a:cubicBezTo>
                  <a:lnTo>
                    <a:pt x="12134" y="2016"/>
                  </a:lnTo>
                  <a:cubicBezTo>
                    <a:pt x="12114" y="2027"/>
                    <a:pt x="12107" y="2054"/>
                    <a:pt x="12118" y="2074"/>
                  </a:cubicBezTo>
                  <a:cubicBezTo>
                    <a:pt x="12126" y="2088"/>
                    <a:pt x="12141" y="2096"/>
                    <a:pt x="12156" y="2096"/>
                  </a:cubicBezTo>
                  <a:cubicBezTo>
                    <a:pt x="12162" y="2096"/>
                    <a:pt x="12170" y="2094"/>
                    <a:pt x="12177" y="2089"/>
                  </a:cubicBezTo>
                  <a:lnTo>
                    <a:pt x="12631" y="1828"/>
                  </a:lnTo>
                  <a:cubicBezTo>
                    <a:pt x="12651" y="1815"/>
                    <a:pt x="12658" y="1790"/>
                    <a:pt x="12647" y="1769"/>
                  </a:cubicBezTo>
                  <a:cubicBezTo>
                    <a:pt x="12638" y="1756"/>
                    <a:pt x="12624" y="1748"/>
                    <a:pt x="12609" y="1748"/>
                  </a:cubicBezTo>
                  <a:close/>
                  <a:moveTo>
                    <a:pt x="11852" y="2185"/>
                  </a:moveTo>
                  <a:cubicBezTo>
                    <a:pt x="11845" y="2185"/>
                    <a:pt x="11838" y="2186"/>
                    <a:pt x="11831" y="2190"/>
                  </a:cubicBezTo>
                  <a:lnTo>
                    <a:pt x="11378" y="2453"/>
                  </a:lnTo>
                  <a:cubicBezTo>
                    <a:pt x="11357" y="2464"/>
                    <a:pt x="11350" y="2491"/>
                    <a:pt x="11362" y="2511"/>
                  </a:cubicBezTo>
                  <a:cubicBezTo>
                    <a:pt x="11370" y="2525"/>
                    <a:pt x="11384" y="2533"/>
                    <a:pt x="11399" y="2533"/>
                  </a:cubicBezTo>
                  <a:cubicBezTo>
                    <a:pt x="11406" y="2533"/>
                    <a:pt x="11414" y="2531"/>
                    <a:pt x="11420" y="2526"/>
                  </a:cubicBezTo>
                  <a:lnTo>
                    <a:pt x="11874" y="2265"/>
                  </a:lnTo>
                  <a:cubicBezTo>
                    <a:pt x="11894" y="2252"/>
                    <a:pt x="11901" y="2226"/>
                    <a:pt x="11890" y="2206"/>
                  </a:cubicBezTo>
                  <a:cubicBezTo>
                    <a:pt x="11882" y="2193"/>
                    <a:pt x="11867" y="2185"/>
                    <a:pt x="11852" y="2185"/>
                  </a:cubicBezTo>
                  <a:close/>
                  <a:moveTo>
                    <a:pt x="11096" y="2622"/>
                  </a:moveTo>
                  <a:cubicBezTo>
                    <a:pt x="11088" y="2622"/>
                    <a:pt x="11081" y="2624"/>
                    <a:pt x="11075" y="2627"/>
                  </a:cubicBezTo>
                  <a:lnTo>
                    <a:pt x="10621" y="2890"/>
                  </a:lnTo>
                  <a:cubicBezTo>
                    <a:pt x="10601" y="2901"/>
                    <a:pt x="10594" y="2928"/>
                    <a:pt x="10605" y="2948"/>
                  </a:cubicBezTo>
                  <a:cubicBezTo>
                    <a:pt x="10613" y="2962"/>
                    <a:pt x="10628" y="2970"/>
                    <a:pt x="10642" y="2970"/>
                  </a:cubicBezTo>
                  <a:cubicBezTo>
                    <a:pt x="10649" y="2970"/>
                    <a:pt x="10657" y="2967"/>
                    <a:pt x="10664" y="2963"/>
                  </a:cubicBezTo>
                  <a:lnTo>
                    <a:pt x="11117" y="2702"/>
                  </a:lnTo>
                  <a:cubicBezTo>
                    <a:pt x="11138" y="2689"/>
                    <a:pt x="11144" y="2663"/>
                    <a:pt x="11133" y="2643"/>
                  </a:cubicBezTo>
                  <a:cubicBezTo>
                    <a:pt x="11125" y="2629"/>
                    <a:pt x="11110" y="2622"/>
                    <a:pt x="11096" y="2622"/>
                  </a:cubicBezTo>
                  <a:close/>
                  <a:moveTo>
                    <a:pt x="10339" y="3058"/>
                  </a:moveTo>
                  <a:cubicBezTo>
                    <a:pt x="10332" y="3058"/>
                    <a:pt x="10325" y="3060"/>
                    <a:pt x="10318" y="3064"/>
                  </a:cubicBezTo>
                  <a:lnTo>
                    <a:pt x="9864" y="3327"/>
                  </a:lnTo>
                  <a:cubicBezTo>
                    <a:pt x="9844" y="3338"/>
                    <a:pt x="9837" y="3364"/>
                    <a:pt x="9848" y="3384"/>
                  </a:cubicBezTo>
                  <a:cubicBezTo>
                    <a:pt x="9856" y="3399"/>
                    <a:pt x="9871" y="3407"/>
                    <a:pt x="9885" y="3407"/>
                  </a:cubicBezTo>
                  <a:cubicBezTo>
                    <a:pt x="9892" y="3407"/>
                    <a:pt x="9900" y="3404"/>
                    <a:pt x="9907" y="3400"/>
                  </a:cubicBezTo>
                  <a:lnTo>
                    <a:pt x="10361" y="3137"/>
                  </a:lnTo>
                  <a:cubicBezTo>
                    <a:pt x="10381" y="3126"/>
                    <a:pt x="10388" y="3100"/>
                    <a:pt x="10376" y="3080"/>
                  </a:cubicBezTo>
                  <a:cubicBezTo>
                    <a:pt x="10369" y="3066"/>
                    <a:pt x="10354" y="3058"/>
                    <a:pt x="10339" y="3058"/>
                  </a:cubicBezTo>
                  <a:close/>
                  <a:moveTo>
                    <a:pt x="9582" y="3495"/>
                  </a:moveTo>
                  <a:cubicBezTo>
                    <a:pt x="9575" y="3495"/>
                    <a:pt x="9568" y="3497"/>
                    <a:pt x="9561" y="3501"/>
                  </a:cubicBezTo>
                  <a:lnTo>
                    <a:pt x="9107" y="3764"/>
                  </a:lnTo>
                  <a:cubicBezTo>
                    <a:pt x="9087" y="3775"/>
                    <a:pt x="9080" y="3801"/>
                    <a:pt x="9092" y="3821"/>
                  </a:cubicBezTo>
                  <a:cubicBezTo>
                    <a:pt x="9100" y="3836"/>
                    <a:pt x="9114" y="3843"/>
                    <a:pt x="9129" y="3843"/>
                  </a:cubicBezTo>
                  <a:cubicBezTo>
                    <a:pt x="9137" y="3843"/>
                    <a:pt x="9143" y="3841"/>
                    <a:pt x="9150" y="3837"/>
                  </a:cubicBezTo>
                  <a:lnTo>
                    <a:pt x="9604" y="3574"/>
                  </a:lnTo>
                  <a:cubicBezTo>
                    <a:pt x="9624" y="3563"/>
                    <a:pt x="9631" y="3537"/>
                    <a:pt x="9620" y="3517"/>
                  </a:cubicBezTo>
                  <a:cubicBezTo>
                    <a:pt x="9612" y="3503"/>
                    <a:pt x="9597" y="3495"/>
                    <a:pt x="9582" y="3495"/>
                  </a:cubicBezTo>
                  <a:close/>
                  <a:moveTo>
                    <a:pt x="8826" y="3932"/>
                  </a:moveTo>
                  <a:cubicBezTo>
                    <a:pt x="8818" y="3932"/>
                    <a:pt x="8811" y="3934"/>
                    <a:pt x="8804" y="3938"/>
                  </a:cubicBezTo>
                  <a:lnTo>
                    <a:pt x="8351" y="4200"/>
                  </a:lnTo>
                  <a:cubicBezTo>
                    <a:pt x="8330" y="4212"/>
                    <a:pt x="8324" y="4238"/>
                    <a:pt x="8335" y="4258"/>
                  </a:cubicBezTo>
                  <a:cubicBezTo>
                    <a:pt x="8343" y="4273"/>
                    <a:pt x="8357" y="4280"/>
                    <a:pt x="8372" y="4280"/>
                  </a:cubicBezTo>
                  <a:cubicBezTo>
                    <a:pt x="8380" y="4280"/>
                    <a:pt x="8387" y="4278"/>
                    <a:pt x="8393" y="4274"/>
                  </a:cubicBezTo>
                  <a:lnTo>
                    <a:pt x="8847" y="4012"/>
                  </a:lnTo>
                  <a:cubicBezTo>
                    <a:pt x="8868" y="4000"/>
                    <a:pt x="8875" y="3974"/>
                    <a:pt x="8863" y="3954"/>
                  </a:cubicBezTo>
                  <a:cubicBezTo>
                    <a:pt x="8855" y="3940"/>
                    <a:pt x="8841" y="3932"/>
                    <a:pt x="8826" y="3932"/>
                  </a:cubicBezTo>
                  <a:close/>
                  <a:moveTo>
                    <a:pt x="8069" y="4369"/>
                  </a:moveTo>
                  <a:cubicBezTo>
                    <a:pt x="8062" y="4369"/>
                    <a:pt x="8054" y="4371"/>
                    <a:pt x="8048" y="4375"/>
                  </a:cubicBezTo>
                  <a:lnTo>
                    <a:pt x="7594" y="4637"/>
                  </a:lnTo>
                  <a:cubicBezTo>
                    <a:pt x="7574" y="4649"/>
                    <a:pt x="7567" y="4675"/>
                    <a:pt x="7578" y="4696"/>
                  </a:cubicBezTo>
                  <a:cubicBezTo>
                    <a:pt x="7586" y="4709"/>
                    <a:pt x="7601" y="4717"/>
                    <a:pt x="7615" y="4717"/>
                  </a:cubicBezTo>
                  <a:cubicBezTo>
                    <a:pt x="7623" y="4717"/>
                    <a:pt x="7630" y="4715"/>
                    <a:pt x="7637" y="4712"/>
                  </a:cubicBezTo>
                  <a:lnTo>
                    <a:pt x="8091" y="4449"/>
                  </a:lnTo>
                  <a:cubicBezTo>
                    <a:pt x="8111" y="4437"/>
                    <a:pt x="8119" y="4411"/>
                    <a:pt x="8106" y="4391"/>
                  </a:cubicBezTo>
                  <a:cubicBezTo>
                    <a:pt x="8099" y="4377"/>
                    <a:pt x="8084" y="4369"/>
                    <a:pt x="8069" y="4369"/>
                  </a:cubicBezTo>
                  <a:close/>
                  <a:moveTo>
                    <a:pt x="7313" y="4806"/>
                  </a:moveTo>
                  <a:cubicBezTo>
                    <a:pt x="7305" y="4806"/>
                    <a:pt x="7298" y="4808"/>
                    <a:pt x="7291" y="4812"/>
                  </a:cubicBezTo>
                  <a:lnTo>
                    <a:pt x="6837" y="5073"/>
                  </a:lnTo>
                  <a:cubicBezTo>
                    <a:pt x="6817" y="5086"/>
                    <a:pt x="6810" y="5111"/>
                    <a:pt x="6822" y="5132"/>
                  </a:cubicBezTo>
                  <a:cubicBezTo>
                    <a:pt x="6831" y="5145"/>
                    <a:pt x="6844" y="5153"/>
                    <a:pt x="6859" y="5153"/>
                  </a:cubicBezTo>
                  <a:cubicBezTo>
                    <a:pt x="6867" y="5153"/>
                    <a:pt x="6873" y="5152"/>
                    <a:pt x="6880" y="5147"/>
                  </a:cubicBezTo>
                  <a:lnTo>
                    <a:pt x="7334" y="4885"/>
                  </a:lnTo>
                  <a:cubicBezTo>
                    <a:pt x="7354" y="4874"/>
                    <a:pt x="7362" y="4848"/>
                    <a:pt x="7350" y="4828"/>
                  </a:cubicBezTo>
                  <a:cubicBezTo>
                    <a:pt x="7342" y="4813"/>
                    <a:pt x="7328" y="4806"/>
                    <a:pt x="7313" y="4806"/>
                  </a:cubicBezTo>
                  <a:close/>
                  <a:moveTo>
                    <a:pt x="6557" y="5243"/>
                  </a:moveTo>
                  <a:cubicBezTo>
                    <a:pt x="6550" y="5243"/>
                    <a:pt x="6542" y="5245"/>
                    <a:pt x="6535" y="5249"/>
                  </a:cubicBezTo>
                  <a:lnTo>
                    <a:pt x="6082" y="5510"/>
                  </a:lnTo>
                  <a:cubicBezTo>
                    <a:pt x="6060" y="5522"/>
                    <a:pt x="6054" y="5548"/>
                    <a:pt x="6066" y="5569"/>
                  </a:cubicBezTo>
                  <a:cubicBezTo>
                    <a:pt x="6074" y="5582"/>
                    <a:pt x="6087" y="5590"/>
                    <a:pt x="6103" y="5590"/>
                  </a:cubicBezTo>
                  <a:cubicBezTo>
                    <a:pt x="6110" y="5590"/>
                    <a:pt x="6117" y="5589"/>
                    <a:pt x="6123" y="5584"/>
                  </a:cubicBezTo>
                  <a:lnTo>
                    <a:pt x="6578" y="5323"/>
                  </a:lnTo>
                  <a:cubicBezTo>
                    <a:pt x="6599" y="5311"/>
                    <a:pt x="6605" y="5285"/>
                    <a:pt x="6593" y="5265"/>
                  </a:cubicBezTo>
                  <a:cubicBezTo>
                    <a:pt x="6585" y="5250"/>
                    <a:pt x="6572" y="5243"/>
                    <a:pt x="6557" y="5243"/>
                  </a:cubicBezTo>
                  <a:close/>
                  <a:moveTo>
                    <a:pt x="5801" y="5679"/>
                  </a:moveTo>
                  <a:cubicBezTo>
                    <a:pt x="5793" y="5679"/>
                    <a:pt x="5786" y="5681"/>
                    <a:pt x="5779" y="5686"/>
                  </a:cubicBezTo>
                  <a:lnTo>
                    <a:pt x="5325" y="5947"/>
                  </a:lnTo>
                  <a:cubicBezTo>
                    <a:pt x="5304" y="5959"/>
                    <a:pt x="5297" y="5985"/>
                    <a:pt x="5309" y="6006"/>
                  </a:cubicBezTo>
                  <a:cubicBezTo>
                    <a:pt x="5317" y="6019"/>
                    <a:pt x="5332" y="6027"/>
                    <a:pt x="5346" y="6027"/>
                  </a:cubicBezTo>
                  <a:cubicBezTo>
                    <a:pt x="5353" y="6027"/>
                    <a:pt x="5361" y="6026"/>
                    <a:pt x="5367" y="6021"/>
                  </a:cubicBezTo>
                  <a:lnTo>
                    <a:pt x="5822" y="5759"/>
                  </a:lnTo>
                  <a:cubicBezTo>
                    <a:pt x="5842" y="5748"/>
                    <a:pt x="5849" y="5722"/>
                    <a:pt x="5836" y="5700"/>
                  </a:cubicBezTo>
                  <a:cubicBezTo>
                    <a:pt x="5829" y="5687"/>
                    <a:pt x="5815" y="5679"/>
                    <a:pt x="5801" y="5679"/>
                  </a:cubicBezTo>
                  <a:close/>
                  <a:moveTo>
                    <a:pt x="5044" y="6116"/>
                  </a:moveTo>
                  <a:cubicBezTo>
                    <a:pt x="5037" y="6116"/>
                    <a:pt x="5029" y="6118"/>
                    <a:pt x="5022" y="6123"/>
                  </a:cubicBezTo>
                  <a:lnTo>
                    <a:pt x="4568" y="6384"/>
                  </a:lnTo>
                  <a:cubicBezTo>
                    <a:pt x="4548" y="6396"/>
                    <a:pt x="4540" y="6422"/>
                    <a:pt x="4553" y="6442"/>
                  </a:cubicBezTo>
                  <a:cubicBezTo>
                    <a:pt x="4560" y="6456"/>
                    <a:pt x="4575" y="6464"/>
                    <a:pt x="4590" y="6464"/>
                  </a:cubicBezTo>
                  <a:cubicBezTo>
                    <a:pt x="4596" y="6464"/>
                    <a:pt x="4604" y="6463"/>
                    <a:pt x="4611" y="6458"/>
                  </a:cubicBezTo>
                  <a:lnTo>
                    <a:pt x="5065" y="6196"/>
                  </a:lnTo>
                  <a:cubicBezTo>
                    <a:pt x="5085" y="6185"/>
                    <a:pt x="5092" y="6159"/>
                    <a:pt x="5081" y="6137"/>
                  </a:cubicBezTo>
                  <a:cubicBezTo>
                    <a:pt x="5072" y="6124"/>
                    <a:pt x="5058" y="6116"/>
                    <a:pt x="5044" y="6116"/>
                  </a:cubicBezTo>
                  <a:close/>
                  <a:moveTo>
                    <a:pt x="4287" y="6553"/>
                  </a:moveTo>
                  <a:cubicBezTo>
                    <a:pt x="4280" y="6553"/>
                    <a:pt x="4272" y="6555"/>
                    <a:pt x="4265" y="6560"/>
                  </a:cubicBezTo>
                  <a:lnTo>
                    <a:pt x="3812" y="6821"/>
                  </a:lnTo>
                  <a:cubicBezTo>
                    <a:pt x="3791" y="6833"/>
                    <a:pt x="3783" y="6859"/>
                    <a:pt x="3796" y="6879"/>
                  </a:cubicBezTo>
                  <a:cubicBezTo>
                    <a:pt x="3804" y="6893"/>
                    <a:pt x="3818" y="6901"/>
                    <a:pt x="3833" y="6901"/>
                  </a:cubicBezTo>
                  <a:cubicBezTo>
                    <a:pt x="3840" y="6901"/>
                    <a:pt x="3848" y="6900"/>
                    <a:pt x="3854" y="6895"/>
                  </a:cubicBezTo>
                  <a:lnTo>
                    <a:pt x="4308" y="6633"/>
                  </a:lnTo>
                  <a:cubicBezTo>
                    <a:pt x="4328" y="6621"/>
                    <a:pt x="4335" y="6596"/>
                    <a:pt x="4324" y="6574"/>
                  </a:cubicBezTo>
                  <a:cubicBezTo>
                    <a:pt x="4316" y="6561"/>
                    <a:pt x="4302" y="6553"/>
                    <a:pt x="4287" y="6553"/>
                  </a:cubicBezTo>
                  <a:close/>
                  <a:moveTo>
                    <a:pt x="3530" y="6990"/>
                  </a:moveTo>
                  <a:cubicBezTo>
                    <a:pt x="3522" y="6990"/>
                    <a:pt x="3515" y="6992"/>
                    <a:pt x="3509" y="6995"/>
                  </a:cubicBezTo>
                  <a:lnTo>
                    <a:pt x="3055" y="7258"/>
                  </a:lnTo>
                  <a:cubicBezTo>
                    <a:pt x="3035" y="7270"/>
                    <a:pt x="3027" y="7296"/>
                    <a:pt x="3039" y="7316"/>
                  </a:cubicBezTo>
                  <a:cubicBezTo>
                    <a:pt x="3047" y="7330"/>
                    <a:pt x="3062" y="7338"/>
                    <a:pt x="3076" y="7338"/>
                  </a:cubicBezTo>
                  <a:cubicBezTo>
                    <a:pt x="3083" y="7338"/>
                    <a:pt x="3091" y="7337"/>
                    <a:pt x="3098" y="7332"/>
                  </a:cubicBezTo>
                  <a:lnTo>
                    <a:pt x="3551" y="7070"/>
                  </a:lnTo>
                  <a:cubicBezTo>
                    <a:pt x="3572" y="7058"/>
                    <a:pt x="3578" y="7031"/>
                    <a:pt x="3567" y="7011"/>
                  </a:cubicBezTo>
                  <a:cubicBezTo>
                    <a:pt x="3559" y="6997"/>
                    <a:pt x="3544" y="6990"/>
                    <a:pt x="3530" y="6990"/>
                  </a:cubicBezTo>
                  <a:close/>
                  <a:moveTo>
                    <a:pt x="2773" y="7427"/>
                  </a:moveTo>
                  <a:cubicBezTo>
                    <a:pt x="2766" y="7427"/>
                    <a:pt x="2759" y="7429"/>
                    <a:pt x="2752" y="7432"/>
                  </a:cubicBezTo>
                  <a:lnTo>
                    <a:pt x="2298" y="7695"/>
                  </a:lnTo>
                  <a:cubicBezTo>
                    <a:pt x="2278" y="7707"/>
                    <a:pt x="2270" y="7733"/>
                    <a:pt x="2282" y="7753"/>
                  </a:cubicBezTo>
                  <a:cubicBezTo>
                    <a:pt x="2290" y="7767"/>
                    <a:pt x="2305" y="7775"/>
                    <a:pt x="2320" y="7775"/>
                  </a:cubicBezTo>
                  <a:cubicBezTo>
                    <a:pt x="2326" y="7775"/>
                    <a:pt x="2334" y="7773"/>
                    <a:pt x="2341" y="7769"/>
                  </a:cubicBezTo>
                  <a:lnTo>
                    <a:pt x="2795" y="7507"/>
                  </a:lnTo>
                  <a:cubicBezTo>
                    <a:pt x="2815" y="7495"/>
                    <a:pt x="2822" y="7468"/>
                    <a:pt x="2810" y="7448"/>
                  </a:cubicBezTo>
                  <a:cubicBezTo>
                    <a:pt x="2802" y="7434"/>
                    <a:pt x="2788" y="7427"/>
                    <a:pt x="2773" y="7427"/>
                  </a:cubicBezTo>
                  <a:close/>
                  <a:moveTo>
                    <a:pt x="2016" y="7864"/>
                  </a:moveTo>
                  <a:cubicBezTo>
                    <a:pt x="2009" y="7864"/>
                    <a:pt x="2002" y="7865"/>
                    <a:pt x="1995" y="7869"/>
                  </a:cubicBezTo>
                  <a:lnTo>
                    <a:pt x="1541" y="8132"/>
                  </a:lnTo>
                  <a:cubicBezTo>
                    <a:pt x="1521" y="8144"/>
                    <a:pt x="1513" y="8170"/>
                    <a:pt x="1526" y="8190"/>
                  </a:cubicBezTo>
                  <a:cubicBezTo>
                    <a:pt x="1534" y="8204"/>
                    <a:pt x="1548" y="8211"/>
                    <a:pt x="1563" y="8211"/>
                  </a:cubicBezTo>
                  <a:cubicBezTo>
                    <a:pt x="1570" y="8211"/>
                    <a:pt x="1577" y="8210"/>
                    <a:pt x="1584" y="8206"/>
                  </a:cubicBezTo>
                  <a:lnTo>
                    <a:pt x="2038" y="7943"/>
                  </a:lnTo>
                  <a:cubicBezTo>
                    <a:pt x="2058" y="7932"/>
                    <a:pt x="2065" y="7906"/>
                    <a:pt x="2054" y="7885"/>
                  </a:cubicBezTo>
                  <a:cubicBezTo>
                    <a:pt x="2045" y="7871"/>
                    <a:pt x="2031" y="7864"/>
                    <a:pt x="2016" y="7864"/>
                  </a:cubicBezTo>
                  <a:close/>
                  <a:moveTo>
                    <a:pt x="1259" y="8301"/>
                  </a:moveTo>
                  <a:cubicBezTo>
                    <a:pt x="1252" y="8301"/>
                    <a:pt x="1245" y="8302"/>
                    <a:pt x="1239" y="8306"/>
                  </a:cubicBezTo>
                  <a:lnTo>
                    <a:pt x="785" y="8568"/>
                  </a:lnTo>
                  <a:cubicBezTo>
                    <a:pt x="764" y="8581"/>
                    <a:pt x="758" y="8607"/>
                    <a:pt x="769" y="8627"/>
                  </a:cubicBezTo>
                  <a:cubicBezTo>
                    <a:pt x="777" y="8640"/>
                    <a:pt x="791" y="8648"/>
                    <a:pt x="806" y="8648"/>
                  </a:cubicBezTo>
                  <a:cubicBezTo>
                    <a:pt x="813" y="8648"/>
                    <a:pt x="821" y="8646"/>
                    <a:pt x="828" y="8643"/>
                  </a:cubicBezTo>
                  <a:lnTo>
                    <a:pt x="1281" y="8380"/>
                  </a:lnTo>
                  <a:cubicBezTo>
                    <a:pt x="1302" y="8369"/>
                    <a:pt x="1308" y="8342"/>
                    <a:pt x="1297" y="8322"/>
                  </a:cubicBezTo>
                  <a:cubicBezTo>
                    <a:pt x="1289" y="8308"/>
                    <a:pt x="1274" y="8301"/>
                    <a:pt x="1259" y="8301"/>
                  </a:cubicBezTo>
                  <a:close/>
                  <a:moveTo>
                    <a:pt x="503" y="8738"/>
                  </a:moveTo>
                  <a:cubicBezTo>
                    <a:pt x="496" y="8738"/>
                    <a:pt x="488" y="8739"/>
                    <a:pt x="482" y="8743"/>
                  </a:cubicBezTo>
                  <a:lnTo>
                    <a:pt x="28" y="9005"/>
                  </a:lnTo>
                  <a:cubicBezTo>
                    <a:pt x="8" y="9017"/>
                    <a:pt x="1" y="9044"/>
                    <a:pt x="12" y="9064"/>
                  </a:cubicBezTo>
                  <a:cubicBezTo>
                    <a:pt x="20" y="9077"/>
                    <a:pt x="35" y="9085"/>
                    <a:pt x="49" y="9085"/>
                  </a:cubicBezTo>
                  <a:cubicBezTo>
                    <a:pt x="57" y="9085"/>
                    <a:pt x="64" y="9083"/>
                    <a:pt x="71" y="9080"/>
                  </a:cubicBezTo>
                  <a:lnTo>
                    <a:pt x="525" y="8817"/>
                  </a:lnTo>
                  <a:cubicBezTo>
                    <a:pt x="545" y="8806"/>
                    <a:pt x="553" y="8779"/>
                    <a:pt x="540" y="8759"/>
                  </a:cubicBezTo>
                  <a:cubicBezTo>
                    <a:pt x="533" y="8745"/>
                    <a:pt x="518" y="8738"/>
                    <a:pt x="503" y="87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655;p56">
              <a:extLst>
                <a:ext uri="{FF2B5EF4-FFF2-40B4-BE49-F238E27FC236}">
                  <a16:creationId xmlns:a16="http://schemas.microsoft.com/office/drawing/2014/main" id="{46FD9814-93E6-71EC-2C96-C5CCA18356D6}"/>
                </a:ext>
              </a:extLst>
            </p:cNvPr>
            <p:cNvSpPr/>
            <p:nvPr/>
          </p:nvSpPr>
          <p:spPr>
            <a:xfrm>
              <a:off x="-4548643" y="4123877"/>
              <a:ext cx="216498" cy="129066"/>
            </a:xfrm>
            <a:custGeom>
              <a:avLst/>
              <a:gdLst/>
              <a:ahLst/>
              <a:cxnLst/>
              <a:rect l="l" t="t" r="r" b="b"/>
              <a:pathLst>
                <a:path w="3536" h="2108" extrusionOk="0">
                  <a:moveTo>
                    <a:pt x="48" y="0"/>
                  </a:moveTo>
                  <a:cubicBezTo>
                    <a:pt x="34" y="0"/>
                    <a:pt x="20" y="8"/>
                    <a:pt x="12" y="21"/>
                  </a:cubicBezTo>
                  <a:cubicBezTo>
                    <a:pt x="0" y="41"/>
                    <a:pt x="6" y="68"/>
                    <a:pt x="28" y="80"/>
                  </a:cubicBezTo>
                  <a:lnTo>
                    <a:pt x="476" y="343"/>
                  </a:lnTo>
                  <a:cubicBezTo>
                    <a:pt x="482" y="348"/>
                    <a:pt x="490" y="350"/>
                    <a:pt x="497" y="350"/>
                  </a:cubicBezTo>
                  <a:cubicBezTo>
                    <a:pt x="512" y="350"/>
                    <a:pt x="526" y="342"/>
                    <a:pt x="534" y="329"/>
                  </a:cubicBezTo>
                  <a:cubicBezTo>
                    <a:pt x="545" y="308"/>
                    <a:pt x="539" y="282"/>
                    <a:pt x="518" y="270"/>
                  </a:cubicBezTo>
                  <a:lnTo>
                    <a:pt x="70" y="7"/>
                  </a:lnTo>
                  <a:cubicBezTo>
                    <a:pt x="63" y="2"/>
                    <a:pt x="56" y="0"/>
                    <a:pt x="48" y="0"/>
                  </a:cubicBezTo>
                  <a:close/>
                  <a:moveTo>
                    <a:pt x="797" y="440"/>
                  </a:moveTo>
                  <a:cubicBezTo>
                    <a:pt x="782" y="440"/>
                    <a:pt x="768" y="448"/>
                    <a:pt x="759" y="461"/>
                  </a:cubicBezTo>
                  <a:cubicBezTo>
                    <a:pt x="747" y="482"/>
                    <a:pt x="754" y="508"/>
                    <a:pt x="774" y="520"/>
                  </a:cubicBezTo>
                  <a:lnTo>
                    <a:pt x="1223" y="784"/>
                  </a:lnTo>
                  <a:cubicBezTo>
                    <a:pt x="1230" y="787"/>
                    <a:pt x="1237" y="789"/>
                    <a:pt x="1245" y="789"/>
                  </a:cubicBezTo>
                  <a:cubicBezTo>
                    <a:pt x="1259" y="789"/>
                    <a:pt x="1274" y="781"/>
                    <a:pt x="1282" y="768"/>
                  </a:cubicBezTo>
                  <a:cubicBezTo>
                    <a:pt x="1293" y="747"/>
                    <a:pt x="1286" y="722"/>
                    <a:pt x="1266" y="709"/>
                  </a:cubicBezTo>
                  <a:lnTo>
                    <a:pt x="818" y="446"/>
                  </a:lnTo>
                  <a:cubicBezTo>
                    <a:pt x="811" y="442"/>
                    <a:pt x="804" y="440"/>
                    <a:pt x="797" y="440"/>
                  </a:cubicBezTo>
                  <a:close/>
                  <a:moveTo>
                    <a:pt x="1543" y="880"/>
                  </a:moveTo>
                  <a:cubicBezTo>
                    <a:pt x="1529" y="880"/>
                    <a:pt x="1515" y="887"/>
                    <a:pt x="1507" y="901"/>
                  </a:cubicBezTo>
                  <a:cubicBezTo>
                    <a:pt x="1495" y="921"/>
                    <a:pt x="1502" y="947"/>
                    <a:pt x="1522" y="959"/>
                  </a:cubicBezTo>
                  <a:lnTo>
                    <a:pt x="1970" y="1223"/>
                  </a:lnTo>
                  <a:cubicBezTo>
                    <a:pt x="1978" y="1227"/>
                    <a:pt x="1985" y="1228"/>
                    <a:pt x="1992" y="1228"/>
                  </a:cubicBezTo>
                  <a:cubicBezTo>
                    <a:pt x="2007" y="1228"/>
                    <a:pt x="2021" y="1222"/>
                    <a:pt x="2029" y="1208"/>
                  </a:cubicBezTo>
                  <a:cubicBezTo>
                    <a:pt x="2041" y="1188"/>
                    <a:pt x="2034" y="1161"/>
                    <a:pt x="2014" y="1149"/>
                  </a:cubicBezTo>
                  <a:lnTo>
                    <a:pt x="1565" y="886"/>
                  </a:lnTo>
                  <a:cubicBezTo>
                    <a:pt x="1558" y="882"/>
                    <a:pt x="1551" y="880"/>
                    <a:pt x="1543" y="880"/>
                  </a:cubicBezTo>
                  <a:close/>
                  <a:moveTo>
                    <a:pt x="2290" y="1319"/>
                  </a:moveTo>
                  <a:cubicBezTo>
                    <a:pt x="2276" y="1319"/>
                    <a:pt x="2262" y="1326"/>
                    <a:pt x="2254" y="1340"/>
                  </a:cubicBezTo>
                  <a:cubicBezTo>
                    <a:pt x="2242" y="1360"/>
                    <a:pt x="2249" y="1387"/>
                    <a:pt x="2269" y="1398"/>
                  </a:cubicBezTo>
                  <a:lnTo>
                    <a:pt x="2718" y="1662"/>
                  </a:lnTo>
                  <a:cubicBezTo>
                    <a:pt x="2724" y="1666"/>
                    <a:pt x="2732" y="1669"/>
                    <a:pt x="2739" y="1669"/>
                  </a:cubicBezTo>
                  <a:cubicBezTo>
                    <a:pt x="2754" y="1669"/>
                    <a:pt x="2768" y="1661"/>
                    <a:pt x="2776" y="1647"/>
                  </a:cubicBezTo>
                  <a:cubicBezTo>
                    <a:pt x="2789" y="1627"/>
                    <a:pt x="2782" y="1601"/>
                    <a:pt x="2762" y="1589"/>
                  </a:cubicBezTo>
                  <a:lnTo>
                    <a:pt x="2312" y="1325"/>
                  </a:lnTo>
                  <a:cubicBezTo>
                    <a:pt x="2305" y="1321"/>
                    <a:pt x="2298" y="1319"/>
                    <a:pt x="2290" y="1319"/>
                  </a:cubicBezTo>
                  <a:close/>
                  <a:moveTo>
                    <a:pt x="3038" y="1759"/>
                  </a:moveTo>
                  <a:cubicBezTo>
                    <a:pt x="3024" y="1759"/>
                    <a:pt x="3010" y="1766"/>
                    <a:pt x="3001" y="1780"/>
                  </a:cubicBezTo>
                  <a:cubicBezTo>
                    <a:pt x="2990" y="1800"/>
                    <a:pt x="2997" y="1826"/>
                    <a:pt x="3017" y="1839"/>
                  </a:cubicBezTo>
                  <a:lnTo>
                    <a:pt x="3465" y="2102"/>
                  </a:lnTo>
                  <a:cubicBezTo>
                    <a:pt x="3472" y="2105"/>
                    <a:pt x="3479" y="2108"/>
                    <a:pt x="3487" y="2108"/>
                  </a:cubicBezTo>
                  <a:cubicBezTo>
                    <a:pt x="3501" y="2108"/>
                    <a:pt x="3516" y="2100"/>
                    <a:pt x="3524" y="2086"/>
                  </a:cubicBezTo>
                  <a:cubicBezTo>
                    <a:pt x="3535" y="2066"/>
                    <a:pt x="3528" y="2040"/>
                    <a:pt x="3508" y="2028"/>
                  </a:cubicBezTo>
                  <a:lnTo>
                    <a:pt x="3060" y="1764"/>
                  </a:lnTo>
                  <a:cubicBezTo>
                    <a:pt x="3053" y="1761"/>
                    <a:pt x="3046" y="1759"/>
                    <a:pt x="3038" y="17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656;p56">
              <a:extLst>
                <a:ext uri="{FF2B5EF4-FFF2-40B4-BE49-F238E27FC236}">
                  <a16:creationId xmlns:a16="http://schemas.microsoft.com/office/drawing/2014/main" id="{520812A8-CC6C-D654-58AC-EB3EA51D120F}"/>
                </a:ext>
              </a:extLst>
            </p:cNvPr>
            <p:cNvSpPr/>
            <p:nvPr/>
          </p:nvSpPr>
          <p:spPr>
            <a:xfrm>
              <a:off x="-4319909" y="4258447"/>
              <a:ext cx="19593" cy="13286"/>
            </a:xfrm>
            <a:custGeom>
              <a:avLst/>
              <a:gdLst/>
              <a:ahLst/>
              <a:cxnLst/>
              <a:rect l="l" t="t" r="r" b="b"/>
              <a:pathLst>
                <a:path w="320" h="217" extrusionOk="0">
                  <a:moveTo>
                    <a:pt x="50" y="0"/>
                  </a:moveTo>
                  <a:cubicBezTo>
                    <a:pt x="35" y="0"/>
                    <a:pt x="21" y="8"/>
                    <a:pt x="13" y="21"/>
                  </a:cubicBezTo>
                  <a:cubicBezTo>
                    <a:pt x="1" y="41"/>
                    <a:pt x="7" y="67"/>
                    <a:pt x="28" y="80"/>
                  </a:cubicBezTo>
                  <a:lnTo>
                    <a:pt x="248" y="209"/>
                  </a:lnTo>
                  <a:cubicBezTo>
                    <a:pt x="256" y="214"/>
                    <a:pt x="263" y="216"/>
                    <a:pt x="271" y="216"/>
                  </a:cubicBezTo>
                  <a:cubicBezTo>
                    <a:pt x="286" y="216"/>
                    <a:pt x="299" y="208"/>
                    <a:pt x="307" y="195"/>
                  </a:cubicBezTo>
                  <a:cubicBezTo>
                    <a:pt x="319" y="174"/>
                    <a:pt x="313" y="148"/>
                    <a:pt x="292" y="136"/>
                  </a:cubicBezTo>
                  <a:lnTo>
                    <a:pt x="72" y="5"/>
                  </a:lnTo>
                  <a:cubicBezTo>
                    <a:pt x="65" y="2"/>
                    <a:pt x="58" y="0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657;p56">
              <a:extLst>
                <a:ext uri="{FF2B5EF4-FFF2-40B4-BE49-F238E27FC236}">
                  <a16:creationId xmlns:a16="http://schemas.microsoft.com/office/drawing/2014/main" id="{AD84ABBD-2408-D1BD-7FAB-8AB8953B57AC}"/>
                </a:ext>
              </a:extLst>
            </p:cNvPr>
            <p:cNvSpPr/>
            <p:nvPr/>
          </p:nvSpPr>
          <p:spPr>
            <a:xfrm>
              <a:off x="-4229296" y="3492355"/>
              <a:ext cx="19654" cy="131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0" y="0"/>
                  </a:moveTo>
                  <a:cubicBezTo>
                    <a:pt x="263" y="0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5"/>
                    <a:pt x="0" y="172"/>
                    <a:pt x="12" y="193"/>
                  </a:cubicBezTo>
                  <a:cubicBezTo>
                    <a:pt x="20" y="206"/>
                    <a:pt x="34" y="214"/>
                    <a:pt x="49" y="214"/>
                  </a:cubicBezTo>
                  <a:cubicBezTo>
                    <a:pt x="57" y="214"/>
                    <a:pt x="63" y="212"/>
                    <a:pt x="70" y="208"/>
                  </a:cubicBezTo>
                  <a:lnTo>
                    <a:pt x="292" y="80"/>
                  </a:lnTo>
                  <a:cubicBezTo>
                    <a:pt x="312" y="68"/>
                    <a:pt x="320" y="42"/>
                    <a:pt x="308" y="21"/>
                  </a:cubicBezTo>
                  <a:cubicBezTo>
                    <a:pt x="300" y="8"/>
                    <a:pt x="285" y="0"/>
                    <a:pt x="2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658;p56">
              <a:extLst>
                <a:ext uri="{FF2B5EF4-FFF2-40B4-BE49-F238E27FC236}">
                  <a16:creationId xmlns:a16="http://schemas.microsoft.com/office/drawing/2014/main" id="{EB20B827-3E5B-468D-D179-923F825DAC4D}"/>
                </a:ext>
              </a:extLst>
            </p:cNvPr>
            <p:cNvSpPr/>
            <p:nvPr/>
          </p:nvSpPr>
          <p:spPr>
            <a:xfrm>
              <a:off x="-4517051" y="3511212"/>
              <a:ext cx="274603" cy="160414"/>
            </a:xfrm>
            <a:custGeom>
              <a:avLst/>
              <a:gdLst/>
              <a:ahLst/>
              <a:cxnLst/>
              <a:rect l="l" t="t" r="r" b="b"/>
              <a:pathLst>
                <a:path w="4485" h="2620" extrusionOk="0">
                  <a:moveTo>
                    <a:pt x="4435" y="1"/>
                  </a:moveTo>
                  <a:cubicBezTo>
                    <a:pt x="4428" y="1"/>
                    <a:pt x="4421" y="3"/>
                    <a:pt x="4414" y="6"/>
                  </a:cubicBezTo>
                  <a:lnTo>
                    <a:pt x="3945" y="278"/>
                  </a:lnTo>
                  <a:cubicBezTo>
                    <a:pt x="3923" y="290"/>
                    <a:pt x="3917" y="316"/>
                    <a:pt x="3929" y="336"/>
                  </a:cubicBezTo>
                  <a:cubicBezTo>
                    <a:pt x="3937" y="350"/>
                    <a:pt x="3952" y="358"/>
                    <a:pt x="3966" y="358"/>
                  </a:cubicBezTo>
                  <a:cubicBezTo>
                    <a:pt x="3973" y="358"/>
                    <a:pt x="3981" y="356"/>
                    <a:pt x="3986" y="352"/>
                  </a:cubicBezTo>
                  <a:lnTo>
                    <a:pt x="4457" y="81"/>
                  </a:lnTo>
                  <a:cubicBezTo>
                    <a:pt x="4477" y="69"/>
                    <a:pt x="4484" y="42"/>
                    <a:pt x="4473" y="22"/>
                  </a:cubicBezTo>
                  <a:cubicBezTo>
                    <a:pt x="4465" y="8"/>
                    <a:pt x="4450" y="1"/>
                    <a:pt x="4435" y="1"/>
                  </a:cubicBezTo>
                  <a:close/>
                  <a:moveTo>
                    <a:pt x="3652" y="454"/>
                  </a:moveTo>
                  <a:cubicBezTo>
                    <a:pt x="3645" y="454"/>
                    <a:pt x="3637" y="455"/>
                    <a:pt x="3631" y="459"/>
                  </a:cubicBezTo>
                  <a:lnTo>
                    <a:pt x="3161" y="730"/>
                  </a:lnTo>
                  <a:cubicBezTo>
                    <a:pt x="3141" y="743"/>
                    <a:pt x="3133" y="769"/>
                    <a:pt x="3145" y="789"/>
                  </a:cubicBezTo>
                  <a:cubicBezTo>
                    <a:pt x="3153" y="802"/>
                    <a:pt x="3168" y="810"/>
                    <a:pt x="3182" y="810"/>
                  </a:cubicBezTo>
                  <a:cubicBezTo>
                    <a:pt x="3189" y="810"/>
                    <a:pt x="3197" y="808"/>
                    <a:pt x="3204" y="805"/>
                  </a:cubicBezTo>
                  <a:lnTo>
                    <a:pt x="3673" y="533"/>
                  </a:lnTo>
                  <a:cubicBezTo>
                    <a:pt x="3694" y="521"/>
                    <a:pt x="3702" y="495"/>
                    <a:pt x="3689" y="475"/>
                  </a:cubicBezTo>
                  <a:cubicBezTo>
                    <a:pt x="3682" y="461"/>
                    <a:pt x="3667" y="454"/>
                    <a:pt x="3652" y="454"/>
                  </a:cubicBezTo>
                  <a:close/>
                  <a:moveTo>
                    <a:pt x="2869" y="906"/>
                  </a:moveTo>
                  <a:cubicBezTo>
                    <a:pt x="2862" y="906"/>
                    <a:pt x="2855" y="908"/>
                    <a:pt x="2848" y="912"/>
                  </a:cubicBezTo>
                  <a:lnTo>
                    <a:pt x="2377" y="1183"/>
                  </a:lnTo>
                  <a:cubicBezTo>
                    <a:pt x="2357" y="1194"/>
                    <a:pt x="2350" y="1221"/>
                    <a:pt x="2362" y="1242"/>
                  </a:cubicBezTo>
                  <a:cubicBezTo>
                    <a:pt x="2369" y="1255"/>
                    <a:pt x="2384" y="1263"/>
                    <a:pt x="2399" y="1263"/>
                  </a:cubicBezTo>
                  <a:cubicBezTo>
                    <a:pt x="2407" y="1263"/>
                    <a:pt x="2413" y="1261"/>
                    <a:pt x="2420" y="1256"/>
                  </a:cubicBezTo>
                  <a:lnTo>
                    <a:pt x="2890" y="985"/>
                  </a:lnTo>
                  <a:cubicBezTo>
                    <a:pt x="2911" y="974"/>
                    <a:pt x="2918" y="948"/>
                    <a:pt x="2905" y="927"/>
                  </a:cubicBezTo>
                  <a:cubicBezTo>
                    <a:pt x="2898" y="914"/>
                    <a:pt x="2884" y="906"/>
                    <a:pt x="2869" y="906"/>
                  </a:cubicBezTo>
                  <a:close/>
                  <a:moveTo>
                    <a:pt x="2086" y="1358"/>
                  </a:moveTo>
                  <a:cubicBezTo>
                    <a:pt x="2079" y="1358"/>
                    <a:pt x="2071" y="1360"/>
                    <a:pt x="2064" y="1364"/>
                  </a:cubicBezTo>
                  <a:lnTo>
                    <a:pt x="1594" y="1636"/>
                  </a:lnTo>
                  <a:cubicBezTo>
                    <a:pt x="1573" y="1647"/>
                    <a:pt x="1567" y="1673"/>
                    <a:pt x="1579" y="1693"/>
                  </a:cubicBezTo>
                  <a:cubicBezTo>
                    <a:pt x="1587" y="1708"/>
                    <a:pt x="1600" y="1714"/>
                    <a:pt x="1615" y="1714"/>
                  </a:cubicBezTo>
                  <a:cubicBezTo>
                    <a:pt x="1623" y="1714"/>
                    <a:pt x="1630" y="1713"/>
                    <a:pt x="1636" y="1709"/>
                  </a:cubicBezTo>
                  <a:lnTo>
                    <a:pt x="2107" y="1437"/>
                  </a:lnTo>
                  <a:cubicBezTo>
                    <a:pt x="2127" y="1426"/>
                    <a:pt x="2134" y="1400"/>
                    <a:pt x="2123" y="1379"/>
                  </a:cubicBezTo>
                  <a:cubicBezTo>
                    <a:pt x="2115" y="1366"/>
                    <a:pt x="2101" y="1358"/>
                    <a:pt x="2086" y="1358"/>
                  </a:cubicBezTo>
                  <a:close/>
                  <a:moveTo>
                    <a:pt x="1301" y="1810"/>
                  </a:moveTo>
                  <a:cubicBezTo>
                    <a:pt x="1294" y="1810"/>
                    <a:pt x="1287" y="1812"/>
                    <a:pt x="1281" y="1816"/>
                  </a:cubicBezTo>
                  <a:lnTo>
                    <a:pt x="811" y="2087"/>
                  </a:lnTo>
                  <a:cubicBezTo>
                    <a:pt x="791" y="2100"/>
                    <a:pt x="783" y="2125"/>
                    <a:pt x="795" y="2146"/>
                  </a:cubicBezTo>
                  <a:cubicBezTo>
                    <a:pt x="803" y="2159"/>
                    <a:pt x="818" y="2167"/>
                    <a:pt x="832" y="2167"/>
                  </a:cubicBezTo>
                  <a:cubicBezTo>
                    <a:pt x="839" y="2167"/>
                    <a:pt x="847" y="2165"/>
                    <a:pt x="854" y="2162"/>
                  </a:cubicBezTo>
                  <a:lnTo>
                    <a:pt x="1323" y="1890"/>
                  </a:lnTo>
                  <a:cubicBezTo>
                    <a:pt x="1344" y="1878"/>
                    <a:pt x="1350" y="1852"/>
                    <a:pt x="1339" y="1832"/>
                  </a:cubicBezTo>
                  <a:cubicBezTo>
                    <a:pt x="1331" y="1818"/>
                    <a:pt x="1316" y="1810"/>
                    <a:pt x="1301" y="1810"/>
                  </a:cubicBezTo>
                  <a:close/>
                  <a:moveTo>
                    <a:pt x="518" y="2263"/>
                  </a:moveTo>
                  <a:cubicBezTo>
                    <a:pt x="511" y="2263"/>
                    <a:pt x="503" y="2264"/>
                    <a:pt x="497" y="2269"/>
                  </a:cubicBezTo>
                  <a:lnTo>
                    <a:pt x="27" y="2540"/>
                  </a:lnTo>
                  <a:cubicBezTo>
                    <a:pt x="7" y="2551"/>
                    <a:pt x="0" y="2578"/>
                    <a:pt x="11" y="2598"/>
                  </a:cubicBezTo>
                  <a:cubicBezTo>
                    <a:pt x="19" y="2612"/>
                    <a:pt x="34" y="2620"/>
                    <a:pt x="49" y="2620"/>
                  </a:cubicBezTo>
                  <a:cubicBezTo>
                    <a:pt x="55" y="2620"/>
                    <a:pt x="63" y="2618"/>
                    <a:pt x="70" y="2614"/>
                  </a:cubicBezTo>
                  <a:lnTo>
                    <a:pt x="540" y="2343"/>
                  </a:lnTo>
                  <a:cubicBezTo>
                    <a:pt x="560" y="2330"/>
                    <a:pt x="568" y="2305"/>
                    <a:pt x="555" y="2284"/>
                  </a:cubicBezTo>
                  <a:cubicBezTo>
                    <a:pt x="548" y="2271"/>
                    <a:pt x="533" y="2263"/>
                    <a:pt x="518" y="22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659;p56">
              <a:extLst>
                <a:ext uri="{FF2B5EF4-FFF2-40B4-BE49-F238E27FC236}">
                  <a16:creationId xmlns:a16="http://schemas.microsoft.com/office/drawing/2014/main" id="{11DEDCB4-8B83-A64B-3F14-00AAF7908617}"/>
                </a:ext>
              </a:extLst>
            </p:cNvPr>
            <p:cNvSpPr/>
            <p:nvPr/>
          </p:nvSpPr>
          <p:spPr>
            <a:xfrm>
              <a:off x="-4519133" y="3703332"/>
              <a:ext cx="289909" cy="171986"/>
            </a:xfrm>
            <a:custGeom>
              <a:avLst/>
              <a:gdLst/>
              <a:ahLst/>
              <a:cxnLst/>
              <a:rect l="l" t="t" r="r" b="b"/>
              <a:pathLst>
                <a:path w="4735" h="2809" extrusionOk="0">
                  <a:moveTo>
                    <a:pt x="50" y="0"/>
                  </a:moveTo>
                  <a:cubicBezTo>
                    <a:pt x="35" y="0"/>
                    <a:pt x="20" y="8"/>
                    <a:pt x="13" y="21"/>
                  </a:cubicBezTo>
                  <a:cubicBezTo>
                    <a:pt x="0" y="41"/>
                    <a:pt x="7" y="67"/>
                    <a:pt x="27" y="80"/>
                  </a:cubicBezTo>
                  <a:lnTo>
                    <a:pt x="450" y="328"/>
                  </a:lnTo>
                  <a:cubicBezTo>
                    <a:pt x="456" y="331"/>
                    <a:pt x="463" y="333"/>
                    <a:pt x="471" y="333"/>
                  </a:cubicBezTo>
                  <a:cubicBezTo>
                    <a:pt x="486" y="333"/>
                    <a:pt x="499" y="325"/>
                    <a:pt x="508" y="312"/>
                  </a:cubicBezTo>
                  <a:cubicBezTo>
                    <a:pt x="520" y="291"/>
                    <a:pt x="513" y="266"/>
                    <a:pt x="493" y="253"/>
                  </a:cubicBezTo>
                  <a:lnTo>
                    <a:pt x="71" y="5"/>
                  </a:lnTo>
                  <a:cubicBezTo>
                    <a:pt x="65" y="2"/>
                    <a:pt x="57" y="0"/>
                    <a:pt x="50" y="0"/>
                  </a:cubicBezTo>
                  <a:close/>
                  <a:moveTo>
                    <a:pt x="752" y="412"/>
                  </a:moveTo>
                  <a:cubicBezTo>
                    <a:pt x="737" y="412"/>
                    <a:pt x="723" y="420"/>
                    <a:pt x="715" y="433"/>
                  </a:cubicBezTo>
                  <a:cubicBezTo>
                    <a:pt x="703" y="455"/>
                    <a:pt x="710" y="481"/>
                    <a:pt x="730" y="492"/>
                  </a:cubicBezTo>
                  <a:lnTo>
                    <a:pt x="1151" y="740"/>
                  </a:lnTo>
                  <a:cubicBezTo>
                    <a:pt x="1158" y="744"/>
                    <a:pt x="1166" y="745"/>
                    <a:pt x="1174" y="745"/>
                  </a:cubicBezTo>
                  <a:cubicBezTo>
                    <a:pt x="1188" y="745"/>
                    <a:pt x="1202" y="739"/>
                    <a:pt x="1210" y="725"/>
                  </a:cubicBezTo>
                  <a:cubicBezTo>
                    <a:pt x="1222" y="705"/>
                    <a:pt x="1215" y="678"/>
                    <a:pt x="1195" y="666"/>
                  </a:cubicBezTo>
                  <a:lnTo>
                    <a:pt x="773" y="419"/>
                  </a:lnTo>
                  <a:cubicBezTo>
                    <a:pt x="766" y="414"/>
                    <a:pt x="759" y="412"/>
                    <a:pt x="752" y="412"/>
                  </a:cubicBezTo>
                  <a:close/>
                  <a:moveTo>
                    <a:pt x="1455" y="825"/>
                  </a:moveTo>
                  <a:cubicBezTo>
                    <a:pt x="1440" y="825"/>
                    <a:pt x="1425" y="833"/>
                    <a:pt x="1417" y="847"/>
                  </a:cubicBezTo>
                  <a:cubicBezTo>
                    <a:pt x="1406" y="867"/>
                    <a:pt x="1413" y="893"/>
                    <a:pt x="1433" y="905"/>
                  </a:cubicBezTo>
                  <a:lnTo>
                    <a:pt x="1854" y="1152"/>
                  </a:lnTo>
                  <a:cubicBezTo>
                    <a:pt x="1861" y="1156"/>
                    <a:pt x="1869" y="1159"/>
                    <a:pt x="1876" y="1159"/>
                  </a:cubicBezTo>
                  <a:cubicBezTo>
                    <a:pt x="1891" y="1159"/>
                    <a:pt x="1905" y="1151"/>
                    <a:pt x="1912" y="1137"/>
                  </a:cubicBezTo>
                  <a:cubicBezTo>
                    <a:pt x="1925" y="1117"/>
                    <a:pt x="1918" y="1091"/>
                    <a:pt x="1898" y="1079"/>
                  </a:cubicBezTo>
                  <a:lnTo>
                    <a:pt x="1476" y="831"/>
                  </a:lnTo>
                  <a:cubicBezTo>
                    <a:pt x="1469" y="827"/>
                    <a:pt x="1462" y="825"/>
                    <a:pt x="1455" y="825"/>
                  </a:cubicBezTo>
                  <a:close/>
                  <a:moveTo>
                    <a:pt x="2156" y="1238"/>
                  </a:moveTo>
                  <a:cubicBezTo>
                    <a:pt x="2142" y="1238"/>
                    <a:pt x="2128" y="1245"/>
                    <a:pt x="2120" y="1259"/>
                  </a:cubicBezTo>
                  <a:cubicBezTo>
                    <a:pt x="2108" y="1279"/>
                    <a:pt x="2115" y="1306"/>
                    <a:pt x="2135" y="1317"/>
                  </a:cubicBezTo>
                  <a:lnTo>
                    <a:pt x="2557" y="1565"/>
                  </a:lnTo>
                  <a:cubicBezTo>
                    <a:pt x="2563" y="1570"/>
                    <a:pt x="2571" y="1571"/>
                    <a:pt x="2578" y="1571"/>
                  </a:cubicBezTo>
                  <a:cubicBezTo>
                    <a:pt x="2593" y="1571"/>
                    <a:pt x="2607" y="1564"/>
                    <a:pt x="2615" y="1550"/>
                  </a:cubicBezTo>
                  <a:cubicBezTo>
                    <a:pt x="2628" y="1530"/>
                    <a:pt x="2621" y="1503"/>
                    <a:pt x="2600" y="1492"/>
                  </a:cubicBezTo>
                  <a:lnTo>
                    <a:pt x="2178" y="1244"/>
                  </a:lnTo>
                  <a:cubicBezTo>
                    <a:pt x="2171" y="1240"/>
                    <a:pt x="2164" y="1238"/>
                    <a:pt x="2156" y="1238"/>
                  </a:cubicBezTo>
                  <a:close/>
                  <a:moveTo>
                    <a:pt x="2859" y="1650"/>
                  </a:moveTo>
                  <a:cubicBezTo>
                    <a:pt x="2845" y="1650"/>
                    <a:pt x="2830" y="1658"/>
                    <a:pt x="2822" y="1671"/>
                  </a:cubicBezTo>
                  <a:cubicBezTo>
                    <a:pt x="2811" y="1692"/>
                    <a:pt x="2818" y="1718"/>
                    <a:pt x="2838" y="1729"/>
                  </a:cubicBezTo>
                  <a:lnTo>
                    <a:pt x="3259" y="1977"/>
                  </a:lnTo>
                  <a:cubicBezTo>
                    <a:pt x="3266" y="1982"/>
                    <a:pt x="3274" y="1984"/>
                    <a:pt x="3281" y="1984"/>
                  </a:cubicBezTo>
                  <a:cubicBezTo>
                    <a:pt x="3295" y="1984"/>
                    <a:pt x="3310" y="1976"/>
                    <a:pt x="3318" y="1963"/>
                  </a:cubicBezTo>
                  <a:cubicBezTo>
                    <a:pt x="3330" y="1942"/>
                    <a:pt x="3323" y="1915"/>
                    <a:pt x="3302" y="1904"/>
                  </a:cubicBezTo>
                  <a:lnTo>
                    <a:pt x="2881" y="1656"/>
                  </a:lnTo>
                  <a:cubicBezTo>
                    <a:pt x="2874" y="1652"/>
                    <a:pt x="2866" y="1650"/>
                    <a:pt x="2859" y="1650"/>
                  </a:cubicBezTo>
                  <a:close/>
                  <a:moveTo>
                    <a:pt x="3563" y="2063"/>
                  </a:moveTo>
                  <a:cubicBezTo>
                    <a:pt x="3548" y="2063"/>
                    <a:pt x="3533" y="2070"/>
                    <a:pt x="3525" y="2084"/>
                  </a:cubicBezTo>
                  <a:cubicBezTo>
                    <a:pt x="3514" y="2104"/>
                    <a:pt x="3520" y="2130"/>
                    <a:pt x="3541" y="2143"/>
                  </a:cubicBezTo>
                  <a:lnTo>
                    <a:pt x="3962" y="2390"/>
                  </a:lnTo>
                  <a:cubicBezTo>
                    <a:pt x="3969" y="2394"/>
                    <a:pt x="3977" y="2396"/>
                    <a:pt x="3983" y="2396"/>
                  </a:cubicBezTo>
                  <a:cubicBezTo>
                    <a:pt x="3998" y="2396"/>
                    <a:pt x="4013" y="2388"/>
                    <a:pt x="4020" y="2375"/>
                  </a:cubicBezTo>
                  <a:cubicBezTo>
                    <a:pt x="4032" y="2354"/>
                    <a:pt x="4025" y="2329"/>
                    <a:pt x="4005" y="2316"/>
                  </a:cubicBezTo>
                  <a:lnTo>
                    <a:pt x="3584" y="2068"/>
                  </a:lnTo>
                  <a:cubicBezTo>
                    <a:pt x="3577" y="2065"/>
                    <a:pt x="3570" y="2063"/>
                    <a:pt x="3563" y="2063"/>
                  </a:cubicBezTo>
                  <a:close/>
                  <a:moveTo>
                    <a:pt x="4264" y="2475"/>
                  </a:moveTo>
                  <a:cubicBezTo>
                    <a:pt x="4250" y="2475"/>
                    <a:pt x="4236" y="2483"/>
                    <a:pt x="4228" y="2496"/>
                  </a:cubicBezTo>
                  <a:cubicBezTo>
                    <a:pt x="4215" y="2517"/>
                    <a:pt x="4222" y="2544"/>
                    <a:pt x="4242" y="2555"/>
                  </a:cubicBezTo>
                  <a:lnTo>
                    <a:pt x="4665" y="2803"/>
                  </a:lnTo>
                  <a:cubicBezTo>
                    <a:pt x="4671" y="2807"/>
                    <a:pt x="4678" y="2808"/>
                    <a:pt x="4686" y="2808"/>
                  </a:cubicBezTo>
                  <a:cubicBezTo>
                    <a:pt x="4701" y="2808"/>
                    <a:pt x="4715" y="2801"/>
                    <a:pt x="4723" y="2788"/>
                  </a:cubicBezTo>
                  <a:cubicBezTo>
                    <a:pt x="4734" y="2767"/>
                    <a:pt x="4728" y="2741"/>
                    <a:pt x="4707" y="2729"/>
                  </a:cubicBezTo>
                  <a:lnTo>
                    <a:pt x="4286" y="2482"/>
                  </a:lnTo>
                  <a:cubicBezTo>
                    <a:pt x="4279" y="2477"/>
                    <a:pt x="4272" y="2475"/>
                    <a:pt x="4264" y="24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660;p56">
              <a:extLst>
                <a:ext uri="{FF2B5EF4-FFF2-40B4-BE49-F238E27FC236}">
                  <a16:creationId xmlns:a16="http://schemas.microsoft.com/office/drawing/2014/main" id="{FC0993F4-D807-DC3C-B0DD-155F311FCF4E}"/>
                </a:ext>
              </a:extLst>
            </p:cNvPr>
            <p:cNvSpPr/>
            <p:nvPr/>
          </p:nvSpPr>
          <p:spPr>
            <a:xfrm>
              <a:off x="-4218092" y="3880146"/>
              <a:ext cx="19593" cy="13225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51" y="0"/>
                  </a:moveTo>
                  <a:cubicBezTo>
                    <a:pt x="36" y="0"/>
                    <a:pt x="22" y="8"/>
                    <a:pt x="13" y="22"/>
                  </a:cubicBezTo>
                  <a:cubicBezTo>
                    <a:pt x="1" y="42"/>
                    <a:pt x="8" y="68"/>
                    <a:pt x="28" y="80"/>
                  </a:cubicBezTo>
                  <a:lnTo>
                    <a:pt x="250" y="210"/>
                  </a:lnTo>
                  <a:cubicBezTo>
                    <a:pt x="257" y="214"/>
                    <a:pt x="263" y="215"/>
                    <a:pt x="271" y="215"/>
                  </a:cubicBezTo>
                  <a:cubicBezTo>
                    <a:pt x="286" y="215"/>
                    <a:pt x="300" y="207"/>
                    <a:pt x="308" y="194"/>
                  </a:cubicBezTo>
                  <a:cubicBezTo>
                    <a:pt x="320" y="174"/>
                    <a:pt x="313" y="148"/>
                    <a:pt x="293" y="135"/>
                  </a:cubicBezTo>
                  <a:lnTo>
                    <a:pt x="72" y="6"/>
                  </a:lnTo>
                  <a:cubicBezTo>
                    <a:pt x="65" y="2"/>
                    <a:pt x="58" y="0"/>
                    <a:pt x="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661;p56">
              <a:extLst>
                <a:ext uri="{FF2B5EF4-FFF2-40B4-BE49-F238E27FC236}">
                  <a16:creationId xmlns:a16="http://schemas.microsoft.com/office/drawing/2014/main" id="{333D5102-7E57-7819-E4AA-FCACB9E66E22}"/>
                </a:ext>
              </a:extLst>
            </p:cNvPr>
            <p:cNvSpPr/>
            <p:nvPr/>
          </p:nvSpPr>
          <p:spPr>
            <a:xfrm>
              <a:off x="-4068583" y="4191468"/>
              <a:ext cx="293583" cy="168741"/>
            </a:xfrm>
            <a:custGeom>
              <a:avLst/>
              <a:gdLst/>
              <a:ahLst/>
              <a:cxnLst/>
              <a:rect l="l" t="t" r="r" b="b"/>
              <a:pathLst>
                <a:path w="4795" h="2756" extrusionOk="0">
                  <a:moveTo>
                    <a:pt x="2580" y="0"/>
                  </a:moveTo>
                  <a:cubicBezTo>
                    <a:pt x="2550" y="0"/>
                    <a:pt x="2520" y="7"/>
                    <a:pt x="2498" y="20"/>
                  </a:cubicBezTo>
                  <a:lnTo>
                    <a:pt x="1740" y="458"/>
                  </a:lnTo>
                  <a:cubicBezTo>
                    <a:pt x="1740" y="458"/>
                    <a:pt x="2184" y="713"/>
                    <a:pt x="2176" y="717"/>
                  </a:cubicBezTo>
                  <a:lnTo>
                    <a:pt x="1814" y="925"/>
                  </a:lnTo>
                  <a:lnTo>
                    <a:pt x="1025" y="469"/>
                  </a:lnTo>
                  <a:cubicBezTo>
                    <a:pt x="1002" y="456"/>
                    <a:pt x="972" y="449"/>
                    <a:pt x="942" y="449"/>
                  </a:cubicBezTo>
                  <a:cubicBezTo>
                    <a:pt x="913" y="449"/>
                    <a:pt x="883" y="456"/>
                    <a:pt x="861" y="469"/>
                  </a:cubicBezTo>
                  <a:cubicBezTo>
                    <a:pt x="814" y="496"/>
                    <a:pt x="814" y="538"/>
                    <a:pt x="861" y="565"/>
                  </a:cubicBezTo>
                  <a:lnTo>
                    <a:pt x="1650" y="1021"/>
                  </a:lnTo>
                  <a:lnTo>
                    <a:pt x="1329" y="1206"/>
                  </a:lnTo>
                  <a:cubicBezTo>
                    <a:pt x="1300" y="1222"/>
                    <a:pt x="1277" y="1240"/>
                    <a:pt x="1255" y="1258"/>
                  </a:cubicBezTo>
                  <a:lnTo>
                    <a:pt x="803" y="998"/>
                  </a:lnTo>
                  <a:lnTo>
                    <a:pt x="45" y="1436"/>
                  </a:lnTo>
                  <a:cubicBezTo>
                    <a:pt x="0" y="1462"/>
                    <a:pt x="0" y="1505"/>
                    <a:pt x="45" y="1531"/>
                  </a:cubicBezTo>
                  <a:cubicBezTo>
                    <a:pt x="68" y="1544"/>
                    <a:pt x="98" y="1550"/>
                    <a:pt x="127" y="1550"/>
                  </a:cubicBezTo>
                  <a:cubicBezTo>
                    <a:pt x="157" y="1550"/>
                    <a:pt x="187" y="1544"/>
                    <a:pt x="210" y="1531"/>
                  </a:cubicBezTo>
                  <a:lnTo>
                    <a:pt x="803" y="1188"/>
                  </a:lnTo>
                  <a:lnTo>
                    <a:pt x="1145" y="1385"/>
                  </a:lnTo>
                  <a:cubicBezTo>
                    <a:pt x="1068" y="1533"/>
                    <a:pt x="1127" y="1699"/>
                    <a:pt x="1329" y="1816"/>
                  </a:cubicBezTo>
                  <a:lnTo>
                    <a:pt x="1640" y="1995"/>
                  </a:lnTo>
                  <a:cubicBezTo>
                    <a:pt x="1785" y="2078"/>
                    <a:pt x="1974" y="2120"/>
                    <a:pt x="2164" y="2120"/>
                  </a:cubicBezTo>
                  <a:cubicBezTo>
                    <a:pt x="2238" y="2120"/>
                    <a:pt x="2312" y="2113"/>
                    <a:pt x="2384" y="2101"/>
                  </a:cubicBezTo>
                  <a:lnTo>
                    <a:pt x="2726" y="2299"/>
                  </a:lnTo>
                  <a:lnTo>
                    <a:pt x="2133" y="2641"/>
                  </a:lnTo>
                  <a:cubicBezTo>
                    <a:pt x="2087" y="2667"/>
                    <a:pt x="2087" y="2710"/>
                    <a:pt x="2133" y="2736"/>
                  </a:cubicBezTo>
                  <a:cubicBezTo>
                    <a:pt x="2155" y="2749"/>
                    <a:pt x="2185" y="2755"/>
                    <a:pt x="2215" y="2755"/>
                  </a:cubicBezTo>
                  <a:cubicBezTo>
                    <a:pt x="2244" y="2755"/>
                    <a:pt x="2274" y="2749"/>
                    <a:pt x="2297" y="2736"/>
                  </a:cubicBezTo>
                  <a:lnTo>
                    <a:pt x="3055" y="2299"/>
                  </a:lnTo>
                  <a:lnTo>
                    <a:pt x="2604" y="2037"/>
                  </a:lnTo>
                  <a:cubicBezTo>
                    <a:pt x="2635" y="2024"/>
                    <a:pt x="2667" y="2012"/>
                    <a:pt x="2695" y="1995"/>
                  </a:cubicBezTo>
                  <a:lnTo>
                    <a:pt x="2980" y="1830"/>
                  </a:lnTo>
                  <a:lnTo>
                    <a:pt x="3770" y="2286"/>
                  </a:lnTo>
                  <a:cubicBezTo>
                    <a:pt x="3793" y="2299"/>
                    <a:pt x="3823" y="2306"/>
                    <a:pt x="3852" y="2306"/>
                  </a:cubicBezTo>
                  <a:cubicBezTo>
                    <a:pt x="3882" y="2306"/>
                    <a:pt x="3912" y="2299"/>
                    <a:pt x="3935" y="2286"/>
                  </a:cubicBezTo>
                  <a:cubicBezTo>
                    <a:pt x="3980" y="2259"/>
                    <a:pt x="3980" y="2218"/>
                    <a:pt x="3935" y="2191"/>
                  </a:cubicBezTo>
                  <a:lnTo>
                    <a:pt x="3144" y="1735"/>
                  </a:lnTo>
                  <a:cubicBezTo>
                    <a:pt x="3144" y="1735"/>
                    <a:pt x="3542" y="1506"/>
                    <a:pt x="3548" y="1501"/>
                  </a:cubicBezTo>
                  <a:lnTo>
                    <a:pt x="3992" y="1757"/>
                  </a:lnTo>
                  <a:lnTo>
                    <a:pt x="4750" y="1320"/>
                  </a:lnTo>
                  <a:cubicBezTo>
                    <a:pt x="4795" y="1293"/>
                    <a:pt x="4795" y="1251"/>
                    <a:pt x="4750" y="1224"/>
                  </a:cubicBezTo>
                  <a:cubicBezTo>
                    <a:pt x="4727" y="1212"/>
                    <a:pt x="4698" y="1205"/>
                    <a:pt x="4668" y="1205"/>
                  </a:cubicBezTo>
                  <a:cubicBezTo>
                    <a:pt x="4638" y="1205"/>
                    <a:pt x="4608" y="1212"/>
                    <a:pt x="4585" y="1224"/>
                  </a:cubicBezTo>
                  <a:lnTo>
                    <a:pt x="3992" y="1568"/>
                  </a:lnTo>
                  <a:lnTo>
                    <a:pt x="3682" y="1389"/>
                  </a:lnTo>
                  <a:cubicBezTo>
                    <a:pt x="3777" y="1277"/>
                    <a:pt x="3784" y="1147"/>
                    <a:pt x="3700" y="1033"/>
                  </a:cubicBezTo>
                  <a:lnTo>
                    <a:pt x="3891" y="924"/>
                  </a:lnTo>
                  <a:cubicBezTo>
                    <a:pt x="3992" y="864"/>
                    <a:pt x="4024" y="781"/>
                    <a:pt x="3986" y="705"/>
                  </a:cubicBezTo>
                  <a:lnTo>
                    <a:pt x="4358" y="491"/>
                  </a:lnTo>
                  <a:cubicBezTo>
                    <a:pt x="4388" y="473"/>
                    <a:pt x="4388" y="445"/>
                    <a:pt x="4358" y="428"/>
                  </a:cubicBezTo>
                  <a:cubicBezTo>
                    <a:pt x="4343" y="419"/>
                    <a:pt x="4323" y="415"/>
                    <a:pt x="4303" y="415"/>
                  </a:cubicBezTo>
                  <a:cubicBezTo>
                    <a:pt x="4284" y="415"/>
                    <a:pt x="4264" y="419"/>
                    <a:pt x="4249" y="428"/>
                  </a:cubicBezTo>
                  <a:lnTo>
                    <a:pt x="3911" y="623"/>
                  </a:lnTo>
                  <a:cubicBezTo>
                    <a:pt x="3903" y="619"/>
                    <a:pt x="3897" y="613"/>
                    <a:pt x="3891" y="608"/>
                  </a:cubicBezTo>
                  <a:lnTo>
                    <a:pt x="3730" y="516"/>
                  </a:lnTo>
                  <a:cubicBezTo>
                    <a:pt x="3718" y="509"/>
                    <a:pt x="3707" y="505"/>
                    <a:pt x="3695" y="499"/>
                  </a:cubicBezTo>
                  <a:lnTo>
                    <a:pt x="4034" y="304"/>
                  </a:lnTo>
                  <a:cubicBezTo>
                    <a:pt x="4064" y="286"/>
                    <a:pt x="4064" y="258"/>
                    <a:pt x="4034" y="240"/>
                  </a:cubicBezTo>
                  <a:cubicBezTo>
                    <a:pt x="4019" y="232"/>
                    <a:pt x="3999" y="228"/>
                    <a:pt x="3979" y="228"/>
                  </a:cubicBezTo>
                  <a:cubicBezTo>
                    <a:pt x="3959" y="228"/>
                    <a:pt x="3940" y="232"/>
                    <a:pt x="3924" y="240"/>
                  </a:cubicBezTo>
                  <a:lnTo>
                    <a:pt x="3548" y="458"/>
                  </a:lnTo>
                  <a:cubicBezTo>
                    <a:pt x="3518" y="453"/>
                    <a:pt x="3487" y="451"/>
                    <a:pt x="3455" y="451"/>
                  </a:cubicBezTo>
                  <a:cubicBezTo>
                    <a:pt x="3357" y="451"/>
                    <a:pt x="3259" y="473"/>
                    <a:pt x="3184" y="516"/>
                  </a:cubicBezTo>
                  <a:lnTo>
                    <a:pt x="2994" y="625"/>
                  </a:lnTo>
                  <a:cubicBezTo>
                    <a:pt x="2902" y="603"/>
                    <a:pt x="2805" y="592"/>
                    <a:pt x="2707" y="592"/>
                  </a:cubicBezTo>
                  <a:cubicBezTo>
                    <a:pt x="2595" y="592"/>
                    <a:pt x="2482" y="607"/>
                    <a:pt x="2378" y="636"/>
                  </a:cubicBezTo>
                  <a:lnTo>
                    <a:pt x="2069" y="458"/>
                  </a:lnTo>
                  <a:lnTo>
                    <a:pt x="2662" y="114"/>
                  </a:lnTo>
                  <a:cubicBezTo>
                    <a:pt x="2707" y="88"/>
                    <a:pt x="2707" y="45"/>
                    <a:pt x="2662" y="20"/>
                  </a:cubicBezTo>
                  <a:cubicBezTo>
                    <a:pt x="2640" y="7"/>
                    <a:pt x="2610" y="0"/>
                    <a:pt x="2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662;p56">
              <a:extLst>
                <a:ext uri="{FF2B5EF4-FFF2-40B4-BE49-F238E27FC236}">
                  <a16:creationId xmlns:a16="http://schemas.microsoft.com/office/drawing/2014/main" id="{72158177-F311-CADB-DB41-5E55E77F7D5B}"/>
                </a:ext>
              </a:extLst>
            </p:cNvPr>
            <p:cNvSpPr/>
            <p:nvPr/>
          </p:nvSpPr>
          <p:spPr>
            <a:xfrm>
              <a:off x="-2872259" y="3451458"/>
              <a:ext cx="221764" cy="127536"/>
            </a:xfrm>
            <a:custGeom>
              <a:avLst/>
              <a:gdLst/>
              <a:ahLst/>
              <a:cxnLst/>
              <a:rect l="l" t="t" r="r" b="b"/>
              <a:pathLst>
                <a:path w="3622" h="2083" extrusionOk="0">
                  <a:moveTo>
                    <a:pt x="1674" y="1"/>
                  </a:moveTo>
                  <a:cubicBezTo>
                    <a:pt x="1651" y="1"/>
                    <a:pt x="1629" y="6"/>
                    <a:pt x="1612" y="16"/>
                  </a:cubicBezTo>
                  <a:cubicBezTo>
                    <a:pt x="1577" y="35"/>
                    <a:pt x="1577" y="68"/>
                    <a:pt x="1612" y="87"/>
                  </a:cubicBezTo>
                  <a:lnTo>
                    <a:pt x="2060" y="346"/>
                  </a:lnTo>
                  <a:lnTo>
                    <a:pt x="1826" y="481"/>
                  </a:lnTo>
                  <a:cubicBezTo>
                    <a:pt x="1747" y="459"/>
                    <a:pt x="1662" y="448"/>
                    <a:pt x="1577" y="448"/>
                  </a:cubicBezTo>
                  <a:cubicBezTo>
                    <a:pt x="1504" y="448"/>
                    <a:pt x="1430" y="457"/>
                    <a:pt x="1361" y="473"/>
                  </a:cubicBezTo>
                  <a:lnTo>
                    <a:pt x="1218" y="391"/>
                  </a:lnTo>
                  <a:cubicBezTo>
                    <a:pt x="1161" y="359"/>
                    <a:pt x="1087" y="342"/>
                    <a:pt x="1013" y="342"/>
                  </a:cubicBezTo>
                  <a:cubicBezTo>
                    <a:pt x="989" y="342"/>
                    <a:pt x="966" y="344"/>
                    <a:pt x="943" y="347"/>
                  </a:cubicBezTo>
                  <a:lnTo>
                    <a:pt x="658" y="183"/>
                  </a:lnTo>
                  <a:cubicBezTo>
                    <a:pt x="647" y="177"/>
                    <a:pt x="632" y="173"/>
                    <a:pt x="617" y="173"/>
                  </a:cubicBezTo>
                  <a:cubicBezTo>
                    <a:pt x="602" y="173"/>
                    <a:pt x="587" y="177"/>
                    <a:pt x="576" y="183"/>
                  </a:cubicBezTo>
                  <a:cubicBezTo>
                    <a:pt x="554" y="196"/>
                    <a:pt x="554" y="218"/>
                    <a:pt x="576" y="231"/>
                  </a:cubicBezTo>
                  <a:lnTo>
                    <a:pt x="832" y="379"/>
                  </a:lnTo>
                  <a:cubicBezTo>
                    <a:pt x="823" y="383"/>
                    <a:pt x="814" y="387"/>
                    <a:pt x="806" y="391"/>
                  </a:cubicBezTo>
                  <a:lnTo>
                    <a:pt x="684" y="461"/>
                  </a:lnTo>
                  <a:cubicBezTo>
                    <a:pt x="679" y="464"/>
                    <a:pt x="674" y="469"/>
                    <a:pt x="669" y="472"/>
                  </a:cubicBezTo>
                  <a:lnTo>
                    <a:pt x="414" y="325"/>
                  </a:lnTo>
                  <a:cubicBezTo>
                    <a:pt x="403" y="318"/>
                    <a:pt x="388" y="315"/>
                    <a:pt x="373" y="315"/>
                  </a:cubicBezTo>
                  <a:cubicBezTo>
                    <a:pt x="358" y="315"/>
                    <a:pt x="342" y="318"/>
                    <a:pt x="331" y="325"/>
                  </a:cubicBezTo>
                  <a:cubicBezTo>
                    <a:pt x="308" y="338"/>
                    <a:pt x="308" y="360"/>
                    <a:pt x="331" y="372"/>
                  </a:cubicBezTo>
                  <a:lnTo>
                    <a:pt x="611" y="534"/>
                  </a:lnTo>
                  <a:cubicBezTo>
                    <a:pt x="584" y="592"/>
                    <a:pt x="608" y="655"/>
                    <a:pt x="684" y="698"/>
                  </a:cubicBezTo>
                  <a:lnTo>
                    <a:pt x="827" y="782"/>
                  </a:lnTo>
                  <a:cubicBezTo>
                    <a:pt x="764" y="867"/>
                    <a:pt x="770" y="965"/>
                    <a:pt x="841" y="1050"/>
                  </a:cubicBezTo>
                  <a:lnTo>
                    <a:pt x="608" y="1185"/>
                  </a:lnTo>
                  <a:lnTo>
                    <a:pt x="159" y="926"/>
                  </a:lnTo>
                  <a:cubicBezTo>
                    <a:pt x="142" y="916"/>
                    <a:pt x="119" y="912"/>
                    <a:pt x="97" y="912"/>
                  </a:cubicBezTo>
                  <a:cubicBezTo>
                    <a:pt x="75" y="912"/>
                    <a:pt x="52" y="916"/>
                    <a:pt x="36" y="926"/>
                  </a:cubicBezTo>
                  <a:cubicBezTo>
                    <a:pt x="1" y="946"/>
                    <a:pt x="1" y="978"/>
                    <a:pt x="36" y="998"/>
                  </a:cubicBezTo>
                  <a:lnTo>
                    <a:pt x="608" y="1328"/>
                  </a:lnTo>
                  <a:lnTo>
                    <a:pt x="942" y="1135"/>
                  </a:lnTo>
                  <a:cubicBezTo>
                    <a:pt x="948" y="1139"/>
                    <a:pt x="1247" y="1312"/>
                    <a:pt x="1247" y="1312"/>
                  </a:cubicBezTo>
                  <a:lnTo>
                    <a:pt x="650" y="1656"/>
                  </a:lnTo>
                  <a:cubicBezTo>
                    <a:pt x="617" y="1676"/>
                    <a:pt x="617" y="1709"/>
                    <a:pt x="650" y="1728"/>
                  </a:cubicBezTo>
                  <a:cubicBezTo>
                    <a:pt x="668" y="1738"/>
                    <a:pt x="690" y="1743"/>
                    <a:pt x="713" y="1743"/>
                  </a:cubicBezTo>
                  <a:cubicBezTo>
                    <a:pt x="735" y="1743"/>
                    <a:pt x="758" y="1738"/>
                    <a:pt x="775" y="1728"/>
                  </a:cubicBezTo>
                  <a:lnTo>
                    <a:pt x="1371" y="1383"/>
                  </a:lnTo>
                  <a:lnTo>
                    <a:pt x="1587" y="1508"/>
                  </a:lnTo>
                  <a:cubicBezTo>
                    <a:pt x="1609" y="1521"/>
                    <a:pt x="1632" y="1531"/>
                    <a:pt x="1656" y="1541"/>
                  </a:cubicBezTo>
                  <a:lnTo>
                    <a:pt x="1315" y="1737"/>
                  </a:lnTo>
                  <a:lnTo>
                    <a:pt x="1888" y="2068"/>
                  </a:lnTo>
                  <a:cubicBezTo>
                    <a:pt x="1905" y="2077"/>
                    <a:pt x="1927" y="2082"/>
                    <a:pt x="1949" y="2082"/>
                  </a:cubicBezTo>
                  <a:cubicBezTo>
                    <a:pt x="1972" y="2082"/>
                    <a:pt x="1994" y="2077"/>
                    <a:pt x="2012" y="2068"/>
                  </a:cubicBezTo>
                  <a:cubicBezTo>
                    <a:pt x="2046" y="2048"/>
                    <a:pt x="2046" y="2016"/>
                    <a:pt x="2012" y="1996"/>
                  </a:cubicBezTo>
                  <a:lnTo>
                    <a:pt x="1564" y="1737"/>
                  </a:lnTo>
                  <a:lnTo>
                    <a:pt x="1823" y="1588"/>
                  </a:lnTo>
                  <a:cubicBezTo>
                    <a:pt x="1877" y="1598"/>
                    <a:pt x="1933" y="1602"/>
                    <a:pt x="1989" y="1602"/>
                  </a:cubicBezTo>
                  <a:cubicBezTo>
                    <a:pt x="2132" y="1602"/>
                    <a:pt x="2274" y="1571"/>
                    <a:pt x="2383" y="1508"/>
                  </a:cubicBezTo>
                  <a:lnTo>
                    <a:pt x="2619" y="1372"/>
                  </a:lnTo>
                  <a:cubicBezTo>
                    <a:pt x="2771" y="1284"/>
                    <a:pt x="2816" y="1159"/>
                    <a:pt x="2757" y="1048"/>
                  </a:cubicBezTo>
                  <a:lnTo>
                    <a:pt x="3016" y="899"/>
                  </a:lnTo>
                  <a:lnTo>
                    <a:pt x="3464" y="1158"/>
                  </a:lnTo>
                  <a:cubicBezTo>
                    <a:pt x="3481" y="1167"/>
                    <a:pt x="3504" y="1172"/>
                    <a:pt x="3526" y="1172"/>
                  </a:cubicBezTo>
                  <a:cubicBezTo>
                    <a:pt x="3549" y="1172"/>
                    <a:pt x="3571" y="1167"/>
                    <a:pt x="3588" y="1158"/>
                  </a:cubicBezTo>
                  <a:cubicBezTo>
                    <a:pt x="3622" y="1138"/>
                    <a:pt x="3622" y="1106"/>
                    <a:pt x="3588" y="1086"/>
                  </a:cubicBezTo>
                  <a:lnTo>
                    <a:pt x="3016" y="756"/>
                  </a:lnTo>
                  <a:lnTo>
                    <a:pt x="2675" y="952"/>
                  </a:lnTo>
                  <a:cubicBezTo>
                    <a:pt x="2658" y="938"/>
                    <a:pt x="2640" y="925"/>
                    <a:pt x="2619" y="912"/>
                  </a:cubicBezTo>
                  <a:lnTo>
                    <a:pt x="2375" y="773"/>
                  </a:lnTo>
                  <a:lnTo>
                    <a:pt x="2972" y="428"/>
                  </a:lnTo>
                  <a:cubicBezTo>
                    <a:pt x="3006" y="408"/>
                    <a:pt x="3007" y="376"/>
                    <a:pt x="2972" y="356"/>
                  </a:cubicBezTo>
                  <a:cubicBezTo>
                    <a:pt x="2955" y="346"/>
                    <a:pt x="2933" y="341"/>
                    <a:pt x="2910" y="341"/>
                  </a:cubicBezTo>
                  <a:cubicBezTo>
                    <a:pt x="2888" y="341"/>
                    <a:pt x="2866" y="346"/>
                    <a:pt x="2848" y="355"/>
                  </a:cubicBezTo>
                  <a:lnTo>
                    <a:pt x="2252" y="700"/>
                  </a:lnTo>
                  <a:lnTo>
                    <a:pt x="1979" y="542"/>
                  </a:lnTo>
                  <a:cubicBezTo>
                    <a:pt x="1973" y="540"/>
                    <a:pt x="2308" y="346"/>
                    <a:pt x="2308" y="346"/>
                  </a:cubicBezTo>
                  <a:lnTo>
                    <a:pt x="1736" y="16"/>
                  </a:lnTo>
                  <a:cubicBezTo>
                    <a:pt x="1719" y="6"/>
                    <a:pt x="1696" y="1"/>
                    <a:pt x="16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663;p56">
              <a:extLst>
                <a:ext uri="{FF2B5EF4-FFF2-40B4-BE49-F238E27FC236}">
                  <a16:creationId xmlns:a16="http://schemas.microsoft.com/office/drawing/2014/main" id="{D6181543-BFBA-54D8-77C7-D632F72DF25F}"/>
                </a:ext>
              </a:extLst>
            </p:cNvPr>
            <p:cNvSpPr/>
            <p:nvPr/>
          </p:nvSpPr>
          <p:spPr>
            <a:xfrm>
              <a:off x="-4448418" y="4012817"/>
              <a:ext cx="325482" cy="181599"/>
            </a:xfrm>
            <a:custGeom>
              <a:avLst/>
              <a:gdLst/>
              <a:ahLst/>
              <a:cxnLst/>
              <a:rect l="l" t="t" r="r" b="b"/>
              <a:pathLst>
                <a:path w="5316" h="2966" extrusionOk="0">
                  <a:moveTo>
                    <a:pt x="1274" y="1139"/>
                  </a:moveTo>
                  <a:cubicBezTo>
                    <a:pt x="1181" y="1202"/>
                    <a:pt x="1099" y="1262"/>
                    <a:pt x="1023" y="1319"/>
                  </a:cubicBezTo>
                  <a:cubicBezTo>
                    <a:pt x="996" y="1339"/>
                    <a:pt x="970" y="1360"/>
                    <a:pt x="943" y="1381"/>
                  </a:cubicBezTo>
                  <a:lnTo>
                    <a:pt x="902" y="1415"/>
                  </a:lnTo>
                  <a:lnTo>
                    <a:pt x="933" y="1452"/>
                  </a:lnTo>
                  <a:cubicBezTo>
                    <a:pt x="973" y="1500"/>
                    <a:pt x="1006" y="1550"/>
                    <a:pt x="1033" y="1602"/>
                  </a:cubicBezTo>
                  <a:cubicBezTo>
                    <a:pt x="1050" y="1638"/>
                    <a:pt x="1065" y="1675"/>
                    <a:pt x="1076" y="1714"/>
                  </a:cubicBezTo>
                  <a:cubicBezTo>
                    <a:pt x="1090" y="1764"/>
                    <a:pt x="1096" y="1813"/>
                    <a:pt x="1098" y="1857"/>
                  </a:cubicBezTo>
                  <a:cubicBezTo>
                    <a:pt x="1098" y="1875"/>
                    <a:pt x="1098" y="1894"/>
                    <a:pt x="1096" y="1912"/>
                  </a:cubicBezTo>
                  <a:lnTo>
                    <a:pt x="1093" y="1950"/>
                  </a:lnTo>
                  <a:lnTo>
                    <a:pt x="1149" y="1973"/>
                  </a:lnTo>
                  <a:cubicBezTo>
                    <a:pt x="2092" y="2339"/>
                    <a:pt x="2918" y="2523"/>
                    <a:pt x="3703" y="2541"/>
                  </a:cubicBezTo>
                  <a:lnTo>
                    <a:pt x="3439" y="2388"/>
                  </a:lnTo>
                  <a:cubicBezTo>
                    <a:pt x="2793" y="2340"/>
                    <a:pt x="2109" y="2173"/>
                    <a:pt x="1339" y="1878"/>
                  </a:cubicBezTo>
                  <a:cubicBezTo>
                    <a:pt x="1340" y="1870"/>
                    <a:pt x="1340" y="1862"/>
                    <a:pt x="1339" y="1855"/>
                  </a:cubicBezTo>
                  <a:cubicBezTo>
                    <a:pt x="1337" y="1805"/>
                    <a:pt x="1330" y="1750"/>
                    <a:pt x="1315" y="1691"/>
                  </a:cubicBezTo>
                  <a:cubicBezTo>
                    <a:pt x="1301" y="1646"/>
                    <a:pt x="1286" y="1605"/>
                    <a:pt x="1265" y="1564"/>
                  </a:cubicBezTo>
                  <a:cubicBezTo>
                    <a:pt x="1242" y="1518"/>
                    <a:pt x="1212" y="1473"/>
                    <a:pt x="1181" y="1430"/>
                  </a:cubicBezTo>
                  <a:cubicBezTo>
                    <a:pt x="1192" y="1421"/>
                    <a:pt x="1203" y="1412"/>
                    <a:pt x="1215" y="1404"/>
                  </a:cubicBezTo>
                  <a:cubicBezTo>
                    <a:pt x="1284" y="1351"/>
                    <a:pt x="1361" y="1296"/>
                    <a:pt x="1445" y="1237"/>
                  </a:cubicBezTo>
                  <a:lnTo>
                    <a:pt x="1274" y="1139"/>
                  </a:lnTo>
                  <a:close/>
                  <a:moveTo>
                    <a:pt x="2413" y="361"/>
                  </a:moveTo>
                  <a:cubicBezTo>
                    <a:pt x="2645" y="449"/>
                    <a:pt x="2917" y="495"/>
                    <a:pt x="3192" y="495"/>
                  </a:cubicBezTo>
                  <a:cubicBezTo>
                    <a:pt x="3282" y="495"/>
                    <a:pt x="3372" y="491"/>
                    <a:pt x="3461" y="481"/>
                  </a:cubicBezTo>
                  <a:cubicBezTo>
                    <a:pt x="3820" y="769"/>
                    <a:pt x="4096" y="1040"/>
                    <a:pt x="4292" y="1301"/>
                  </a:cubicBezTo>
                  <a:cubicBezTo>
                    <a:pt x="4390" y="1433"/>
                    <a:pt x="4469" y="1562"/>
                    <a:pt x="4525" y="1689"/>
                  </a:cubicBezTo>
                  <a:cubicBezTo>
                    <a:pt x="4539" y="1717"/>
                    <a:pt x="4551" y="1746"/>
                    <a:pt x="4562" y="1774"/>
                  </a:cubicBezTo>
                  <a:cubicBezTo>
                    <a:pt x="4578" y="1814"/>
                    <a:pt x="4591" y="1853"/>
                    <a:pt x="4602" y="1893"/>
                  </a:cubicBezTo>
                  <a:cubicBezTo>
                    <a:pt x="4675" y="2145"/>
                    <a:pt x="4665" y="2389"/>
                    <a:pt x="4577" y="2635"/>
                  </a:cubicBezTo>
                  <a:cubicBezTo>
                    <a:pt x="4331" y="2666"/>
                    <a:pt x="4083" y="2682"/>
                    <a:pt x="3833" y="2682"/>
                  </a:cubicBezTo>
                  <a:cubicBezTo>
                    <a:pt x="2909" y="2682"/>
                    <a:pt x="1943" y="2466"/>
                    <a:pt x="833" y="2016"/>
                  </a:cubicBezTo>
                  <a:cubicBezTo>
                    <a:pt x="850" y="1964"/>
                    <a:pt x="858" y="1911"/>
                    <a:pt x="857" y="1858"/>
                  </a:cubicBezTo>
                  <a:cubicBezTo>
                    <a:pt x="855" y="1817"/>
                    <a:pt x="849" y="1775"/>
                    <a:pt x="837" y="1734"/>
                  </a:cubicBezTo>
                  <a:cubicBezTo>
                    <a:pt x="828" y="1702"/>
                    <a:pt x="816" y="1671"/>
                    <a:pt x="800" y="1639"/>
                  </a:cubicBezTo>
                  <a:cubicBezTo>
                    <a:pt x="759" y="1559"/>
                    <a:pt x="699" y="1483"/>
                    <a:pt x="616" y="1412"/>
                  </a:cubicBezTo>
                  <a:cubicBezTo>
                    <a:pt x="682" y="1353"/>
                    <a:pt x="752" y="1295"/>
                    <a:pt x="831" y="1235"/>
                  </a:cubicBezTo>
                  <a:cubicBezTo>
                    <a:pt x="991" y="1113"/>
                    <a:pt x="1180" y="985"/>
                    <a:pt x="1422" y="834"/>
                  </a:cubicBezTo>
                  <a:cubicBezTo>
                    <a:pt x="1808" y="622"/>
                    <a:pt x="2103" y="481"/>
                    <a:pt x="2413" y="361"/>
                  </a:cubicBezTo>
                  <a:close/>
                  <a:moveTo>
                    <a:pt x="2472" y="1"/>
                  </a:moveTo>
                  <a:cubicBezTo>
                    <a:pt x="2378" y="31"/>
                    <a:pt x="2289" y="64"/>
                    <a:pt x="2200" y="97"/>
                  </a:cubicBezTo>
                  <a:cubicBezTo>
                    <a:pt x="2175" y="107"/>
                    <a:pt x="2149" y="116"/>
                    <a:pt x="2123" y="126"/>
                  </a:cubicBezTo>
                  <a:cubicBezTo>
                    <a:pt x="1790" y="254"/>
                    <a:pt x="1483" y="404"/>
                    <a:pt x="1110" y="607"/>
                  </a:cubicBezTo>
                  <a:cubicBezTo>
                    <a:pt x="1096" y="615"/>
                    <a:pt x="1085" y="620"/>
                    <a:pt x="1072" y="628"/>
                  </a:cubicBezTo>
                  <a:cubicBezTo>
                    <a:pt x="1063" y="634"/>
                    <a:pt x="1055" y="639"/>
                    <a:pt x="1046" y="644"/>
                  </a:cubicBezTo>
                  <a:cubicBezTo>
                    <a:pt x="697" y="862"/>
                    <a:pt x="441" y="1041"/>
                    <a:pt x="221" y="1234"/>
                  </a:cubicBezTo>
                  <a:cubicBezTo>
                    <a:pt x="205" y="1248"/>
                    <a:pt x="189" y="1264"/>
                    <a:pt x="172" y="1279"/>
                  </a:cubicBezTo>
                  <a:cubicBezTo>
                    <a:pt x="113" y="1332"/>
                    <a:pt x="56" y="1387"/>
                    <a:pt x="1" y="1444"/>
                  </a:cubicBezTo>
                  <a:cubicBezTo>
                    <a:pt x="116" y="1494"/>
                    <a:pt x="205" y="1557"/>
                    <a:pt x="265" y="1628"/>
                  </a:cubicBezTo>
                  <a:cubicBezTo>
                    <a:pt x="281" y="1646"/>
                    <a:pt x="295" y="1664"/>
                    <a:pt x="307" y="1683"/>
                  </a:cubicBezTo>
                  <a:cubicBezTo>
                    <a:pt x="348" y="1747"/>
                    <a:pt x="366" y="1814"/>
                    <a:pt x="362" y="1882"/>
                  </a:cubicBezTo>
                  <a:cubicBezTo>
                    <a:pt x="361" y="1900"/>
                    <a:pt x="359" y="1918"/>
                    <a:pt x="354" y="1937"/>
                  </a:cubicBezTo>
                  <a:cubicBezTo>
                    <a:pt x="340" y="1996"/>
                    <a:pt x="307" y="2055"/>
                    <a:pt x="255" y="2110"/>
                  </a:cubicBezTo>
                  <a:cubicBezTo>
                    <a:pt x="252" y="2113"/>
                    <a:pt x="250" y="2117"/>
                    <a:pt x="246" y="2120"/>
                  </a:cubicBezTo>
                  <a:cubicBezTo>
                    <a:pt x="600" y="2273"/>
                    <a:pt x="964" y="2415"/>
                    <a:pt x="1336" y="2537"/>
                  </a:cubicBezTo>
                  <a:cubicBezTo>
                    <a:pt x="1504" y="2592"/>
                    <a:pt x="1674" y="2641"/>
                    <a:pt x="1846" y="2688"/>
                  </a:cubicBezTo>
                  <a:cubicBezTo>
                    <a:pt x="2486" y="2859"/>
                    <a:pt x="3154" y="2965"/>
                    <a:pt x="3850" y="2965"/>
                  </a:cubicBezTo>
                  <a:cubicBezTo>
                    <a:pt x="4224" y="2965"/>
                    <a:pt x="4605" y="2934"/>
                    <a:pt x="4995" y="2867"/>
                  </a:cubicBezTo>
                  <a:cubicBezTo>
                    <a:pt x="5316" y="2225"/>
                    <a:pt x="5119" y="1622"/>
                    <a:pt x="4655" y="1059"/>
                  </a:cubicBezTo>
                  <a:cubicBezTo>
                    <a:pt x="4575" y="962"/>
                    <a:pt x="4487" y="866"/>
                    <a:pt x="4392" y="771"/>
                  </a:cubicBezTo>
                  <a:cubicBezTo>
                    <a:pt x="4174" y="553"/>
                    <a:pt x="3921" y="340"/>
                    <a:pt x="3647" y="134"/>
                  </a:cubicBezTo>
                  <a:cubicBezTo>
                    <a:pt x="3549" y="167"/>
                    <a:pt x="3445" y="188"/>
                    <a:pt x="3342" y="198"/>
                  </a:cubicBezTo>
                  <a:cubicBezTo>
                    <a:pt x="3310" y="200"/>
                    <a:pt x="3280" y="202"/>
                    <a:pt x="3248" y="204"/>
                  </a:cubicBezTo>
                  <a:cubicBezTo>
                    <a:pt x="3229" y="204"/>
                    <a:pt x="3210" y="205"/>
                    <a:pt x="3191" y="205"/>
                  </a:cubicBezTo>
                  <a:cubicBezTo>
                    <a:pt x="3097" y="205"/>
                    <a:pt x="3004" y="196"/>
                    <a:pt x="2914" y="179"/>
                  </a:cubicBezTo>
                  <a:cubicBezTo>
                    <a:pt x="2880" y="173"/>
                    <a:pt x="2847" y="165"/>
                    <a:pt x="2815" y="156"/>
                  </a:cubicBezTo>
                  <a:cubicBezTo>
                    <a:pt x="2684" y="122"/>
                    <a:pt x="2566" y="70"/>
                    <a:pt x="2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664;p56">
              <a:extLst>
                <a:ext uri="{FF2B5EF4-FFF2-40B4-BE49-F238E27FC236}">
                  <a16:creationId xmlns:a16="http://schemas.microsoft.com/office/drawing/2014/main" id="{78B7F19D-64E6-C646-683D-B4D1771E1882}"/>
                </a:ext>
              </a:extLst>
            </p:cNvPr>
            <p:cNvSpPr/>
            <p:nvPr/>
          </p:nvSpPr>
          <p:spPr>
            <a:xfrm>
              <a:off x="-2055588" y="3514396"/>
              <a:ext cx="302951" cy="174925"/>
            </a:xfrm>
            <a:custGeom>
              <a:avLst/>
              <a:gdLst/>
              <a:ahLst/>
              <a:cxnLst/>
              <a:rect l="l" t="t" r="r" b="b"/>
              <a:pathLst>
                <a:path w="4948" h="2857" extrusionOk="0">
                  <a:moveTo>
                    <a:pt x="1521" y="239"/>
                  </a:moveTo>
                  <a:lnTo>
                    <a:pt x="271" y="961"/>
                  </a:lnTo>
                  <a:lnTo>
                    <a:pt x="287" y="961"/>
                  </a:lnTo>
                  <a:cubicBezTo>
                    <a:pt x="297" y="960"/>
                    <a:pt x="307" y="960"/>
                    <a:pt x="318" y="960"/>
                  </a:cubicBezTo>
                  <a:cubicBezTo>
                    <a:pt x="329" y="960"/>
                    <a:pt x="339" y="960"/>
                    <a:pt x="350" y="961"/>
                  </a:cubicBezTo>
                  <a:cubicBezTo>
                    <a:pt x="360" y="961"/>
                    <a:pt x="369" y="961"/>
                    <a:pt x="379" y="962"/>
                  </a:cubicBezTo>
                  <a:cubicBezTo>
                    <a:pt x="410" y="963"/>
                    <a:pt x="441" y="965"/>
                    <a:pt x="472" y="970"/>
                  </a:cubicBezTo>
                  <a:lnTo>
                    <a:pt x="1987" y="1177"/>
                  </a:lnTo>
                  <a:lnTo>
                    <a:pt x="1553" y="426"/>
                  </a:lnTo>
                  <a:cubicBezTo>
                    <a:pt x="1542" y="408"/>
                    <a:pt x="1536" y="391"/>
                    <a:pt x="1529" y="373"/>
                  </a:cubicBezTo>
                  <a:cubicBezTo>
                    <a:pt x="1528" y="368"/>
                    <a:pt x="1527" y="362"/>
                    <a:pt x="1524" y="356"/>
                  </a:cubicBezTo>
                  <a:cubicBezTo>
                    <a:pt x="1521" y="344"/>
                    <a:pt x="1519" y="333"/>
                    <a:pt x="1518" y="320"/>
                  </a:cubicBezTo>
                  <a:cubicBezTo>
                    <a:pt x="1517" y="313"/>
                    <a:pt x="1517" y="308"/>
                    <a:pt x="1517" y="301"/>
                  </a:cubicBezTo>
                  <a:cubicBezTo>
                    <a:pt x="1515" y="289"/>
                    <a:pt x="1517" y="277"/>
                    <a:pt x="1518" y="266"/>
                  </a:cubicBezTo>
                  <a:cubicBezTo>
                    <a:pt x="1519" y="259"/>
                    <a:pt x="1519" y="254"/>
                    <a:pt x="1520" y="248"/>
                  </a:cubicBezTo>
                  <a:cubicBezTo>
                    <a:pt x="1520" y="245"/>
                    <a:pt x="1520" y="243"/>
                    <a:pt x="1521" y="239"/>
                  </a:cubicBezTo>
                  <a:close/>
                  <a:moveTo>
                    <a:pt x="1935" y="0"/>
                  </a:moveTo>
                  <a:lnTo>
                    <a:pt x="1832" y="60"/>
                  </a:lnTo>
                  <a:cubicBezTo>
                    <a:pt x="1678" y="149"/>
                    <a:pt x="1625" y="279"/>
                    <a:pt x="1693" y="398"/>
                  </a:cubicBezTo>
                  <a:lnTo>
                    <a:pt x="2206" y="1284"/>
                  </a:lnTo>
                  <a:cubicBezTo>
                    <a:pt x="2287" y="1423"/>
                    <a:pt x="2484" y="1536"/>
                    <a:pt x="2724" y="1583"/>
                  </a:cubicBezTo>
                  <a:lnTo>
                    <a:pt x="4257" y="1879"/>
                  </a:lnTo>
                  <a:cubicBezTo>
                    <a:pt x="4318" y="1890"/>
                    <a:pt x="4379" y="1896"/>
                    <a:pt x="4440" y="1896"/>
                  </a:cubicBezTo>
                  <a:cubicBezTo>
                    <a:pt x="4590" y="1896"/>
                    <a:pt x="4734" y="1862"/>
                    <a:pt x="4844" y="1799"/>
                  </a:cubicBezTo>
                  <a:lnTo>
                    <a:pt x="4948" y="1739"/>
                  </a:lnTo>
                  <a:lnTo>
                    <a:pt x="1935" y="0"/>
                  </a:lnTo>
                  <a:close/>
                  <a:moveTo>
                    <a:pt x="2909" y="1710"/>
                  </a:moveTo>
                  <a:lnTo>
                    <a:pt x="3268" y="2585"/>
                  </a:lnTo>
                  <a:cubicBezTo>
                    <a:pt x="3275" y="2603"/>
                    <a:pt x="3280" y="2620"/>
                    <a:pt x="3282" y="2638"/>
                  </a:cubicBezTo>
                  <a:cubicBezTo>
                    <a:pt x="3283" y="2643"/>
                    <a:pt x="3283" y="2649"/>
                    <a:pt x="3283" y="2655"/>
                  </a:cubicBezTo>
                  <a:cubicBezTo>
                    <a:pt x="3284" y="2667"/>
                    <a:pt x="3284" y="2679"/>
                    <a:pt x="3283" y="2692"/>
                  </a:cubicBezTo>
                  <a:cubicBezTo>
                    <a:pt x="3283" y="2694"/>
                    <a:pt x="3283" y="2697"/>
                    <a:pt x="3283" y="2701"/>
                  </a:cubicBezTo>
                  <a:lnTo>
                    <a:pt x="4533" y="1979"/>
                  </a:lnTo>
                  <a:lnTo>
                    <a:pt x="4519" y="1979"/>
                  </a:lnTo>
                  <a:cubicBezTo>
                    <a:pt x="4508" y="1980"/>
                    <a:pt x="4498" y="1980"/>
                    <a:pt x="4487" y="1980"/>
                  </a:cubicBezTo>
                  <a:cubicBezTo>
                    <a:pt x="4467" y="1981"/>
                    <a:pt x="4447" y="1981"/>
                    <a:pt x="4426" y="1981"/>
                  </a:cubicBezTo>
                  <a:cubicBezTo>
                    <a:pt x="4415" y="1981"/>
                    <a:pt x="4405" y="1981"/>
                    <a:pt x="4394" y="1980"/>
                  </a:cubicBezTo>
                  <a:cubicBezTo>
                    <a:pt x="4372" y="1980"/>
                    <a:pt x="4352" y="1978"/>
                    <a:pt x="4331" y="1977"/>
                  </a:cubicBezTo>
                  <a:cubicBezTo>
                    <a:pt x="4320" y="1976"/>
                    <a:pt x="4311" y="1974"/>
                    <a:pt x="4301" y="1973"/>
                  </a:cubicBezTo>
                  <a:cubicBezTo>
                    <a:pt x="4271" y="1970"/>
                    <a:pt x="4240" y="1967"/>
                    <a:pt x="4211" y="1960"/>
                  </a:cubicBezTo>
                  <a:lnTo>
                    <a:pt x="2909" y="1710"/>
                  </a:lnTo>
                  <a:close/>
                  <a:moveTo>
                    <a:pt x="323" y="1046"/>
                  </a:moveTo>
                  <a:cubicBezTo>
                    <a:pt x="205" y="1046"/>
                    <a:pt x="90" y="1071"/>
                    <a:pt x="1" y="1117"/>
                  </a:cubicBezTo>
                  <a:lnTo>
                    <a:pt x="3012" y="2856"/>
                  </a:lnTo>
                  <a:cubicBezTo>
                    <a:pt x="3119" y="2787"/>
                    <a:pt x="3161" y="2695"/>
                    <a:pt x="3123" y="2604"/>
                  </a:cubicBezTo>
                  <a:lnTo>
                    <a:pt x="2744" y="1677"/>
                  </a:lnTo>
                  <a:lnTo>
                    <a:pt x="2676" y="1665"/>
                  </a:lnTo>
                  <a:cubicBezTo>
                    <a:pt x="2534" y="1637"/>
                    <a:pt x="2404" y="1590"/>
                    <a:pt x="2298" y="1530"/>
                  </a:cubicBezTo>
                  <a:cubicBezTo>
                    <a:pt x="2193" y="1469"/>
                    <a:pt x="2112" y="1393"/>
                    <a:pt x="2065" y="1311"/>
                  </a:cubicBezTo>
                  <a:lnTo>
                    <a:pt x="2042" y="1273"/>
                  </a:lnTo>
                  <a:lnTo>
                    <a:pt x="437" y="1053"/>
                  </a:lnTo>
                  <a:cubicBezTo>
                    <a:pt x="399" y="1048"/>
                    <a:pt x="361" y="1046"/>
                    <a:pt x="323" y="10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665;p56">
              <a:extLst>
                <a:ext uri="{FF2B5EF4-FFF2-40B4-BE49-F238E27FC236}">
                  <a16:creationId xmlns:a16="http://schemas.microsoft.com/office/drawing/2014/main" id="{DBF30339-6CBA-E27E-E578-F8E6F4555187}"/>
                </a:ext>
              </a:extLst>
            </p:cNvPr>
            <p:cNvSpPr/>
            <p:nvPr/>
          </p:nvSpPr>
          <p:spPr>
            <a:xfrm>
              <a:off x="-3476482" y="4643972"/>
              <a:ext cx="302951" cy="174925"/>
            </a:xfrm>
            <a:custGeom>
              <a:avLst/>
              <a:gdLst/>
              <a:ahLst/>
              <a:cxnLst/>
              <a:rect l="l" t="t" r="r" b="b"/>
              <a:pathLst>
                <a:path w="4948" h="2857" extrusionOk="0">
                  <a:moveTo>
                    <a:pt x="1521" y="240"/>
                  </a:moveTo>
                  <a:lnTo>
                    <a:pt x="271" y="961"/>
                  </a:lnTo>
                  <a:lnTo>
                    <a:pt x="350" y="961"/>
                  </a:lnTo>
                  <a:cubicBezTo>
                    <a:pt x="360" y="961"/>
                    <a:pt x="369" y="961"/>
                    <a:pt x="379" y="963"/>
                  </a:cubicBezTo>
                  <a:cubicBezTo>
                    <a:pt x="410" y="964"/>
                    <a:pt x="441" y="966"/>
                    <a:pt x="472" y="970"/>
                  </a:cubicBezTo>
                  <a:lnTo>
                    <a:pt x="1987" y="1178"/>
                  </a:lnTo>
                  <a:lnTo>
                    <a:pt x="1553" y="427"/>
                  </a:lnTo>
                  <a:cubicBezTo>
                    <a:pt x="1542" y="408"/>
                    <a:pt x="1536" y="392"/>
                    <a:pt x="1529" y="374"/>
                  </a:cubicBezTo>
                  <a:cubicBezTo>
                    <a:pt x="1528" y="368"/>
                    <a:pt x="1527" y="362"/>
                    <a:pt x="1524" y="357"/>
                  </a:cubicBezTo>
                  <a:cubicBezTo>
                    <a:pt x="1521" y="344"/>
                    <a:pt x="1519" y="333"/>
                    <a:pt x="1518" y="321"/>
                  </a:cubicBezTo>
                  <a:cubicBezTo>
                    <a:pt x="1517" y="314"/>
                    <a:pt x="1517" y="308"/>
                    <a:pt x="1517" y="302"/>
                  </a:cubicBezTo>
                  <a:cubicBezTo>
                    <a:pt x="1515" y="289"/>
                    <a:pt x="1517" y="278"/>
                    <a:pt x="1518" y="267"/>
                  </a:cubicBezTo>
                  <a:cubicBezTo>
                    <a:pt x="1519" y="260"/>
                    <a:pt x="1519" y="254"/>
                    <a:pt x="1520" y="249"/>
                  </a:cubicBezTo>
                  <a:cubicBezTo>
                    <a:pt x="1521" y="245"/>
                    <a:pt x="1520" y="243"/>
                    <a:pt x="1521" y="240"/>
                  </a:cubicBezTo>
                  <a:close/>
                  <a:moveTo>
                    <a:pt x="1935" y="1"/>
                  </a:moveTo>
                  <a:lnTo>
                    <a:pt x="1832" y="61"/>
                  </a:lnTo>
                  <a:cubicBezTo>
                    <a:pt x="1678" y="149"/>
                    <a:pt x="1625" y="279"/>
                    <a:pt x="1693" y="399"/>
                  </a:cubicBezTo>
                  <a:lnTo>
                    <a:pt x="2206" y="1285"/>
                  </a:lnTo>
                  <a:cubicBezTo>
                    <a:pt x="2287" y="1423"/>
                    <a:pt x="2484" y="1538"/>
                    <a:pt x="2724" y="1584"/>
                  </a:cubicBezTo>
                  <a:lnTo>
                    <a:pt x="4257" y="1879"/>
                  </a:lnTo>
                  <a:cubicBezTo>
                    <a:pt x="4318" y="1891"/>
                    <a:pt x="4381" y="1897"/>
                    <a:pt x="4442" y="1897"/>
                  </a:cubicBezTo>
                  <a:cubicBezTo>
                    <a:pt x="4591" y="1897"/>
                    <a:pt x="4735" y="1863"/>
                    <a:pt x="4844" y="1799"/>
                  </a:cubicBezTo>
                  <a:lnTo>
                    <a:pt x="4948" y="1741"/>
                  </a:lnTo>
                  <a:lnTo>
                    <a:pt x="1935" y="1"/>
                  </a:lnTo>
                  <a:close/>
                  <a:moveTo>
                    <a:pt x="2909" y="1710"/>
                  </a:moveTo>
                  <a:lnTo>
                    <a:pt x="3268" y="2585"/>
                  </a:lnTo>
                  <a:cubicBezTo>
                    <a:pt x="3275" y="2603"/>
                    <a:pt x="3280" y="2621"/>
                    <a:pt x="3282" y="2638"/>
                  </a:cubicBezTo>
                  <a:cubicBezTo>
                    <a:pt x="3283" y="2644"/>
                    <a:pt x="3283" y="2649"/>
                    <a:pt x="3283" y="2655"/>
                  </a:cubicBezTo>
                  <a:cubicBezTo>
                    <a:pt x="3284" y="2667"/>
                    <a:pt x="3284" y="2680"/>
                    <a:pt x="3283" y="2692"/>
                  </a:cubicBezTo>
                  <a:cubicBezTo>
                    <a:pt x="3282" y="2694"/>
                    <a:pt x="3283" y="2698"/>
                    <a:pt x="3283" y="2701"/>
                  </a:cubicBezTo>
                  <a:lnTo>
                    <a:pt x="4533" y="1979"/>
                  </a:lnTo>
                  <a:lnTo>
                    <a:pt x="4519" y="1979"/>
                  </a:lnTo>
                  <a:cubicBezTo>
                    <a:pt x="4508" y="1980"/>
                    <a:pt x="4498" y="1980"/>
                    <a:pt x="4487" y="1980"/>
                  </a:cubicBezTo>
                  <a:cubicBezTo>
                    <a:pt x="4467" y="1982"/>
                    <a:pt x="4447" y="1982"/>
                    <a:pt x="4426" y="1982"/>
                  </a:cubicBezTo>
                  <a:cubicBezTo>
                    <a:pt x="4415" y="1982"/>
                    <a:pt x="4405" y="1982"/>
                    <a:pt x="4394" y="1980"/>
                  </a:cubicBezTo>
                  <a:cubicBezTo>
                    <a:pt x="4372" y="1980"/>
                    <a:pt x="4352" y="1978"/>
                    <a:pt x="4331" y="1977"/>
                  </a:cubicBezTo>
                  <a:cubicBezTo>
                    <a:pt x="4320" y="1976"/>
                    <a:pt x="4311" y="1975"/>
                    <a:pt x="4301" y="1975"/>
                  </a:cubicBezTo>
                  <a:cubicBezTo>
                    <a:pt x="4271" y="1971"/>
                    <a:pt x="4240" y="1967"/>
                    <a:pt x="4211" y="1961"/>
                  </a:cubicBezTo>
                  <a:lnTo>
                    <a:pt x="2909" y="1710"/>
                  </a:lnTo>
                  <a:close/>
                  <a:moveTo>
                    <a:pt x="326" y="1046"/>
                  </a:moveTo>
                  <a:cubicBezTo>
                    <a:pt x="207" y="1046"/>
                    <a:pt x="91" y="1072"/>
                    <a:pt x="1" y="1118"/>
                  </a:cubicBezTo>
                  <a:lnTo>
                    <a:pt x="3012" y="2857"/>
                  </a:lnTo>
                  <a:cubicBezTo>
                    <a:pt x="3119" y="2788"/>
                    <a:pt x="3161" y="2696"/>
                    <a:pt x="3123" y="2604"/>
                  </a:cubicBezTo>
                  <a:lnTo>
                    <a:pt x="2744" y="1678"/>
                  </a:lnTo>
                  <a:lnTo>
                    <a:pt x="2676" y="1665"/>
                  </a:lnTo>
                  <a:cubicBezTo>
                    <a:pt x="2535" y="1637"/>
                    <a:pt x="2404" y="1591"/>
                    <a:pt x="2299" y="1530"/>
                  </a:cubicBezTo>
                  <a:cubicBezTo>
                    <a:pt x="2193" y="1469"/>
                    <a:pt x="2112" y="1394"/>
                    <a:pt x="2065" y="1312"/>
                  </a:cubicBezTo>
                  <a:lnTo>
                    <a:pt x="2042" y="1273"/>
                  </a:lnTo>
                  <a:lnTo>
                    <a:pt x="438" y="1054"/>
                  </a:lnTo>
                  <a:cubicBezTo>
                    <a:pt x="401" y="1049"/>
                    <a:pt x="363" y="1046"/>
                    <a:pt x="326" y="10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666;p56">
              <a:extLst>
                <a:ext uri="{FF2B5EF4-FFF2-40B4-BE49-F238E27FC236}">
                  <a16:creationId xmlns:a16="http://schemas.microsoft.com/office/drawing/2014/main" id="{6FA225AC-79DC-BDFE-F12E-E1CE1D2543AA}"/>
                </a:ext>
              </a:extLst>
            </p:cNvPr>
            <p:cNvSpPr/>
            <p:nvPr/>
          </p:nvSpPr>
          <p:spPr>
            <a:xfrm>
              <a:off x="-3253136" y="3318970"/>
              <a:ext cx="302889" cy="174864"/>
            </a:xfrm>
            <a:custGeom>
              <a:avLst/>
              <a:gdLst/>
              <a:ahLst/>
              <a:cxnLst/>
              <a:rect l="l" t="t" r="r" b="b"/>
              <a:pathLst>
                <a:path w="4947" h="2856" extrusionOk="0">
                  <a:moveTo>
                    <a:pt x="3427" y="239"/>
                  </a:moveTo>
                  <a:cubicBezTo>
                    <a:pt x="3427" y="242"/>
                    <a:pt x="3427" y="244"/>
                    <a:pt x="3428" y="248"/>
                  </a:cubicBezTo>
                  <a:cubicBezTo>
                    <a:pt x="3429" y="253"/>
                    <a:pt x="3429" y="259"/>
                    <a:pt x="3430" y="266"/>
                  </a:cubicBezTo>
                  <a:cubicBezTo>
                    <a:pt x="3431" y="277"/>
                    <a:pt x="3431" y="288"/>
                    <a:pt x="3431" y="301"/>
                  </a:cubicBezTo>
                  <a:cubicBezTo>
                    <a:pt x="3431" y="307"/>
                    <a:pt x="3430" y="313"/>
                    <a:pt x="3430" y="320"/>
                  </a:cubicBezTo>
                  <a:cubicBezTo>
                    <a:pt x="3429" y="332"/>
                    <a:pt x="3426" y="344"/>
                    <a:pt x="3422" y="356"/>
                  </a:cubicBezTo>
                  <a:cubicBezTo>
                    <a:pt x="3421" y="362"/>
                    <a:pt x="3420" y="367"/>
                    <a:pt x="3418" y="373"/>
                  </a:cubicBezTo>
                  <a:cubicBezTo>
                    <a:pt x="3412" y="391"/>
                    <a:pt x="3404" y="408"/>
                    <a:pt x="3394" y="426"/>
                  </a:cubicBezTo>
                  <a:lnTo>
                    <a:pt x="2961" y="1177"/>
                  </a:lnTo>
                  <a:lnTo>
                    <a:pt x="4476" y="970"/>
                  </a:lnTo>
                  <a:cubicBezTo>
                    <a:pt x="4507" y="965"/>
                    <a:pt x="4537" y="963"/>
                    <a:pt x="4569" y="962"/>
                  </a:cubicBezTo>
                  <a:cubicBezTo>
                    <a:pt x="4578" y="961"/>
                    <a:pt x="4588" y="961"/>
                    <a:pt x="4597" y="961"/>
                  </a:cubicBezTo>
                  <a:lnTo>
                    <a:pt x="4677" y="961"/>
                  </a:lnTo>
                  <a:lnTo>
                    <a:pt x="3427" y="239"/>
                  </a:lnTo>
                  <a:close/>
                  <a:moveTo>
                    <a:pt x="3012" y="0"/>
                  </a:moveTo>
                  <a:lnTo>
                    <a:pt x="0" y="1740"/>
                  </a:lnTo>
                  <a:lnTo>
                    <a:pt x="104" y="1798"/>
                  </a:lnTo>
                  <a:cubicBezTo>
                    <a:pt x="213" y="1862"/>
                    <a:pt x="357" y="1896"/>
                    <a:pt x="505" y="1896"/>
                  </a:cubicBezTo>
                  <a:cubicBezTo>
                    <a:pt x="567" y="1896"/>
                    <a:pt x="629" y="1890"/>
                    <a:pt x="689" y="1878"/>
                  </a:cubicBezTo>
                  <a:lnTo>
                    <a:pt x="2224" y="1583"/>
                  </a:lnTo>
                  <a:cubicBezTo>
                    <a:pt x="2464" y="1537"/>
                    <a:pt x="2661" y="1422"/>
                    <a:pt x="2742" y="1284"/>
                  </a:cubicBezTo>
                  <a:lnTo>
                    <a:pt x="3253" y="399"/>
                  </a:lnTo>
                  <a:cubicBezTo>
                    <a:pt x="3323" y="278"/>
                    <a:pt x="3270" y="149"/>
                    <a:pt x="3116" y="60"/>
                  </a:cubicBezTo>
                  <a:lnTo>
                    <a:pt x="3012" y="0"/>
                  </a:lnTo>
                  <a:close/>
                  <a:moveTo>
                    <a:pt x="2038" y="1709"/>
                  </a:moveTo>
                  <a:lnTo>
                    <a:pt x="737" y="1961"/>
                  </a:lnTo>
                  <a:cubicBezTo>
                    <a:pt x="706" y="1966"/>
                    <a:pt x="676" y="1970"/>
                    <a:pt x="645" y="1974"/>
                  </a:cubicBezTo>
                  <a:cubicBezTo>
                    <a:pt x="636" y="1975"/>
                    <a:pt x="626" y="1975"/>
                    <a:pt x="617" y="1976"/>
                  </a:cubicBezTo>
                  <a:cubicBezTo>
                    <a:pt x="596" y="1979"/>
                    <a:pt x="574" y="1980"/>
                    <a:pt x="553" y="1981"/>
                  </a:cubicBezTo>
                  <a:lnTo>
                    <a:pt x="520" y="1981"/>
                  </a:lnTo>
                  <a:cubicBezTo>
                    <a:pt x="500" y="1981"/>
                    <a:pt x="480" y="1981"/>
                    <a:pt x="460" y="1980"/>
                  </a:cubicBezTo>
                  <a:cubicBezTo>
                    <a:pt x="449" y="1980"/>
                    <a:pt x="439" y="1980"/>
                    <a:pt x="428" y="1979"/>
                  </a:cubicBezTo>
                  <a:lnTo>
                    <a:pt x="413" y="1979"/>
                  </a:lnTo>
                  <a:lnTo>
                    <a:pt x="1664" y="2700"/>
                  </a:lnTo>
                  <a:cubicBezTo>
                    <a:pt x="1663" y="2697"/>
                    <a:pt x="1664" y="2694"/>
                    <a:pt x="1664" y="2691"/>
                  </a:cubicBezTo>
                  <a:cubicBezTo>
                    <a:pt x="1663" y="2679"/>
                    <a:pt x="1663" y="2667"/>
                    <a:pt x="1663" y="2654"/>
                  </a:cubicBezTo>
                  <a:cubicBezTo>
                    <a:pt x="1664" y="2649"/>
                    <a:pt x="1664" y="2643"/>
                    <a:pt x="1664" y="2637"/>
                  </a:cubicBezTo>
                  <a:cubicBezTo>
                    <a:pt x="1668" y="2619"/>
                    <a:pt x="1672" y="2602"/>
                    <a:pt x="1679" y="2584"/>
                  </a:cubicBezTo>
                  <a:lnTo>
                    <a:pt x="2038" y="1709"/>
                  </a:lnTo>
                  <a:close/>
                  <a:moveTo>
                    <a:pt x="4624" y="1045"/>
                  </a:moveTo>
                  <a:cubicBezTo>
                    <a:pt x="4586" y="1045"/>
                    <a:pt x="4548" y="1048"/>
                    <a:pt x="4510" y="1053"/>
                  </a:cubicBezTo>
                  <a:lnTo>
                    <a:pt x="2904" y="1273"/>
                  </a:lnTo>
                  <a:lnTo>
                    <a:pt x="2883" y="1311"/>
                  </a:lnTo>
                  <a:cubicBezTo>
                    <a:pt x="2834" y="1393"/>
                    <a:pt x="2754" y="1468"/>
                    <a:pt x="2649" y="1529"/>
                  </a:cubicBezTo>
                  <a:cubicBezTo>
                    <a:pt x="2543" y="1590"/>
                    <a:pt x="2412" y="1637"/>
                    <a:pt x="2271" y="1664"/>
                  </a:cubicBezTo>
                  <a:lnTo>
                    <a:pt x="2204" y="1677"/>
                  </a:lnTo>
                  <a:lnTo>
                    <a:pt x="1824" y="2604"/>
                  </a:lnTo>
                  <a:cubicBezTo>
                    <a:pt x="1787" y="2695"/>
                    <a:pt x="1829" y="2787"/>
                    <a:pt x="1935" y="2856"/>
                  </a:cubicBezTo>
                  <a:lnTo>
                    <a:pt x="4947" y="1117"/>
                  </a:lnTo>
                  <a:cubicBezTo>
                    <a:pt x="4856" y="1070"/>
                    <a:pt x="4742" y="1045"/>
                    <a:pt x="4624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667;p56">
              <a:extLst>
                <a:ext uri="{FF2B5EF4-FFF2-40B4-BE49-F238E27FC236}">
                  <a16:creationId xmlns:a16="http://schemas.microsoft.com/office/drawing/2014/main" id="{3C6794C9-B848-2DC0-5F01-9F05C3AB2287}"/>
                </a:ext>
              </a:extLst>
            </p:cNvPr>
            <p:cNvSpPr/>
            <p:nvPr/>
          </p:nvSpPr>
          <p:spPr>
            <a:xfrm>
              <a:off x="-2192179" y="3811759"/>
              <a:ext cx="414261" cy="227213"/>
            </a:xfrm>
            <a:custGeom>
              <a:avLst/>
              <a:gdLst/>
              <a:ahLst/>
              <a:cxnLst/>
              <a:rect l="l" t="t" r="r" b="b"/>
              <a:pathLst>
                <a:path w="6766" h="3711" extrusionOk="0">
                  <a:moveTo>
                    <a:pt x="6232" y="509"/>
                  </a:moveTo>
                  <a:lnTo>
                    <a:pt x="6232" y="509"/>
                  </a:lnTo>
                  <a:cubicBezTo>
                    <a:pt x="6236" y="537"/>
                    <a:pt x="6229" y="565"/>
                    <a:pt x="6212" y="595"/>
                  </a:cubicBezTo>
                  <a:cubicBezTo>
                    <a:pt x="6194" y="624"/>
                    <a:pt x="6161" y="653"/>
                    <a:pt x="6111" y="682"/>
                  </a:cubicBezTo>
                  <a:cubicBezTo>
                    <a:pt x="6071" y="706"/>
                    <a:pt x="6030" y="723"/>
                    <a:pt x="5988" y="735"/>
                  </a:cubicBezTo>
                  <a:cubicBezTo>
                    <a:pt x="5947" y="747"/>
                    <a:pt x="5906" y="753"/>
                    <a:pt x="5867" y="755"/>
                  </a:cubicBezTo>
                  <a:cubicBezTo>
                    <a:pt x="5859" y="755"/>
                    <a:pt x="5851" y="755"/>
                    <a:pt x="5843" y="755"/>
                  </a:cubicBezTo>
                  <a:cubicBezTo>
                    <a:pt x="5813" y="755"/>
                    <a:pt x="5784" y="752"/>
                    <a:pt x="5755" y="746"/>
                  </a:cubicBezTo>
                  <a:cubicBezTo>
                    <a:pt x="5719" y="737"/>
                    <a:pt x="5688" y="725"/>
                    <a:pt x="5661" y="710"/>
                  </a:cubicBezTo>
                  <a:cubicBezTo>
                    <a:pt x="5635" y="695"/>
                    <a:pt x="5617" y="679"/>
                    <a:pt x="5604" y="662"/>
                  </a:cubicBezTo>
                  <a:cubicBezTo>
                    <a:pt x="5592" y="646"/>
                    <a:pt x="5585" y="630"/>
                    <a:pt x="5583" y="613"/>
                  </a:cubicBezTo>
                  <a:cubicBezTo>
                    <a:pt x="5581" y="596"/>
                    <a:pt x="5582" y="579"/>
                    <a:pt x="5585" y="563"/>
                  </a:cubicBezTo>
                  <a:cubicBezTo>
                    <a:pt x="5590" y="546"/>
                    <a:pt x="5594" y="530"/>
                    <a:pt x="5600" y="516"/>
                  </a:cubicBezTo>
                  <a:lnTo>
                    <a:pt x="6232" y="509"/>
                  </a:lnTo>
                  <a:close/>
                  <a:moveTo>
                    <a:pt x="5465" y="0"/>
                  </a:moveTo>
                  <a:cubicBezTo>
                    <a:pt x="5440" y="0"/>
                    <a:pt x="5413" y="2"/>
                    <a:pt x="5384" y="6"/>
                  </a:cubicBezTo>
                  <a:cubicBezTo>
                    <a:pt x="5341" y="11"/>
                    <a:pt x="5294" y="22"/>
                    <a:pt x="5245" y="36"/>
                  </a:cubicBezTo>
                  <a:cubicBezTo>
                    <a:pt x="5196" y="52"/>
                    <a:pt x="5146" y="73"/>
                    <a:pt x="5097" y="101"/>
                  </a:cubicBezTo>
                  <a:cubicBezTo>
                    <a:pt x="5051" y="127"/>
                    <a:pt x="5014" y="156"/>
                    <a:pt x="4986" y="186"/>
                  </a:cubicBezTo>
                  <a:cubicBezTo>
                    <a:pt x="4959" y="216"/>
                    <a:pt x="4941" y="247"/>
                    <a:pt x="4934" y="277"/>
                  </a:cubicBezTo>
                  <a:cubicBezTo>
                    <a:pt x="4926" y="308"/>
                    <a:pt x="4931" y="338"/>
                    <a:pt x="4947" y="367"/>
                  </a:cubicBezTo>
                  <a:cubicBezTo>
                    <a:pt x="4961" y="396"/>
                    <a:pt x="4991" y="424"/>
                    <a:pt x="5033" y="448"/>
                  </a:cubicBezTo>
                  <a:cubicBezTo>
                    <a:pt x="5088" y="480"/>
                    <a:pt x="5146" y="499"/>
                    <a:pt x="5209" y="507"/>
                  </a:cubicBezTo>
                  <a:cubicBezTo>
                    <a:pt x="5272" y="514"/>
                    <a:pt x="5336" y="518"/>
                    <a:pt x="5403" y="519"/>
                  </a:cubicBezTo>
                  <a:cubicBezTo>
                    <a:pt x="5388" y="543"/>
                    <a:pt x="5378" y="569"/>
                    <a:pt x="5372" y="595"/>
                  </a:cubicBezTo>
                  <a:cubicBezTo>
                    <a:pt x="5367" y="622"/>
                    <a:pt x="5367" y="649"/>
                    <a:pt x="5372" y="675"/>
                  </a:cubicBezTo>
                  <a:cubicBezTo>
                    <a:pt x="5378" y="702"/>
                    <a:pt x="5390" y="728"/>
                    <a:pt x="5411" y="752"/>
                  </a:cubicBezTo>
                  <a:cubicBezTo>
                    <a:pt x="5430" y="777"/>
                    <a:pt x="5458" y="800"/>
                    <a:pt x="5495" y="821"/>
                  </a:cubicBezTo>
                  <a:cubicBezTo>
                    <a:pt x="5538" y="846"/>
                    <a:pt x="5590" y="865"/>
                    <a:pt x="5647" y="877"/>
                  </a:cubicBezTo>
                  <a:cubicBezTo>
                    <a:pt x="5696" y="888"/>
                    <a:pt x="5747" y="893"/>
                    <a:pt x="5801" y="893"/>
                  </a:cubicBezTo>
                  <a:cubicBezTo>
                    <a:pt x="5812" y="893"/>
                    <a:pt x="5822" y="892"/>
                    <a:pt x="5833" y="892"/>
                  </a:cubicBezTo>
                  <a:cubicBezTo>
                    <a:pt x="5899" y="889"/>
                    <a:pt x="5966" y="878"/>
                    <a:pt x="6033" y="859"/>
                  </a:cubicBezTo>
                  <a:cubicBezTo>
                    <a:pt x="6101" y="841"/>
                    <a:pt x="6167" y="813"/>
                    <a:pt x="6230" y="777"/>
                  </a:cubicBezTo>
                  <a:cubicBezTo>
                    <a:pt x="6306" y="733"/>
                    <a:pt x="6359" y="688"/>
                    <a:pt x="6389" y="642"/>
                  </a:cubicBezTo>
                  <a:cubicBezTo>
                    <a:pt x="6420" y="596"/>
                    <a:pt x="6435" y="551"/>
                    <a:pt x="6435" y="506"/>
                  </a:cubicBezTo>
                  <a:lnTo>
                    <a:pt x="6661" y="502"/>
                  </a:lnTo>
                  <a:cubicBezTo>
                    <a:pt x="6678" y="502"/>
                    <a:pt x="6690" y="501"/>
                    <a:pt x="6700" y="499"/>
                  </a:cubicBezTo>
                  <a:cubicBezTo>
                    <a:pt x="6709" y="497"/>
                    <a:pt x="6717" y="492"/>
                    <a:pt x="6725" y="488"/>
                  </a:cubicBezTo>
                  <a:cubicBezTo>
                    <a:pt x="6746" y="476"/>
                    <a:pt x="6759" y="462"/>
                    <a:pt x="6762" y="444"/>
                  </a:cubicBezTo>
                  <a:cubicBezTo>
                    <a:pt x="6765" y="427"/>
                    <a:pt x="6759" y="413"/>
                    <a:pt x="6742" y="403"/>
                  </a:cubicBezTo>
                  <a:cubicBezTo>
                    <a:pt x="6730" y="396"/>
                    <a:pt x="6717" y="393"/>
                    <a:pt x="6701" y="393"/>
                  </a:cubicBezTo>
                  <a:lnTo>
                    <a:pt x="6422" y="396"/>
                  </a:lnTo>
                  <a:cubicBezTo>
                    <a:pt x="6412" y="371"/>
                    <a:pt x="6397" y="346"/>
                    <a:pt x="6380" y="322"/>
                  </a:cubicBezTo>
                  <a:cubicBezTo>
                    <a:pt x="6362" y="299"/>
                    <a:pt x="6343" y="277"/>
                    <a:pt x="6322" y="258"/>
                  </a:cubicBezTo>
                  <a:cubicBezTo>
                    <a:pt x="6301" y="238"/>
                    <a:pt x="6281" y="221"/>
                    <a:pt x="6260" y="205"/>
                  </a:cubicBezTo>
                  <a:cubicBezTo>
                    <a:pt x="6238" y="189"/>
                    <a:pt x="6219" y="177"/>
                    <a:pt x="6202" y="167"/>
                  </a:cubicBezTo>
                  <a:cubicBezTo>
                    <a:pt x="6176" y="152"/>
                    <a:pt x="6153" y="144"/>
                    <a:pt x="6130" y="142"/>
                  </a:cubicBezTo>
                  <a:cubicBezTo>
                    <a:pt x="6128" y="142"/>
                    <a:pt x="6125" y="142"/>
                    <a:pt x="6123" y="142"/>
                  </a:cubicBezTo>
                  <a:cubicBezTo>
                    <a:pt x="6102" y="142"/>
                    <a:pt x="6078" y="150"/>
                    <a:pt x="6051" y="165"/>
                  </a:cubicBezTo>
                  <a:cubicBezTo>
                    <a:pt x="6021" y="183"/>
                    <a:pt x="6005" y="196"/>
                    <a:pt x="6004" y="207"/>
                  </a:cubicBezTo>
                  <a:cubicBezTo>
                    <a:pt x="6003" y="220"/>
                    <a:pt x="6010" y="231"/>
                    <a:pt x="6024" y="242"/>
                  </a:cubicBezTo>
                  <a:cubicBezTo>
                    <a:pt x="6051" y="260"/>
                    <a:pt x="6084" y="282"/>
                    <a:pt x="6121" y="308"/>
                  </a:cubicBezTo>
                  <a:cubicBezTo>
                    <a:pt x="6158" y="332"/>
                    <a:pt x="6188" y="364"/>
                    <a:pt x="6211" y="400"/>
                  </a:cubicBezTo>
                  <a:lnTo>
                    <a:pt x="5628" y="404"/>
                  </a:lnTo>
                  <a:lnTo>
                    <a:pt x="5517" y="404"/>
                  </a:lnTo>
                  <a:cubicBezTo>
                    <a:pt x="5477" y="404"/>
                    <a:pt x="5439" y="402"/>
                    <a:pt x="5401" y="400"/>
                  </a:cubicBezTo>
                  <a:cubicBezTo>
                    <a:pt x="5363" y="396"/>
                    <a:pt x="5329" y="392"/>
                    <a:pt x="5296" y="385"/>
                  </a:cubicBezTo>
                  <a:cubicBezTo>
                    <a:pt x="5263" y="378"/>
                    <a:pt x="5235" y="368"/>
                    <a:pt x="5211" y="355"/>
                  </a:cubicBezTo>
                  <a:cubicBezTo>
                    <a:pt x="5166" y="328"/>
                    <a:pt x="5145" y="299"/>
                    <a:pt x="5149" y="267"/>
                  </a:cubicBezTo>
                  <a:cubicBezTo>
                    <a:pt x="5154" y="234"/>
                    <a:pt x="5181" y="204"/>
                    <a:pt x="5231" y="175"/>
                  </a:cubicBezTo>
                  <a:cubicBezTo>
                    <a:pt x="5267" y="154"/>
                    <a:pt x="5300" y="141"/>
                    <a:pt x="5334" y="135"/>
                  </a:cubicBezTo>
                  <a:cubicBezTo>
                    <a:pt x="5367" y="131"/>
                    <a:pt x="5397" y="127"/>
                    <a:pt x="5425" y="126"/>
                  </a:cubicBezTo>
                  <a:cubicBezTo>
                    <a:pt x="5455" y="125"/>
                    <a:pt x="5481" y="125"/>
                    <a:pt x="5503" y="125"/>
                  </a:cubicBezTo>
                  <a:cubicBezTo>
                    <a:pt x="5526" y="124"/>
                    <a:pt x="5545" y="119"/>
                    <a:pt x="5560" y="110"/>
                  </a:cubicBezTo>
                  <a:cubicBezTo>
                    <a:pt x="5582" y="98"/>
                    <a:pt x="5594" y="83"/>
                    <a:pt x="5595" y="64"/>
                  </a:cubicBezTo>
                  <a:cubicBezTo>
                    <a:pt x="5598" y="45"/>
                    <a:pt x="5590" y="31"/>
                    <a:pt x="5569" y="19"/>
                  </a:cubicBezTo>
                  <a:cubicBezTo>
                    <a:pt x="5555" y="10"/>
                    <a:pt x="5530" y="5"/>
                    <a:pt x="5497" y="1"/>
                  </a:cubicBezTo>
                  <a:cubicBezTo>
                    <a:pt x="5487" y="1"/>
                    <a:pt x="5476" y="0"/>
                    <a:pt x="5465" y="0"/>
                  </a:cubicBezTo>
                  <a:close/>
                  <a:moveTo>
                    <a:pt x="4406" y="588"/>
                  </a:moveTo>
                  <a:cubicBezTo>
                    <a:pt x="4386" y="588"/>
                    <a:pt x="4365" y="588"/>
                    <a:pt x="4344" y="590"/>
                  </a:cubicBezTo>
                  <a:cubicBezTo>
                    <a:pt x="4289" y="595"/>
                    <a:pt x="4235" y="605"/>
                    <a:pt x="4180" y="621"/>
                  </a:cubicBezTo>
                  <a:cubicBezTo>
                    <a:pt x="4126" y="635"/>
                    <a:pt x="4077" y="655"/>
                    <a:pt x="4035" y="679"/>
                  </a:cubicBezTo>
                  <a:cubicBezTo>
                    <a:pt x="3998" y="701"/>
                    <a:pt x="3979" y="720"/>
                    <a:pt x="3982" y="737"/>
                  </a:cubicBezTo>
                  <a:cubicBezTo>
                    <a:pt x="3983" y="753"/>
                    <a:pt x="3992" y="767"/>
                    <a:pt x="4009" y="777"/>
                  </a:cubicBezTo>
                  <a:cubicBezTo>
                    <a:pt x="4026" y="786"/>
                    <a:pt x="4046" y="792"/>
                    <a:pt x="4070" y="794"/>
                  </a:cubicBezTo>
                  <a:cubicBezTo>
                    <a:pt x="4075" y="795"/>
                    <a:pt x="4080" y="795"/>
                    <a:pt x="4085" y="795"/>
                  </a:cubicBezTo>
                  <a:cubicBezTo>
                    <a:pt x="4104" y="795"/>
                    <a:pt x="4120" y="790"/>
                    <a:pt x="4135" y="782"/>
                  </a:cubicBezTo>
                  <a:cubicBezTo>
                    <a:pt x="4155" y="769"/>
                    <a:pt x="4181" y="758"/>
                    <a:pt x="4210" y="748"/>
                  </a:cubicBezTo>
                  <a:cubicBezTo>
                    <a:pt x="4240" y="739"/>
                    <a:pt x="4270" y="731"/>
                    <a:pt x="4302" y="728"/>
                  </a:cubicBezTo>
                  <a:cubicBezTo>
                    <a:pt x="4319" y="725"/>
                    <a:pt x="4337" y="724"/>
                    <a:pt x="4355" y="724"/>
                  </a:cubicBezTo>
                  <a:cubicBezTo>
                    <a:pt x="4368" y="724"/>
                    <a:pt x="4380" y="724"/>
                    <a:pt x="4393" y="725"/>
                  </a:cubicBezTo>
                  <a:cubicBezTo>
                    <a:pt x="4423" y="728"/>
                    <a:pt x="4449" y="735"/>
                    <a:pt x="4472" y="749"/>
                  </a:cubicBezTo>
                  <a:cubicBezTo>
                    <a:pt x="4482" y="755"/>
                    <a:pt x="4495" y="765"/>
                    <a:pt x="4513" y="778"/>
                  </a:cubicBezTo>
                  <a:cubicBezTo>
                    <a:pt x="4531" y="793"/>
                    <a:pt x="4550" y="807"/>
                    <a:pt x="4571" y="823"/>
                  </a:cubicBezTo>
                  <a:cubicBezTo>
                    <a:pt x="4591" y="838"/>
                    <a:pt x="4609" y="853"/>
                    <a:pt x="4626" y="867"/>
                  </a:cubicBezTo>
                  <a:cubicBezTo>
                    <a:pt x="4644" y="881"/>
                    <a:pt x="4656" y="890"/>
                    <a:pt x="4664" y="895"/>
                  </a:cubicBezTo>
                  <a:cubicBezTo>
                    <a:pt x="4684" y="907"/>
                    <a:pt x="4710" y="912"/>
                    <a:pt x="4741" y="913"/>
                  </a:cubicBezTo>
                  <a:cubicBezTo>
                    <a:pt x="4772" y="913"/>
                    <a:pt x="4794" y="911"/>
                    <a:pt x="4807" y="908"/>
                  </a:cubicBezTo>
                  <a:lnTo>
                    <a:pt x="4807" y="908"/>
                  </a:lnTo>
                  <a:cubicBezTo>
                    <a:pt x="4797" y="916"/>
                    <a:pt x="4794" y="928"/>
                    <a:pt x="4794" y="945"/>
                  </a:cubicBezTo>
                  <a:cubicBezTo>
                    <a:pt x="4795" y="962"/>
                    <a:pt x="4806" y="976"/>
                    <a:pt x="4827" y="989"/>
                  </a:cubicBezTo>
                  <a:cubicBezTo>
                    <a:pt x="4836" y="994"/>
                    <a:pt x="4856" y="1003"/>
                    <a:pt x="4885" y="1017"/>
                  </a:cubicBezTo>
                  <a:cubicBezTo>
                    <a:pt x="4915" y="1030"/>
                    <a:pt x="4946" y="1044"/>
                    <a:pt x="4979" y="1059"/>
                  </a:cubicBezTo>
                  <a:cubicBezTo>
                    <a:pt x="5012" y="1074"/>
                    <a:pt x="5044" y="1089"/>
                    <a:pt x="5073" y="1103"/>
                  </a:cubicBezTo>
                  <a:cubicBezTo>
                    <a:pt x="5103" y="1116"/>
                    <a:pt x="5124" y="1125"/>
                    <a:pt x="5134" y="1131"/>
                  </a:cubicBezTo>
                  <a:cubicBezTo>
                    <a:pt x="5157" y="1144"/>
                    <a:pt x="5169" y="1160"/>
                    <a:pt x="5170" y="1177"/>
                  </a:cubicBezTo>
                  <a:cubicBezTo>
                    <a:pt x="5171" y="1194"/>
                    <a:pt x="5165" y="1211"/>
                    <a:pt x="5154" y="1229"/>
                  </a:cubicBezTo>
                  <a:cubicBezTo>
                    <a:pt x="5143" y="1246"/>
                    <a:pt x="5127" y="1261"/>
                    <a:pt x="5109" y="1276"/>
                  </a:cubicBezTo>
                  <a:cubicBezTo>
                    <a:pt x="5090" y="1292"/>
                    <a:pt x="5072" y="1304"/>
                    <a:pt x="5055" y="1313"/>
                  </a:cubicBezTo>
                  <a:cubicBezTo>
                    <a:pt x="5033" y="1327"/>
                    <a:pt x="5026" y="1340"/>
                    <a:pt x="5033" y="1354"/>
                  </a:cubicBezTo>
                  <a:cubicBezTo>
                    <a:pt x="5041" y="1368"/>
                    <a:pt x="5051" y="1378"/>
                    <a:pt x="5065" y="1386"/>
                  </a:cubicBezTo>
                  <a:cubicBezTo>
                    <a:pt x="5084" y="1397"/>
                    <a:pt x="5105" y="1403"/>
                    <a:pt x="5128" y="1403"/>
                  </a:cubicBezTo>
                  <a:cubicBezTo>
                    <a:pt x="5133" y="1403"/>
                    <a:pt x="5138" y="1403"/>
                    <a:pt x="5144" y="1402"/>
                  </a:cubicBezTo>
                  <a:cubicBezTo>
                    <a:pt x="5172" y="1399"/>
                    <a:pt x="5202" y="1389"/>
                    <a:pt x="5234" y="1371"/>
                  </a:cubicBezTo>
                  <a:cubicBezTo>
                    <a:pt x="5276" y="1346"/>
                    <a:pt x="5312" y="1319"/>
                    <a:pt x="5340" y="1288"/>
                  </a:cubicBezTo>
                  <a:cubicBezTo>
                    <a:pt x="5368" y="1259"/>
                    <a:pt x="5387" y="1229"/>
                    <a:pt x="5397" y="1198"/>
                  </a:cubicBezTo>
                  <a:cubicBezTo>
                    <a:pt x="5407" y="1168"/>
                    <a:pt x="5407" y="1139"/>
                    <a:pt x="5396" y="1112"/>
                  </a:cubicBezTo>
                  <a:cubicBezTo>
                    <a:pt x="5386" y="1083"/>
                    <a:pt x="5363" y="1059"/>
                    <a:pt x="5327" y="1038"/>
                  </a:cubicBezTo>
                  <a:cubicBezTo>
                    <a:pt x="5315" y="1030"/>
                    <a:pt x="5292" y="1020"/>
                    <a:pt x="5262" y="1007"/>
                  </a:cubicBezTo>
                  <a:cubicBezTo>
                    <a:pt x="5232" y="992"/>
                    <a:pt x="5199" y="978"/>
                    <a:pt x="5166" y="963"/>
                  </a:cubicBezTo>
                  <a:cubicBezTo>
                    <a:pt x="5134" y="948"/>
                    <a:pt x="5103" y="934"/>
                    <a:pt x="5075" y="921"/>
                  </a:cubicBezTo>
                  <a:cubicBezTo>
                    <a:pt x="5047" y="909"/>
                    <a:pt x="5029" y="901"/>
                    <a:pt x="5021" y="896"/>
                  </a:cubicBezTo>
                  <a:cubicBezTo>
                    <a:pt x="5006" y="887"/>
                    <a:pt x="5003" y="880"/>
                    <a:pt x="5009" y="871"/>
                  </a:cubicBezTo>
                  <a:cubicBezTo>
                    <a:pt x="5014" y="862"/>
                    <a:pt x="5022" y="853"/>
                    <a:pt x="5031" y="844"/>
                  </a:cubicBezTo>
                  <a:cubicBezTo>
                    <a:pt x="5040" y="835"/>
                    <a:pt x="5046" y="824"/>
                    <a:pt x="5048" y="814"/>
                  </a:cubicBezTo>
                  <a:cubicBezTo>
                    <a:pt x="5051" y="804"/>
                    <a:pt x="5042" y="793"/>
                    <a:pt x="5021" y="780"/>
                  </a:cubicBezTo>
                  <a:cubicBezTo>
                    <a:pt x="5004" y="770"/>
                    <a:pt x="4988" y="765"/>
                    <a:pt x="4973" y="765"/>
                  </a:cubicBezTo>
                  <a:cubicBezTo>
                    <a:pt x="4970" y="765"/>
                    <a:pt x="4967" y="765"/>
                    <a:pt x="4964" y="766"/>
                  </a:cubicBezTo>
                  <a:cubicBezTo>
                    <a:pt x="4945" y="767"/>
                    <a:pt x="4929" y="770"/>
                    <a:pt x="4912" y="776"/>
                  </a:cubicBezTo>
                  <a:cubicBezTo>
                    <a:pt x="4896" y="780"/>
                    <a:pt x="4881" y="785"/>
                    <a:pt x="4868" y="789"/>
                  </a:cubicBezTo>
                  <a:cubicBezTo>
                    <a:pt x="4863" y="791"/>
                    <a:pt x="4858" y="791"/>
                    <a:pt x="4853" y="791"/>
                  </a:cubicBezTo>
                  <a:cubicBezTo>
                    <a:pt x="4844" y="791"/>
                    <a:pt x="4834" y="789"/>
                    <a:pt x="4825" y="783"/>
                  </a:cubicBezTo>
                  <a:cubicBezTo>
                    <a:pt x="4817" y="779"/>
                    <a:pt x="4806" y="770"/>
                    <a:pt x="4789" y="757"/>
                  </a:cubicBezTo>
                  <a:cubicBezTo>
                    <a:pt x="4772" y="743"/>
                    <a:pt x="4753" y="729"/>
                    <a:pt x="4733" y="713"/>
                  </a:cubicBezTo>
                  <a:cubicBezTo>
                    <a:pt x="4713" y="697"/>
                    <a:pt x="4692" y="681"/>
                    <a:pt x="4673" y="667"/>
                  </a:cubicBezTo>
                  <a:cubicBezTo>
                    <a:pt x="4655" y="652"/>
                    <a:pt x="4639" y="641"/>
                    <a:pt x="4627" y="634"/>
                  </a:cubicBezTo>
                  <a:cubicBezTo>
                    <a:pt x="4593" y="615"/>
                    <a:pt x="4552" y="601"/>
                    <a:pt x="4501" y="595"/>
                  </a:cubicBezTo>
                  <a:cubicBezTo>
                    <a:pt x="4470" y="590"/>
                    <a:pt x="4439" y="588"/>
                    <a:pt x="4406" y="588"/>
                  </a:cubicBezTo>
                  <a:close/>
                  <a:moveTo>
                    <a:pt x="3737" y="930"/>
                  </a:moveTo>
                  <a:cubicBezTo>
                    <a:pt x="3720" y="930"/>
                    <a:pt x="3705" y="934"/>
                    <a:pt x="3690" y="943"/>
                  </a:cubicBezTo>
                  <a:lnTo>
                    <a:pt x="3195" y="1229"/>
                  </a:lnTo>
                  <a:cubicBezTo>
                    <a:pt x="3171" y="1242"/>
                    <a:pt x="3175" y="1260"/>
                    <a:pt x="3207" y="1283"/>
                  </a:cubicBezTo>
                  <a:lnTo>
                    <a:pt x="3582" y="1544"/>
                  </a:lnTo>
                  <a:cubicBezTo>
                    <a:pt x="3586" y="1547"/>
                    <a:pt x="3591" y="1552"/>
                    <a:pt x="3598" y="1556"/>
                  </a:cubicBezTo>
                  <a:cubicBezTo>
                    <a:pt x="3605" y="1561"/>
                    <a:pt x="3610" y="1564"/>
                    <a:pt x="3616" y="1566"/>
                  </a:cubicBezTo>
                  <a:cubicBezTo>
                    <a:pt x="3635" y="1578"/>
                    <a:pt x="3655" y="1583"/>
                    <a:pt x="3677" y="1584"/>
                  </a:cubicBezTo>
                  <a:cubicBezTo>
                    <a:pt x="3698" y="1584"/>
                    <a:pt x="3724" y="1577"/>
                    <a:pt x="3753" y="1560"/>
                  </a:cubicBezTo>
                  <a:lnTo>
                    <a:pt x="3995" y="1420"/>
                  </a:lnTo>
                  <a:cubicBezTo>
                    <a:pt x="4057" y="1384"/>
                    <a:pt x="4121" y="1365"/>
                    <a:pt x="4188" y="1363"/>
                  </a:cubicBezTo>
                  <a:cubicBezTo>
                    <a:pt x="4192" y="1363"/>
                    <a:pt x="4195" y="1362"/>
                    <a:pt x="4199" y="1362"/>
                  </a:cubicBezTo>
                  <a:cubicBezTo>
                    <a:pt x="4262" y="1362"/>
                    <a:pt x="4324" y="1380"/>
                    <a:pt x="4385" y="1416"/>
                  </a:cubicBezTo>
                  <a:lnTo>
                    <a:pt x="4414" y="1432"/>
                  </a:lnTo>
                  <a:cubicBezTo>
                    <a:pt x="4479" y="1471"/>
                    <a:pt x="4511" y="1508"/>
                    <a:pt x="4506" y="1546"/>
                  </a:cubicBezTo>
                  <a:cubicBezTo>
                    <a:pt x="4502" y="1584"/>
                    <a:pt x="4468" y="1622"/>
                    <a:pt x="4405" y="1659"/>
                  </a:cubicBezTo>
                  <a:cubicBezTo>
                    <a:pt x="4350" y="1690"/>
                    <a:pt x="4293" y="1709"/>
                    <a:pt x="4231" y="1717"/>
                  </a:cubicBezTo>
                  <a:cubicBezTo>
                    <a:pt x="4215" y="1720"/>
                    <a:pt x="4200" y="1721"/>
                    <a:pt x="4185" y="1721"/>
                  </a:cubicBezTo>
                  <a:cubicBezTo>
                    <a:pt x="4143" y="1721"/>
                    <a:pt x="4106" y="1711"/>
                    <a:pt x="4073" y="1693"/>
                  </a:cubicBezTo>
                  <a:cubicBezTo>
                    <a:pt x="4055" y="1681"/>
                    <a:pt x="4034" y="1677"/>
                    <a:pt x="4010" y="1676"/>
                  </a:cubicBezTo>
                  <a:cubicBezTo>
                    <a:pt x="3986" y="1676"/>
                    <a:pt x="3956" y="1687"/>
                    <a:pt x="3919" y="1707"/>
                  </a:cubicBezTo>
                  <a:cubicBezTo>
                    <a:pt x="3892" y="1723"/>
                    <a:pt x="3876" y="1739"/>
                    <a:pt x="3870" y="1753"/>
                  </a:cubicBezTo>
                  <a:cubicBezTo>
                    <a:pt x="3866" y="1768"/>
                    <a:pt x="3877" y="1784"/>
                    <a:pt x="3906" y="1801"/>
                  </a:cubicBezTo>
                  <a:cubicBezTo>
                    <a:pt x="3942" y="1821"/>
                    <a:pt x="3984" y="1837"/>
                    <a:pt x="4034" y="1846"/>
                  </a:cubicBezTo>
                  <a:cubicBezTo>
                    <a:pt x="4066" y="1852"/>
                    <a:pt x="4100" y="1855"/>
                    <a:pt x="4136" y="1855"/>
                  </a:cubicBezTo>
                  <a:cubicBezTo>
                    <a:pt x="4155" y="1855"/>
                    <a:pt x="4173" y="1854"/>
                    <a:pt x="4192" y="1852"/>
                  </a:cubicBezTo>
                  <a:cubicBezTo>
                    <a:pt x="4249" y="1849"/>
                    <a:pt x="4307" y="1838"/>
                    <a:pt x="4369" y="1819"/>
                  </a:cubicBezTo>
                  <a:cubicBezTo>
                    <a:pt x="4430" y="1801"/>
                    <a:pt x="4491" y="1774"/>
                    <a:pt x="4552" y="1739"/>
                  </a:cubicBezTo>
                  <a:cubicBezTo>
                    <a:pt x="4602" y="1709"/>
                    <a:pt x="4645" y="1678"/>
                    <a:pt x="4679" y="1645"/>
                  </a:cubicBezTo>
                  <a:cubicBezTo>
                    <a:pt x="4711" y="1611"/>
                    <a:pt x="4733" y="1578"/>
                    <a:pt x="4740" y="1543"/>
                  </a:cubicBezTo>
                  <a:cubicBezTo>
                    <a:pt x="4747" y="1508"/>
                    <a:pt x="4740" y="1472"/>
                    <a:pt x="4717" y="1437"/>
                  </a:cubicBezTo>
                  <a:cubicBezTo>
                    <a:pt x="4693" y="1401"/>
                    <a:pt x="4652" y="1365"/>
                    <a:pt x="4591" y="1330"/>
                  </a:cubicBezTo>
                  <a:lnTo>
                    <a:pt x="4562" y="1313"/>
                  </a:lnTo>
                  <a:cubicBezTo>
                    <a:pt x="4503" y="1279"/>
                    <a:pt x="4443" y="1257"/>
                    <a:pt x="4384" y="1244"/>
                  </a:cubicBezTo>
                  <a:cubicBezTo>
                    <a:pt x="4341" y="1235"/>
                    <a:pt x="4298" y="1231"/>
                    <a:pt x="4255" y="1231"/>
                  </a:cubicBezTo>
                  <a:cubicBezTo>
                    <a:pt x="4239" y="1231"/>
                    <a:pt x="4222" y="1232"/>
                    <a:pt x="4206" y="1233"/>
                  </a:cubicBezTo>
                  <a:cubicBezTo>
                    <a:pt x="4147" y="1238"/>
                    <a:pt x="4090" y="1250"/>
                    <a:pt x="4032" y="1270"/>
                  </a:cubicBezTo>
                  <a:cubicBezTo>
                    <a:pt x="3976" y="1291"/>
                    <a:pt x="3921" y="1315"/>
                    <a:pt x="3867" y="1347"/>
                  </a:cubicBezTo>
                  <a:lnTo>
                    <a:pt x="3718" y="1431"/>
                  </a:lnTo>
                  <a:lnTo>
                    <a:pt x="3447" y="1248"/>
                  </a:lnTo>
                  <a:lnTo>
                    <a:pt x="3833" y="1025"/>
                  </a:lnTo>
                  <a:cubicBezTo>
                    <a:pt x="3852" y="1015"/>
                    <a:pt x="3859" y="1002"/>
                    <a:pt x="3852" y="989"/>
                  </a:cubicBezTo>
                  <a:cubicBezTo>
                    <a:pt x="3847" y="975"/>
                    <a:pt x="3835" y="963"/>
                    <a:pt x="3816" y="953"/>
                  </a:cubicBezTo>
                  <a:cubicBezTo>
                    <a:pt x="3799" y="943"/>
                    <a:pt x="3779" y="936"/>
                    <a:pt x="3754" y="931"/>
                  </a:cubicBezTo>
                  <a:cubicBezTo>
                    <a:pt x="3748" y="931"/>
                    <a:pt x="3743" y="930"/>
                    <a:pt x="3737" y="930"/>
                  </a:cubicBezTo>
                  <a:close/>
                  <a:moveTo>
                    <a:pt x="2776" y="1675"/>
                  </a:moveTo>
                  <a:cubicBezTo>
                    <a:pt x="2823" y="1675"/>
                    <a:pt x="2871" y="1689"/>
                    <a:pt x="2921" y="1717"/>
                  </a:cubicBezTo>
                  <a:cubicBezTo>
                    <a:pt x="2975" y="1749"/>
                    <a:pt x="3000" y="1780"/>
                    <a:pt x="2994" y="1811"/>
                  </a:cubicBezTo>
                  <a:cubicBezTo>
                    <a:pt x="2990" y="1841"/>
                    <a:pt x="2960" y="1872"/>
                    <a:pt x="2906" y="1903"/>
                  </a:cubicBezTo>
                  <a:cubicBezTo>
                    <a:pt x="2853" y="1934"/>
                    <a:pt x="2801" y="1950"/>
                    <a:pt x="2748" y="1954"/>
                  </a:cubicBezTo>
                  <a:cubicBezTo>
                    <a:pt x="2744" y="1954"/>
                    <a:pt x="2740" y="1954"/>
                    <a:pt x="2736" y="1954"/>
                  </a:cubicBezTo>
                  <a:cubicBezTo>
                    <a:pt x="2687" y="1954"/>
                    <a:pt x="2637" y="1940"/>
                    <a:pt x="2587" y="1911"/>
                  </a:cubicBezTo>
                  <a:cubicBezTo>
                    <a:pt x="2531" y="1879"/>
                    <a:pt x="2507" y="1848"/>
                    <a:pt x="2512" y="1818"/>
                  </a:cubicBezTo>
                  <a:cubicBezTo>
                    <a:pt x="2518" y="1788"/>
                    <a:pt x="2548" y="1757"/>
                    <a:pt x="2601" y="1726"/>
                  </a:cubicBezTo>
                  <a:cubicBezTo>
                    <a:pt x="2655" y="1696"/>
                    <a:pt x="2707" y="1678"/>
                    <a:pt x="2760" y="1676"/>
                  </a:cubicBezTo>
                  <a:cubicBezTo>
                    <a:pt x="2765" y="1675"/>
                    <a:pt x="2770" y="1675"/>
                    <a:pt x="2776" y="1675"/>
                  </a:cubicBezTo>
                  <a:close/>
                  <a:moveTo>
                    <a:pt x="3242" y="1922"/>
                  </a:moveTo>
                  <a:cubicBezTo>
                    <a:pt x="3303" y="1922"/>
                    <a:pt x="3365" y="1940"/>
                    <a:pt x="3428" y="1976"/>
                  </a:cubicBezTo>
                  <a:lnTo>
                    <a:pt x="3455" y="1992"/>
                  </a:lnTo>
                  <a:cubicBezTo>
                    <a:pt x="3521" y="2030"/>
                    <a:pt x="3554" y="2069"/>
                    <a:pt x="3552" y="2107"/>
                  </a:cubicBezTo>
                  <a:cubicBezTo>
                    <a:pt x="3549" y="2145"/>
                    <a:pt x="3517" y="2182"/>
                    <a:pt x="3454" y="2218"/>
                  </a:cubicBezTo>
                  <a:cubicBezTo>
                    <a:pt x="3393" y="2254"/>
                    <a:pt x="3329" y="2274"/>
                    <a:pt x="3261" y="2276"/>
                  </a:cubicBezTo>
                  <a:cubicBezTo>
                    <a:pt x="3257" y="2276"/>
                    <a:pt x="3254" y="2276"/>
                    <a:pt x="3250" y="2276"/>
                  </a:cubicBezTo>
                  <a:cubicBezTo>
                    <a:pt x="3187" y="2276"/>
                    <a:pt x="3123" y="2258"/>
                    <a:pt x="3060" y="2221"/>
                  </a:cubicBezTo>
                  <a:lnTo>
                    <a:pt x="3031" y="2205"/>
                  </a:lnTo>
                  <a:cubicBezTo>
                    <a:pt x="2966" y="2167"/>
                    <a:pt x="2936" y="2128"/>
                    <a:pt x="2940" y="2091"/>
                  </a:cubicBezTo>
                  <a:cubicBezTo>
                    <a:pt x="2945" y="2053"/>
                    <a:pt x="2978" y="2016"/>
                    <a:pt x="3040" y="1980"/>
                  </a:cubicBezTo>
                  <a:cubicBezTo>
                    <a:pt x="3102" y="1944"/>
                    <a:pt x="3166" y="1925"/>
                    <a:pt x="3232" y="1922"/>
                  </a:cubicBezTo>
                  <a:cubicBezTo>
                    <a:pt x="3235" y="1922"/>
                    <a:pt x="3239" y="1922"/>
                    <a:pt x="3242" y="1922"/>
                  </a:cubicBezTo>
                  <a:close/>
                  <a:moveTo>
                    <a:pt x="2821" y="1542"/>
                  </a:moveTo>
                  <a:cubicBezTo>
                    <a:pt x="2804" y="1542"/>
                    <a:pt x="2787" y="1542"/>
                    <a:pt x="2770" y="1544"/>
                  </a:cubicBezTo>
                  <a:cubicBezTo>
                    <a:pt x="2719" y="1550"/>
                    <a:pt x="2668" y="1561"/>
                    <a:pt x="2617" y="1579"/>
                  </a:cubicBezTo>
                  <a:cubicBezTo>
                    <a:pt x="2566" y="1598"/>
                    <a:pt x="2517" y="1621"/>
                    <a:pt x="2467" y="1649"/>
                  </a:cubicBezTo>
                  <a:cubicBezTo>
                    <a:pt x="2419" y="1678"/>
                    <a:pt x="2378" y="1706"/>
                    <a:pt x="2347" y="1735"/>
                  </a:cubicBezTo>
                  <a:cubicBezTo>
                    <a:pt x="2315" y="1765"/>
                    <a:pt x="2295" y="1794"/>
                    <a:pt x="2286" y="1824"/>
                  </a:cubicBezTo>
                  <a:cubicBezTo>
                    <a:pt x="2278" y="1854"/>
                    <a:pt x="2281" y="1883"/>
                    <a:pt x="2298" y="1912"/>
                  </a:cubicBezTo>
                  <a:cubicBezTo>
                    <a:pt x="2315" y="1943"/>
                    <a:pt x="2348" y="1971"/>
                    <a:pt x="2396" y="1999"/>
                  </a:cubicBezTo>
                  <a:cubicBezTo>
                    <a:pt x="2460" y="2036"/>
                    <a:pt x="2527" y="2059"/>
                    <a:pt x="2593" y="2064"/>
                  </a:cubicBezTo>
                  <a:cubicBezTo>
                    <a:pt x="2610" y="2066"/>
                    <a:pt x="2626" y="2066"/>
                    <a:pt x="2643" y="2066"/>
                  </a:cubicBezTo>
                  <a:cubicBezTo>
                    <a:pt x="2693" y="2066"/>
                    <a:pt x="2741" y="2060"/>
                    <a:pt x="2788" y="2046"/>
                  </a:cubicBezTo>
                  <a:lnTo>
                    <a:pt x="2788" y="2046"/>
                  </a:lnTo>
                  <a:cubicBezTo>
                    <a:pt x="2750" y="2091"/>
                    <a:pt x="2735" y="2136"/>
                    <a:pt x="2746" y="2182"/>
                  </a:cubicBezTo>
                  <a:cubicBezTo>
                    <a:pt x="2757" y="2230"/>
                    <a:pt x="2802" y="2276"/>
                    <a:pt x="2880" y="2321"/>
                  </a:cubicBezTo>
                  <a:lnTo>
                    <a:pt x="2898" y="2332"/>
                  </a:lnTo>
                  <a:cubicBezTo>
                    <a:pt x="2956" y="2365"/>
                    <a:pt x="3013" y="2386"/>
                    <a:pt x="3072" y="2399"/>
                  </a:cubicBezTo>
                  <a:cubicBezTo>
                    <a:pt x="3113" y="2406"/>
                    <a:pt x="3153" y="2410"/>
                    <a:pt x="3193" y="2410"/>
                  </a:cubicBezTo>
                  <a:cubicBezTo>
                    <a:pt x="3212" y="2410"/>
                    <a:pt x="3231" y="2409"/>
                    <a:pt x="3250" y="2408"/>
                  </a:cubicBezTo>
                  <a:cubicBezTo>
                    <a:pt x="3309" y="2403"/>
                    <a:pt x="3367" y="2391"/>
                    <a:pt x="3424" y="2370"/>
                  </a:cubicBezTo>
                  <a:cubicBezTo>
                    <a:pt x="3481" y="2351"/>
                    <a:pt x="3536" y="2325"/>
                    <a:pt x="3588" y="2296"/>
                  </a:cubicBezTo>
                  <a:cubicBezTo>
                    <a:pt x="3641" y="2266"/>
                    <a:pt x="3683" y="2234"/>
                    <a:pt x="3718" y="2202"/>
                  </a:cubicBezTo>
                  <a:cubicBezTo>
                    <a:pt x="3752" y="2169"/>
                    <a:pt x="3773" y="2135"/>
                    <a:pt x="3781" y="2101"/>
                  </a:cubicBezTo>
                  <a:cubicBezTo>
                    <a:pt x="3789" y="2068"/>
                    <a:pt x="3784" y="2034"/>
                    <a:pt x="3763" y="1999"/>
                  </a:cubicBezTo>
                  <a:cubicBezTo>
                    <a:pt x="3743" y="1965"/>
                    <a:pt x="3705" y="1931"/>
                    <a:pt x="3648" y="1899"/>
                  </a:cubicBezTo>
                  <a:lnTo>
                    <a:pt x="3630" y="1889"/>
                  </a:lnTo>
                  <a:cubicBezTo>
                    <a:pt x="3552" y="1842"/>
                    <a:pt x="3472" y="1816"/>
                    <a:pt x="3391" y="1811"/>
                  </a:cubicBezTo>
                  <a:cubicBezTo>
                    <a:pt x="3374" y="1810"/>
                    <a:pt x="3358" y="1809"/>
                    <a:pt x="3341" y="1809"/>
                  </a:cubicBezTo>
                  <a:cubicBezTo>
                    <a:pt x="3278" y="1809"/>
                    <a:pt x="3215" y="1818"/>
                    <a:pt x="3154" y="1836"/>
                  </a:cubicBezTo>
                  <a:cubicBezTo>
                    <a:pt x="3184" y="1798"/>
                    <a:pt x="3195" y="1761"/>
                    <a:pt x="3186" y="1722"/>
                  </a:cubicBezTo>
                  <a:cubicBezTo>
                    <a:pt x="3177" y="1684"/>
                    <a:pt x="3139" y="1645"/>
                    <a:pt x="3074" y="1608"/>
                  </a:cubicBezTo>
                  <a:cubicBezTo>
                    <a:pt x="3026" y="1580"/>
                    <a:pt x="2975" y="1561"/>
                    <a:pt x="2924" y="1552"/>
                  </a:cubicBezTo>
                  <a:cubicBezTo>
                    <a:pt x="2890" y="1545"/>
                    <a:pt x="2855" y="1542"/>
                    <a:pt x="2821" y="1542"/>
                  </a:cubicBezTo>
                  <a:close/>
                  <a:moveTo>
                    <a:pt x="1909" y="2005"/>
                  </a:moveTo>
                  <a:cubicBezTo>
                    <a:pt x="1901" y="2005"/>
                    <a:pt x="1892" y="2006"/>
                    <a:pt x="1882" y="2007"/>
                  </a:cubicBezTo>
                  <a:cubicBezTo>
                    <a:pt x="1853" y="2010"/>
                    <a:pt x="1831" y="2017"/>
                    <a:pt x="1813" y="2027"/>
                  </a:cubicBezTo>
                  <a:lnTo>
                    <a:pt x="1220" y="2369"/>
                  </a:lnTo>
                  <a:cubicBezTo>
                    <a:pt x="1202" y="2381"/>
                    <a:pt x="1189" y="2394"/>
                    <a:pt x="1183" y="2410"/>
                  </a:cubicBezTo>
                  <a:cubicBezTo>
                    <a:pt x="1178" y="2426"/>
                    <a:pt x="1181" y="2438"/>
                    <a:pt x="1195" y="2446"/>
                  </a:cubicBezTo>
                  <a:lnTo>
                    <a:pt x="1428" y="2580"/>
                  </a:lnTo>
                  <a:cubicBezTo>
                    <a:pt x="1438" y="2586"/>
                    <a:pt x="1450" y="2589"/>
                    <a:pt x="1466" y="2589"/>
                  </a:cubicBezTo>
                  <a:cubicBezTo>
                    <a:pt x="1474" y="2589"/>
                    <a:pt x="1482" y="2588"/>
                    <a:pt x="1491" y="2587"/>
                  </a:cubicBezTo>
                  <a:cubicBezTo>
                    <a:pt x="1519" y="2583"/>
                    <a:pt x="1544" y="2574"/>
                    <a:pt x="1567" y="2561"/>
                  </a:cubicBezTo>
                  <a:cubicBezTo>
                    <a:pt x="1591" y="2547"/>
                    <a:pt x="1607" y="2531"/>
                    <a:pt x="1615" y="2516"/>
                  </a:cubicBezTo>
                  <a:cubicBezTo>
                    <a:pt x="1623" y="2499"/>
                    <a:pt x="1619" y="2486"/>
                    <a:pt x="1605" y="2477"/>
                  </a:cubicBezTo>
                  <a:lnTo>
                    <a:pt x="1462" y="2395"/>
                  </a:lnTo>
                  <a:lnTo>
                    <a:pt x="1857" y="2167"/>
                  </a:lnTo>
                  <a:lnTo>
                    <a:pt x="1951" y="2221"/>
                  </a:lnTo>
                  <a:lnTo>
                    <a:pt x="2261" y="2930"/>
                  </a:lnTo>
                  <a:cubicBezTo>
                    <a:pt x="2265" y="2938"/>
                    <a:pt x="2272" y="2946"/>
                    <a:pt x="2283" y="2953"/>
                  </a:cubicBezTo>
                  <a:cubicBezTo>
                    <a:pt x="2299" y="2962"/>
                    <a:pt x="2320" y="2967"/>
                    <a:pt x="2344" y="2967"/>
                  </a:cubicBezTo>
                  <a:cubicBezTo>
                    <a:pt x="2353" y="2967"/>
                    <a:pt x="2363" y="2967"/>
                    <a:pt x="2374" y="2965"/>
                  </a:cubicBezTo>
                  <a:cubicBezTo>
                    <a:pt x="2412" y="2961"/>
                    <a:pt x="2445" y="2950"/>
                    <a:pt x="2473" y="2935"/>
                  </a:cubicBezTo>
                  <a:cubicBezTo>
                    <a:pt x="2498" y="2920"/>
                    <a:pt x="2508" y="2904"/>
                    <a:pt x="2501" y="2890"/>
                  </a:cubicBezTo>
                  <a:lnTo>
                    <a:pt x="2159" y="2173"/>
                  </a:lnTo>
                  <a:cubicBezTo>
                    <a:pt x="2154" y="2160"/>
                    <a:pt x="2146" y="2146"/>
                    <a:pt x="2136" y="2134"/>
                  </a:cubicBezTo>
                  <a:cubicBezTo>
                    <a:pt x="2126" y="2120"/>
                    <a:pt x="2115" y="2110"/>
                    <a:pt x="2101" y="2102"/>
                  </a:cubicBezTo>
                  <a:lnTo>
                    <a:pt x="1945" y="2012"/>
                  </a:lnTo>
                  <a:cubicBezTo>
                    <a:pt x="1936" y="2007"/>
                    <a:pt x="1924" y="2005"/>
                    <a:pt x="1909" y="2005"/>
                  </a:cubicBezTo>
                  <a:close/>
                  <a:moveTo>
                    <a:pt x="870" y="2629"/>
                  </a:moveTo>
                  <a:cubicBezTo>
                    <a:pt x="854" y="2629"/>
                    <a:pt x="838" y="2630"/>
                    <a:pt x="821" y="2631"/>
                  </a:cubicBezTo>
                  <a:cubicBezTo>
                    <a:pt x="763" y="2634"/>
                    <a:pt x="707" y="2643"/>
                    <a:pt x="651" y="2659"/>
                  </a:cubicBezTo>
                  <a:cubicBezTo>
                    <a:pt x="596" y="2673"/>
                    <a:pt x="546" y="2694"/>
                    <a:pt x="504" y="2718"/>
                  </a:cubicBezTo>
                  <a:cubicBezTo>
                    <a:pt x="472" y="2736"/>
                    <a:pt x="456" y="2753"/>
                    <a:pt x="457" y="2768"/>
                  </a:cubicBezTo>
                  <a:cubicBezTo>
                    <a:pt x="459" y="2784"/>
                    <a:pt x="470" y="2796"/>
                    <a:pt x="489" y="2807"/>
                  </a:cubicBezTo>
                  <a:cubicBezTo>
                    <a:pt x="510" y="2820"/>
                    <a:pt x="533" y="2827"/>
                    <a:pt x="556" y="2828"/>
                  </a:cubicBezTo>
                  <a:cubicBezTo>
                    <a:pt x="560" y="2828"/>
                    <a:pt x="564" y="2828"/>
                    <a:pt x="568" y="2828"/>
                  </a:cubicBezTo>
                  <a:cubicBezTo>
                    <a:pt x="587" y="2828"/>
                    <a:pt x="603" y="2824"/>
                    <a:pt x="617" y="2816"/>
                  </a:cubicBezTo>
                  <a:cubicBezTo>
                    <a:pt x="646" y="2798"/>
                    <a:pt x="678" y="2786"/>
                    <a:pt x="712" y="2777"/>
                  </a:cubicBezTo>
                  <a:cubicBezTo>
                    <a:pt x="744" y="2768"/>
                    <a:pt x="777" y="2763"/>
                    <a:pt x="807" y="2762"/>
                  </a:cubicBezTo>
                  <a:cubicBezTo>
                    <a:pt x="815" y="2762"/>
                    <a:pt x="823" y="2761"/>
                    <a:pt x="830" y="2761"/>
                  </a:cubicBezTo>
                  <a:cubicBezTo>
                    <a:pt x="853" y="2761"/>
                    <a:pt x="874" y="2764"/>
                    <a:pt x="894" y="2769"/>
                  </a:cubicBezTo>
                  <a:cubicBezTo>
                    <a:pt x="921" y="2775"/>
                    <a:pt x="944" y="2783"/>
                    <a:pt x="963" y="2794"/>
                  </a:cubicBezTo>
                  <a:lnTo>
                    <a:pt x="1591" y="3156"/>
                  </a:lnTo>
                  <a:cubicBezTo>
                    <a:pt x="1619" y="3172"/>
                    <a:pt x="1635" y="3189"/>
                    <a:pt x="1640" y="3206"/>
                  </a:cubicBezTo>
                  <a:cubicBezTo>
                    <a:pt x="1644" y="3222"/>
                    <a:pt x="1642" y="3239"/>
                    <a:pt x="1633" y="3256"/>
                  </a:cubicBezTo>
                  <a:cubicBezTo>
                    <a:pt x="1624" y="3272"/>
                    <a:pt x="1610" y="3288"/>
                    <a:pt x="1591" y="3303"/>
                  </a:cubicBezTo>
                  <a:cubicBezTo>
                    <a:pt x="1573" y="3319"/>
                    <a:pt x="1553" y="3332"/>
                    <a:pt x="1531" y="3344"/>
                  </a:cubicBezTo>
                  <a:cubicBezTo>
                    <a:pt x="1508" y="3357"/>
                    <a:pt x="1501" y="3370"/>
                    <a:pt x="1509" y="3384"/>
                  </a:cubicBezTo>
                  <a:cubicBezTo>
                    <a:pt x="1517" y="3396"/>
                    <a:pt x="1529" y="3409"/>
                    <a:pt x="1546" y="3418"/>
                  </a:cubicBezTo>
                  <a:cubicBezTo>
                    <a:pt x="1566" y="3430"/>
                    <a:pt x="1589" y="3436"/>
                    <a:pt x="1614" y="3437"/>
                  </a:cubicBezTo>
                  <a:cubicBezTo>
                    <a:pt x="1615" y="3437"/>
                    <a:pt x="1616" y="3437"/>
                    <a:pt x="1617" y="3437"/>
                  </a:cubicBezTo>
                  <a:cubicBezTo>
                    <a:pt x="1642" y="3437"/>
                    <a:pt x="1672" y="3427"/>
                    <a:pt x="1706" y="3406"/>
                  </a:cubicBezTo>
                  <a:cubicBezTo>
                    <a:pt x="1749" y="3382"/>
                    <a:pt x="1785" y="3355"/>
                    <a:pt x="1813" y="3325"/>
                  </a:cubicBezTo>
                  <a:cubicBezTo>
                    <a:pt x="1842" y="3295"/>
                    <a:pt x="1861" y="3266"/>
                    <a:pt x="1870" y="3234"/>
                  </a:cubicBezTo>
                  <a:cubicBezTo>
                    <a:pt x="1881" y="3203"/>
                    <a:pt x="1877" y="3172"/>
                    <a:pt x="1861" y="3141"/>
                  </a:cubicBezTo>
                  <a:cubicBezTo>
                    <a:pt x="1847" y="3110"/>
                    <a:pt x="1815" y="3081"/>
                    <a:pt x="1769" y="3054"/>
                  </a:cubicBezTo>
                  <a:lnTo>
                    <a:pt x="1140" y="2691"/>
                  </a:lnTo>
                  <a:cubicBezTo>
                    <a:pt x="1097" y="2667"/>
                    <a:pt x="1047" y="2650"/>
                    <a:pt x="992" y="2640"/>
                  </a:cubicBezTo>
                  <a:cubicBezTo>
                    <a:pt x="952" y="2632"/>
                    <a:pt x="911" y="2629"/>
                    <a:pt x="870" y="2629"/>
                  </a:cubicBezTo>
                  <a:close/>
                  <a:moveTo>
                    <a:pt x="242" y="2891"/>
                  </a:moveTo>
                  <a:cubicBezTo>
                    <a:pt x="217" y="2891"/>
                    <a:pt x="189" y="2901"/>
                    <a:pt x="157" y="2919"/>
                  </a:cubicBezTo>
                  <a:cubicBezTo>
                    <a:pt x="114" y="2942"/>
                    <a:pt x="80" y="2971"/>
                    <a:pt x="54" y="3003"/>
                  </a:cubicBezTo>
                  <a:cubicBezTo>
                    <a:pt x="28" y="3035"/>
                    <a:pt x="12" y="3067"/>
                    <a:pt x="7" y="3101"/>
                  </a:cubicBezTo>
                  <a:cubicBezTo>
                    <a:pt x="0" y="3134"/>
                    <a:pt x="6" y="3167"/>
                    <a:pt x="23" y="3199"/>
                  </a:cubicBezTo>
                  <a:cubicBezTo>
                    <a:pt x="41" y="3232"/>
                    <a:pt x="70" y="3260"/>
                    <a:pt x="113" y="3285"/>
                  </a:cubicBezTo>
                  <a:lnTo>
                    <a:pt x="741" y="3647"/>
                  </a:lnTo>
                  <a:cubicBezTo>
                    <a:pt x="788" y="3674"/>
                    <a:pt x="838" y="3692"/>
                    <a:pt x="892" y="3701"/>
                  </a:cubicBezTo>
                  <a:cubicBezTo>
                    <a:pt x="925" y="3707"/>
                    <a:pt x="959" y="3710"/>
                    <a:pt x="993" y="3710"/>
                  </a:cubicBezTo>
                  <a:cubicBezTo>
                    <a:pt x="1012" y="3710"/>
                    <a:pt x="1032" y="3709"/>
                    <a:pt x="1052" y="3707"/>
                  </a:cubicBezTo>
                  <a:cubicBezTo>
                    <a:pt x="1105" y="3701"/>
                    <a:pt x="1158" y="3691"/>
                    <a:pt x="1209" y="3674"/>
                  </a:cubicBezTo>
                  <a:cubicBezTo>
                    <a:pt x="1260" y="3658"/>
                    <a:pt x="1307" y="3637"/>
                    <a:pt x="1349" y="3612"/>
                  </a:cubicBezTo>
                  <a:cubicBezTo>
                    <a:pt x="1386" y="3591"/>
                    <a:pt x="1403" y="3573"/>
                    <a:pt x="1403" y="3558"/>
                  </a:cubicBezTo>
                  <a:cubicBezTo>
                    <a:pt x="1402" y="3545"/>
                    <a:pt x="1391" y="3531"/>
                    <a:pt x="1370" y="3519"/>
                  </a:cubicBezTo>
                  <a:cubicBezTo>
                    <a:pt x="1354" y="3509"/>
                    <a:pt x="1333" y="3502"/>
                    <a:pt x="1311" y="3498"/>
                  </a:cubicBezTo>
                  <a:cubicBezTo>
                    <a:pt x="1306" y="3497"/>
                    <a:pt x="1301" y="3497"/>
                    <a:pt x="1296" y="3497"/>
                  </a:cubicBezTo>
                  <a:cubicBezTo>
                    <a:pt x="1278" y="3497"/>
                    <a:pt x="1260" y="3502"/>
                    <a:pt x="1241" y="3512"/>
                  </a:cubicBezTo>
                  <a:cubicBezTo>
                    <a:pt x="1220" y="3524"/>
                    <a:pt x="1196" y="3536"/>
                    <a:pt x="1170" y="3546"/>
                  </a:cubicBezTo>
                  <a:cubicBezTo>
                    <a:pt x="1144" y="3557"/>
                    <a:pt x="1117" y="3565"/>
                    <a:pt x="1088" y="3571"/>
                  </a:cubicBezTo>
                  <a:cubicBezTo>
                    <a:pt x="1068" y="3574"/>
                    <a:pt x="1049" y="3575"/>
                    <a:pt x="1030" y="3575"/>
                  </a:cubicBezTo>
                  <a:cubicBezTo>
                    <a:pt x="1020" y="3575"/>
                    <a:pt x="1011" y="3575"/>
                    <a:pt x="1001" y="3574"/>
                  </a:cubicBezTo>
                  <a:cubicBezTo>
                    <a:pt x="972" y="3572"/>
                    <a:pt x="944" y="3562"/>
                    <a:pt x="917" y="3546"/>
                  </a:cubicBezTo>
                  <a:lnTo>
                    <a:pt x="287" y="3183"/>
                  </a:lnTo>
                  <a:cubicBezTo>
                    <a:pt x="269" y="3173"/>
                    <a:pt x="256" y="3160"/>
                    <a:pt x="244" y="3144"/>
                  </a:cubicBezTo>
                  <a:cubicBezTo>
                    <a:pt x="234" y="3128"/>
                    <a:pt x="231" y="3111"/>
                    <a:pt x="233" y="3095"/>
                  </a:cubicBezTo>
                  <a:cubicBezTo>
                    <a:pt x="235" y="3076"/>
                    <a:pt x="244" y="3057"/>
                    <a:pt x="259" y="3038"/>
                  </a:cubicBezTo>
                  <a:cubicBezTo>
                    <a:pt x="274" y="3019"/>
                    <a:pt x="296" y="3001"/>
                    <a:pt x="327" y="2984"/>
                  </a:cubicBezTo>
                  <a:cubicBezTo>
                    <a:pt x="343" y="2974"/>
                    <a:pt x="350" y="2963"/>
                    <a:pt x="348" y="2948"/>
                  </a:cubicBezTo>
                  <a:cubicBezTo>
                    <a:pt x="346" y="2935"/>
                    <a:pt x="334" y="2921"/>
                    <a:pt x="313" y="2909"/>
                  </a:cubicBezTo>
                  <a:cubicBezTo>
                    <a:pt x="294" y="2897"/>
                    <a:pt x="271" y="2892"/>
                    <a:pt x="245" y="2891"/>
                  </a:cubicBezTo>
                  <a:cubicBezTo>
                    <a:pt x="244" y="2891"/>
                    <a:pt x="243" y="2891"/>
                    <a:pt x="242" y="28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668;p56">
              <a:extLst>
                <a:ext uri="{FF2B5EF4-FFF2-40B4-BE49-F238E27FC236}">
                  <a16:creationId xmlns:a16="http://schemas.microsoft.com/office/drawing/2014/main" id="{23995DE4-A485-4C80-9ADB-61F3C4ACFFCF}"/>
                </a:ext>
              </a:extLst>
            </p:cNvPr>
            <p:cNvSpPr/>
            <p:nvPr/>
          </p:nvSpPr>
          <p:spPr>
            <a:xfrm>
              <a:off x="-4142419" y="3833800"/>
              <a:ext cx="388668" cy="239458"/>
            </a:xfrm>
            <a:custGeom>
              <a:avLst/>
              <a:gdLst/>
              <a:ahLst/>
              <a:cxnLst/>
              <a:rect l="l" t="t" r="r" b="b"/>
              <a:pathLst>
                <a:path w="6348" h="3911" extrusionOk="0">
                  <a:moveTo>
                    <a:pt x="4251" y="523"/>
                  </a:moveTo>
                  <a:cubicBezTo>
                    <a:pt x="4369" y="523"/>
                    <a:pt x="4489" y="533"/>
                    <a:pt x="4608" y="554"/>
                  </a:cubicBezTo>
                  <a:cubicBezTo>
                    <a:pt x="5236" y="668"/>
                    <a:pt x="5585" y="1054"/>
                    <a:pt x="5388" y="1417"/>
                  </a:cubicBezTo>
                  <a:cubicBezTo>
                    <a:pt x="5229" y="1711"/>
                    <a:pt x="4759" y="1899"/>
                    <a:pt x="4251" y="1899"/>
                  </a:cubicBezTo>
                  <a:cubicBezTo>
                    <a:pt x="4133" y="1899"/>
                    <a:pt x="4013" y="1889"/>
                    <a:pt x="3894" y="1867"/>
                  </a:cubicBezTo>
                  <a:cubicBezTo>
                    <a:pt x="3266" y="1754"/>
                    <a:pt x="2916" y="1367"/>
                    <a:pt x="3114" y="1005"/>
                  </a:cubicBezTo>
                  <a:cubicBezTo>
                    <a:pt x="3274" y="711"/>
                    <a:pt x="3744" y="523"/>
                    <a:pt x="4251" y="523"/>
                  </a:cubicBezTo>
                  <a:close/>
                  <a:moveTo>
                    <a:pt x="4636" y="0"/>
                  </a:moveTo>
                  <a:lnTo>
                    <a:pt x="4308" y="252"/>
                  </a:lnTo>
                  <a:lnTo>
                    <a:pt x="3901" y="272"/>
                  </a:lnTo>
                  <a:lnTo>
                    <a:pt x="3502" y="59"/>
                  </a:lnTo>
                  <a:lnTo>
                    <a:pt x="3041" y="198"/>
                  </a:lnTo>
                  <a:lnTo>
                    <a:pt x="3116" y="508"/>
                  </a:lnTo>
                  <a:lnTo>
                    <a:pt x="2854" y="690"/>
                  </a:lnTo>
                  <a:lnTo>
                    <a:pt x="2310" y="702"/>
                  </a:lnTo>
                  <a:lnTo>
                    <a:pt x="2154" y="988"/>
                  </a:lnTo>
                  <a:lnTo>
                    <a:pt x="2588" y="1177"/>
                  </a:lnTo>
                  <a:lnTo>
                    <a:pt x="2625" y="1414"/>
                  </a:lnTo>
                  <a:lnTo>
                    <a:pt x="2255" y="1643"/>
                  </a:lnTo>
                  <a:lnTo>
                    <a:pt x="2496" y="1910"/>
                  </a:lnTo>
                  <a:lnTo>
                    <a:pt x="3034" y="1866"/>
                  </a:lnTo>
                  <a:lnTo>
                    <a:pt x="3349" y="2018"/>
                  </a:lnTo>
                  <a:lnTo>
                    <a:pt x="3369" y="2331"/>
                  </a:lnTo>
                  <a:lnTo>
                    <a:pt x="3866" y="2421"/>
                  </a:lnTo>
                  <a:lnTo>
                    <a:pt x="4192" y="2171"/>
                  </a:lnTo>
                  <a:lnTo>
                    <a:pt x="4601" y="2150"/>
                  </a:lnTo>
                  <a:lnTo>
                    <a:pt x="5000" y="2364"/>
                  </a:lnTo>
                  <a:lnTo>
                    <a:pt x="5462" y="2224"/>
                  </a:lnTo>
                  <a:lnTo>
                    <a:pt x="5385" y="1914"/>
                  </a:lnTo>
                  <a:lnTo>
                    <a:pt x="5648" y="1732"/>
                  </a:lnTo>
                  <a:lnTo>
                    <a:pt x="6191" y="1720"/>
                  </a:lnTo>
                  <a:lnTo>
                    <a:pt x="6348" y="1434"/>
                  </a:lnTo>
                  <a:lnTo>
                    <a:pt x="5913" y="1245"/>
                  </a:lnTo>
                  <a:lnTo>
                    <a:pt x="5877" y="1008"/>
                  </a:lnTo>
                  <a:lnTo>
                    <a:pt x="6246" y="779"/>
                  </a:lnTo>
                  <a:lnTo>
                    <a:pt x="6007" y="512"/>
                  </a:lnTo>
                  <a:lnTo>
                    <a:pt x="5467" y="556"/>
                  </a:lnTo>
                  <a:lnTo>
                    <a:pt x="5153" y="404"/>
                  </a:lnTo>
                  <a:lnTo>
                    <a:pt x="5133" y="91"/>
                  </a:lnTo>
                  <a:lnTo>
                    <a:pt x="4636" y="0"/>
                  </a:lnTo>
                  <a:close/>
                  <a:moveTo>
                    <a:pt x="1828" y="2299"/>
                  </a:moveTo>
                  <a:cubicBezTo>
                    <a:pt x="1923" y="2299"/>
                    <a:pt x="2020" y="2307"/>
                    <a:pt x="2115" y="2325"/>
                  </a:cubicBezTo>
                  <a:cubicBezTo>
                    <a:pt x="2623" y="2417"/>
                    <a:pt x="2905" y="2729"/>
                    <a:pt x="2746" y="3022"/>
                  </a:cubicBezTo>
                  <a:cubicBezTo>
                    <a:pt x="2617" y="3260"/>
                    <a:pt x="2237" y="3412"/>
                    <a:pt x="1827" y="3412"/>
                  </a:cubicBezTo>
                  <a:cubicBezTo>
                    <a:pt x="1732" y="3412"/>
                    <a:pt x="1634" y="3404"/>
                    <a:pt x="1538" y="3386"/>
                  </a:cubicBezTo>
                  <a:cubicBezTo>
                    <a:pt x="1031" y="3294"/>
                    <a:pt x="748" y="2982"/>
                    <a:pt x="908" y="2689"/>
                  </a:cubicBezTo>
                  <a:cubicBezTo>
                    <a:pt x="1037" y="2452"/>
                    <a:pt x="1417" y="2299"/>
                    <a:pt x="1828" y="2299"/>
                  </a:cubicBezTo>
                  <a:close/>
                  <a:moveTo>
                    <a:pt x="1887" y="1801"/>
                  </a:moveTo>
                  <a:lnTo>
                    <a:pt x="1444" y="1825"/>
                  </a:lnTo>
                  <a:lnTo>
                    <a:pt x="1327" y="2085"/>
                  </a:lnTo>
                  <a:lnTo>
                    <a:pt x="1016" y="2178"/>
                  </a:lnTo>
                  <a:lnTo>
                    <a:pt x="579" y="2085"/>
                  </a:lnTo>
                  <a:lnTo>
                    <a:pt x="293" y="2283"/>
                  </a:lnTo>
                  <a:lnTo>
                    <a:pt x="529" y="2514"/>
                  </a:lnTo>
                  <a:lnTo>
                    <a:pt x="424" y="2707"/>
                  </a:lnTo>
                  <a:lnTo>
                    <a:pt x="0" y="2820"/>
                  </a:lnTo>
                  <a:lnTo>
                    <a:pt x="40" y="3077"/>
                  </a:lnTo>
                  <a:lnTo>
                    <a:pt x="491" y="3144"/>
                  </a:lnTo>
                  <a:lnTo>
                    <a:pt x="653" y="3323"/>
                  </a:lnTo>
                  <a:lnTo>
                    <a:pt x="492" y="3576"/>
                  </a:lnTo>
                  <a:lnTo>
                    <a:pt x="833" y="3741"/>
                  </a:lnTo>
                  <a:lnTo>
                    <a:pt x="1235" y="3605"/>
                  </a:lnTo>
                  <a:lnTo>
                    <a:pt x="1570" y="3666"/>
                  </a:lnTo>
                  <a:lnTo>
                    <a:pt x="1765" y="3910"/>
                  </a:lnTo>
                  <a:lnTo>
                    <a:pt x="2208" y="3888"/>
                  </a:lnTo>
                  <a:lnTo>
                    <a:pt x="2325" y="3626"/>
                  </a:lnTo>
                  <a:lnTo>
                    <a:pt x="2636" y="3533"/>
                  </a:lnTo>
                  <a:lnTo>
                    <a:pt x="3074" y="3626"/>
                  </a:lnTo>
                  <a:lnTo>
                    <a:pt x="3360" y="3428"/>
                  </a:lnTo>
                  <a:lnTo>
                    <a:pt x="3124" y="3197"/>
                  </a:lnTo>
                  <a:lnTo>
                    <a:pt x="3229" y="3004"/>
                  </a:lnTo>
                  <a:lnTo>
                    <a:pt x="3652" y="2891"/>
                  </a:lnTo>
                  <a:lnTo>
                    <a:pt x="3613" y="2634"/>
                  </a:lnTo>
                  <a:lnTo>
                    <a:pt x="3161" y="2567"/>
                  </a:lnTo>
                  <a:lnTo>
                    <a:pt x="2999" y="2388"/>
                  </a:lnTo>
                  <a:lnTo>
                    <a:pt x="3161" y="2135"/>
                  </a:lnTo>
                  <a:lnTo>
                    <a:pt x="2819" y="1970"/>
                  </a:lnTo>
                  <a:lnTo>
                    <a:pt x="2417" y="2106"/>
                  </a:lnTo>
                  <a:lnTo>
                    <a:pt x="2082" y="2046"/>
                  </a:lnTo>
                  <a:lnTo>
                    <a:pt x="1887" y="18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669;p56">
              <a:extLst>
                <a:ext uri="{FF2B5EF4-FFF2-40B4-BE49-F238E27FC236}">
                  <a16:creationId xmlns:a16="http://schemas.microsoft.com/office/drawing/2014/main" id="{3D247701-3E05-DEA0-ACBF-64E9BD733194}"/>
                </a:ext>
              </a:extLst>
            </p:cNvPr>
            <p:cNvSpPr/>
            <p:nvPr/>
          </p:nvSpPr>
          <p:spPr>
            <a:xfrm>
              <a:off x="-3692849" y="3048606"/>
              <a:ext cx="390566" cy="240560"/>
            </a:xfrm>
            <a:custGeom>
              <a:avLst/>
              <a:gdLst/>
              <a:ahLst/>
              <a:cxnLst/>
              <a:rect l="l" t="t" r="r" b="b"/>
              <a:pathLst>
                <a:path w="6379" h="3929" extrusionOk="0">
                  <a:moveTo>
                    <a:pt x="2109" y="525"/>
                  </a:moveTo>
                  <a:cubicBezTo>
                    <a:pt x="2617" y="525"/>
                    <a:pt x="3089" y="714"/>
                    <a:pt x="3250" y="1010"/>
                  </a:cubicBezTo>
                  <a:cubicBezTo>
                    <a:pt x="3448" y="1373"/>
                    <a:pt x="3097" y="1762"/>
                    <a:pt x="2466" y="1877"/>
                  </a:cubicBezTo>
                  <a:cubicBezTo>
                    <a:pt x="2347" y="1898"/>
                    <a:pt x="2227" y="1908"/>
                    <a:pt x="2108" y="1908"/>
                  </a:cubicBezTo>
                  <a:cubicBezTo>
                    <a:pt x="1598" y="1908"/>
                    <a:pt x="1125" y="1719"/>
                    <a:pt x="964" y="1424"/>
                  </a:cubicBezTo>
                  <a:cubicBezTo>
                    <a:pt x="766" y="1059"/>
                    <a:pt x="1117" y="671"/>
                    <a:pt x="1749" y="557"/>
                  </a:cubicBezTo>
                  <a:cubicBezTo>
                    <a:pt x="1869" y="535"/>
                    <a:pt x="1990" y="525"/>
                    <a:pt x="2109" y="525"/>
                  </a:cubicBezTo>
                  <a:close/>
                  <a:moveTo>
                    <a:pt x="1721" y="1"/>
                  </a:moveTo>
                  <a:lnTo>
                    <a:pt x="1222" y="91"/>
                  </a:lnTo>
                  <a:lnTo>
                    <a:pt x="1201" y="406"/>
                  </a:lnTo>
                  <a:lnTo>
                    <a:pt x="885" y="558"/>
                  </a:lnTo>
                  <a:lnTo>
                    <a:pt x="344" y="514"/>
                  </a:lnTo>
                  <a:lnTo>
                    <a:pt x="102" y="782"/>
                  </a:lnTo>
                  <a:lnTo>
                    <a:pt x="473" y="1013"/>
                  </a:lnTo>
                  <a:lnTo>
                    <a:pt x="437" y="1251"/>
                  </a:lnTo>
                  <a:lnTo>
                    <a:pt x="0" y="1440"/>
                  </a:lnTo>
                  <a:lnTo>
                    <a:pt x="157" y="1728"/>
                  </a:lnTo>
                  <a:lnTo>
                    <a:pt x="703" y="1741"/>
                  </a:lnTo>
                  <a:lnTo>
                    <a:pt x="967" y="1923"/>
                  </a:lnTo>
                  <a:lnTo>
                    <a:pt x="891" y="2235"/>
                  </a:lnTo>
                  <a:lnTo>
                    <a:pt x="1355" y="2375"/>
                  </a:lnTo>
                  <a:lnTo>
                    <a:pt x="1756" y="2161"/>
                  </a:lnTo>
                  <a:lnTo>
                    <a:pt x="2166" y="2182"/>
                  </a:lnTo>
                  <a:lnTo>
                    <a:pt x="2494" y="2433"/>
                  </a:lnTo>
                  <a:lnTo>
                    <a:pt x="2993" y="2343"/>
                  </a:lnTo>
                  <a:lnTo>
                    <a:pt x="3014" y="2028"/>
                  </a:lnTo>
                  <a:lnTo>
                    <a:pt x="3330" y="1876"/>
                  </a:lnTo>
                  <a:lnTo>
                    <a:pt x="3870" y="1920"/>
                  </a:lnTo>
                  <a:lnTo>
                    <a:pt x="4113" y="1652"/>
                  </a:lnTo>
                  <a:lnTo>
                    <a:pt x="3741" y="1420"/>
                  </a:lnTo>
                  <a:lnTo>
                    <a:pt x="3778" y="1183"/>
                  </a:lnTo>
                  <a:lnTo>
                    <a:pt x="4214" y="993"/>
                  </a:lnTo>
                  <a:lnTo>
                    <a:pt x="4057" y="706"/>
                  </a:lnTo>
                  <a:lnTo>
                    <a:pt x="3511" y="693"/>
                  </a:lnTo>
                  <a:lnTo>
                    <a:pt x="3248" y="511"/>
                  </a:lnTo>
                  <a:lnTo>
                    <a:pt x="3323" y="199"/>
                  </a:lnTo>
                  <a:lnTo>
                    <a:pt x="2860" y="59"/>
                  </a:lnTo>
                  <a:lnTo>
                    <a:pt x="2459" y="273"/>
                  </a:lnTo>
                  <a:lnTo>
                    <a:pt x="2050" y="252"/>
                  </a:lnTo>
                  <a:lnTo>
                    <a:pt x="1721" y="1"/>
                  </a:lnTo>
                  <a:close/>
                  <a:moveTo>
                    <a:pt x="4544" y="2310"/>
                  </a:moveTo>
                  <a:cubicBezTo>
                    <a:pt x="4955" y="2310"/>
                    <a:pt x="5337" y="2463"/>
                    <a:pt x="5467" y="2702"/>
                  </a:cubicBezTo>
                  <a:cubicBezTo>
                    <a:pt x="5627" y="2996"/>
                    <a:pt x="5343" y="3310"/>
                    <a:pt x="4833" y="3403"/>
                  </a:cubicBezTo>
                  <a:cubicBezTo>
                    <a:pt x="4737" y="3420"/>
                    <a:pt x="4640" y="3428"/>
                    <a:pt x="4544" y="3428"/>
                  </a:cubicBezTo>
                  <a:cubicBezTo>
                    <a:pt x="4132" y="3428"/>
                    <a:pt x="3749" y="3275"/>
                    <a:pt x="3619" y="3037"/>
                  </a:cubicBezTo>
                  <a:cubicBezTo>
                    <a:pt x="3459" y="2742"/>
                    <a:pt x="3743" y="2429"/>
                    <a:pt x="4253" y="2336"/>
                  </a:cubicBezTo>
                  <a:cubicBezTo>
                    <a:pt x="4350" y="2319"/>
                    <a:pt x="4448" y="2310"/>
                    <a:pt x="4544" y="2310"/>
                  </a:cubicBezTo>
                  <a:close/>
                  <a:moveTo>
                    <a:pt x="4482" y="1810"/>
                  </a:moveTo>
                  <a:lnTo>
                    <a:pt x="4286" y="2056"/>
                  </a:lnTo>
                  <a:lnTo>
                    <a:pt x="3949" y="2117"/>
                  </a:lnTo>
                  <a:lnTo>
                    <a:pt x="3546" y="1979"/>
                  </a:lnTo>
                  <a:lnTo>
                    <a:pt x="3202" y="2145"/>
                  </a:lnTo>
                  <a:lnTo>
                    <a:pt x="3365" y="2399"/>
                  </a:lnTo>
                  <a:lnTo>
                    <a:pt x="3202" y="2579"/>
                  </a:lnTo>
                  <a:lnTo>
                    <a:pt x="2748" y="2647"/>
                  </a:lnTo>
                  <a:lnTo>
                    <a:pt x="2708" y="2905"/>
                  </a:lnTo>
                  <a:lnTo>
                    <a:pt x="3134" y="3017"/>
                  </a:lnTo>
                  <a:lnTo>
                    <a:pt x="3240" y="3212"/>
                  </a:lnTo>
                  <a:lnTo>
                    <a:pt x="3002" y="3444"/>
                  </a:lnTo>
                  <a:lnTo>
                    <a:pt x="3289" y="3644"/>
                  </a:lnTo>
                  <a:lnTo>
                    <a:pt x="3729" y="3549"/>
                  </a:lnTo>
                  <a:lnTo>
                    <a:pt x="4042" y="3644"/>
                  </a:lnTo>
                  <a:lnTo>
                    <a:pt x="4159" y="3905"/>
                  </a:lnTo>
                  <a:lnTo>
                    <a:pt x="4605" y="3928"/>
                  </a:lnTo>
                  <a:lnTo>
                    <a:pt x="4801" y="3682"/>
                  </a:lnTo>
                  <a:lnTo>
                    <a:pt x="5137" y="3621"/>
                  </a:lnTo>
                  <a:lnTo>
                    <a:pt x="5540" y="3758"/>
                  </a:lnTo>
                  <a:lnTo>
                    <a:pt x="5884" y="3593"/>
                  </a:lnTo>
                  <a:lnTo>
                    <a:pt x="5722" y="3340"/>
                  </a:lnTo>
                  <a:lnTo>
                    <a:pt x="5885" y="3158"/>
                  </a:lnTo>
                  <a:lnTo>
                    <a:pt x="6339" y="3091"/>
                  </a:lnTo>
                  <a:lnTo>
                    <a:pt x="6378" y="2833"/>
                  </a:lnTo>
                  <a:lnTo>
                    <a:pt x="5953" y="2720"/>
                  </a:lnTo>
                  <a:lnTo>
                    <a:pt x="5847" y="2527"/>
                  </a:lnTo>
                  <a:lnTo>
                    <a:pt x="6084" y="2293"/>
                  </a:lnTo>
                  <a:lnTo>
                    <a:pt x="5797" y="2095"/>
                  </a:lnTo>
                  <a:lnTo>
                    <a:pt x="5358" y="2189"/>
                  </a:lnTo>
                  <a:lnTo>
                    <a:pt x="5045" y="2094"/>
                  </a:lnTo>
                  <a:lnTo>
                    <a:pt x="4928" y="1833"/>
                  </a:lnTo>
                  <a:lnTo>
                    <a:pt x="4482" y="18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670;p56">
              <a:extLst>
                <a:ext uri="{FF2B5EF4-FFF2-40B4-BE49-F238E27FC236}">
                  <a16:creationId xmlns:a16="http://schemas.microsoft.com/office/drawing/2014/main" id="{7AA03DF0-A3D4-F429-5BB6-15F06655DC11}"/>
                </a:ext>
              </a:extLst>
            </p:cNvPr>
            <p:cNvSpPr/>
            <p:nvPr/>
          </p:nvSpPr>
          <p:spPr>
            <a:xfrm>
              <a:off x="-2950320" y="3227808"/>
              <a:ext cx="162312" cy="93738"/>
            </a:xfrm>
            <a:custGeom>
              <a:avLst/>
              <a:gdLst/>
              <a:ahLst/>
              <a:cxnLst/>
              <a:rect l="l" t="t" r="r" b="b"/>
              <a:pathLst>
                <a:path w="2651" h="1531" extrusionOk="0">
                  <a:moveTo>
                    <a:pt x="1327" y="362"/>
                  </a:moveTo>
                  <a:cubicBezTo>
                    <a:pt x="1624" y="362"/>
                    <a:pt x="1899" y="473"/>
                    <a:pt x="1993" y="645"/>
                  </a:cubicBezTo>
                  <a:cubicBezTo>
                    <a:pt x="2108" y="857"/>
                    <a:pt x="1903" y="1084"/>
                    <a:pt x="1535" y="1151"/>
                  </a:cubicBezTo>
                  <a:cubicBezTo>
                    <a:pt x="1465" y="1164"/>
                    <a:pt x="1395" y="1170"/>
                    <a:pt x="1326" y="1170"/>
                  </a:cubicBezTo>
                  <a:cubicBezTo>
                    <a:pt x="1028" y="1170"/>
                    <a:pt x="753" y="1059"/>
                    <a:pt x="659" y="887"/>
                  </a:cubicBezTo>
                  <a:cubicBezTo>
                    <a:pt x="544" y="674"/>
                    <a:pt x="749" y="447"/>
                    <a:pt x="1117" y="381"/>
                  </a:cubicBezTo>
                  <a:cubicBezTo>
                    <a:pt x="1187" y="368"/>
                    <a:pt x="1258" y="362"/>
                    <a:pt x="1327" y="362"/>
                  </a:cubicBezTo>
                  <a:close/>
                  <a:moveTo>
                    <a:pt x="1281" y="0"/>
                  </a:moveTo>
                  <a:lnTo>
                    <a:pt x="1139" y="178"/>
                  </a:lnTo>
                  <a:lnTo>
                    <a:pt x="896" y="222"/>
                  </a:lnTo>
                  <a:lnTo>
                    <a:pt x="606" y="123"/>
                  </a:lnTo>
                  <a:lnTo>
                    <a:pt x="357" y="243"/>
                  </a:lnTo>
                  <a:lnTo>
                    <a:pt x="475" y="426"/>
                  </a:lnTo>
                  <a:lnTo>
                    <a:pt x="357" y="557"/>
                  </a:lnTo>
                  <a:lnTo>
                    <a:pt x="29" y="605"/>
                  </a:lnTo>
                  <a:lnTo>
                    <a:pt x="1" y="792"/>
                  </a:lnTo>
                  <a:lnTo>
                    <a:pt x="308" y="873"/>
                  </a:lnTo>
                  <a:lnTo>
                    <a:pt x="384" y="1014"/>
                  </a:lnTo>
                  <a:lnTo>
                    <a:pt x="213" y="1182"/>
                  </a:lnTo>
                  <a:lnTo>
                    <a:pt x="420" y="1325"/>
                  </a:lnTo>
                  <a:lnTo>
                    <a:pt x="737" y="1257"/>
                  </a:lnTo>
                  <a:lnTo>
                    <a:pt x="964" y="1326"/>
                  </a:lnTo>
                  <a:lnTo>
                    <a:pt x="1048" y="1514"/>
                  </a:lnTo>
                  <a:lnTo>
                    <a:pt x="1370" y="1531"/>
                  </a:lnTo>
                  <a:lnTo>
                    <a:pt x="1511" y="1354"/>
                  </a:lnTo>
                  <a:lnTo>
                    <a:pt x="1754" y="1309"/>
                  </a:lnTo>
                  <a:lnTo>
                    <a:pt x="2046" y="1408"/>
                  </a:lnTo>
                  <a:lnTo>
                    <a:pt x="2294" y="1289"/>
                  </a:lnTo>
                  <a:lnTo>
                    <a:pt x="2176" y="1105"/>
                  </a:lnTo>
                  <a:lnTo>
                    <a:pt x="2295" y="974"/>
                  </a:lnTo>
                  <a:lnTo>
                    <a:pt x="2621" y="926"/>
                  </a:lnTo>
                  <a:lnTo>
                    <a:pt x="2651" y="740"/>
                  </a:lnTo>
                  <a:lnTo>
                    <a:pt x="2343" y="658"/>
                  </a:lnTo>
                  <a:lnTo>
                    <a:pt x="2267" y="518"/>
                  </a:lnTo>
                  <a:lnTo>
                    <a:pt x="2439" y="349"/>
                  </a:lnTo>
                  <a:lnTo>
                    <a:pt x="2231" y="206"/>
                  </a:lnTo>
                  <a:lnTo>
                    <a:pt x="1914" y="274"/>
                  </a:lnTo>
                  <a:lnTo>
                    <a:pt x="1688" y="206"/>
                  </a:lnTo>
                  <a:lnTo>
                    <a:pt x="1603" y="17"/>
                  </a:lnTo>
                  <a:lnTo>
                    <a:pt x="12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671;p56">
              <a:extLst>
                <a:ext uri="{FF2B5EF4-FFF2-40B4-BE49-F238E27FC236}">
                  <a16:creationId xmlns:a16="http://schemas.microsoft.com/office/drawing/2014/main" id="{FE0C69CB-A528-83EF-81A1-91CEB70C0527}"/>
                </a:ext>
              </a:extLst>
            </p:cNvPr>
            <p:cNvSpPr/>
            <p:nvPr/>
          </p:nvSpPr>
          <p:spPr>
            <a:xfrm>
              <a:off x="-2636362" y="3803861"/>
              <a:ext cx="131699" cy="76044"/>
            </a:xfrm>
            <a:custGeom>
              <a:avLst/>
              <a:gdLst/>
              <a:ahLst/>
              <a:cxnLst/>
              <a:rect l="l" t="t" r="r" b="b"/>
              <a:pathLst>
                <a:path w="2151" h="1242" extrusionOk="0">
                  <a:moveTo>
                    <a:pt x="1076" y="294"/>
                  </a:moveTo>
                  <a:cubicBezTo>
                    <a:pt x="1317" y="294"/>
                    <a:pt x="1541" y="384"/>
                    <a:pt x="1617" y="523"/>
                  </a:cubicBezTo>
                  <a:cubicBezTo>
                    <a:pt x="1710" y="696"/>
                    <a:pt x="1544" y="880"/>
                    <a:pt x="1245" y="934"/>
                  </a:cubicBezTo>
                  <a:cubicBezTo>
                    <a:pt x="1189" y="944"/>
                    <a:pt x="1132" y="949"/>
                    <a:pt x="1076" y="949"/>
                  </a:cubicBezTo>
                  <a:cubicBezTo>
                    <a:pt x="834" y="949"/>
                    <a:pt x="611" y="860"/>
                    <a:pt x="535" y="719"/>
                  </a:cubicBezTo>
                  <a:cubicBezTo>
                    <a:pt x="441" y="547"/>
                    <a:pt x="607" y="363"/>
                    <a:pt x="906" y="309"/>
                  </a:cubicBezTo>
                  <a:cubicBezTo>
                    <a:pt x="963" y="299"/>
                    <a:pt x="1020" y="294"/>
                    <a:pt x="1076" y="294"/>
                  </a:cubicBezTo>
                  <a:close/>
                  <a:moveTo>
                    <a:pt x="1039" y="1"/>
                  </a:moveTo>
                  <a:lnTo>
                    <a:pt x="924" y="145"/>
                  </a:lnTo>
                  <a:lnTo>
                    <a:pt x="727" y="181"/>
                  </a:lnTo>
                  <a:lnTo>
                    <a:pt x="491" y="101"/>
                  </a:lnTo>
                  <a:lnTo>
                    <a:pt x="290" y="198"/>
                  </a:lnTo>
                  <a:lnTo>
                    <a:pt x="385" y="346"/>
                  </a:lnTo>
                  <a:lnTo>
                    <a:pt x="289" y="452"/>
                  </a:lnTo>
                  <a:lnTo>
                    <a:pt x="25" y="492"/>
                  </a:lnTo>
                  <a:lnTo>
                    <a:pt x="1" y="643"/>
                  </a:lnTo>
                  <a:lnTo>
                    <a:pt x="250" y="709"/>
                  </a:lnTo>
                  <a:lnTo>
                    <a:pt x="312" y="823"/>
                  </a:lnTo>
                  <a:lnTo>
                    <a:pt x="173" y="959"/>
                  </a:lnTo>
                  <a:lnTo>
                    <a:pt x="341" y="1075"/>
                  </a:lnTo>
                  <a:lnTo>
                    <a:pt x="599" y="1020"/>
                  </a:lnTo>
                  <a:lnTo>
                    <a:pt x="781" y="1075"/>
                  </a:lnTo>
                  <a:lnTo>
                    <a:pt x="850" y="1228"/>
                  </a:lnTo>
                  <a:lnTo>
                    <a:pt x="1112" y="1242"/>
                  </a:lnTo>
                  <a:lnTo>
                    <a:pt x="1226" y="1099"/>
                  </a:lnTo>
                  <a:lnTo>
                    <a:pt x="1423" y="1063"/>
                  </a:lnTo>
                  <a:lnTo>
                    <a:pt x="1660" y="1143"/>
                  </a:lnTo>
                  <a:lnTo>
                    <a:pt x="1861" y="1046"/>
                  </a:lnTo>
                  <a:lnTo>
                    <a:pt x="1766" y="897"/>
                  </a:lnTo>
                  <a:lnTo>
                    <a:pt x="1861" y="791"/>
                  </a:lnTo>
                  <a:lnTo>
                    <a:pt x="2127" y="752"/>
                  </a:lnTo>
                  <a:lnTo>
                    <a:pt x="2151" y="601"/>
                  </a:lnTo>
                  <a:lnTo>
                    <a:pt x="1901" y="534"/>
                  </a:lnTo>
                  <a:lnTo>
                    <a:pt x="1839" y="421"/>
                  </a:lnTo>
                  <a:lnTo>
                    <a:pt x="1978" y="285"/>
                  </a:lnTo>
                  <a:lnTo>
                    <a:pt x="1809" y="167"/>
                  </a:lnTo>
                  <a:lnTo>
                    <a:pt x="1553" y="223"/>
                  </a:lnTo>
                  <a:lnTo>
                    <a:pt x="1369" y="167"/>
                  </a:lnTo>
                  <a:lnTo>
                    <a:pt x="1300" y="14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672;p56">
              <a:extLst>
                <a:ext uri="{FF2B5EF4-FFF2-40B4-BE49-F238E27FC236}">
                  <a16:creationId xmlns:a16="http://schemas.microsoft.com/office/drawing/2014/main" id="{22F7EB92-7001-F136-F544-7BA54F413ECE}"/>
                </a:ext>
              </a:extLst>
            </p:cNvPr>
            <p:cNvSpPr/>
            <p:nvPr/>
          </p:nvSpPr>
          <p:spPr>
            <a:xfrm>
              <a:off x="-2869198" y="3866003"/>
              <a:ext cx="215702" cy="124535"/>
            </a:xfrm>
            <a:custGeom>
              <a:avLst/>
              <a:gdLst/>
              <a:ahLst/>
              <a:cxnLst/>
              <a:rect l="l" t="t" r="r" b="b"/>
              <a:pathLst>
                <a:path w="3523" h="2034" extrusionOk="0">
                  <a:moveTo>
                    <a:pt x="1761" y="480"/>
                  </a:moveTo>
                  <a:cubicBezTo>
                    <a:pt x="2156" y="480"/>
                    <a:pt x="2523" y="627"/>
                    <a:pt x="2649" y="856"/>
                  </a:cubicBezTo>
                  <a:cubicBezTo>
                    <a:pt x="2802" y="1139"/>
                    <a:pt x="2529" y="1441"/>
                    <a:pt x="2041" y="1529"/>
                  </a:cubicBezTo>
                  <a:cubicBezTo>
                    <a:pt x="1948" y="1546"/>
                    <a:pt x="1855" y="1554"/>
                    <a:pt x="1763" y="1554"/>
                  </a:cubicBezTo>
                  <a:cubicBezTo>
                    <a:pt x="1367" y="1554"/>
                    <a:pt x="1000" y="1408"/>
                    <a:pt x="875" y="1178"/>
                  </a:cubicBezTo>
                  <a:cubicBezTo>
                    <a:pt x="722" y="896"/>
                    <a:pt x="994" y="594"/>
                    <a:pt x="1483" y="505"/>
                  </a:cubicBezTo>
                  <a:cubicBezTo>
                    <a:pt x="1575" y="488"/>
                    <a:pt x="1669" y="480"/>
                    <a:pt x="1761" y="480"/>
                  </a:cubicBezTo>
                  <a:close/>
                  <a:moveTo>
                    <a:pt x="1703" y="0"/>
                  </a:moveTo>
                  <a:lnTo>
                    <a:pt x="1515" y="236"/>
                  </a:lnTo>
                  <a:lnTo>
                    <a:pt x="1192" y="294"/>
                  </a:lnTo>
                  <a:lnTo>
                    <a:pt x="804" y="162"/>
                  </a:lnTo>
                  <a:lnTo>
                    <a:pt x="474" y="322"/>
                  </a:lnTo>
                  <a:lnTo>
                    <a:pt x="631" y="566"/>
                  </a:lnTo>
                  <a:lnTo>
                    <a:pt x="474" y="739"/>
                  </a:lnTo>
                  <a:lnTo>
                    <a:pt x="38" y="804"/>
                  </a:lnTo>
                  <a:lnTo>
                    <a:pt x="0" y="1051"/>
                  </a:lnTo>
                  <a:lnTo>
                    <a:pt x="409" y="1159"/>
                  </a:lnTo>
                  <a:lnTo>
                    <a:pt x="510" y="1346"/>
                  </a:lnTo>
                  <a:lnTo>
                    <a:pt x="283" y="1570"/>
                  </a:lnTo>
                  <a:lnTo>
                    <a:pt x="559" y="1760"/>
                  </a:lnTo>
                  <a:lnTo>
                    <a:pt x="980" y="1670"/>
                  </a:lnTo>
                  <a:lnTo>
                    <a:pt x="1280" y="1760"/>
                  </a:lnTo>
                  <a:lnTo>
                    <a:pt x="1393" y="2011"/>
                  </a:lnTo>
                  <a:lnTo>
                    <a:pt x="1821" y="2034"/>
                  </a:lnTo>
                  <a:lnTo>
                    <a:pt x="2009" y="1798"/>
                  </a:lnTo>
                  <a:lnTo>
                    <a:pt x="2332" y="1739"/>
                  </a:lnTo>
                  <a:lnTo>
                    <a:pt x="2720" y="1871"/>
                  </a:lnTo>
                  <a:lnTo>
                    <a:pt x="3050" y="1712"/>
                  </a:lnTo>
                  <a:lnTo>
                    <a:pt x="2893" y="1469"/>
                  </a:lnTo>
                  <a:lnTo>
                    <a:pt x="3050" y="1295"/>
                  </a:lnTo>
                  <a:lnTo>
                    <a:pt x="3485" y="1230"/>
                  </a:lnTo>
                  <a:lnTo>
                    <a:pt x="3522" y="982"/>
                  </a:lnTo>
                  <a:lnTo>
                    <a:pt x="3115" y="874"/>
                  </a:lnTo>
                  <a:lnTo>
                    <a:pt x="3013" y="688"/>
                  </a:lnTo>
                  <a:lnTo>
                    <a:pt x="3241" y="464"/>
                  </a:lnTo>
                  <a:lnTo>
                    <a:pt x="2965" y="274"/>
                  </a:lnTo>
                  <a:lnTo>
                    <a:pt x="2544" y="364"/>
                  </a:lnTo>
                  <a:lnTo>
                    <a:pt x="2243" y="273"/>
                  </a:lnTo>
                  <a:lnTo>
                    <a:pt x="2131" y="22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673;p56">
              <a:extLst>
                <a:ext uri="{FF2B5EF4-FFF2-40B4-BE49-F238E27FC236}">
                  <a16:creationId xmlns:a16="http://schemas.microsoft.com/office/drawing/2014/main" id="{698460E3-EA11-314E-3328-4B3637624E7D}"/>
                </a:ext>
              </a:extLst>
            </p:cNvPr>
            <p:cNvSpPr/>
            <p:nvPr/>
          </p:nvSpPr>
          <p:spPr>
            <a:xfrm>
              <a:off x="-4102991" y="3426173"/>
              <a:ext cx="458528" cy="242581"/>
            </a:xfrm>
            <a:custGeom>
              <a:avLst/>
              <a:gdLst/>
              <a:ahLst/>
              <a:cxnLst/>
              <a:rect l="l" t="t" r="r" b="b"/>
              <a:pathLst>
                <a:path w="7489" h="3962" extrusionOk="0">
                  <a:moveTo>
                    <a:pt x="4288" y="483"/>
                  </a:moveTo>
                  <a:lnTo>
                    <a:pt x="4288" y="483"/>
                  </a:lnTo>
                  <a:cubicBezTo>
                    <a:pt x="4289" y="514"/>
                    <a:pt x="4284" y="544"/>
                    <a:pt x="4273" y="574"/>
                  </a:cubicBezTo>
                  <a:lnTo>
                    <a:pt x="5119" y="622"/>
                  </a:lnTo>
                  <a:cubicBezTo>
                    <a:pt x="5122" y="591"/>
                    <a:pt x="5126" y="561"/>
                    <a:pt x="5135" y="530"/>
                  </a:cubicBezTo>
                  <a:lnTo>
                    <a:pt x="4288" y="483"/>
                  </a:lnTo>
                  <a:close/>
                  <a:moveTo>
                    <a:pt x="3570" y="153"/>
                  </a:moveTo>
                  <a:cubicBezTo>
                    <a:pt x="3718" y="153"/>
                    <a:pt x="3866" y="185"/>
                    <a:pt x="3980" y="250"/>
                  </a:cubicBezTo>
                  <a:cubicBezTo>
                    <a:pt x="4208" y="380"/>
                    <a:pt x="4211" y="594"/>
                    <a:pt x="3984" y="725"/>
                  </a:cubicBezTo>
                  <a:cubicBezTo>
                    <a:pt x="3870" y="792"/>
                    <a:pt x="3720" y="825"/>
                    <a:pt x="3570" y="825"/>
                  </a:cubicBezTo>
                  <a:cubicBezTo>
                    <a:pt x="3422" y="825"/>
                    <a:pt x="3274" y="792"/>
                    <a:pt x="3160" y="728"/>
                  </a:cubicBezTo>
                  <a:cubicBezTo>
                    <a:pt x="2931" y="597"/>
                    <a:pt x="2929" y="384"/>
                    <a:pt x="3156" y="252"/>
                  </a:cubicBezTo>
                  <a:cubicBezTo>
                    <a:pt x="3269" y="186"/>
                    <a:pt x="3420" y="153"/>
                    <a:pt x="3570" y="153"/>
                  </a:cubicBezTo>
                  <a:close/>
                  <a:moveTo>
                    <a:pt x="3570" y="99"/>
                  </a:moveTo>
                  <a:cubicBezTo>
                    <a:pt x="3397" y="99"/>
                    <a:pt x="3222" y="138"/>
                    <a:pt x="3090" y="215"/>
                  </a:cubicBezTo>
                  <a:cubicBezTo>
                    <a:pt x="2829" y="367"/>
                    <a:pt x="2831" y="615"/>
                    <a:pt x="3096" y="766"/>
                  </a:cubicBezTo>
                  <a:cubicBezTo>
                    <a:pt x="3227" y="841"/>
                    <a:pt x="3398" y="878"/>
                    <a:pt x="3570" y="878"/>
                  </a:cubicBezTo>
                  <a:cubicBezTo>
                    <a:pt x="3744" y="878"/>
                    <a:pt x="3917" y="840"/>
                    <a:pt x="4050" y="762"/>
                  </a:cubicBezTo>
                  <a:cubicBezTo>
                    <a:pt x="4311" y="610"/>
                    <a:pt x="4309" y="363"/>
                    <a:pt x="4044" y="212"/>
                  </a:cubicBezTo>
                  <a:cubicBezTo>
                    <a:pt x="3913" y="137"/>
                    <a:pt x="3742" y="99"/>
                    <a:pt x="3570" y="99"/>
                  </a:cubicBezTo>
                  <a:close/>
                  <a:moveTo>
                    <a:pt x="6271" y="1"/>
                  </a:moveTo>
                  <a:cubicBezTo>
                    <a:pt x="5986" y="1"/>
                    <a:pt x="5700" y="64"/>
                    <a:pt x="5483" y="190"/>
                  </a:cubicBezTo>
                  <a:cubicBezTo>
                    <a:pt x="5053" y="441"/>
                    <a:pt x="5056" y="847"/>
                    <a:pt x="5492" y="1095"/>
                  </a:cubicBezTo>
                  <a:cubicBezTo>
                    <a:pt x="5708" y="1218"/>
                    <a:pt x="5990" y="1280"/>
                    <a:pt x="6271" y="1280"/>
                  </a:cubicBezTo>
                  <a:cubicBezTo>
                    <a:pt x="6557" y="1280"/>
                    <a:pt x="6842" y="1217"/>
                    <a:pt x="7058" y="1090"/>
                  </a:cubicBezTo>
                  <a:cubicBezTo>
                    <a:pt x="7489" y="839"/>
                    <a:pt x="7485" y="435"/>
                    <a:pt x="7051" y="186"/>
                  </a:cubicBezTo>
                  <a:cubicBezTo>
                    <a:pt x="6835" y="62"/>
                    <a:pt x="6553" y="1"/>
                    <a:pt x="6271" y="1"/>
                  </a:cubicBezTo>
                  <a:close/>
                  <a:moveTo>
                    <a:pt x="3749" y="890"/>
                  </a:moveTo>
                  <a:cubicBezTo>
                    <a:pt x="3697" y="898"/>
                    <a:pt x="3645" y="902"/>
                    <a:pt x="3591" y="903"/>
                  </a:cubicBezTo>
                  <a:lnTo>
                    <a:pt x="3759" y="1581"/>
                  </a:lnTo>
                  <a:cubicBezTo>
                    <a:pt x="3811" y="1574"/>
                    <a:pt x="3864" y="1571"/>
                    <a:pt x="3917" y="1569"/>
                  </a:cubicBezTo>
                  <a:lnTo>
                    <a:pt x="3749" y="890"/>
                  </a:lnTo>
                  <a:close/>
                  <a:moveTo>
                    <a:pt x="2257" y="1932"/>
                  </a:moveTo>
                  <a:cubicBezTo>
                    <a:pt x="2255" y="1963"/>
                    <a:pt x="2248" y="1993"/>
                    <a:pt x="2237" y="2024"/>
                  </a:cubicBezTo>
                  <a:lnTo>
                    <a:pt x="3034" y="2084"/>
                  </a:lnTo>
                  <a:cubicBezTo>
                    <a:pt x="3036" y="2053"/>
                    <a:pt x="3042" y="2022"/>
                    <a:pt x="3053" y="1993"/>
                  </a:cubicBezTo>
                  <a:lnTo>
                    <a:pt x="2257" y="1932"/>
                  </a:lnTo>
                  <a:close/>
                  <a:moveTo>
                    <a:pt x="1161" y="1338"/>
                  </a:moveTo>
                  <a:cubicBezTo>
                    <a:pt x="1406" y="1338"/>
                    <a:pt x="1651" y="1392"/>
                    <a:pt x="1838" y="1499"/>
                  </a:cubicBezTo>
                  <a:cubicBezTo>
                    <a:pt x="2216" y="1715"/>
                    <a:pt x="2220" y="2069"/>
                    <a:pt x="1845" y="2286"/>
                  </a:cubicBezTo>
                  <a:cubicBezTo>
                    <a:pt x="1656" y="2396"/>
                    <a:pt x="1408" y="2451"/>
                    <a:pt x="1159" y="2451"/>
                  </a:cubicBezTo>
                  <a:cubicBezTo>
                    <a:pt x="914" y="2451"/>
                    <a:pt x="669" y="2398"/>
                    <a:pt x="481" y="2290"/>
                  </a:cubicBezTo>
                  <a:cubicBezTo>
                    <a:pt x="103" y="2074"/>
                    <a:pt x="99" y="1722"/>
                    <a:pt x="474" y="1503"/>
                  </a:cubicBezTo>
                  <a:cubicBezTo>
                    <a:pt x="663" y="1393"/>
                    <a:pt x="912" y="1338"/>
                    <a:pt x="1161" y="1338"/>
                  </a:cubicBezTo>
                  <a:close/>
                  <a:moveTo>
                    <a:pt x="1160" y="1286"/>
                  </a:moveTo>
                  <a:cubicBezTo>
                    <a:pt x="888" y="1286"/>
                    <a:pt x="615" y="1346"/>
                    <a:pt x="409" y="1466"/>
                  </a:cubicBezTo>
                  <a:cubicBezTo>
                    <a:pt x="0" y="1705"/>
                    <a:pt x="4" y="2091"/>
                    <a:pt x="417" y="2328"/>
                  </a:cubicBezTo>
                  <a:cubicBezTo>
                    <a:pt x="623" y="2445"/>
                    <a:pt x="892" y="2504"/>
                    <a:pt x="1160" y="2504"/>
                  </a:cubicBezTo>
                  <a:cubicBezTo>
                    <a:pt x="1432" y="2504"/>
                    <a:pt x="1704" y="2444"/>
                    <a:pt x="1910" y="2323"/>
                  </a:cubicBezTo>
                  <a:cubicBezTo>
                    <a:pt x="2320" y="2084"/>
                    <a:pt x="2317" y="1698"/>
                    <a:pt x="1902" y="1462"/>
                  </a:cubicBezTo>
                  <a:cubicBezTo>
                    <a:pt x="1697" y="1344"/>
                    <a:pt x="1429" y="1286"/>
                    <a:pt x="1160" y="1286"/>
                  </a:cubicBezTo>
                  <a:close/>
                  <a:moveTo>
                    <a:pt x="3970" y="1592"/>
                  </a:moveTo>
                  <a:cubicBezTo>
                    <a:pt x="3739" y="1592"/>
                    <a:pt x="3509" y="1643"/>
                    <a:pt x="3333" y="1745"/>
                  </a:cubicBezTo>
                  <a:cubicBezTo>
                    <a:pt x="2985" y="1948"/>
                    <a:pt x="2989" y="2276"/>
                    <a:pt x="3340" y="2476"/>
                  </a:cubicBezTo>
                  <a:cubicBezTo>
                    <a:pt x="3515" y="2576"/>
                    <a:pt x="3742" y="2626"/>
                    <a:pt x="3970" y="2626"/>
                  </a:cubicBezTo>
                  <a:cubicBezTo>
                    <a:pt x="4201" y="2626"/>
                    <a:pt x="4431" y="2575"/>
                    <a:pt x="4606" y="2473"/>
                  </a:cubicBezTo>
                  <a:cubicBezTo>
                    <a:pt x="4954" y="2270"/>
                    <a:pt x="4952" y="1943"/>
                    <a:pt x="4600" y="1742"/>
                  </a:cubicBezTo>
                  <a:cubicBezTo>
                    <a:pt x="4425" y="1642"/>
                    <a:pt x="4197" y="1592"/>
                    <a:pt x="3970" y="1592"/>
                  </a:cubicBezTo>
                  <a:close/>
                  <a:moveTo>
                    <a:pt x="1687" y="2453"/>
                  </a:moveTo>
                  <a:cubicBezTo>
                    <a:pt x="1641" y="2467"/>
                    <a:pt x="1591" y="2480"/>
                    <a:pt x="1542" y="2490"/>
                  </a:cubicBezTo>
                  <a:lnTo>
                    <a:pt x="2063" y="3150"/>
                  </a:lnTo>
                  <a:cubicBezTo>
                    <a:pt x="2109" y="3134"/>
                    <a:pt x="2158" y="3122"/>
                    <a:pt x="2208" y="3112"/>
                  </a:cubicBezTo>
                  <a:lnTo>
                    <a:pt x="1687" y="2453"/>
                  </a:lnTo>
                  <a:close/>
                  <a:moveTo>
                    <a:pt x="2457" y="3113"/>
                  </a:moveTo>
                  <a:cubicBezTo>
                    <a:pt x="2267" y="3113"/>
                    <a:pt x="2078" y="3155"/>
                    <a:pt x="1935" y="3239"/>
                  </a:cubicBezTo>
                  <a:cubicBezTo>
                    <a:pt x="1649" y="3405"/>
                    <a:pt x="1651" y="3674"/>
                    <a:pt x="1939" y="3839"/>
                  </a:cubicBezTo>
                  <a:cubicBezTo>
                    <a:pt x="2083" y="3920"/>
                    <a:pt x="2269" y="3961"/>
                    <a:pt x="2456" y="3961"/>
                  </a:cubicBezTo>
                  <a:cubicBezTo>
                    <a:pt x="2645" y="3961"/>
                    <a:pt x="2835" y="3919"/>
                    <a:pt x="2979" y="3835"/>
                  </a:cubicBezTo>
                  <a:cubicBezTo>
                    <a:pt x="3264" y="3669"/>
                    <a:pt x="3261" y="3401"/>
                    <a:pt x="2973" y="3235"/>
                  </a:cubicBezTo>
                  <a:cubicBezTo>
                    <a:pt x="2830" y="3154"/>
                    <a:pt x="2643" y="3113"/>
                    <a:pt x="2457" y="31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674;p56">
              <a:extLst>
                <a:ext uri="{FF2B5EF4-FFF2-40B4-BE49-F238E27FC236}">
                  <a16:creationId xmlns:a16="http://schemas.microsoft.com/office/drawing/2014/main" id="{5CAFF873-8858-E19E-A5CF-FF76CCB767BB}"/>
                </a:ext>
              </a:extLst>
            </p:cNvPr>
            <p:cNvSpPr/>
            <p:nvPr/>
          </p:nvSpPr>
          <p:spPr>
            <a:xfrm>
              <a:off x="-3903950" y="4391057"/>
              <a:ext cx="422527" cy="236703"/>
            </a:xfrm>
            <a:custGeom>
              <a:avLst/>
              <a:gdLst/>
              <a:ahLst/>
              <a:cxnLst/>
              <a:rect l="l" t="t" r="r" b="b"/>
              <a:pathLst>
                <a:path w="6901" h="3866" extrusionOk="0">
                  <a:moveTo>
                    <a:pt x="1569" y="1"/>
                  </a:moveTo>
                  <a:cubicBezTo>
                    <a:pt x="1295" y="1"/>
                    <a:pt x="1021" y="61"/>
                    <a:pt x="812" y="182"/>
                  </a:cubicBezTo>
                  <a:lnTo>
                    <a:pt x="418" y="410"/>
                  </a:lnTo>
                  <a:cubicBezTo>
                    <a:pt x="0" y="651"/>
                    <a:pt x="0" y="1043"/>
                    <a:pt x="418" y="1284"/>
                  </a:cubicBezTo>
                  <a:lnTo>
                    <a:pt x="1644" y="1992"/>
                  </a:lnTo>
                  <a:cubicBezTo>
                    <a:pt x="1851" y="2112"/>
                    <a:pt x="2124" y="2174"/>
                    <a:pt x="2399" y="2174"/>
                  </a:cubicBezTo>
                  <a:cubicBezTo>
                    <a:pt x="2560" y="2174"/>
                    <a:pt x="2721" y="2153"/>
                    <a:pt x="2872" y="2109"/>
                  </a:cubicBezTo>
                  <a:lnTo>
                    <a:pt x="2336" y="1800"/>
                  </a:lnTo>
                  <a:cubicBezTo>
                    <a:pt x="2244" y="1792"/>
                    <a:pt x="2160" y="1768"/>
                    <a:pt x="2096" y="1731"/>
                  </a:cubicBezTo>
                  <a:lnTo>
                    <a:pt x="870" y="1023"/>
                  </a:lnTo>
                  <a:cubicBezTo>
                    <a:pt x="702" y="926"/>
                    <a:pt x="702" y="768"/>
                    <a:pt x="870" y="671"/>
                  </a:cubicBezTo>
                  <a:lnTo>
                    <a:pt x="1265" y="443"/>
                  </a:lnTo>
                  <a:cubicBezTo>
                    <a:pt x="1349" y="394"/>
                    <a:pt x="1459" y="370"/>
                    <a:pt x="1569" y="370"/>
                  </a:cubicBezTo>
                  <a:cubicBezTo>
                    <a:pt x="1680" y="370"/>
                    <a:pt x="1790" y="394"/>
                    <a:pt x="1874" y="443"/>
                  </a:cubicBezTo>
                  <a:lnTo>
                    <a:pt x="3100" y="1151"/>
                  </a:lnTo>
                  <a:cubicBezTo>
                    <a:pt x="3164" y="1188"/>
                    <a:pt x="3206" y="1237"/>
                    <a:pt x="3220" y="1290"/>
                  </a:cubicBezTo>
                  <a:lnTo>
                    <a:pt x="3757" y="1599"/>
                  </a:lnTo>
                  <a:cubicBezTo>
                    <a:pt x="3958" y="1363"/>
                    <a:pt x="3881" y="1079"/>
                    <a:pt x="3553" y="890"/>
                  </a:cubicBezTo>
                  <a:lnTo>
                    <a:pt x="2327" y="182"/>
                  </a:lnTo>
                  <a:cubicBezTo>
                    <a:pt x="2118" y="61"/>
                    <a:pt x="1844" y="1"/>
                    <a:pt x="1569" y="1"/>
                  </a:cubicBezTo>
                  <a:close/>
                  <a:moveTo>
                    <a:pt x="2306" y="1078"/>
                  </a:moveTo>
                  <a:cubicBezTo>
                    <a:pt x="2235" y="1078"/>
                    <a:pt x="2164" y="1094"/>
                    <a:pt x="2109" y="1125"/>
                  </a:cubicBezTo>
                  <a:lnTo>
                    <a:pt x="2051" y="1159"/>
                  </a:lnTo>
                  <a:cubicBezTo>
                    <a:pt x="1943" y="1222"/>
                    <a:pt x="1943" y="1323"/>
                    <a:pt x="2051" y="1387"/>
                  </a:cubicBezTo>
                  <a:lnTo>
                    <a:pt x="4397" y="2741"/>
                  </a:lnTo>
                  <a:cubicBezTo>
                    <a:pt x="4452" y="2773"/>
                    <a:pt x="4523" y="2788"/>
                    <a:pt x="4595" y="2788"/>
                  </a:cubicBezTo>
                  <a:cubicBezTo>
                    <a:pt x="4666" y="2788"/>
                    <a:pt x="4737" y="2773"/>
                    <a:pt x="4792" y="2741"/>
                  </a:cubicBezTo>
                  <a:lnTo>
                    <a:pt x="4850" y="2707"/>
                  </a:lnTo>
                  <a:cubicBezTo>
                    <a:pt x="4958" y="2644"/>
                    <a:pt x="4958" y="2543"/>
                    <a:pt x="4850" y="2480"/>
                  </a:cubicBezTo>
                  <a:lnTo>
                    <a:pt x="2503" y="1125"/>
                  </a:lnTo>
                  <a:cubicBezTo>
                    <a:pt x="2449" y="1094"/>
                    <a:pt x="2378" y="1078"/>
                    <a:pt x="2306" y="1078"/>
                  </a:cubicBezTo>
                  <a:close/>
                  <a:moveTo>
                    <a:pt x="4503" y="1693"/>
                  </a:moveTo>
                  <a:cubicBezTo>
                    <a:pt x="4342" y="1693"/>
                    <a:pt x="4180" y="1714"/>
                    <a:pt x="4029" y="1757"/>
                  </a:cubicBezTo>
                  <a:lnTo>
                    <a:pt x="4565" y="2067"/>
                  </a:lnTo>
                  <a:cubicBezTo>
                    <a:pt x="4656" y="2075"/>
                    <a:pt x="4741" y="2098"/>
                    <a:pt x="4805" y="2135"/>
                  </a:cubicBezTo>
                  <a:lnTo>
                    <a:pt x="6031" y="2844"/>
                  </a:lnTo>
                  <a:cubicBezTo>
                    <a:pt x="6199" y="2940"/>
                    <a:pt x="6199" y="3098"/>
                    <a:pt x="6031" y="3195"/>
                  </a:cubicBezTo>
                  <a:lnTo>
                    <a:pt x="5636" y="3424"/>
                  </a:lnTo>
                  <a:cubicBezTo>
                    <a:pt x="5552" y="3472"/>
                    <a:pt x="5442" y="3496"/>
                    <a:pt x="5332" y="3496"/>
                  </a:cubicBezTo>
                  <a:cubicBezTo>
                    <a:pt x="5221" y="3496"/>
                    <a:pt x="5111" y="3472"/>
                    <a:pt x="5027" y="3424"/>
                  </a:cubicBezTo>
                  <a:lnTo>
                    <a:pt x="3801" y="2715"/>
                  </a:lnTo>
                  <a:cubicBezTo>
                    <a:pt x="3736" y="2678"/>
                    <a:pt x="3695" y="2630"/>
                    <a:pt x="3681" y="2577"/>
                  </a:cubicBezTo>
                  <a:lnTo>
                    <a:pt x="3145" y="2267"/>
                  </a:lnTo>
                  <a:lnTo>
                    <a:pt x="3145" y="2267"/>
                  </a:lnTo>
                  <a:cubicBezTo>
                    <a:pt x="2943" y="2502"/>
                    <a:pt x="3020" y="2787"/>
                    <a:pt x="3348" y="2977"/>
                  </a:cubicBezTo>
                  <a:lnTo>
                    <a:pt x="4575" y="3685"/>
                  </a:lnTo>
                  <a:cubicBezTo>
                    <a:pt x="4784" y="3805"/>
                    <a:pt x="5058" y="3866"/>
                    <a:pt x="5332" y="3866"/>
                  </a:cubicBezTo>
                  <a:cubicBezTo>
                    <a:pt x="5606" y="3866"/>
                    <a:pt x="5880" y="3805"/>
                    <a:pt x="6089" y="3685"/>
                  </a:cubicBezTo>
                  <a:lnTo>
                    <a:pt x="6484" y="3456"/>
                  </a:lnTo>
                  <a:cubicBezTo>
                    <a:pt x="6901" y="3215"/>
                    <a:pt x="6901" y="2823"/>
                    <a:pt x="6484" y="2582"/>
                  </a:cubicBezTo>
                  <a:lnTo>
                    <a:pt x="5257" y="1874"/>
                  </a:lnTo>
                  <a:cubicBezTo>
                    <a:pt x="5050" y="1755"/>
                    <a:pt x="4778" y="1693"/>
                    <a:pt x="4503" y="16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675;p56">
              <a:extLst>
                <a:ext uri="{FF2B5EF4-FFF2-40B4-BE49-F238E27FC236}">
                  <a16:creationId xmlns:a16="http://schemas.microsoft.com/office/drawing/2014/main" id="{A92AD7BD-E539-C47C-B8F8-05F0D605DB82}"/>
                </a:ext>
              </a:extLst>
            </p:cNvPr>
            <p:cNvSpPr/>
            <p:nvPr/>
          </p:nvSpPr>
          <p:spPr>
            <a:xfrm>
              <a:off x="-2208465" y="3709332"/>
              <a:ext cx="272582" cy="152639"/>
            </a:xfrm>
            <a:custGeom>
              <a:avLst/>
              <a:gdLst/>
              <a:ahLst/>
              <a:cxnLst/>
              <a:rect l="l" t="t" r="r" b="b"/>
              <a:pathLst>
                <a:path w="4452" h="2493" extrusionOk="0">
                  <a:moveTo>
                    <a:pt x="3441" y="0"/>
                  </a:moveTo>
                  <a:cubicBezTo>
                    <a:pt x="3264" y="0"/>
                    <a:pt x="3086" y="40"/>
                    <a:pt x="2952" y="118"/>
                  </a:cubicBezTo>
                  <a:lnTo>
                    <a:pt x="2160" y="574"/>
                  </a:lnTo>
                  <a:cubicBezTo>
                    <a:pt x="1948" y="696"/>
                    <a:pt x="1899" y="879"/>
                    <a:pt x="2028" y="1031"/>
                  </a:cubicBezTo>
                  <a:lnTo>
                    <a:pt x="2374" y="832"/>
                  </a:lnTo>
                  <a:cubicBezTo>
                    <a:pt x="2383" y="798"/>
                    <a:pt x="2410" y="767"/>
                    <a:pt x="2452" y="743"/>
                  </a:cubicBezTo>
                  <a:lnTo>
                    <a:pt x="3243" y="286"/>
                  </a:lnTo>
                  <a:cubicBezTo>
                    <a:pt x="3297" y="254"/>
                    <a:pt x="3368" y="239"/>
                    <a:pt x="3439" y="239"/>
                  </a:cubicBezTo>
                  <a:cubicBezTo>
                    <a:pt x="3510" y="239"/>
                    <a:pt x="3582" y="254"/>
                    <a:pt x="3636" y="286"/>
                  </a:cubicBezTo>
                  <a:lnTo>
                    <a:pt x="3891" y="433"/>
                  </a:lnTo>
                  <a:cubicBezTo>
                    <a:pt x="3999" y="495"/>
                    <a:pt x="3999" y="598"/>
                    <a:pt x="3891" y="660"/>
                  </a:cubicBezTo>
                  <a:lnTo>
                    <a:pt x="3099" y="1117"/>
                  </a:lnTo>
                  <a:cubicBezTo>
                    <a:pt x="3059" y="1140"/>
                    <a:pt x="3003" y="1156"/>
                    <a:pt x="2945" y="1161"/>
                  </a:cubicBezTo>
                  <a:lnTo>
                    <a:pt x="2599" y="1361"/>
                  </a:lnTo>
                  <a:cubicBezTo>
                    <a:pt x="2696" y="1389"/>
                    <a:pt x="2800" y="1402"/>
                    <a:pt x="2904" y="1402"/>
                  </a:cubicBezTo>
                  <a:cubicBezTo>
                    <a:pt x="3082" y="1402"/>
                    <a:pt x="3258" y="1362"/>
                    <a:pt x="3391" y="1285"/>
                  </a:cubicBezTo>
                  <a:lnTo>
                    <a:pt x="4182" y="829"/>
                  </a:lnTo>
                  <a:cubicBezTo>
                    <a:pt x="4452" y="673"/>
                    <a:pt x="4452" y="420"/>
                    <a:pt x="4182" y="264"/>
                  </a:cubicBezTo>
                  <a:lnTo>
                    <a:pt x="3928" y="117"/>
                  </a:lnTo>
                  <a:cubicBezTo>
                    <a:pt x="3794" y="39"/>
                    <a:pt x="3617" y="0"/>
                    <a:pt x="3441" y="0"/>
                  </a:cubicBezTo>
                  <a:close/>
                  <a:moveTo>
                    <a:pt x="2964" y="695"/>
                  </a:moveTo>
                  <a:cubicBezTo>
                    <a:pt x="2918" y="695"/>
                    <a:pt x="2872" y="705"/>
                    <a:pt x="2837" y="725"/>
                  </a:cubicBezTo>
                  <a:lnTo>
                    <a:pt x="1323" y="1600"/>
                  </a:lnTo>
                  <a:cubicBezTo>
                    <a:pt x="1254" y="1640"/>
                    <a:pt x="1254" y="1706"/>
                    <a:pt x="1323" y="1746"/>
                  </a:cubicBezTo>
                  <a:lnTo>
                    <a:pt x="1362" y="1768"/>
                  </a:lnTo>
                  <a:cubicBezTo>
                    <a:pt x="1397" y="1788"/>
                    <a:pt x="1442" y="1798"/>
                    <a:pt x="1488" y="1798"/>
                  </a:cubicBezTo>
                  <a:cubicBezTo>
                    <a:pt x="1534" y="1798"/>
                    <a:pt x="1580" y="1788"/>
                    <a:pt x="1615" y="1768"/>
                  </a:cubicBezTo>
                  <a:lnTo>
                    <a:pt x="3128" y="894"/>
                  </a:lnTo>
                  <a:cubicBezTo>
                    <a:pt x="3198" y="853"/>
                    <a:pt x="3198" y="788"/>
                    <a:pt x="3128" y="747"/>
                  </a:cubicBezTo>
                  <a:lnTo>
                    <a:pt x="3091" y="725"/>
                  </a:lnTo>
                  <a:cubicBezTo>
                    <a:pt x="3056" y="705"/>
                    <a:pt x="3010" y="695"/>
                    <a:pt x="2964" y="695"/>
                  </a:cubicBezTo>
                  <a:close/>
                  <a:moveTo>
                    <a:pt x="1548" y="1091"/>
                  </a:moveTo>
                  <a:cubicBezTo>
                    <a:pt x="1370" y="1091"/>
                    <a:pt x="1194" y="1131"/>
                    <a:pt x="1061" y="1208"/>
                  </a:cubicBezTo>
                  <a:lnTo>
                    <a:pt x="269" y="1665"/>
                  </a:lnTo>
                  <a:cubicBezTo>
                    <a:pt x="0" y="1821"/>
                    <a:pt x="0" y="2074"/>
                    <a:pt x="269" y="2229"/>
                  </a:cubicBezTo>
                  <a:lnTo>
                    <a:pt x="524" y="2376"/>
                  </a:lnTo>
                  <a:cubicBezTo>
                    <a:pt x="658" y="2453"/>
                    <a:pt x="836" y="2492"/>
                    <a:pt x="1012" y="2492"/>
                  </a:cubicBezTo>
                  <a:cubicBezTo>
                    <a:pt x="1189" y="2492"/>
                    <a:pt x="1366" y="2453"/>
                    <a:pt x="1500" y="2376"/>
                  </a:cubicBezTo>
                  <a:lnTo>
                    <a:pt x="2292" y="1920"/>
                  </a:lnTo>
                  <a:cubicBezTo>
                    <a:pt x="2503" y="1798"/>
                    <a:pt x="2553" y="1615"/>
                    <a:pt x="2424" y="1463"/>
                  </a:cubicBezTo>
                  <a:lnTo>
                    <a:pt x="2424" y="1463"/>
                  </a:lnTo>
                  <a:lnTo>
                    <a:pt x="2077" y="1662"/>
                  </a:lnTo>
                  <a:cubicBezTo>
                    <a:pt x="2069" y="1696"/>
                    <a:pt x="2042" y="1727"/>
                    <a:pt x="2000" y="1751"/>
                  </a:cubicBezTo>
                  <a:lnTo>
                    <a:pt x="1209" y="2208"/>
                  </a:lnTo>
                  <a:cubicBezTo>
                    <a:pt x="1154" y="2240"/>
                    <a:pt x="1084" y="2255"/>
                    <a:pt x="1012" y="2255"/>
                  </a:cubicBezTo>
                  <a:cubicBezTo>
                    <a:pt x="941" y="2255"/>
                    <a:pt x="870" y="2240"/>
                    <a:pt x="816" y="2208"/>
                  </a:cubicBezTo>
                  <a:lnTo>
                    <a:pt x="561" y="2060"/>
                  </a:lnTo>
                  <a:cubicBezTo>
                    <a:pt x="453" y="1999"/>
                    <a:pt x="453" y="1896"/>
                    <a:pt x="561" y="1834"/>
                  </a:cubicBezTo>
                  <a:lnTo>
                    <a:pt x="1353" y="1377"/>
                  </a:lnTo>
                  <a:cubicBezTo>
                    <a:pt x="1394" y="1353"/>
                    <a:pt x="1448" y="1338"/>
                    <a:pt x="1507" y="1333"/>
                  </a:cubicBezTo>
                  <a:lnTo>
                    <a:pt x="1853" y="1133"/>
                  </a:lnTo>
                  <a:cubicBezTo>
                    <a:pt x="1756" y="1105"/>
                    <a:pt x="1651" y="1091"/>
                    <a:pt x="1548" y="10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676;p56">
              <a:extLst>
                <a:ext uri="{FF2B5EF4-FFF2-40B4-BE49-F238E27FC236}">
                  <a16:creationId xmlns:a16="http://schemas.microsoft.com/office/drawing/2014/main" id="{09B7D475-9C51-F4DC-B2A9-922579333B4B}"/>
                </a:ext>
              </a:extLst>
            </p:cNvPr>
            <p:cNvSpPr/>
            <p:nvPr/>
          </p:nvSpPr>
          <p:spPr>
            <a:xfrm>
              <a:off x="-2880708" y="4238916"/>
              <a:ext cx="321135" cy="179823"/>
            </a:xfrm>
            <a:custGeom>
              <a:avLst/>
              <a:gdLst/>
              <a:ahLst/>
              <a:cxnLst/>
              <a:rect l="l" t="t" r="r" b="b"/>
              <a:pathLst>
                <a:path w="5245" h="2937" extrusionOk="0">
                  <a:moveTo>
                    <a:pt x="4052" y="1"/>
                  </a:moveTo>
                  <a:cubicBezTo>
                    <a:pt x="3843" y="1"/>
                    <a:pt x="3635" y="46"/>
                    <a:pt x="3476" y="138"/>
                  </a:cubicBezTo>
                  <a:lnTo>
                    <a:pt x="2545" y="676"/>
                  </a:lnTo>
                  <a:cubicBezTo>
                    <a:pt x="2295" y="820"/>
                    <a:pt x="2236" y="1035"/>
                    <a:pt x="2390" y="1215"/>
                  </a:cubicBezTo>
                  <a:lnTo>
                    <a:pt x="2797" y="980"/>
                  </a:lnTo>
                  <a:cubicBezTo>
                    <a:pt x="2807" y="939"/>
                    <a:pt x="2839" y="902"/>
                    <a:pt x="2888" y="874"/>
                  </a:cubicBezTo>
                  <a:lnTo>
                    <a:pt x="3820" y="336"/>
                  </a:lnTo>
                  <a:cubicBezTo>
                    <a:pt x="3884" y="299"/>
                    <a:pt x="3968" y="281"/>
                    <a:pt x="4052" y="281"/>
                  </a:cubicBezTo>
                  <a:cubicBezTo>
                    <a:pt x="4136" y="281"/>
                    <a:pt x="4219" y="299"/>
                    <a:pt x="4284" y="336"/>
                  </a:cubicBezTo>
                  <a:lnTo>
                    <a:pt x="4583" y="509"/>
                  </a:lnTo>
                  <a:cubicBezTo>
                    <a:pt x="4710" y="583"/>
                    <a:pt x="4710" y="703"/>
                    <a:pt x="4583" y="777"/>
                  </a:cubicBezTo>
                  <a:lnTo>
                    <a:pt x="3651" y="1315"/>
                  </a:lnTo>
                  <a:cubicBezTo>
                    <a:pt x="3602" y="1344"/>
                    <a:pt x="3539" y="1362"/>
                    <a:pt x="3469" y="1367"/>
                  </a:cubicBezTo>
                  <a:lnTo>
                    <a:pt x="3062" y="1603"/>
                  </a:lnTo>
                  <a:cubicBezTo>
                    <a:pt x="3176" y="1635"/>
                    <a:pt x="3299" y="1651"/>
                    <a:pt x="3421" y="1651"/>
                  </a:cubicBezTo>
                  <a:cubicBezTo>
                    <a:pt x="3631" y="1651"/>
                    <a:pt x="3838" y="1604"/>
                    <a:pt x="3995" y="1514"/>
                  </a:cubicBezTo>
                  <a:lnTo>
                    <a:pt x="4927" y="975"/>
                  </a:lnTo>
                  <a:cubicBezTo>
                    <a:pt x="5244" y="792"/>
                    <a:pt x="5244" y="494"/>
                    <a:pt x="4927" y="311"/>
                  </a:cubicBezTo>
                  <a:lnTo>
                    <a:pt x="4627" y="138"/>
                  </a:lnTo>
                  <a:cubicBezTo>
                    <a:pt x="4468" y="46"/>
                    <a:pt x="4260" y="1"/>
                    <a:pt x="4052" y="1"/>
                  </a:cubicBezTo>
                  <a:close/>
                  <a:moveTo>
                    <a:pt x="3491" y="819"/>
                  </a:moveTo>
                  <a:cubicBezTo>
                    <a:pt x="3437" y="819"/>
                    <a:pt x="3383" y="831"/>
                    <a:pt x="3342" y="855"/>
                  </a:cubicBezTo>
                  <a:lnTo>
                    <a:pt x="1559" y="1884"/>
                  </a:lnTo>
                  <a:cubicBezTo>
                    <a:pt x="1476" y="1931"/>
                    <a:pt x="1476" y="2009"/>
                    <a:pt x="1559" y="2056"/>
                  </a:cubicBezTo>
                  <a:lnTo>
                    <a:pt x="1604" y="2082"/>
                  </a:lnTo>
                  <a:cubicBezTo>
                    <a:pt x="1645" y="2106"/>
                    <a:pt x="1699" y="2119"/>
                    <a:pt x="1753" y="2119"/>
                  </a:cubicBezTo>
                  <a:cubicBezTo>
                    <a:pt x="1807" y="2119"/>
                    <a:pt x="1861" y="2106"/>
                    <a:pt x="1902" y="2082"/>
                  </a:cubicBezTo>
                  <a:lnTo>
                    <a:pt x="3686" y="1053"/>
                  </a:lnTo>
                  <a:cubicBezTo>
                    <a:pt x="3768" y="1006"/>
                    <a:pt x="3768" y="928"/>
                    <a:pt x="3686" y="881"/>
                  </a:cubicBezTo>
                  <a:lnTo>
                    <a:pt x="3641" y="855"/>
                  </a:lnTo>
                  <a:cubicBezTo>
                    <a:pt x="3600" y="831"/>
                    <a:pt x="3545" y="819"/>
                    <a:pt x="3491" y="819"/>
                  </a:cubicBezTo>
                  <a:close/>
                  <a:moveTo>
                    <a:pt x="1823" y="1286"/>
                  </a:moveTo>
                  <a:cubicBezTo>
                    <a:pt x="1614" y="1286"/>
                    <a:pt x="1407" y="1333"/>
                    <a:pt x="1250" y="1423"/>
                  </a:cubicBezTo>
                  <a:lnTo>
                    <a:pt x="318" y="1962"/>
                  </a:lnTo>
                  <a:cubicBezTo>
                    <a:pt x="0" y="2145"/>
                    <a:pt x="0" y="2443"/>
                    <a:pt x="318" y="2626"/>
                  </a:cubicBezTo>
                  <a:lnTo>
                    <a:pt x="618" y="2800"/>
                  </a:lnTo>
                  <a:cubicBezTo>
                    <a:pt x="777" y="2891"/>
                    <a:pt x="985" y="2936"/>
                    <a:pt x="1193" y="2936"/>
                  </a:cubicBezTo>
                  <a:cubicBezTo>
                    <a:pt x="1401" y="2936"/>
                    <a:pt x="1609" y="2891"/>
                    <a:pt x="1768" y="2800"/>
                  </a:cubicBezTo>
                  <a:lnTo>
                    <a:pt x="2700" y="2261"/>
                  </a:lnTo>
                  <a:cubicBezTo>
                    <a:pt x="2949" y="2117"/>
                    <a:pt x="3008" y="1902"/>
                    <a:pt x="2855" y="1722"/>
                  </a:cubicBezTo>
                  <a:lnTo>
                    <a:pt x="2855" y="1722"/>
                  </a:lnTo>
                  <a:lnTo>
                    <a:pt x="2447" y="1957"/>
                  </a:lnTo>
                  <a:cubicBezTo>
                    <a:pt x="2437" y="1998"/>
                    <a:pt x="2405" y="2035"/>
                    <a:pt x="2356" y="2062"/>
                  </a:cubicBezTo>
                  <a:lnTo>
                    <a:pt x="1425" y="2600"/>
                  </a:lnTo>
                  <a:cubicBezTo>
                    <a:pt x="1360" y="2637"/>
                    <a:pt x="1276" y="2656"/>
                    <a:pt x="1193" y="2656"/>
                  </a:cubicBezTo>
                  <a:cubicBezTo>
                    <a:pt x="1109" y="2656"/>
                    <a:pt x="1025" y="2637"/>
                    <a:pt x="962" y="2600"/>
                  </a:cubicBezTo>
                  <a:lnTo>
                    <a:pt x="661" y="2427"/>
                  </a:lnTo>
                  <a:cubicBezTo>
                    <a:pt x="534" y="2354"/>
                    <a:pt x="534" y="2233"/>
                    <a:pt x="661" y="2160"/>
                  </a:cubicBezTo>
                  <a:lnTo>
                    <a:pt x="1593" y="1622"/>
                  </a:lnTo>
                  <a:cubicBezTo>
                    <a:pt x="1642" y="1594"/>
                    <a:pt x="1706" y="1576"/>
                    <a:pt x="1775" y="1570"/>
                  </a:cubicBezTo>
                  <a:lnTo>
                    <a:pt x="2182" y="1335"/>
                  </a:lnTo>
                  <a:cubicBezTo>
                    <a:pt x="2068" y="1302"/>
                    <a:pt x="1945" y="1286"/>
                    <a:pt x="1823" y="1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677;p56">
              <a:extLst>
                <a:ext uri="{FF2B5EF4-FFF2-40B4-BE49-F238E27FC236}">
                  <a16:creationId xmlns:a16="http://schemas.microsoft.com/office/drawing/2014/main" id="{A630925A-553E-2355-195E-67A95DBC8696}"/>
                </a:ext>
              </a:extLst>
            </p:cNvPr>
            <p:cNvSpPr/>
            <p:nvPr/>
          </p:nvSpPr>
          <p:spPr>
            <a:xfrm>
              <a:off x="-4501928" y="3898146"/>
              <a:ext cx="114249" cy="65696"/>
            </a:xfrm>
            <a:custGeom>
              <a:avLst/>
              <a:gdLst/>
              <a:ahLst/>
              <a:cxnLst/>
              <a:rect l="l" t="t" r="r" b="b"/>
              <a:pathLst>
                <a:path w="1866" h="1073" extrusionOk="0">
                  <a:moveTo>
                    <a:pt x="780" y="155"/>
                  </a:moveTo>
                  <a:cubicBezTo>
                    <a:pt x="852" y="155"/>
                    <a:pt x="923" y="177"/>
                    <a:pt x="995" y="219"/>
                  </a:cubicBezTo>
                  <a:lnTo>
                    <a:pt x="1485" y="501"/>
                  </a:lnTo>
                  <a:cubicBezTo>
                    <a:pt x="1561" y="544"/>
                    <a:pt x="1597" y="588"/>
                    <a:pt x="1593" y="632"/>
                  </a:cubicBezTo>
                  <a:cubicBezTo>
                    <a:pt x="1591" y="675"/>
                    <a:pt x="1554" y="717"/>
                    <a:pt x="1482" y="758"/>
                  </a:cubicBezTo>
                  <a:lnTo>
                    <a:pt x="1259" y="887"/>
                  </a:lnTo>
                  <a:lnTo>
                    <a:pt x="326" y="349"/>
                  </a:lnTo>
                  <a:lnTo>
                    <a:pt x="549" y="220"/>
                  </a:lnTo>
                  <a:cubicBezTo>
                    <a:pt x="620" y="179"/>
                    <a:pt x="695" y="157"/>
                    <a:pt x="769" y="155"/>
                  </a:cubicBezTo>
                  <a:cubicBezTo>
                    <a:pt x="773" y="155"/>
                    <a:pt x="776" y="155"/>
                    <a:pt x="780" y="155"/>
                  </a:cubicBezTo>
                  <a:close/>
                  <a:moveTo>
                    <a:pt x="822" y="1"/>
                  </a:moveTo>
                  <a:cubicBezTo>
                    <a:pt x="807" y="1"/>
                    <a:pt x="792" y="1"/>
                    <a:pt x="777" y="2"/>
                  </a:cubicBezTo>
                  <a:cubicBezTo>
                    <a:pt x="708" y="7"/>
                    <a:pt x="642" y="20"/>
                    <a:pt x="576" y="42"/>
                  </a:cubicBezTo>
                  <a:cubicBezTo>
                    <a:pt x="511" y="64"/>
                    <a:pt x="448" y="92"/>
                    <a:pt x="387" y="127"/>
                  </a:cubicBezTo>
                  <a:lnTo>
                    <a:pt x="54" y="320"/>
                  </a:lnTo>
                  <a:cubicBezTo>
                    <a:pt x="27" y="334"/>
                    <a:pt x="11" y="351"/>
                    <a:pt x="7" y="367"/>
                  </a:cubicBezTo>
                  <a:cubicBezTo>
                    <a:pt x="1" y="383"/>
                    <a:pt x="7" y="395"/>
                    <a:pt x="23" y="404"/>
                  </a:cubicBezTo>
                  <a:lnTo>
                    <a:pt x="1162" y="1062"/>
                  </a:lnTo>
                  <a:cubicBezTo>
                    <a:pt x="1175" y="1069"/>
                    <a:pt x="1191" y="1073"/>
                    <a:pt x="1212" y="1073"/>
                  </a:cubicBezTo>
                  <a:cubicBezTo>
                    <a:pt x="1217" y="1073"/>
                    <a:pt x="1222" y="1073"/>
                    <a:pt x="1227" y="1072"/>
                  </a:cubicBezTo>
                  <a:cubicBezTo>
                    <a:pt x="1255" y="1069"/>
                    <a:pt x="1282" y="1060"/>
                    <a:pt x="1309" y="1045"/>
                  </a:cubicBezTo>
                  <a:lnTo>
                    <a:pt x="1643" y="851"/>
                  </a:lnTo>
                  <a:cubicBezTo>
                    <a:pt x="1704" y="816"/>
                    <a:pt x="1753" y="780"/>
                    <a:pt x="1790" y="742"/>
                  </a:cubicBezTo>
                  <a:cubicBezTo>
                    <a:pt x="1829" y="705"/>
                    <a:pt x="1851" y="667"/>
                    <a:pt x="1858" y="627"/>
                  </a:cubicBezTo>
                  <a:cubicBezTo>
                    <a:pt x="1866" y="588"/>
                    <a:pt x="1857" y="547"/>
                    <a:pt x="1830" y="507"/>
                  </a:cubicBezTo>
                  <a:cubicBezTo>
                    <a:pt x="1803" y="466"/>
                    <a:pt x="1754" y="426"/>
                    <a:pt x="1684" y="385"/>
                  </a:cubicBezTo>
                  <a:lnTo>
                    <a:pt x="1196" y="103"/>
                  </a:lnTo>
                  <a:cubicBezTo>
                    <a:pt x="1126" y="62"/>
                    <a:pt x="1055" y="35"/>
                    <a:pt x="984" y="19"/>
                  </a:cubicBezTo>
                  <a:cubicBezTo>
                    <a:pt x="930" y="7"/>
                    <a:pt x="875" y="1"/>
                    <a:pt x="8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678;p56">
              <a:extLst>
                <a:ext uri="{FF2B5EF4-FFF2-40B4-BE49-F238E27FC236}">
                  <a16:creationId xmlns:a16="http://schemas.microsoft.com/office/drawing/2014/main" id="{04D4434D-3BAE-42BC-28FF-907F45661C39}"/>
                </a:ext>
              </a:extLst>
            </p:cNvPr>
            <p:cNvSpPr/>
            <p:nvPr/>
          </p:nvSpPr>
          <p:spPr>
            <a:xfrm>
              <a:off x="-4427663" y="3850085"/>
              <a:ext cx="123250" cy="70901"/>
            </a:xfrm>
            <a:custGeom>
              <a:avLst/>
              <a:gdLst/>
              <a:ahLst/>
              <a:cxnLst/>
              <a:rect l="l" t="t" r="r" b="b"/>
              <a:pathLst>
                <a:path w="2013" h="1158" extrusionOk="0">
                  <a:moveTo>
                    <a:pt x="784" y="0"/>
                  </a:moveTo>
                  <a:cubicBezTo>
                    <a:pt x="763" y="0"/>
                    <a:pt x="744" y="5"/>
                    <a:pt x="726" y="16"/>
                  </a:cubicBezTo>
                  <a:lnTo>
                    <a:pt x="54" y="404"/>
                  </a:lnTo>
                  <a:cubicBezTo>
                    <a:pt x="32" y="416"/>
                    <a:pt x="18" y="430"/>
                    <a:pt x="9" y="447"/>
                  </a:cubicBezTo>
                  <a:cubicBezTo>
                    <a:pt x="1" y="464"/>
                    <a:pt x="5" y="479"/>
                    <a:pt x="25" y="490"/>
                  </a:cubicBezTo>
                  <a:lnTo>
                    <a:pt x="1161" y="1145"/>
                  </a:lnTo>
                  <a:cubicBezTo>
                    <a:pt x="1174" y="1153"/>
                    <a:pt x="1189" y="1157"/>
                    <a:pt x="1207" y="1157"/>
                  </a:cubicBezTo>
                  <a:cubicBezTo>
                    <a:pt x="1216" y="1157"/>
                    <a:pt x="1224" y="1156"/>
                    <a:pt x="1234" y="1154"/>
                  </a:cubicBezTo>
                  <a:cubicBezTo>
                    <a:pt x="1263" y="1150"/>
                    <a:pt x="1288" y="1141"/>
                    <a:pt x="1309" y="1129"/>
                  </a:cubicBezTo>
                  <a:lnTo>
                    <a:pt x="1981" y="741"/>
                  </a:lnTo>
                  <a:cubicBezTo>
                    <a:pt x="2004" y="728"/>
                    <a:pt x="2013" y="713"/>
                    <a:pt x="2006" y="697"/>
                  </a:cubicBezTo>
                  <a:cubicBezTo>
                    <a:pt x="2001" y="681"/>
                    <a:pt x="1988" y="668"/>
                    <a:pt x="1968" y="657"/>
                  </a:cubicBezTo>
                  <a:cubicBezTo>
                    <a:pt x="1945" y="643"/>
                    <a:pt x="1921" y="635"/>
                    <a:pt x="1892" y="633"/>
                  </a:cubicBezTo>
                  <a:cubicBezTo>
                    <a:pt x="1888" y="633"/>
                    <a:pt x="1884" y="632"/>
                    <a:pt x="1879" y="632"/>
                  </a:cubicBezTo>
                  <a:cubicBezTo>
                    <a:pt x="1858" y="632"/>
                    <a:pt x="1838" y="637"/>
                    <a:pt x="1820" y="648"/>
                  </a:cubicBezTo>
                  <a:lnTo>
                    <a:pt x="1260" y="971"/>
                  </a:lnTo>
                  <a:lnTo>
                    <a:pt x="864" y="743"/>
                  </a:lnTo>
                  <a:lnTo>
                    <a:pt x="1155" y="576"/>
                  </a:lnTo>
                  <a:cubicBezTo>
                    <a:pt x="1177" y="562"/>
                    <a:pt x="1186" y="549"/>
                    <a:pt x="1182" y="533"/>
                  </a:cubicBezTo>
                  <a:cubicBezTo>
                    <a:pt x="1177" y="518"/>
                    <a:pt x="1167" y="506"/>
                    <a:pt x="1150" y="497"/>
                  </a:cubicBezTo>
                  <a:cubicBezTo>
                    <a:pt x="1131" y="486"/>
                    <a:pt x="1109" y="479"/>
                    <a:pt x="1083" y="477"/>
                  </a:cubicBezTo>
                  <a:cubicBezTo>
                    <a:pt x="1079" y="476"/>
                    <a:pt x="1075" y="476"/>
                    <a:pt x="1071" y="476"/>
                  </a:cubicBezTo>
                  <a:cubicBezTo>
                    <a:pt x="1049" y="476"/>
                    <a:pt x="1029" y="482"/>
                    <a:pt x="1011" y="492"/>
                  </a:cubicBezTo>
                  <a:lnTo>
                    <a:pt x="720" y="660"/>
                  </a:lnTo>
                  <a:lnTo>
                    <a:pt x="326" y="433"/>
                  </a:lnTo>
                  <a:lnTo>
                    <a:pt x="887" y="109"/>
                  </a:lnTo>
                  <a:cubicBezTo>
                    <a:pt x="908" y="97"/>
                    <a:pt x="917" y="82"/>
                    <a:pt x="913" y="67"/>
                  </a:cubicBezTo>
                  <a:cubicBezTo>
                    <a:pt x="907" y="51"/>
                    <a:pt x="894" y="36"/>
                    <a:pt x="871" y="23"/>
                  </a:cubicBezTo>
                  <a:cubicBezTo>
                    <a:pt x="852" y="13"/>
                    <a:pt x="828" y="5"/>
                    <a:pt x="801" y="1"/>
                  </a:cubicBezTo>
                  <a:cubicBezTo>
                    <a:pt x="795" y="1"/>
                    <a:pt x="790" y="0"/>
                    <a:pt x="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679;p56">
              <a:extLst>
                <a:ext uri="{FF2B5EF4-FFF2-40B4-BE49-F238E27FC236}">
                  <a16:creationId xmlns:a16="http://schemas.microsoft.com/office/drawing/2014/main" id="{4F3391B9-5664-3B6D-1C1F-5EAB77D59E21}"/>
                </a:ext>
              </a:extLst>
            </p:cNvPr>
            <p:cNvSpPr/>
            <p:nvPr/>
          </p:nvSpPr>
          <p:spPr>
            <a:xfrm>
              <a:off x="-3103075" y="3164992"/>
              <a:ext cx="85412" cy="49165"/>
            </a:xfrm>
            <a:custGeom>
              <a:avLst/>
              <a:gdLst/>
              <a:ahLst/>
              <a:cxnLst/>
              <a:rect l="l" t="t" r="r" b="b"/>
              <a:pathLst>
                <a:path w="1395" h="803" extrusionOk="0">
                  <a:moveTo>
                    <a:pt x="563" y="0"/>
                  </a:moveTo>
                  <a:cubicBezTo>
                    <a:pt x="543" y="0"/>
                    <a:pt x="523" y="1"/>
                    <a:pt x="503" y="3"/>
                  </a:cubicBezTo>
                  <a:cubicBezTo>
                    <a:pt x="450" y="7"/>
                    <a:pt x="395" y="19"/>
                    <a:pt x="340" y="37"/>
                  </a:cubicBezTo>
                  <a:cubicBezTo>
                    <a:pt x="283" y="54"/>
                    <a:pt x="229" y="78"/>
                    <a:pt x="177" y="108"/>
                  </a:cubicBezTo>
                  <a:cubicBezTo>
                    <a:pt x="131" y="135"/>
                    <a:pt x="93" y="163"/>
                    <a:pt x="63" y="193"/>
                  </a:cubicBezTo>
                  <a:cubicBezTo>
                    <a:pt x="33" y="224"/>
                    <a:pt x="14" y="255"/>
                    <a:pt x="7" y="288"/>
                  </a:cubicBezTo>
                  <a:cubicBezTo>
                    <a:pt x="1" y="319"/>
                    <a:pt x="8" y="353"/>
                    <a:pt x="30" y="386"/>
                  </a:cubicBezTo>
                  <a:cubicBezTo>
                    <a:pt x="52" y="419"/>
                    <a:pt x="92" y="452"/>
                    <a:pt x="148" y="485"/>
                  </a:cubicBezTo>
                  <a:lnTo>
                    <a:pt x="556" y="720"/>
                  </a:lnTo>
                  <a:cubicBezTo>
                    <a:pt x="612" y="753"/>
                    <a:pt x="669" y="775"/>
                    <a:pt x="727" y="788"/>
                  </a:cubicBezTo>
                  <a:cubicBezTo>
                    <a:pt x="772" y="797"/>
                    <a:pt x="816" y="802"/>
                    <a:pt x="860" y="802"/>
                  </a:cubicBezTo>
                  <a:cubicBezTo>
                    <a:pt x="872" y="802"/>
                    <a:pt x="884" y="802"/>
                    <a:pt x="896" y="801"/>
                  </a:cubicBezTo>
                  <a:cubicBezTo>
                    <a:pt x="952" y="798"/>
                    <a:pt x="1006" y="788"/>
                    <a:pt x="1058" y="770"/>
                  </a:cubicBezTo>
                  <a:cubicBezTo>
                    <a:pt x="1111" y="753"/>
                    <a:pt x="1160" y="730"/>
                    <a:pt x="1207" y="703"/>
                  </a:cubicBezTo>
                  <a:cubicBezTo>
                    <a:pt x="1260" y="673"/>
                    <a:pt x="1300" y="642"/>
                    <a:pt x="1330" y="610"/>
                  </a:cubicBezTo>
                  <a:cubicBezTo>
                    <a:pt x="1361" y="578"/>
                    <a:pt x="1380" y="547"/>
                    <a:pt x="1388" y="515"/>
                  </a:cubicBezTo>
                  <a:cubicBezTo>
                    <a:pt x="1395" y="484"/>
                    <a:pt x="1391" y="454"/>
                    <a:pt x="1376" y="426"/>
                  </a:cubicBezTo>
                  <a:cubicBezTo>
                    <a:pt x="1361" y="398"/>
                    <a:pt x="1334" y="372"/>
                    <a:pt x="1296" y="351"/>
                  </a:cubicBezTo>
                  <a:cubicBezTo>
                    <a:pt x="1267" y="334"/>
                    <a:pt x="1242" y="326"/>
                    <a:pt x="1219" y="326"/>
                  </a:cubicBezTo>
                  <a:cubicBezTo>
                    <a:pt x="1217" y="326"/>
                    <a:pt x="1216" y="326"/>
                    <a:pt x="1214" y="326"/>
                  </a:cubicBezTo>
                  <a:cubicBezTo>
                    <a:pt x="1191" y="328"/>
                    <a:pt x="1165" y="337"/>
                    <a:pt x="1136" y="354"/>
                  </a:cubicBezTo>
                  <a:cubicBezTo>
                    <a:pt x="1113" y="367"/>
                    <a:pt x="1098" y="380"/>
                    <a:pt x="1091" y="392"/>
                  </a:cubicBezTo>
                  <a:cubicBezTo>
                    <a:pt x="1084" y="405"/>
                    <a:pt x="1088" y="416"/>
                    <a:pt x="1105" y="428"/>
                  </a:cubicBezTo>
                  <a:cubicBezTo>
                    <a:pt x="1119" y="439"/>
                    <a:pt x="1133" y="450"/>
                    <a:pt x="1148" y="462"/>
                  </a:cubicBezTo>
                  <a:cubicBezTo>
                    <a:pt x="1162" y="476"/>
                    <a:pt x="1172" y="489"/>
                    <a:pt x="1175" y="505"/>
                  </a:cubicBezTo>
                  <a:cubicBezTo>
                    <a:pt x="1180" y="522"/>
                    <a:pt x="1175" y="539"/>
                    <a:pt x="1163" y="559"/>
                  </a:cubicBezTo>
                  <a:cubicBezTo>
                    <a:pt x="1150" y="578"/>
                    <a:pt x="1126" y="600"/>
                    <a:pt x="1086" y="622"/>
                  </a:cubicBezTo>
                  <a:cubicBezTo>
                    <a:pt x="1025" y="657"/>
                    <a:pt x="963" y="675"/>
                    <a:pt x="903" y="677"/>
                  </a:cubicBezTo>
                  <a:cubicBezTo>
                    <a:pt x="901" y="677"/>
                    <a:pt x="899" y="677"/>
                    <a:pt x="897" y="677"/>
                  </a:cubicBezTo>
                  <a:cubicBezTo>
                    <a:pt x="838" y="677"/>
                    <a:pt x="778" y="660"/>
                    <a:pt x="718" y="626"/>
                  </a:cubicBezTo>
                  <a:lnTo>
                    <a:pt x="311" y="391"/>
                  </a:lnTo>
                  <a:cubicBezTo>
                    <a:pt x="249" y="355"/>
                    <a:pt x="220" y="320"/>
                    <a:pt x="222" y="284"/>
                  </a:cubicBezTo>
                  <a:cubicBezTo>
                    <a:pt x="225" y="249"/>
                    <a:pt x="256" y="215"/>
                    <a:pt x="316" y="181"/>
                  </a:cubicBezTo>
                  <a:cubicBezTo>
                    <a:pt x="355" y="157"/>
                    <a:pt x="392" y="142"/>
                    <a:pt x="426" y="136"/>
                  </a:cubicBezTo>
                  <a:cubicBezTo>
                    <a:pt x="454" y="130"/>
                    <a:pt x="479" y="127"/>
                    <a:pt x="502" y="127"/>
                  </a:cubicBezTo>
                  <a:cubicBezTo>
                    <a:pt x="508" y="127"/>
                    <a:pt x="514" y="127"/>
                    <a:pt x="520" y="128"/>
                  </a:cubicBezTo>
                  <a:cubicBezTo>
                    <a:pt x="547" y="130"/>
                    <a:pt x="571" y="135"/>
                    <a:pt x="593" y="142"/>
                  </a:cubicBezTo>
                  <a:cubicBezTo>
                    <a:pt x="614" y="149"/>
                    <a:pt x="631" y="157"/>
                    <a:pt x="645" y="163"/>
                  </a:cubicBezTo>
                  <a:cubicBezTo>
                    <a:pt x="657" y="169"/>
                    <a:pt x="671" y="173"/>
                    <a:pt x="686" y="173"/>
                  </a:cubicBezTo>
                  <a:cubicBezTo>
                    <a:pt x="692" y="173"/>
                    <a:pt x="698" y="172"/>
                    <a:pt x="704" y="171"/>
                  </a:cubicBezTo>
                  <a:cubicBezTo>
                    <a:pt x="727" y="167"/>
                    <a:pt x="751" y="158"/>
                    <a:pt x="775" y="144"/>
                  </a:cubicBezTo>
                  <a:cubicBezTo>
                    <a:pt x="802" y="128"/>
                    <a:pt x="818" y="113"/>
                    <a:pt x="821" y="100"/>
                  </a:cubicBezTo>
                  <a:cubicBezTo>
                    <a:pt x="825" y="86"/>
                    <a:pt x="811" y="70"/>
                    <a:pt x="780" y="52"/>
                  </a:cubicBezTo>
                  <a:cubicBezTo>
                    <a:pt x="743" y="31"/>
                    <a:pt x="700" y="16"/>
                    <a:pt x="653" y="7"/>
                  </a:cubicBezTo>
                  <a:cubicBezTo>
                    <a:pt x="623" y="2"/>
                    <a:pt x="594" y="0"/>
                    <a:pt x="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680;p56">
              <a:extLst>
                <a:ext uri="{FF2B5EF4-FFF2-40B4-BE49-F238E27FC236}">
                  <a16:creationId xmlns:a16="http://schemas.microsoft.com/office/drawing/2014/main" id="{82D397DB-E032-E69B-3511-E27B172F38AE}"/>
                </a:ext>
              </a:extLst>
            </p:cNvPr>
            <p:cNvSpPr/>
            <p:nvPr/>
          </p:nvSpPr>
          <p:spPr>
            <a:xfrm>
              <a:off x="-3045646" y="3132054"/>
              <a:ext cx="85350" cy="48982"/>
            </a:xfrm>
            <a:custGeom>
              <a:avLst/>
              <a:gdLst/>
              <a:ahLst/>
              <a:cxnLst/>
              <a:rect l="l" t="t" r="r" b="b"/>
              <a:pathLst>
                <a:path w="1394" h="800" extrusionOk="0">
                  <a:moveTo>
                    <a:pt x="502" y="126"/>
                  </a:moveTo>
                  <a:cubicBezTo>
                    <a:pt x="561" y="126"/>
                    <a:pt x="618" y="143"/>
                    <a:pt x="676" y="177"/>
                  </a:cubicBezTo>
                  <a:lnTo>
                    <a:pt x="1083" y="411"/>
                  </a:lnTo>
                  <a:cubicBezTo>
                    <a:pt x="1145" y="447"/>
                    <a:pt x="1174" y="482"/>
                    <a:pt x="1172" y="518"/>
                  </a:cubicBezTo>
                  <a:cubicBezTo>
                    <a:pt x="1168" y="554"/>
                    <a:pt x="1138" y="588"/>
                    <a:pt x="1080" y="621"/>
                  </a:cubicBezTo>
                  <a:cubicBezTo>
                    <a:pt x="1022" y="655"/>
                    <a:pt x="963" y="673"/>
                    <a:pt x="903" y="674"/>
                  </a:cubicBezTo>
                  <a:cubicBezTo>
                    <a:pt x="901" y="674"/>
                    <a:pt x="899" y="674"/>
                    <a:pt x="897" y="674"/>
                  </a:cubicBezTo>
                  <a:cubicBezTo>
                    <a:pt x="838" y="674"/>
                    <a:pt x="779" y="656"/>
                    <a:pt x="719" y="622"/>
                  </a:cubicBezTo>
                  <a:lnTo>
                    <a:pt x="313" y="387"/>
                  </a:lnTo>
                  <a:cubicBezTo>
                    <a:pt x="251" y="352"/>
                    <a:pt x="221" y="316"/>
                    <a:pt x="222" y="281"/>
                  </a:cubicBezTo>
                  <a:cubicBezTo>
                    <a:pt x="225" y="246"/>
                    <a:pt x="255" y="212"/>
                    <a:pt x="314" y="178"/>
                  </a:cubicBezTo>
                  <a:cubicBezTo>
                    <a:pt x="370" y="146"/>
                    <a:pt x="430" y="128"/>
                    <a:pt x="492" y="126"/>
                  </a:cubicBezTo>
                  <a:cubicBezTo>
                    <a:pt x="495" y="126"/>
                    <a:pt x="499" y="126"/>
                    <a:pt x="502" y="126"/>
                  </a:cubicBezTo>
                  <a:close/>
                  <a:moveTo>
                    <a:pt x="533" y="0"/>
                  </a:moveTo>
                  <a:cubicBezTo>
                    <a:pt x="521" y="0"/>
                    <a:pt x="509" y="1"/>
                    <a:pt x="497" y="1"/>
                  </a:cubicBezTo>
                  <a:cubicBezTo>
                    <a:pt x="441" y="6"/>
                    <a:pt x="387" y="16"/>
                    <a:pt x="334" y="34"/>
                  </a:cubicBezTo>
                  <a:cubicBezTo>
                    <a:pt x="280" y="52"/>
                    <a:pt x="229" y="75"/>
                    <a:pt x="182" y="103"/>
                  </a:cubicBezTo>
                  <a:cubicBezTo>
                    <a:pt x="132" y="131"/>
                    <a:pt x="93" y="160"/>
                    <a:pt x="61" y="191"/>
                  </a:cubicBezTo>
                  <a:cubicBezTo>
                    <a:pt x="31" y="222"/>
                    <a:pt x="12" y="254"/>
                    <a:pt x="6" y="285"/>
                  </a:cubicBezTo>
                  <a:cubicBezTo>
                    <a:pt x="1" y="317"/>
                    <a:pt x="8" y="349"/>
                    <a:pt x="31" y="382"/>
                  </a:cubicBezTo>
                  <a:cubicBezTo>
                    <a:pt x="52" y="416"/>
                    <a:pt x="92" y="448"/>
                    <a:pt x="149" y="481"/>
                  </a:cubicBezTo>
                  <a:lnTo>
                    <a:pt x="556" y="716"/>
                  </a:lnTo>
                  <a:cubicBezTo>
                    <a:pt x="613" y="749"/>
                    <a:pt x="669" y="772"/>
                    <a:pt x="727" y="784"/>
                  </a:cubicBezTo>
                  <a:cubicBezTo>
                    <a:pt x="772" y="795"/>
                    <a:pt x="817" y="800"/>
                    <a:pt x="861" y="800"/>
                  </a:cubicBezTo>
                  <a:cubicBezTo>
                    <a:pt x="872" y="800"/>
                    <a:pt x="884" y="799"/>
                    <a:pt x="896" y="799"/>
                  </a:cubicBezTo>
                  <a:cubicBezTo>
                    <a:pt x="951" y="795"/>
                    <a:pt x="1005" y="784"/>
                    <a:pt x="1059" y="766"/>
                  </a:cubicBezTo>
                  <a:cubicBezTo>
                    <a:pt x="1112" y="749"/>
                    <a:pt x="1163" y="726"/>
                    <a:pt x="1212" y="697"/>
                  </a:cubicBezTo>
                  <a:cubicBezTo>
                    <a:pt x="1261" y="669"/>
                    <a:pt x="1300" y="640"/>
                    <a:pt x="1330" y="610"/>
                  </a:cubicBezTo>
                  <a:cubicBezTo>
                    <a:pt x="1361" y="579"/>
                    <a:pt x="1380" y="548"/>
                    <a:pt x="1387" y="515"/>
                  </a:cubicBezTo>
                  <a:cubicBezTo>
                    <a:pt x="1394" y="482"/>
                    <a:pt x="1386" y="450"/>
                    <a:pt x="1364" y="417"/>
                  </a:cubicBezTo>
                  <a:cubicBezTo>
                    <a:pt x="1342" y="383"/>
                    <a:pt x="1302" y="351"/>
                    <a:pt x="1246" y="318"/>
                  </a:cubicBezTo>
                  <a:lnTo>
                    <a:pt x="840" y="83"/>
                  </a:lnTo>
                  <a:cubicBezTo>
                    <a:pt x="782" y="50"/>
                    <a:pt x="725" y="27"/>
                    <a:pt x="667" y="15"/>
                  </a:cubicBezTo>
                  <a:cubicBezTo>
                    <a:pt x="622" y="5"/>
                    <a:pt x="578" y="0"/>
                    <a:pt x="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681;p56">
              <a:extLst>
                <a:ext uri="{FF2B5EF4-FFF2-40B4-BE49-F238E27FC236}">
                  <a16:creationId xmlns:a16="http://schemas.microsoft.com/office/drawing/2014/main" id="{95BAE8A5-625B-7641-8F90-E2521EA880D5}"/>
                </a:ext>
              </a:extLst>
            </p:cNvPr>
            <p:cNvSpPr/>
            <p:nvPr/>
          </p:nvSpPr>
          <p:spPr>
            <a:xfrm>
              <a:off x="-2993300" y="3097095"/>
              <a:ext cx="93004" cy="53451"/>
            </a:xfrm>
            <a:custGeom>
              <a:avLst/>
              <a:gdLst/>
              <a:ahLst/>
              <a:cxnLst/>
              <a:rect l="l" t="t" r="r" b="b"/>
              <a:pathLst>
                <a:path w="1519" h="873" extrusionOk="0">
                  <a:moveTo>
                    <a:pt x="636" y="126"/>
                  </a:moveTo>
                  <a:cubicBezTo>
                    <a:pt x="693" y="126"/>
                    <a:pt x="752" y="143"/>
                    <a:pt x="809" y="177"/>
                  </a:cubicBezTo>
                  <a:lnTo>
                    <a:pt x="1207" y="407"/>
                  </a:lnTo>
                  <a:cubicBezTo>
                    <a:pt x="1269" y="443"/>
                    <a:pt x="1299" y="478"/>
                    <a:pt x="1296" y="514"/>
                  </a:cubicBezTo>
                  <a:cubicBezTo>
                    <a:pt x="1294" y="549"/>
                    <a:pt x="1264" y="584"/>
                    <a:pt x="1205" y="617"/>
                  </a:cubicBezTo>
                  <a:lnTo>
                    <a:pt x="1024" y="722"/>
                  </a:lnTo>
                  <a:lnTo>
                    <a:pt x="265" y="283"/>
                  </a:lnTo>
                  <a:lnTo>
                    <a:pt x="446" y="178"/>
                  </a:lnTo>
                  <a:cubicBezTo>
                    <a:pt x="505" y="145"/>
                    <a:pt x="564" y="128"/>
                    <a:pt x="625" y="127"/>
                  </a:cubicBezTo>
                  <a:cubicBezTo>
                    <a:pt x="629" y="126"/>
                    <a:pt x="632" y="126"/>
                    <a:pt x="636" y="126"/>
                  </a:cubicBezTo>
                  <a:close/>
                  <a:moveTo>
                    <a:pt x="667" y="0"/>
                  </a:moveTo>
                  <a:cubicBezTo>
                    <a:pt x="655" y="0"/>
                    <a:pt x="643" y="1"/>
                    <a:pt x="631" y="2"/>
                  </a:cubicBezTo>
                  <a:cubicBezTo>
                    <a:pt x="576" y="5"/>
                    <a:pt x="522" y="15"/>
                    <a:pt x="469" y="33"/>
                  </a:cubicBezTo>
                  <a:cubicBezTo>
                    <a:pt x="415" y="51"/>
                    <a:pt x="364" y="75"/>
                    <a:pt x="314" y="103"/>
                  </a:cubicBezTo>
                  <a:lnTo>
                    <a:pt x="42" y="259"/>
                  </a:lnTo>
                  <a:cubicBezTo>
                    <a:pt x="21" y="272"/>
                    <a:pt x="8" y="285"/>
                    <a:pt x="4" y="298"/>
                  </a:cubicBezTo>
                  <a:cubicBezTo>
                    <a:pt x="0" y="311"/>
                    <a:pt x="5" y="321"/>
                    <a:pt x="17" y="329"/>
                  </a:cubicBezTo>
                  <a:lnTo>
                    <a:pt x="945" y="864"/>
                  </a:lnTo>
                  <a:cubicBezTo>
                    <a:pt x="954" y="870"/>
                    <a:pt x="967" y="873"/>
                    <a:pt x="982" y="873"/>
                  </a:cubicBezTo>
                  <a:cubicBezTo>
                    <a:pt x="987" y="873"/>
                    <a:pt x="992" y="873"/>
                    <a:pt x="998" y="872"/>
                  </a:cubicBezTo>
                  <a:cubicBezTo>
                    <a:pt x="1020" y="870"/>
                    <a:pt x="1043" y="862"/>
                    <a:pt x="1064" y="849"/>
                  </a:cubicBezTo>
                  <a:lnTo>
                    <a:pt x="1337" y="693"/>
                  </a:lnTo>
                  <a:cubicBezTo>
                    <a:pt x="1385" y="665"/>
                    <a:pt x="1426" y="634"/>
                    <a:pt x="1456" y="604"/>
                  </a:cubicBezTo>
                  <a:cubicBezTo>
                    <a:pt x="1488" y="574"/>
                    <a:pt x="1506" y="542"/>
                    <a:pt x="1511" y="511"/>
                  </a:cubicBezTo>
                  <a:cubicBezTo>
                    <a:pt x="1518" y="478"/>
                    <a:pt x="1510" y="445"/>
                    <a:pt x="1489" y="413"/>
                  </a:cubicBezTo>
                  <a:cubicBezTo>
                    <a:pt x="1466" y="379"/>
                    <a:pt x="1428" y="346"/>
                    <a:pt x="1371" y="313"/>
                  </a:cubicBezTo>
                  <a:lnTo>
                    <a:pt x="972" y="83"/>
                  </a:lnTo>
                  <a:cubicBezTo>
                    <a:pt x="916" y="50"/>
                    <a:pt x="858" y="27"/>
                    <a:pt x="801" y="15"/>
                  </a:cubicBezTo>
                  <a:cubicBezTo>
                    <a:pt x="756" y="5"/>
                    <a:pt x="711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682;p56">
              <a:extLst>
                <a:ext uri="{FF2B5EF4-FFF2-40B4-BE49-F238E27FC236}">
                  <a16:creationId xmlns:a16="http://schemas.microsoft.com/office/drawing/2014/main" id="{04B92853-CCAB-37E8-A28E-ED5F526ECA3F}"/>
                </a:ext>
              </a:extLst>
            </p:cNvPr>
            <p:cNvSpPr/>
            <p:nvPr/>
          </p:nvSpPr>
          <p:spPr>
            <a:xfrm>
              <a:off x="-2932932" y="3057912"/>
              <a:ext cx="100412" cy="57737"/>
            </a:xfrm>
            <a:custGeom>
              <a:avLst/>
              <a:gdLst/>
              <a:ahLst/>
              <a:cxnLst/>
              <a:rect l="l" t="t" r="r" b="b"/>
              <a:pathLst>
                <a:path w="1640" h="943" extrusionOk="0">
                  <a:moveTo>
                    <a:pt x="638" y="1"/>
                  </a:moveTo>
                  <a:cubicBezTo>
                    <a:pt x="621" y="1"/>
                    <a:pt x="606" y="5"/>
                    <a:pt x="592" y="13"/>
                  </a:cubicBezTo>
                  <a:lnTo>
                    <a:pt x="45" y="330"/>
                  </a:lnTo>
                  <a:cubicBezTo>
                    <a:pt x="28" y="339"/>
                    <a:pt x="15" y="351"/>
                    <a:pt x="9" y="365"/>
                  </a:cubicBezTo>
                  <a:cubicBezTo>
                    <a:pt x="1" y="378"/>
                    <a:pt x="5" y="390"/>
                    <a:pt x="21" y="399"/>
                  </a:cubicBezTo>
                  <a:lnTo>
                    <a:pt x="945" y="933"/>
                  </a:lnTo>
                  <a:cubicBezTo>
                    <a:pt x="956" y="939"/>
                    <a:pt x="968" y="942"/>
                    <a:pt x="983" y="942"/>
                  </a:cubicBezTo>
                  <a:cubicBezTo>
                    <a:pt x="990" y="942"/>
                    <a:pt x="997" y="941"/>
                    <a:pt x="1005" y="940"/>
                  </a:cubicBezTo>
                  <a:cubicBezTo>
                    <a:pt x="1029" y="937"/>
                    <a:pt x="1049" y="929"/>
                    <a:pt x="1067" y="920"/>
                  </a:cubicBezTo>
                  <a:lnTo>
                    <a:pt x="1614" y="603"/>
                  </a:lnTo>
                  <a:cubicBezTo>
                    <a:pt x="1632" y="593"/>
                    <a:pt x="1639" y="581"/>
                    <a:pt x="1635" y="568"/>
                  </a:cubicBezTo>
                  <a:cubicBezTo>
                    <a:pt x="1630" y="555"/>
                    <a:pt x="1619" y="545"/>
                    <a:pt x="1603" y="536"/>
                  </a:cubicBezTo>
                  <a:cubicBezTo>
                    <a:pt x="1585" y="524"/>
                    <a:pt x="1565" y="518"/>
                    <a:pt x="1542" y="515"/>
                  </a:cubicBezTo>
                  <a:cubicBezTo>
                    <a:pt x="1538" y="515"/>
                    <a:pt x="1535" y="515"/>
                    <a:pt x="1531" y="515"/>
                  </a:cubicBezTo>
                  <a:cubicBezTo>
                    <a:pt x="1513" y="515"/>
                    <a:pt x="1497" y="519"/>
                    <a:pt x="1483" y="528"/>
                  </a:cubicBezTo>
                  <a:lnTo>
                    <a:pt x="1027" y="791"/>
                  </a:lnTo>
                  <a:lnTo>
                    <a:pt x="704" y="606"/>
                  </a:lnTo>
                  <a:lnTo>
                    <a:pt x="941" y="468"/>
                  </a:lnTo>
                  <a:cubicBezTo>
                    <a:pt x="960" y="458"/>
                    <a:pt x="967" y="447"/>
                    <a:pt x="963" y="434"/>
                  </a:cubicBezTo>
                  <a:cubicBezTo>
                    <a:pt x="959" y="422"/>
                    <a:pt x="951" y="412"/>
                    <a:pt x="938" y="405"/>
                  </a:cubicBezTo>
                  <a:cubicBezTo>
                    <a:pt x="922" y="396"/>
                    <a:pt x="904" y="390"/>
                    <a:pt x="882" y="388"/>
                  </a:cubicBezTo>
                  <a:cubicBezTo>
                    <a:pt x="880" y="388"/>
                    <a:pt x="878" y="388"/>
                    <a:pt x="876" y="388"/>
                  </a:cubicBezTo>
                  <a:cubicBezTo>
                    <a:pt x="857" y="388"/>
                    <a:pt x="839" y="392"/>
                    <a:pt x="824" y="401"/>
                  </a:cubicBezTo>
                  <a:lnTo>
                    <a:pt x="587" y="538"/>
                  </a:lnTo>
                  <a:lnTo>
                    <a:pt x="266" y="353"/>
                  </a:lnTo>
                  <a:lnTo>
                    <a:pt x="724" y="90"/>
                  </a:lnTo>
                  <a:cubicBezTo>
                    <a:pt x="741" y="80"/>
                    <a:pt x="747" y="68"/>
                    <a:pt x="744" y="55"/>
                  </a:cubicBezTo>
                  <a:cubicBezTo>
                    <a:pt x="739" y="42"/>
                    <a:pt x="729" y="30"/>
                    <a:pt x="710" y="20"/>
                  </a:cubicBezTo>
                  <a:cubicBezTo>
                    <a:pt x="694" y="11"/>
                    <a:pt x="675" y="4"/>
                    <a:pt x="653" y="2"/>
                  </a:cubicBezTo>
                  <a:cubicBezTo>
                    <a:pt x="648" y="1"/>
                    <a:pt x="643" y="1"/>
                    <a:pt x="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683;p56">
              <a:extLst>
                <a:ext uri="{FF2B5EF4-FFF2-40B4-BE49-F238E27FC236}">
                  <a16:creationId xmlns:a16="http://schemas.microsoft.com/office/drawing/2014/main" id="{13C6B30C-101D-1D8B-8EEB-830ACC0EA37D}"/>
                </a:ext>
              </a:extLst>
            </p:cNvPr>
            <p:cNvSpPr/>
            <p:nvPr/>
          </p:nvSpPr>
          <p:spPr>
            <a:xfrm>
              <a:off x="-2546178" y="4020164"/>
              <a:ext cx="110821" cy="63860"/>
            </a:xfrm>
            <a:custGeom>
              <a:avLst/>
              <a:gdLst/>
              <a:ahLst/>
              <a:cxnLst/>
              <a:rect l="l" t="t" r="r" b="b"/>
              <a:pathLst>
                <a:path w="1810" h="1043" extrusionOk="0">
                  <a:moveTo>
                    <a:pt x="724" y="1"/>
                  </a:moveTo>
                  <a:cubicBezTo>
                    <a:pt x="700" y="1"/>
                    <a:pt x="676" y="2"/>
                    <a:pt x="652" y="4"/>
                  </a:cubicBezTo>
                  <a:cubicBezTo>
                    <a:pt x="583" y="10"/>
                    <a:pt x="512" y="25"/>
                    <a:pt x="440" y="47"/>
                  </a:cubicBezTo>
                  <a:cubicBezTo>
                    <a:pt x="368" y="70"/>
                    <a:pt x="298" y="102"/>
                    <a:pt x="229" y="140"/>
                  </a:cubicBezTo>
                  <a:cubicBezTo>
                    <a:pt x="170" y="175"/>
                    <a:pt x="120" y="212"/>
                    <a:pt x="81" y="251"/>
                  </a:cubicBezTo>
                  <a:cubicBezTo>
                    <a:pt x="41" y="291"/>
                    <a:pt x="18" y="331"/>
                    <a:pt x="9" y="374"/>
                  </a:cubicBezTo>
                  <a:cubicBezTo>
                    <a:pt x="1" y="416"/>
                    <a:pt x="11" y="458"/>
                    <a:pt x="39" y="501"/>
                  </a:cubicBezTo>
                  <a:cubicBezTo>
                    <a:pt x="67" y="544"/>
                    <a:pt x="118" y="587"/>
                    <a:pt x="192" y="630"/>
                  </a:cubicBezTo>
                  <a:lnTo>
                    <a:pt x="720" y="935"/>
                  </a:lnTo>
                  <a:cubicBezTo>
                    <a:pt x="794" y="976"/>
                    <a:pt x="868" y="1007"/>
                    <a:pt x="942" y="1023"/>
                  </a:cubicBezTo>
                  <a:cubicBezTo>
                    <a:pt x="1001" y="1036"/>
                    <a:pt x="1059" y="1042"/>
                    <a:pt x="1115" y="1042"/>
                  </a:cubicBezTo>
                  <a:cubicBezTo>
                    <a:pt x="1131" y="1042"/>
                    <a:pt x="1147" y="1042"/>
                    <a:pt x="1163" y="1041"/>
                  </a:cubicBezTo>
                  <a:cubicBezTo>
                    <a:pt x="1234" y="1036"/>
                    <a:pt x="1305" y="1023"/>
                    <a:pt x="1372" y="999"/>
                  </a:cubicBezTo>
                  <a:cubicBezTo>
                    <a:pt x="1441" y="976"/>
                    <a:pt x="1505" y="948"/>
                    <a:pt x="1565" y="913"/>
                  </a:cubicBezTo>
                  <a:cubicBezTo>
                    <a:pt x="1634" y="874"/>
                    <a:pt x="1687" y="835"/>
                    <a:pt x="1726" y="793"/>
                  </a:cubicBezTo>
                  <a:cubicBezTo>
                    <a:pt x="1765" y="751"/>
                    <a:pt x="1790" y="710"/>
                    <a:pt x="1800" y="669"/>
                  </a:cubicBezTo>
                  <a:cubicBezTo>
                    <a:pt x="1809" y="629"/>
                    <a:pt x="1805" y="590"/>
                    <a:pt x="1785" y="553"/>
                  </a:cubicBezTo>
                  <a:cubicBezTo>
                    <a:pt x="1765" y="517"/>
                    <a:pt x="1730" y="484"/>
                    <a:pt x="1681" y="455"/>
                  </a:cubicBezTo>
                  <a:cubicBezTo>
                    <a:pt x="1644" y="435"/>
                    <a:pt x="1612" y="424"/>
                    <a:pt x="1583" y="424"/>
                  </a:cubicBezTo>
                  <a:cubicBezTo>
                    <a:pt x="1581" y="424"/>
                    <a:pt x="1578" y="424"/>
                    <a:pt x="1575" y="425"/>
                  </a:cubicBezTo>
                  <a:cubicBezTo>
                    <a:pt x="1545" y="427"/>
                    <a:pt x="1510" y="438"/>
                    <a:pt x="1473" y="460"/>
                  </a:cubicBezTo>
                  <a:cubicBezTo>
                    <a:pt x="1443" y="476"/>
                    <a:pt x="1424" y="493"/>
                    <a:pt x="1415" y="509"/>
                  </a:cubicBezTo>
                  <a:cubicBezTo>
                    <a:pt x="1405" y="525"/>
                    <a:pt x="1412" y="541"/>
                    <a:pt x="1433" y="556"/>
                  </a:cubicBezTo>
                  <a:cubicBezTo>
                    <a:pt x="1451" y="570"/>
                    <a:pt x="1469" y="585"/>
                    <a:pt x="1488" y="601"/>
                  </a:cubicBezTo>
                  <a:cubicBezTo>
                    <a:pt x="1506" y="617"/>
                    <a:pt x="1519" y="636"/>
                    <a:pt x="1524" y="657"/>
                  </a:cubicBezTo>
                  <a:cubicBezTo>
                    <a:pt x="1530" y="677"/>
                    <a:pt x="1524" y="701"/>
                    <a:pt x="1509" y="725"/>
                  </a:cubicBezTo>
                  <a:cubicBezTo>
                    <a:pt x="1493" y="751"/>
                    <a:pt x="1459" y="778"/>
                    <a:pt x="1408" y="808"/>
                  </a:cubicBezTo>
                  <a:cubicBezTo>
                    <a:pt x="1328" y="854"/>
                    <a:pt x="1250" y="877"/>
                    <a:pt x="1170" y="880"/>
                  </a:cubicBezTo>
                  <a:cubicBezTo>
                    <a:pt x="1168" y="880"/>
                    <a:pt x="1166" y="880"/>
                    <a:pt x="1164" y="880"/>
                  </a:cubicBezTo>
                  <a:cubicBezTo>
                    <a:pt x="1087" y="880"/>
                    <a:pt x="1009" y="857"/>
                    <a:pt x="931" y="813"/>
                  </a:cubicBezTo>
                  <a:lnTo>
                    <a:pt x="403" y="508"/>
                  </a:lnTo>
                  <a:cubicBezTo>
                    <a:pt x="323" y="462"/>
                    <a:pt x="285" y="416"/>
                    <a:pt x="288" y="370"/>
                  </a:cubicBezTo>
                  <a:cubicBezTo>
                    <a:pt x="291" y="324"/>
                    <a:pt x="331" y="279"/>
                    <a:pt x="408" y="234"/>
                  </a:cubicBezTo>
                  <a:cubicBezTo>
                    <a:pt x="460" y="205"/>
                    <a:pt x="509" y="185"/>
                    <a:pt x="553" y="176"/>
                  </a:cubicBezTo>
                  <a:cubicBezTo>
                    <a:pt x="587" y="169"/>
                    <a:pt x="618" y="166"/>
                    <a:pt x="647" y="166"/>
                  </a:cubicBezTo>
                  <a:cubicBezTo>
                    <a:pt x="656" y="166"/>
                    <a:pt x="665" y="166"/>
                    <a:pt x="673" y="167"/>
                  </a:cubicBezTo>
                  <a:cubicBezTo>
                    <a:pt x="709" y="169"/>
                    <a:pt x="742" y="175"/>
                    <a:pt x="769" y="185"/>
                  </a:cubicBezTo>
                  <a:cubicBezTo>
                    <a:pt x="797" y="195"/>
                    <a:pt x="818" y="204"/>
                    <a:pt x="836" y="212"/>
                  </a:cubicBezTo>
                  <a:cubicBezTo>
                    <a:pt x="852" y="220"/>
                    <a:pt x="869" y="225"/>
                    <a:pt x="888" y="225"/>
                  </a:cubicBezTo>
                  <a:cubicBezTo>
                    <a:pt x="896" y="225"/>
                    <a:pt x="905" y="224"/>
                    <a:pt x="914" y="222"/>
                  </a:cubicBezTo>
                  <a:cubicBezTo>
                    <a:pt x="943" y="218"/>
                    <a:pt x="973" y="205"/>
                    <a:pt x="1005" y="187"/>
                  </a:cubicBezTo>
                  <a:cubicBezTo>
                    <a:pt x="1041" y="167"/>
                    <a:pt x="1062" y="148"/>
                    <a:pt x="1066" y="130"/>
                  </a:cubicBezTo>
                  <a:cubicBezTo>
                    <a:pt x="1071" y="113"/>
                    <a:pt x="1053" y="93"/>
                    <a:pt x="1011" y="69"/>
                  </a:cubicBezTo>
                  <a:cubicBezTo>
                    <a:pt x="963" y="41"/>
                    <a:pt x="907" y="22"/>
                    <a:pt x="847" y="10"/>
                  </a:cubicBezTo>
                  <a:cubicBezTo>
                    <a:pt x="807" y="4"/>
                    <a:pt x="766" y="1"/>
                    <a:pt x="7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684;p56">
              <a:extLst>
                <a:ext uri="{FF2B5EF4-FFF2-40B4-BE49-F238E27FC236}">
                  <a16:creationId xmlns:a16="http://schemas.microsoft.com/office/drawing/2014/main" id="{58F2B92E-1058-5648-18AE-80006C208225}"/>
                </a:ext>
              </a:extLst>
            </p:cNvPr>
            <p:cNvSpPr/>
            <p:nvPr/>
          </p:nvSpPr>
          <p:spPr>
            <a:xfrm>
              <a:off x="-2471729" y="3977430"/>
              <a:ext cx="110821" cy="63554"/>
            </a:xfrm>
            <a:custGeom>
              <a:avLst/>
              <a:gdLst/>
              <a:ahLst/>
              <a:cxnLst/>
              <a:rect l="l" t="t" r="r" b="b"/>
              <a:pathLst>
                <a:path w="1810" h="1038" extrusionOk="0">
                  <a:moveTo>
                    <a:pt x="649" y="163"/>
                  </a:moveTo>
                  <a:cubicBezTo>
                    <a:pt x="726" y="163"/>
                    <a:pt x="802" y="186"/>
                    <a:pt x="878" y="230"/>
                  </a:cubicBezTo>
                  <a:lnTo>
                    <a:pt x="1406" y="534"/>
                  </a:lnTo>
                  <a:cubicBezTo>
                    <a:pt x="1486" y="580"/>
                    <a:pt x="1525" y="626"/>
                    <a:pt x="1521" y="672"/>
                  </a:cubicBezTo>
                  <a:cubicBezTo>
                    <a:pt x="1517" y="718"/>
                    <a:pt x="1477" y="763"/>
                    <a:pt x="1403" y="806"/>
                  </a:cubicBezTo>
                  <a:cubicBezTo>
                    <a:pt x="1327" y="850"/>
                    <a:pt x="1250" y="873"/>
                    <a:pt x="1171" y="874"/>
                  </a:cubicBezTo>
                  <a:cubicBezTo>
                    <a:pt x="1169" y="874"/>
                    <a:pt x="1167" y="874"/>
                    <a:pt x="1165" y="874"/>
                  </a:cubicBezTo>
                  <a:cubicBezTo>
                    <a:pt x="1089" y="874"/>
                    <a:pt x="1011" y="852"/>
                    <a:pt x="933" y="807"/>
                  </a:cubicBezTo>
                  <a:lnTo>
                    <a:pt x="405" y="502"/>
                  </a:lnTo>
                  <a:cubicBezTo>
                    <a:pt x="325" y="456"/>
                    <a:pt x="287" y="410"/>
                    <a:pt x="289" y="365"/>
                  </a:cubicBezTo>
                  <a:cubicBezTo>
                    <a:pt x="293" y="320"/>
                    <a:pt x="331" y="275"/>
                    <a:pt x="407" y="231"/>
                  </a:cubicBezTo>
                  <a:cubicBezTo>
                    <a:pt x="482" y="188"/>
                    <a:pt x="558" y="166"/>
                    <a:pt x="638" y="163"/>
                  </a:cubicBezTo>
                  <a:cubicBezTo>
                    <a:pt x="642" y="163"/>
                    <a:pt x="646" y="163"/>
                    <a:pt x="649" y="163"/>
                  </a:cubicBezTo>
                  <a:close/>
                  <a:moveTo>
                    <a:pt x="701" y="0"/>
                  </a:moveTo>
                  <a:cubicBezTo>
                    <a:pt x="683" y="0"/>
                    <a:pt x="665" y="1"/>
                    <a:pt x="646" y="2"/>
                  </a:cubicBezTo>
                  <a:cubicBezTo>
                    <a:pt x="574" y="7"/>
                    <a:pt x="503" y="21"/>
                    <a:pt x="433" y="44"/>
                  </a:cubicBezTo>
                  <a:cubicBezTo>
                    <a:pt x="365" y="68"/>
                    <a:pt x="299" y="97"/>
                    <a:pt x="236" y="133"/>
                  </a:cubicBezTo>
                  <a:cubicBezTo>
                    <a:pt x="172" y="170"/>
                    <a:pt x="120" y="208"/>
                    <a:pt x="81" y="248"/>
                  </a:cubicBezTo>
                  <a:cubicBezTo>
                    <a:pt x="40" y="287"/>
                    <a:pt x="17" y="329"/>
                    <a:pt x="9" y="369"/>
                  </a:cubicBezTo>
                  <a:cubicBezTo>
                    <a:pt x="1" y="411"/>
                    <a:pt x="11" y="454"/>
                    <a:pt x="40" y="497"/>
                  </a:cubicBezTo>
                  <a:cubicBezTo>
                    <a:pt x="69" y="539"/>
                    <a:pt x="120" y="581"/>
                    <a:pt x="195" y="624"/>
                  </a:cubicBezTo>
                  <a:lnTo>
                    <a:pt x="723" y="929"/>
                  </a:lnTo>
                  <a:cubicBezTo>
                    <a:pt x="796" y="972"/>
                    <a:pt x="870" y="1001"/>
                    <a:pt x="943" y="1018"/>
                  </a:cubicBezTo>
                  <a:cubicBezTo>
                    <a:pt x="1002" y="1031"/>
                    <a:pt x="1059" y="1037"/>
                    <a:pt x="1115" y="1037"/>
                  </a:cubicBezTo>
                  <a:cubicBezTo>
                    <a:pt x="1131" y="1037"/>
                    <a:pt x="1147" y="1037"/>
                    <a:pt x="1163" y="1036"/>
                  </a:cubicBezTo>
                  <a:cubicBezTo>
                    <a:pt x="1235" y="1031"/>
                    <a:pt x="1305" y="1018"/>
                    <a:pt x="1375" y="994"/>
                  </a:cubicBezTo>
                  <a:cubicBezTo>
                    <a:pt x="1443" y="972"/>
                    <a:pt x="1510" y="941"/>
                    <a:pt x="1574" y="905"/>
                  </a:cubicBezTo>
                  <a:cubicBezTo>
                    <a:pt x="1636" y="869"/>
                    <a:pt x="1688" y="831"/>
                    <a:pt x="1728" y="791"/>
                  </a:cubicBezTo>
                  <a:cubicBezTo>
                    <a:pt x="1768" y="751"/>
                    <a:pt x="1793" y="711"/>
                    <a:pt x="1800" y="669"/>
                  </a:cubicBezTo>
                  <a:cubicBezTo>
                    <a:pt x="1809" y="626"/>
                    <a:pt x="1799" y="584"/>
                    <a:pt x="1771" y="541"/>
                  </a:cubicBezTo>
                  <a:cubicBezTo>
                    <a:pt x="1743" y="498"/>
                    <a:pt x="1692" y="455"/>
                    <a:pt x="1618" y="412"/>
                  </a:cubicBezTo>
                  <a:lnTo>
                    <a:pt x="1090" y="107"/>
                  </a:lnTo>
                  <a:cubicBezTo>
                    <a:pt x="1017" y="64"/>
                    <a:pt x="942" y="35"/>
                    <a:pt x="867" y="19"/>
                  </a:cubicBezTo>
                  <a:cubicBezTo>
                    <a:pt x="811" y="6"/>
                    <a:pt x="756" y="0"/>
                    <a:pt x="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685;p56">
              <a:extLst>
                <a:ext uri="{FF2B5EF4-FFF2-40B4-BE49-F238E27FC236}">
                  <a16:creationId xmlns:a16="http://schemas.microsoft.com/office/drawing/2014/main" id="{93B4A28F-6438-BEF4-1323-9E4DE98AF0D7}"/>
                </a:ext>
              </a:extLst>
            </p:cNvPr>
            <p:cNvSpPr/>
            <p:nvPr/>
          </p:nvSpPr>
          <p:spPr>
            <a:xfrm>
              <a:off x="-2403770" y="3932063"/>
              <a:ext cx="120678" cy="69370"/>
            </a:xfrm>
            <a:custGeom>
              <a:avLst/>
              <a:gdLst/>
              <a:ahLst/>
              <a:cxnLst/>
              <a:rect l="l" t="t" r="r" b="b"/>
              <a:pathLst>
                <a:path w="1971" h="1133" extrusionOk="0">
                  <a:moveTo>
                    <a:pt x="818" y="163"/>
                  </a:moveTo>
                  <a:cubicBezTo>
                    <a:pt x="895" y="163"/>
                    <a:pt x="973" y="185"/>
                    <a:pt x="1051" y="230"/>
                  </a:cubicBezTo>
                  <a:lnTo>
                    <a:pt x="1568" y="528"/>
                  </a:lnTo>
                  <a:cubicBezTo>
                    <a:pt x="1648" y="574"/>
                    <a:pt x="1686" y="621"/>
                    <a:pt x="1682" y="667"/>
                  </a:cubicBezTo>
                  <a:cubicBezTo>
                    <a:pt x="1680" y="712"/>
                    <a:pt x="1641" y="757"/>
                    <a:pt x="1564" y="801"/>
                  </a:cubicBezTo>
                  <a:lnTo>
                    <a:pt x="1329" y="937"/>
                  </a:lnTo>
                  <a:lnTo>
                    <a:pt x="344" y="368"/>
                  </a:lnTo>
                  <a:lnTo>
                    <a:pt x="579" y="232"/>
                  </a:lnTo>
                  <a:cubicBezTo>
                    <a:pt x="656" y="188"/>
                    <a:pt x="733" y="166"/>
                    <a:pt x="812" y="163"/>
                  </a:cubicBezTo>
                  <a:cubicBezTo>
                    <a:pt x="814" y="163"/>
                    <a:pt x="816" y="163"/>
                    <a:pt x="818" y="163"/>
                  </a:cubicBezTo>
                  <a:close/>
                  <a:moveTo>
                    <a:pt x="868" y="1"/>
                  </a:moveTo>
                  <a:cubicBezTo>
                    <a:pt x="852" y="1"/>
                    <a:pt x="836" y="1"/>
                    <a:pt x="820" y="2"/>
                  </a:cubicBezTo>
                  <a:cubicBezTo>
                    <a:pt x="748" y="7"/>
                    <a:pt x="677" y="20"/>
                    <a:pt x="608" y="44"/>
                  </a:cubicBezTo>
                  <a:cubicBezTo>
                    <a:pt x="540" y="67"/>
                    <a:pt x="473" y="96"/>
                    <a:pt x="409" y="133"/>
                  </a:cubicBezTo>
                  <a:lnTo>
                    <a:pt x="55" y="337"/>
                  </a:lnTo>
                  <a:cubicBezTo>
                    <a:pt x="27" y="354"/>
                    <a:pt x="11" y="369"/>
                    <a:pt x="6" y="386"/>
                  </a:cubicBezTo>
                  <a:cubicBezTo>
                    <a:pt x="0" y="403"/>
                    <a:pt x="7" y="417"/>
                    <a:pt x="24" y="427"/>
                  </a:cubicBezTo>
                  <a:lnTo>
                    <a:pt x="1226" y="1122"/>
                  </a:lnTo>
                  <a:cubicBezTo>
                    <a:pt x="1239" y="1129"/>
                    <a:pt x="1256" y="1133"/>
                    <a:pt x="1277" y="1133"/>
                  </a:cubicBezTo>
                  <a:cubicBezTo>
                    <a:pt x="1283" y="1133"/>
                    <a:pt x="1290" y="1132"/>
                    <a:pt x="1296" y="1132"/>
                  </a:cubicBezTo>
                  <a:cubicBezTo>
                    <a:pt x="1326" y="1128"/>
                    <a:pt x="1354" y="1119"/>
                    <a:pt x="1382" y="1102"/>
                  </a:cubicBezTo>
                  <a:lnTo>
                    <a:pt x="1735" y="899"/>
                  </a:lnTo>
                  <a:cubicBezTo>
                    <a:pt x="1798" y="863"/>
                    <a:pt x="1850" y="824"/>
                    <a:pt x="1891" y="784"/>
                  </a:cubicBezTo>
                  <a:cubicBezTo>
                    <a:pt x="1931" y="744"/>
                    <a:pt x="1955" y="704"/>
                    <a:pt x="1963" y="662"/>
                  </a:cubicBezTo>
                  <a:cubicBezTo>
                    <a:pt x="1971" y="621"/>
                    <a:pt x="1961" y="578"/>
                    <a:pt x="1932" y="535"/>
                  </a:cubicBezTo>
                  <a:cubicBezTo>
                    <a:pt x="1904" y="492"/>
                    <a:pt x="1854" y="449"/>
                    <a:pt x="1779" y="407"/>
                  </a:cubicBezTo>
                  <a:lnTo>
                    <a:pt x="1262" y="108"/>
                  </a:lnTo>
                  <a:cubicBezTo>
                    <a:pt x="1188" y="65"/>
                    <a:pt x="1114" y="36"/>
                    <a:pt x="1040" y="19"/>
                  </a:cubicBezTo>
                  <a:cubicBezTo>
                    <a:pt x="982" y="7"/>
                    <a:pt x="925" y="1"/>
                    <a:pt x="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686;p56">
              <a:extLst>
                <a:ext uri="{FF2B5EF4-FFF2-40B4-BE49-F238E27FC236}">
                  <a16:creationId xmlns:a16="http://schemas.microsoft.com/office/drawing/2014/main" id="{B1E9E63A-D7D1-260B-A480-974F2509CE74}"/>
                </a:ext>
              </a:extLst>
            </p:cNvPr>
            <p:cNvSpPr/>
            <p:nvPr/>
          </p:nvSpPr>
          <p:spPr>
            <a:xfrm>
              <a:off x="-2325342" y="3881248"/>
              <a:ext cx="130230" cy="74880"/>
            </a:xfrm>
            <a:custGeom>
              <a:avLst/>
              <a:gdLst/>
              <a:ahLst/>
              <a:cxnLst/>
              <a:rect l="l" t="t" r="r" b="b"/>
              <a:pathLst>
                <a:path w="2127" h="1223" extrusionOk="0">
                  <a:moveTo>
                    <a:pt x="829" y="0"/>
                  </a:moveTo>
                  <a:cubicBezTo>
                    <a:pt x="807" y="0"/>
                    <a:pt x="786" y="5"/>
                    <a:pt x="767" y="17"/>
                  </a:cubicBezTo>
                  <a:lnTo>
                    <a:pt x="57" y="427"/>
                  </a:lnTo>
                  <a:cubicBezTo>
                    <a:pt x="34" y="439"/>
                    <a:pt x="19" y="455"/>
                    <a:pt x="10" y="473"/>
                  </a:cubicBezTo>
                  <a:cubicBezTo>
                    <a:pt x="1" y="491"/>
                    <a:pt x="6" y="506"/>
                    <a:pt x="27" y="517"/>
                  </a:cubicBezTo>
                  <a:lnTo>
                    <a:pt x="1227" y="1210"/>
                  </a:lnTo>
                  <a:cubicBezTo>
                    <a:pt x="1241" y="1218"/>
                    <a:pt x="1257" y="1222"/>
                    <a:pt x="1276" y="1222"/>
                  </a:cubicBezTo>
                  <a:cubicBezTo>
                    <a:pt x="1285" y="1222"/>
                    <a:pt x="1294" y="1221"/>
                    <a:pt x="1303" y="1220"/>
                  </a:cubicBezTo>
                  <a:cubicBezTo>
                    <a:pt x="1335" y="1215"/>
                    <a:pt x="1361" y="1206"/>
                    <a:pt x="1383" y="1193"/>
                  </a:cubicBezTo>
                  <a:lnTo>
                    <a:pt x="2094" y="783"/>
                  </a:lnTo>
                  <a:cubicBezTo>
                    <a:pt x="2118" y="769"/>
                    <a:pt x="2127" y="754"/>
                    <a:pt x="2120" y="737"/>
                  </a:cubicBezTo>
                  <a:cubicBezTo>
                    <a:pt x="2114" y="720"/>
                    <a:pt x="2101" y="706"/>
                    <a:pt x="2080" y="694"/>
                  </a:cubicBezTo>
                  <a:cubicBezTo>
                    <a:pt x="2056" y="680"/>
                    <a:pt x="2030" y="671"/>
                    <a:pt x="2000" y="669"/>
                  </a:cubicBezTo>
                  <a:cubicBezTo>
                    <a:pt x="1995" y="668"/>
                    <a:pt x="1989" y="668"/>
                    <a:pt x="1984" y="668"/>
                  </a:cubicBezTo>
                  <a:cubicBezTo>
                    <a:pt x="1961" y="668"/>
                    <a:pt x="1941" y="674"/>
                    <a:pt x="1923" y="684"/>
                  </a:cubicBezTo>
                  <a:lnTo>
                    <a:pt x="1330" y="1026"/>
                  </a:lnTo>
                  <a:lnTo>
                    <a:pt x="914" y="785"/>
                  </a:lnTo>
                  <a:lnTo>
                    <a:pt x="1220" y="608"/>
                  </a:lnTo>
                  <a:cubicBezTo>
                    <a:pt x="1245" y="594"/>
                    <a:pt x="1254" y="579"/>
                    <a:pt x="1249" y="563"/>
                  </a:cubicBezTo>
                  <a:cubicBezTo>
                    <a:pt x="1244" y="547"/>
                    <a:pt x="1234" y="534"/>
                    <a:pt x="1216" y="525"/>
                  </a:cubicBezTo>
                  <a:cubicBezTo>
                    <a:pt x="1195" y="513"/>
                    <a:pt x="1172" y="506"/>
                    <a:pt x="1144" y="504"/>
                  </a:cubicBezTo>
                  <a:cubicBezTo>
                    <a:pt x="1140" y="503"/>
                    <a:pt x="1136" y="503"/>
                    <a:pt x="1132" y="503"/>
                  </a:cubicBezTo>
                  <a:cubicBezTo>
                    <a:pt x="1109" y="503"/>
                    <a:pt x="1087" y="509"/>
                    <a:pt x="1068" y="519"/>
                  </a:cubicBezTo>
                  <a:lnTo>
                    <a:pt x="761" y="697"/>
                  </a:lnTo>
                  <a:lnTo>
                    <a:pt x="345" y="457"/>
                  </a:lnTo>
                  <a:lnTo>
                    <a:pt x="937" y="115"/>
                  </a:lnTo>
                  <a:cubicBezTo>
                    <a:pt x="960" y="103"/>
                    <a:pt x="969" y="87"/>
                    <a:pt x="965" y="71"/>
                  </a:cubicBezTo>
                  <a:cubicBezTo>
                    <a:pt x="959" y="54"/>
                    <a:pt x="944" y="38"/>
                    <a:pt x="921" y="25"/>
                  </a:cubicBezTo>
                  <a:cubicBezTo>
                    <a:pt x="900" y="13"/>
                    <a:pt x="876" y="5"/>
                    <a:pt x="846" y="1"/>
                  </a:cubicBezTo>
                  <a:cubicBezTo>
                    <a:pt x="840" y="1"/>
                    <a:pt x="835" y="0"/>
                    <a:pt x="8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687;p56">
              <a:extLst>
                <a:ext uri="{FF2B5EF4-FFF2-40B4-BE49-F238E27FC236}">
                  <a16:creationId xmlns:a16="http://schemas.microsoft.com/office/drawing/2014/main" id="{003B2044-1801-B44C-AF03-78E17C6C947E}"/>
                </a:ext>
              </a:extLst>
            </p:cNvPr>
            <p:cNvSpPr/>
            <p:nvPr/>
          </p:nvSpPr>
          <p:spPr>
            <a:xfrm>
              <a:off x="-3157626" y="4069694"/>
              <a:ext cx="437527" cy="252622"/>
            </a:xfrm>
            <a:custGeom>
              <a:avLst/>
              <a:gdLst/>
              <a:ahLst/>
              <a:cxnLst/>
              <a:rect l="l" t="t" r="r" b="b"/>
              <a:pathLst>
                <a:path w="7146" h="4126" extrusionOk="0">
                  <a:moveTo>
                    <a:pt x="4174" y="154"/>
                  </a:moveTo>
                  <a:lnTo>
                    <a:pt x="6879" y="1716"/>
                  </a:lnTo>
                  <a:lnTo>
                    <a:pt x="2973" y="3971"/>
                  </a:lnTo>
                  <a:lnTo>
                    <a:pt x="268" y="2409"/>
                  </a:lnTo>
                  <a:lnTo>
                    <a:pt x="4174" y="154"/>
                  </a:lnTo>
                  <a:close/>
                  <a:moveTo>
                    <a:pt x="4174" y="1"/>
                  </a:moveTo>
                  <a:lnTo>
                    <a:pt x="1" y="2409"/>
                  </a:lnTo>
                  <a:lnTo>
                    <a:pt x="2973" y="4126"/>
                  </a:lnTo>
                  <a:lnTo>
                    <a:pt x="7146" y="1716"/>
                  </a:lnTo>
                  <a:lnTo>
                    <a:pt x="4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688;p56">
              <a:extLst>
                <a:ext uri="{FF2B5EF4-FFF2-40B4-BE49-F238E27FC236}">
                  <a16:creationId xmlns:a16="http://schemas.microsoft.com/office/drawing/2014/main" id="{9655A64D-029A-3F9C-E5DA-AFAF2F85A140}"/>
                </a:ext>
              </a:extLst>
            </p:cNvPr>
            <p:cNvSpPr/>
            <p:nvPr/>
          </p:nvSpPr>
          <p:spPr>
            <a:xfrm>
              <a:off x="-3089605" y="4109551"/>
              <a:ext cx="234315" cy="134087"/>
            </a:xfrm>
            <a:custGeom>
              <a:avLst/>
              <a:gdLst/>
              <a:ahLst/>
              <a:cxnLst/>
              <a:rect l="l" t="t" r="r" b="b"/>
              <a:pathLst>
                <a:path w="3827" h="2190" extrusionOk="0">
                  <a:moveTo>
                    <a:pt x="3117" y="0"/>
                  </a:moveTo>
                  <a:cubicBezTo>
                    <a:pt x="3071" y="0"/>
                    <a:pt x="3026" y="10"/>
                    <a:pt x="2992" y="30"/>
                  </a:cubicBezTo>
                  <a:lnTo>
                    <a:pt x="69" y="1718"/>
                  </a:lnTo>
                  <a:cubicBezTo>
                    <a:pt x="0" y="1757"/>
                    <a:pt x="0" y="1823"/>
                    <a:pt x="69" y="1862"/>
                  </a:cubicBezTo>
                  <a:lnTo>
                    <a:pt x="585" y="2159"/>
                  </a:lnTo>
                  <a:cubicBezTo>
                    <a:pt x="605" y="2172"/>
                    <a:pt x="630" y="2180"/>
                    <a:pt x="656" y="2185"/>
                  </a:cubicBezTo>
                  <a:cubicBezTo>
                    <a:pt x="673" y="2188"/>
                    <a:pt x="690" y="2190"/>
                    <a:pt x="708" y="2190"/>
                  </a:cubicBezTo>
                  <a:cubicBezTo>
                    <a:pt x="754" y="2190"/>
                    <a:pt x="800" y="2180"/>
                    <a:pt x="835" y="2159"/>
                  </a:cubicBezTo>
                  <a:lnTo>
                    <a:pt x="3758" y="472"/>
                  </a:lnTo>
                  <a:cubicBezTo>
                    <a:pt x="3825" y="433"/>
                    <a:pt x="3827" y="368"/>
                    <a:pt x="3758" y="328"/>
                  </a:cubicBezTo>
                  <a:lnTo>
                    <a:pt x="3242" y="30"/>
                  </a:lnTo>
                  <a:cubicBezTo>
                    <a:pt x="3207" y="10"/>
                    <a:pt x="3162" y="0"/>
                    <a:pt x="3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689;p56">
              <a:extLst>
                <a:ext uri="{FF2B5EF4-FFF2-40B4-BE49-F238E27FC236}">
                  <a16:creationId xmlns:a16="http://schemas.microsoft.com/office/drawing/2014/main" id="{EC8A8651-D86B-B72A-77DD-09715510817E}"/>
                </a:ext>
              </a:extLst>
            </p:cNvPr>
            <p:cNvSpPr/>
            <p:nvPr/>
          </p:nvSpPr>
          <p:spPr>
            <a:xfrm>
              <a:off x="-3027157" y="4145673"/>
              <a:ext cx="234315" cy="134026"/>
            </a:xfrm>
            <a:custGeom>
              <a:avLst/>
              <a:gdLst/>
              <a:ahLst/>
              <a:cxnLst/>
              <a:rect l="l" t="t" r="r" b="b"/>
              <a:pathLst>
                <a:path w="3827" h="2189" extrusionOk="0">
                  <a:moveTo>
                    <a:pt x="3118" y="0"/>
                  </a:moveTo>
                  <a:cubicBezTo>
                    <a:pt x="3073" y="0"/>
                    <a:pt x="3027" y="10"/>
                    <a:pt x="2993" y="30"/>
                  </a:cubicBezTo>
                  <a:lnTo>
                    <a:pt x="69" y="1718"/>
                  </a:lnTo>
                  <a:cubicBezTo>
                    <a:pt x="0" y="1757"/>
                    <a:pt x="0" y="1822"/>
                    <a:pt x="69" y="1861"/>
                  </a:cubicBezTo>
                  <a:lnTo>
                    <a:pt x="585" y="2159"/>
                  </a:lnTo>
                  <a:cubicBezTo>
                    <a:pt x="620" y="2179"/>
                    <a:pt x="665" y="2189"/>
                    <a:pt x="710" y="2189"/>
                  </a:cubicBezTo>
                  <a:cubicBezTo>
                    <a:pt x="755" y="2189"/>
                    <a:pt x="800" y="2179"/>
                    <a:pt x="835" y="2159"/>
                  </a:cubicBezTo>
                  <a:lnTo>
                    <a:pt x="3758" y="471"/>
                  </a:lnTo>
                  <a:cubicBezTo>
                    <a:pt x="3827" y="432"/>
                    <a:pt x="3827" y="368"/>
                    <a:pt x="3758" y="327"/>
                  </a:cubicBezTo>
                  <a:lnTo>
                    <a:pt x="3242" y="30"/>
                  </a:lnTo>
                  <a:cubicBezTo>
                    <a:pt x="3208" y="10"/>
                    <a:pt x="3163" y="0"/>
                    <a:pt x="3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690;p56">
              <a:extLst>
                <a:ext uri="{FF2B5EF4-FFF2-40B4-BE49-F238E27FC236}">
                  <a16:creationId xmlns:a16="http://schemas.microsoft.com/office/drawing/2014/main" id="{1085A292-376F-A654-1778-4C6C5D89811F}"/>
                </a:ext>
              </a:extLst>
            </p:cNvPr>
            <p:cNvSpPr/>
            <p:nvPr/>
          </p:nvSpPr>
          <p:spPr>
            <a:xfrm>
              <a:off x="-4423316" y="3570905"/>
              <a:ext cx="419649" cy="242336"/>
            </a:xfrm>
            <a:custGeom>
              <a:avLst/>
              <a:gdLst/>
              <a:ahLst/>
              <a:cxnLst/>
              <a:rect l="l" t="t" r="r" b="b"/>
              <a:pathLst>
                <a:path w="6854" h="3958" extrusionOk="0">
                  <a:moveTo>
                    <a:pt x="2851" y="148"/>
                  </a:moveTo>
                  <a:lnTo>
                    <a:pt x="6598" y="2311"/>
                  </a:lnTo>
                  <a:lnTo>
                    <a:pt x="4004" y="3810"/>
                  </a:lnTo>
                  <a:lnTo>
                    <a:pt x="256" y="1646"/>
                  </a:lnTo>
                  <a:lnTo>
                    <a:pt x="2851" y="148"/>
                  </a:lnTo>
                  <a:close/>
                  <a:moveTo>
                    <a:pt x="2851" y="1"/>
                  </a:moveTo>
                  <a:lnTo>
                    <a:pt x="1" y="1646"/>
                  </a:lnTo>
                  <a:lnTo>
                    <a:pt x="4004" y="3958"/>
                  </a:lnTo>
                  <a:lnTo>
                    <a:pt x="6854" y="2311"/>
                  </a:lnTo>
                  <a:lnTo>
                    <a:pt x="28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691;p56">
              <a:extLst>
                <a:ext uri="{FF2B5EF4-FFF2-40B4-BE49-F238E27FC236}">
                  <a16:creationId xmlns:a16="http://schemas.microsoft.com/office/drawing/2014/main" id="{A3A68C61-1597-A6E8-D13A-DF688F5A3DE1}"/>
                </a:ext>
              </a:extLst>
            </p:cNvPr>
            <p:cNvSpPr/>
            <p:nvPr/>
          </p:nvSpPr>
          <p:spPr>
            <a:xfrm>
              <a:off x="-4293643" y="3609170"/>
              <a:ext cx="224825" cy="128638"/>
            </a:xfrm>
            <a:custGeom>
              <a:avLst/>
              <a:gdLst/>
              <a:ahLst/>
              <a:cxnLst/>
              <a:rect l="l" t="t" r="r" b="b"/>
              <a:pathLst>
                <a:path w="3672" h="2101" extrusionOk="0">
                  <a:moveTo>
                    <a:pt x="681" y="0"/>
                  </a:moveTo>
                  <a:cubicBezTo>
                    <a:pt x="638" y="0"/>
                    <a:pt x="595" y="10"/>
                    <a:pt x="562" y="29"/>
                  </a:cubicBezTo>
                  <a:lnTo>
                    <a:pt x="67" y="315"/>
                  </a:lnTo>
                  <a:cubicBezTo>
                    <a:pt x="1" y="352"/>
                    <a:pt x="1" y="415"/>
                    <a:pt x="67" y="452"/>
                  </a:cubicBezTo>
                  <a:lnTo>
                    <a:pt x="2871" y="2072"/>
                  </a:lnTo>
                  <a:cubicBezTo>
                    <a:pt x="2904" y="2091"/>
                    <a:pt x="2948" y="2101"/>
                    <a:pt x="2992" y="2101"/>
                  </a:cubicBezTo>
                  <a:cubicBezTo>
                    <a:pt x="3009" y="2101"/>
                    <a:pt x="3026" y="2099"/>
                    <a:pt x="3042" y="2096"/>
                  </a:cubicBezTo>
                  <a:cubicBezTo>
                    <a:pt x="3067" y="2091"/>
                    <a:pt x="3091" y="2083"/>
                    <a:pt x="3111" y="2072"/>
                  </a:cubicBezTo>
                  <a:lnTo>
                    <a:pt x="3605" y="1787"/>
                  </a:lnTo>
                  <a:cubicBezTo>
                    <a:pt x="3672" y="1748"/>
                    <a:pt x="3672" y="1686"/>
                    <a:pt x="3605" y="1648"/>
                  </a:cubicBezTo>
                  <a:lnTo>
                    <a:pt x="800" y="29"/>
                  </a:lnTo>
                  <a:cubicBezTo>
                    <a:pt x="768" y="10"/>
                    <a:pt x="725" y="0"/>
                    <a:pt x="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692;p56">
              <a:extLst>
                <a:ext uri="{FF2B5EF4-FFF2-40B4-BE49-F238E27FC236}">
                  <a16:creationId xmlns:a16="http://schemas.microsoft.com/office/drawing/2014/main" id="{B56F215A-3FED-4B60-4381-60132922CCBB}"/>
                </a:ext>
              </a:extLst>
            </p:cNvPr>
            <p:cNvSpPr/>
            <p:nvPr/>
          </p:nvSpPr>
          <p:spPr>
            <a:xfrm>
              <a:off x="-4353582" y="3643761"/>
              <a:ext cx="224825" cy="128638"/>
            </a:xfrm>
            <a:custGeom>
              <a:avLst/>
              <a:gdLst/>
              <a:ahLst/>
              <a:cxnLst/>
              <a:rect l="l" t="t" r="r" b="b"/>
              <a:pathLst>
                <a:path w="3672" h="2101" extrusionOk="0">
                  <a:moveTo>
                    <a:pt x="681" y="0"/>
                  </a:moveTo>
                  <a:cubicBezTo>
                    <a:pt x="637" y="0"/>
                    <a:pt x="594" y="10"/>
                    <a:pt x="561" y="29"/>
                  </a:cubicBezTo>
                  <a:lnTo>
                    <a:pt x="67" y="315"/>
                  </a:lnTo>
                  <a:cubicBezTo>
                    <a:pt x="0" y="352"/>
                    <a:pt x="1" y="415"/>
                    <a:pt x="67" y="453"/>
                  </a:cubicBezTo>
                  <a:lnTo>
                    <a:pt x="2872" y="2072"/>
                  </a:lnTo>
                  <a:cubicBezTo>
                    <a:pt x="2904" y="2091"/>
                    <a:pt x="2947" y="2101"/>
                    <a:pt x="2990" y="2101"/>
                  </a:cubicBezTo>
                  <a:cubicBezTo>
                    <a:pt x="3034" y="2101"/>
                    <a:pt x="3077" y="2091"/>
                    <a:pt x="3110" y="2072"/>
                  </a:cubicBezTo>
                  <a:lnTo>
                    <a:pt x="3605" y="1787"/>
                  </a:lnTo>
                  <a:cubicBezTo>
                    <a:pt x="3671" y="1749"/>
                    <a:pt x="3671" y="1687"/>
                    <a:pt x="3605" y="1648"/>
                  </a:cubicBezTo>
                  <a:lnTo>
                    <a:pt x="801" y="29"/>
                  </a:lnTo>
                  <a:cubicBezTo>
                    <a:pt x="768" y="10"/>
                    <a:pt x="724" y="0"/>
                    <a:pt x="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693;p56">
              <a:extLst>
                <a:ext uri="{FF2B5EF4-FFF2-40B4-BE49-F238E27FC236}">
                  <a16:creationId xmlns:a16="http://schemas.microsoft.com/office/drawing/2014/main" id="{97002D15-DC54-3845-169F-976ED6AE5C47}"/>
                </a:ext>
              </a:extLst>
            </p:cNvPr>
            <p:cNvSpPr/>
            <p:nvPr/>
          </p:nvSpPr>
          <p:spPr>
            <a:xfrm>
              <a:off x="-2427281" y="3510049"/>
              <a:ext cx="69003" cy="31471"/>
            </a:xfrm>
            <a:custGeom>
              <a:avLst/>
              <a:gdLst/>
              <a:ahLst/>
              <a:cxnLst/>
              <a:rect l="l" t="t" r="r" b="b"/>
              <a:pathLst>
                <a:path w="1127" h="514" extrusionOk="0">
                  <a:moveTo>
                    <a:pt x="591" y="182"/>
                  </a:moveTo>
                  <a:lnTo>
                    <a:pt x="723" y="258"/>
                  </a:lnTo>
                  <a:lnTo>
                    <a:pt x="554" y="324"/>
                  </a:lnTo>
                  <a:lnTo>
                    <a:pt x="424" y="248"/>
                  </a:lnTo>
                  <a:lnTo>
                    <a:pt x="591" y="182"/>
                  </a:lnTo>
                  <a:close/>
                  <a:moveTo>
                    <a:pt x="796" y="0"/>
                  </a:moveTo>
                  <a:cubicBezTo>
                    <a:pt x="790" y="0"/>
                    <a:pt x="785" y="1"/>
                    <a:pt x="781" y="3"/>
                  </a:cubicBezTo>
                  <a:lnTo>
                    <a:pt x="582" y="83"/>
                  </a:lnTo>
                  <a:lnTo>
                    <a:pt x="465" y="14"/>
                  </a:lnTo>
                  <a:cubicBezTo>
                    <a:pt x="456" y="9"/>
                    <a:pt x="446" y="7"/>
                    <a:pt x="435" y="7"/>
                  </a:cubicBezTo>
                  <a:cubicBezTo>
                    <a:pt x="433" y="7"/>
                    <a:pt x="430" y="7"/>
                    <a:pt x="428" y="7"/>
                  </a:cubicBezTo>
                  <a:cubicBezTo>
                    <a:pt x="413" y="8"/>
                    <a:pt x="401" y="12"/>
                    <a:pt x="390" y="19"/>
                  </a:cubicBezTo>
                  <a:cubicBezTo>
                    <a:pt x="377" y="26"/>
                    <a:pt x="370" y="33"/>
                    <a:pt x="368" y="41"/>
                  </a:cubicBezTo>
                  <a:cubicBezTo>
                    <a:pt x="367" y="49"/>
                    <a:pt x="373" y="56"/>
                    <a:pt x="385" y="64"/>
                  </a:cubicBezTo>
                  <a:lnTo>
                    <a:pt x="482" y="119"/>
                  </a:lnTo>
                  <a:lnTo>
                    <a:pt x="314" y="186"/>
                  </a:lnTo>
                  <a:lnTo>
                    <a:pt x="198" y="119"/>
                  </a:lnTo>
                  <a:cubicBezTo>
                    <a:pt x="190" y="114"/>
                    <a:pt x="180" y="112"/>
                    <a:pt x="168" y="112"/>
                  </a:cubicBezTo>
                  <a:cubicBezTo>
                    <a:pt x="166" y="112"/>
                    <a:pt x="164" y="112"/>
                    <a:pt x="161" y="112"/>
                  </a:cubicBezTo>
                  <a:cubicBezTo>
                    <a:pt x="147" y="113"/>
                    <a:pt x="133" y="116"/>
                    <a:pt x="122" y="123"/>
                  </a:cubicBezTo>
                  <a:cubicBezTo>
                    <a:pt x="109" y="130"/>
                    <a:pt x="104" y="138"/>
                    <a:pt x="103" y="146"/>
                  </a:cubicBezTo>
                  <a:cubicBezTo>
                    <a:pt x="102" y="154"/>
                    <a:pt x="106" y="162"/>
                    <a:pt x="117" y="168"/>
                  </a:cubicBezTo>
                  <a:lnTo>
                    <a:pt x="213" y="223"/>
                  </a:lnTo>
                  <a:lnTo>
                    <a:pt x="19" y="302"/>
                  </a:lnTo>
                  <a:cubicBezTo>
                    <a:pt x="5" y="310"/>
                    <a:pt x="0" y="319"/>
                    <a:pt x="5" y="330"/>
                  </a:cubicBezTo>
                  <a:cubicBezTo>
                    <a:pt x="9" y="342"/>
                    <a:pt x="19" y="352"/>
                    <a:pt x="34" y="360"/>
                  </a:cubicBezTo>
                  <a:cubicBezTo>
                    <a:pt x="44" y="365"/>
                    <a:pt x="55" y="370"/>
                    <a:pt x="71" y="372"/>
                  </a:cubicBezTo>
                  <a:cubicBezTo>
                    <a:pt x="78" y="374"/>
                    <a:pt x="85" y="374"/>
                    <a:pt x="91" y="374"/>
                  </a:cubicBezTo>
                  <a:cubicBezTo>
                    <a:pt x="98" y="374"/>
                    <a:pt x="104" y="373"/>
                    <a:pt x="109" y="371"/>
                  </a:cubicBezTo>
                  <a:lnTo>
                    <a:pt x="323" y="287"/>
                  </a:lnTo>
                  <a:lnTo>
                    <a:pt x="454" y="362"/>
                  </a:lnTo>
                  <a:lnTo>
                    <a:pt x="258" y="440"/>
                  </a:lnTo>
                  <a:cubicBezTo>
                    <a:pt x="245" y="449"/>
                    <a:pt x="239" y="458"/>
                    <a:pt x="243" y="469"/>
                  </a:cubicBezTo>
                  <a:cubicBezTo>
                    <a:pt x="248" y="480"/>
                    <a:pt x="258" y="489"/>
                    <a:pt x="274" y="498"/>
                  </a:cubicBezTo>
                  <a:cubicBezTo>
                    <a:pt x="284" y="504"/>
                    <a:pt x="296" y="508"/>
                    <a:pt x="312" y="512"/>
                  </a:cubicBezTo>
                  <a:cubicBezTo>
                    <a:pt x="319" y="513"/>
                    <a:pt x="325" y="513"/>
                    <a:pt x="330" y="513"/>
                  </a:cubicBezTo>
                  <a:cubicBezTo>
                    <a:pt x="337" y="513"/>
                    <a:pt x="343" y="512"/>
                    <a:pt x="348" y="511"/>
                  </a:cubicBezTo>
                  <a:lnTo>
                    <a:pt x="563" y="425"/>
                  </a:lnTo>
                  <a:lnTo>
                    <a:pt x="679" y="493"/>
                  </a:lnTo>
                  <a:cubicBezTo>
                    <a:pt x="687" y="496"/>
                    <a:pt x="697" y="500"/>
                    <a:pt x="710" y="500"/>
                  </a:cubicBezTo>
                  <a:cubicBezTo>
                    <a:pt x="712" y="500"/>
                    <a:pt x="714" y="499"/>
                    <a:pt x="716" y="499"/>
                  </a:cubicBezTo>
                  <a:cubicBezTo>
                    <a:pt x="732" y="499"/>
                    <a:pt x="746" y="496"/>
                    <a:pt x="757" y="489"/>
                  </a:cubicBezTo>
                  <a:cubicBezTo>
                    <a:pt x="769" y="482"/>
                    <a:pt x="775" y="475"/>
                    <a:pt x="775" y="466"/>
                  </a:cubicBezTo>
                  <a:cubicBezTo>
                    <a:pt x="775" y="457"/>
                    <a:pt x="769" y="449"/>
                    <a:pt x="760" y="443"/>
                  </a:cubicBezTo>
                  <a:lnTo>
                    <a:pt x="663" y="387"/>
                  </a:lnTo>
                  <a:lnTo>
                    <a:pt x="832" y="321"/>
                  </a:lnTo>
                  <a:lnTo>
                    <a:pt x="947" y="388"/>
                  </a:lnTo>
                  <a:cubicBezTo>
                    <a:pt x="956" y="392"/>
                    <a:pt x="969" y="395"/>
                    <a:pt x="983" y="395"/>
                  </a:cubicBezTo>
                  <a:cubicBezTo>
                    <a:pt x="999" y="395"/>
                    <a:pt x="1012" y="390"/>
                    <a:pt x="1024" y="383"/>
                  </a:cubicBezTo>
                  <a:cubicBezTo>
                    <a:pt x="1035" y="377"/>
                    <a:pt x="1042" y="369"/>
                    <a:pt x="1042" y="361"/>
                  </a:cubicBezTo>
                  <a:cubicBezTo>
                    <a:pt x="1042" y="352"/>
                    <a:pt x="1036" y="344"/>
                    <a:pt x="1027" y="338"/>
                  </a:cubicBezTo>
                  <a:lnTo>
                    <a:pt x="930" y="283"/>
                  </a:lnTo>
                  <a:lnTo>
                    <a:pt x="1106" y="213"/>
                  </a:lnTo>
                  <a:cubicBezTo>
                    <a:pt x="1121" y="204"/>
                    <a:pt x="1126" y="195"/>
                    <a:pt x="1122" y="184"/>
                  </a:cubicBezTo>
                  <a:cubicBezTo>
                    <a:pt x="1117" y="174"/>
                    <a:pt x="1108" y="165"/>
                    <a:pt x="1094" y="157"/>
                  </a:cubicBezTo>
                  <a:cubicBezTo>
                    <a:pt x="1082" y="150"/>
                    <a:pt x="1070" y="145"/>
                    <a:pt x="1056" y="142"/>
                  </a:cubicBezTo>
                  <a:cubicBezTo>
                    <a:pt x="1049" y="141"/>
                    <a:pt x="1043" y="140"/>
                    <a:pt x="1037" y="140"/>
                  </a:cubicBezTo>
                  <a:cubicBezTo>
                    <a:pt x="1031" y="140"/>
                    <a:pt x="1026" y="141"/>
                    <a:pt x="1022" y="142"/>
                  </a:cubicBezTo>
                  <a:lnTo>
                    <a:pt x="822" y="220"/>
                  </a:lnTo>
                  <a:lnTo>
                    <a:pt x="690" y="145"/>
                  </a:lnTo>
                  <a:lnTo>
                    <a:pt x="865" y="75"/>
                  </a:lnTo>
                  <a:cubicBezTo>
                    <a:pt x="881" y="66"/>
                    <a:pt x="886" y="57"/>
                    <a:pt x="882" y="47"/>
                  </a:cubicBezTo>
                  <a:cubicBezTo>
                    <a:pt x="877" y="35"/>
                    <a:pt x="868" y="26"/>
                    <a:pt x="853" y="17"/>
                  </a:cubicBezTo>
                  <a:cubicBezTo>
                    <a:pt x="841" y="11"/>
                    <a:pt x="829" y="6"/>
                    <a:pt x="815" y="3"/>
                  </a:cubicBezTo>
                  <a:cubicBezTo>
                    <a:pt x="808" y="1"/>
                    <a:pt x="802" y="0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694;p56">
              <a:extLst>
                <a:ext uri="{FF2B5EF4-FFF2-40B4-BE49-F238E27FC236}">
                  <a16:creationId xmlns:a16="http://schemas.microsoft.com/office/drawing/2014/main" id="{6F790770-6184-6443-545A-4EDD7035D37F}"/>
                </a:ext>
              </a:extLst>
            </p:cNvPr>
            <p:cNvSpPr/>
            <p:nvPr/>
          </p:nvSpPr>
          <p:spPr>
            <a:xfrm>
              <a:off x="-2366791" y="3540110"/>
              <a:ext cx="66982" cy="36001"/>
            </a:xfrm>
            <a:custGeom>
              <a:avLst/>
              <a:gdLst/>
              <a:ahLst/>
              <a:cxnLst/>
              <a:rect l="l" t="t" r="r" b="b"/>
              <a:pathLst>
                <a:path w="1094" h="588" extrusionOk="0">
                  <a:moveTo>
                    <a:pt x="432" y="292"/>
                  </a:moveTo>
                  <a:cubicBezTo>
                    <a:pt x="443" y="292"/>
                    <a:pt x="455" y="293"/>
                    <a:pt x="468" y="297"/>
                  </a:cubicBezTo>
                  <a:cubicBezTo>
                    <a:pt x="503" y="304"/>
                    <a:pt x="542" y="321"/>
                    <a:pt x="585" y="347"/>
                  </a:cubicBezTo>
                  <a:lnTo>
                    <a:pt x="619" y="366"/>
                  </a:lnTo>
                  <a:lnTo>
                    <a:pt x="577" y="391"/>
                  </a:lnTo>
                  <a:cubicBezTo>
                    <a:pt x="566" y="397"/>
                    <a:pt x="554" y="401"/>
                    <a:pt x="538" y="404"/>
                  </a:cubicBezTo>
                  <a:cubicBezTo>
                    <a:pt x="526" y="405"/>
                    <a:pt x="514" y="406"/>
                    <a:pt x="502" y="406"/>
                  </a:cubicBezTo>
                  <a:cubicBezTo>
                    <a:pt x="497" y="406"/>
                    <a:pt x="492" y="406"/>
                    <a:pt x="487" y="406"/>
                  </a:cubicBezTo>
                  <a:cubicBezTo>
                    <a:pt x="470" y="405"/>
                    <a:pt x="452" y="401"/>
                    <a:pt x="434" y="397"/>
                  </a:cubicBezTo>
                  <a:cubicBezTo>
                    <a:pt x="415" y="392"/>
                    <a:pt x="399" y="384"/>
                    <a:pt x="384" y="377"/>
                  </a:cubicBezTo>
                  <a:cubicBezTo>
                    <a:pt x="365" y="365"/>
                    <a:pt x="353" y="354"/>
                    <a:pt x="351" y="342"/>
                  </a:cubicBezTo>
                  <a:cubicBezTo>
                    <a:pt x="348" y="329"/>
                    <a:pt x="356" y="318"/>
                    <a:pt x="375" y="307"/>
                  </a:cubicBezTo>
                  <a:cubicBezTo>
                    <a:pt x="393" y="297"/>
                    <a:pt x="411" y="292"/>
                    <a:pt x="432" y="292"/>
                  </a:cubicBezTo>
                  <a:close/>
                  <a:moveTo>
                    <a:pt x="525" y="0"/>
                  </a:moveTo>
                  <a:cubicBezTo>
                    <a:pt x="521" y="0"/>
                    <a:pt x="517" y="0"/>
                    <a:pt x="513" y="0"/>
                  </a:cubicBezTo>
                  <a:cubicBezTo>
                    <a:pt x="450" y="2"/>
                    <a:pt x="389" y="12"/>
                    <a:pt x="330" y="29"/>
                  </a:cubicBezTo>
                  <a:cubicBezTo>
                    <a:pt x="270" y="45"/>
                    <a:pt x="215" y="69"/>
                    <a:pt x="164" y="98"/>
                  </a:cubicBezTo>
                  <a:cubicBezTo>
                    <a:pt x="104" y="132"/>
                    <a:pt x="63" y="167"/>
                    <a:pt x="38" y="203"/>
                  </a:cubicBezTo>
                  <a:cubicBezTo>
                    <a:pt x="12" y="238"/>
                    <a:pt x="1" y="273"/>
                    <a:pt x="3" y="307"/>
                  </a:cubicBezTo>
                  <a:cubicBezTo>
                    <a:pt x="5" y="341"/>
                    <a:pt x="19" y="373"/>
                    <a:pt x="45" y="404"/>
                  </a:cubicBezTo>
                  <a:cubicBezTo>
                    <a:pt x="71" y="434"/>
                    <a:pt x="104" y="462"/>
                    <a:pt x="147" y="487"/>
                  </a:cubicBezTo>
                  <a:cubicBezTo>
                    <a:pt x="166" y="498"/>
                    <a:pt x="189" y="509"/>
                    <a:pt x="215" y="522"/>
                  </a:cubicBezTo>
                  <a:cubicBezTo>
                    <a:pt x="241" y="533"/>
                    <a:pt x="267" y="543"/>
                    <a:pt x="292" y="551"/>
                  </a:cubicBezTo>
                  <a:cubicBezTo>
                    <a:pt x="318" y="560"/>
                    <a:pt x="342" y="566"/>
                    <a:pt x="362" y="569"/>
                  </a:cubicBezTo>
                  <a:cubicBezTo>
                    <a:pt x="371" y="570"/>
                    <a:pt x="378" y="571"/>
                    <a:pt x="385" y="571"/>
                  </a:cubicBezTo>
                  <a:cubicBezTo>
                    <a:pt x="395" y="571"/>
                    <a:pt x="403" y="570"/>
                    <a:pt x="410" y="567"/>
                  </a:cubicBezTo>
                  <a:cubicBezTo>
                    <a:pt x="415" y="563"/>
                    <a:pt x="419" y="558"/>
                    <a:pt x="421" y="550"/>
                  </a:cubicBezTo>
                  <a:cubicBezTo>
                    <a:pt x="424" y="542"/>
                    <a:pt x="421" y="535"/>
                    <a:pt x="411" y="530"/>
                  </a:cubicBezTo>
                  <a:cubicBezTo>
                    <a:pt x="404" y="526"/>
                    <a:pt x="396" y="523"/>
                    <a:pt x="385" y="521"/>
                  </a:cubicBezTo>
                  <a:cubicBezTo>
                    <a:pt x="375" y="517"/>
                    <a:pt x="361" y="513"/>
                    <a:pt x="345" y="508"/>
                  </a:cubicBezTo>
                  <a:cubicBezTo>
                    <a:pt x="330" y="504"/>
                    <a:pt x="312" y="497"/>
                    <a:pt x="291" y="489"/>
                  </a:cubicBezTo>
                  <a:cubicBezTo>
                    <a:pt x="272" y="481"/>
                    <a:pt x="250" y="470"/>
                    <a:pt x="227" y="457"/>
                  </a:cubicBezTo>
                  <a:cubicBezTo>
                    <a:pt x="177" y="427"/>
                    <a:pt x="143" y="399"/>
                    <a:pt x="125" y="371"/>
                  </a:cubicBezTo>
                  <a:cubicBezTo>
                    <a:pt x="106" y="343"/>
                    <a:pt x="100" y="316"/>
                    <a:pt x="106" y="289"/>
                  </a:cubicBezTo>
                  <a:cubicBezTo>
                    <a:pt x="111" y="263"/>
                    <a:pt x="127" y="237"/>
                    <a:pt x="153" y="213"/>
                  </a:cubicBezTo>
                  <a:cubicBezTo>
                    <a:pt x="178" y="188"/>
                    <a:pt x="209" y="166"/>
                    <a:pt x="245" y="145"/>
                  </a:cubicBezTo>
                  <a:cubicBezTo>
                    <a:pt x="285" y="122"/>
                    <a:pt x="327" y="103"/>
                    <a:pt x="372" y="87"/>
                  </a:cubicBezTo>
                  <a:cubicBezTo>
                    <a:pt x="417" y="73"/>
                    <a:pt x="466" y="64"/>
                    <a:pt x="517" y="60"/>
                  </a:cubicBezTo>
                  <a:cubicBezTo>
                    <a:pt x="525" y="60"/>
                    <a:pt x="533" y="60"/>
                    <a:pt x="541" y="60"/>
                  </a:cubicBezTo>
                  <a:cubicBezTo>
                    <a:pt x="584" y="60"/>
                    <a:pt x="628" y="64"/>
                    <a:pt x="673" y="75"/>
                  </a:cubicBezTo>
                  <a:cubicBezTo>
                    <a:pt x="727" y="87"/>
                    <a:pt x="782" y="110"/>
                    <a:pt x="840" y="143"/>
                  </a:cubicBezTo>
                  <a:cubicBezTo>
                    <a:pt x="939" y="200"/>
                    <a:pt x="987" y="256"/>
                    <a:pt x="984" y="312"/>
                  </a:cubicBezTo>
                  <a:cubicBezTo>
                    <a:pt x="981" y="368"/>
                    <a:pt x="932" y="422"/>
                    <a:pt x="840" y="476"/>
                  </a:cubicBezTo>
                  <a:cubicBezTo>
                    <a:pt x="825" y="484"/>
                    <a:pt x="808" y="493"/>
                    <a:pt x="789" y="502"/>
                  </a:cubicBezTo>
                  <a:cubicBezTo>
                    <a:pt x="770" y="512"/>
                    <a:pt x="751" y="518"/>
                    <a:pt x="729" y="525"/>
                  </a:cubicBezTo>
                  <a:cubicBezTo>
                    <a:pt x="709" y="531"/>
                    <a:pt x="689" y="534"/>
                    <a:pt x="670" y="535"/>
                  </a:cubicBezTo>
                  <a:cubicBezTo>
                    <a:pt x="668" y="535"/>
                    <a:pt x="666" y="535"/>
                    <a:pt x="664" y="535"/>
                  </a:cubicBezTo>
                  <a:cubicBezTo>
                    <a:pt x="647" y="535"/>
                    <a:pt x="632" y="531"/>
                    <a:pt x="618" y="523"/>
                  </a:cubicBezTo>
                  <a:cubicBezTo>
                    <a:pt x="606" y="516"/>
                    <a:pt x="599" y="507"/>
                    <a:pt x="598" y="497"/>
                  </a:cubicBezTo>
                  <a:cubicBezTo>
                    <a:pt x="598" y="487"/>
                    <a:pt x="604" y="477"/>
                    <a:pt x="619" y="466"/>
                  </a:cubicBezTo>
                  <a:lnTo>
                    <a:pt x="792" y="364"/>
                  </a:lnTo>
                  <a:cubicBezTo>
                    <a:pt x="815" y="352"/>
                    <a:pt x="830" y="338"/>
                    <a:pt x="838" y="323"/>
                  </a:cubicBezTo>
                  <a:cubicBezTo>
                    <a:pt x="845" y="308"/>
                    <a:pt x="847" y="293"/>
                    <a:pt x="843" y="277"/>
                  </a:cubicBezTo>
                  <a:cubicBezTo>
                    <a:pt x="839" y="262"/>
                    <a:pt x="828" y="246"/>
                    <a:pt x="814" y="230"/>
                  </a:cubicBezTo>
                  <a:cubicBezTo>
                    <a:pt x="798" y="214"/>
                    <a:pt x="778" y="200"/>
                    <a:pt x="753" y="185"/>
                  </a:cubicBezTo>
                  <a:cubicBezTo>
                    <a:pt x="735" y="175"/>
                    <a:pt x="715" y="165"/>
                    <a:pt x="693" y="156"/>
                  </a:cubicBezTo>
                  <a:cubicBezTo>
                    <a:pt x="672" y="147"/>
                    <a:pt x="651" y="140"/>
                    <a:pt x="630" y="134"/>
                  </a:cubicBezTo>
                  <a:cubicBezTo>
                    <a:pt x="610" y="130"/>
                    <a:pt x="591" y="127"/>
                    <a:pt x="574" y="125"/>
                  </a:cubicBezTo>
                  <a:cubicBezTo>
                    <a:pt x="571" y="125"/>
                    <a:pt x="569" y="125"/>
                    <a:pt x="566" y="125"/>
                  </a:cubicBezTo>
                  <a:cubicBezTo>
                    <a:pt x="554" y="125"/>
                    <a:pt x="544" y="127"/>
                    <a:pt x="537" y="131"/>
                  </a:cubicBezTo>
                  <a:cubicBezTo>
                    <a:pt x="530" y="136"/>
                    <a:pt x="523" y="142"/>
                    <a:pt x="519" y="151"/>
                  </a:cubicBezTo>
                  <a:cubicBezTo>
                    <a:pt x="514" y="160"/>
                    <a:pt x="517" y="168"/>
                    <a:pt x="526" y="173"/>
                  </a:cubicBezTo>
                  <a:cubicBezTo>
                    <a:pt x="530" y="176"/>
                    <a:pt x="537" y="177"/>
                    <a:pt x="545" y="179"/>
                  </a:cubicBezTo>
                  <a:cubicBezTo>
                    <a:pt x="554" y="182"/>
                    <a:pt x="564" y="183"/>
                    <a:pt x="575" y="186"/>
                  </a:cubicBezTo>
                  <a:cubicBezTo>
                    <a:pt x="586" y="188"/>
                    <a:pt x="600" y="193"/>
                    <a:pt x="615" y="198"/>
                  </a:cubicBezTo>
                  <a:cubicBezTo>
                    <a:pt x="629" y="203"/>
                    <a:pt x="645" y="211"/>
                    <a:pt x="663" y="221"/>
                  </a:cubicBezTo>
                  <a:cubicBezTo>
                    <a:pt x="729" y="259"/>
                    <a:pt x="737" y="294"/>
                    <a:pt x="685" y="324"/>
                  </a:cubicBezTo>
                  <a:lnTo>
                    <a:pt x="667" y="334"/>
                  </a:lnTo>
                  <a:lnTo>
                    <a:pt x="626" y="310"/>
                  </a:lnTo>
                  <a:cubicBezTo>
                    <a:pt x="592" y="291"/>
                    <a:pt x="560" y="274"/>
                    <a:pt x="529" y="261"/>
                  </a:cubicBezTo>
                  <a:cubicBezTo>
                    <a:pt x="497" y="246"/>
                    <a:pt x="467" y="236"/>
                    <a:pt x="437" y="230"/>
                  </a:cubicBezTo>
                  <a:cubicBezTo>
                    <a:pt x="416" y="225"/>
                    <a:pt x="396" y="223"/>
                    <a:pt x="377" y="223"/>
                  </a:cubicBezTo>
                  <a:cubicBezTo>
                    <a:pt x="369" y="223"/>
                    <a:pt x="361" y="224"/>
                    <a:pt x="353" y="225"/>
                  </a:cubicBezTo>
                  <a:cubicBezTo>
                    <a:pt x="326" y="228"/>
                    <a:pt x="300" y="236"/>
                    <a:pt x="277" y="250"/>
                  </a:cubicBezTo>
                  <a:cubicBezTo>
                    <a:pt x="255" y="262"/>
                    <a:pt x="242" y="275"/>
                    <a:pt x="235" y="288"/>
                  </a:cubicBezTo>
                  <a:cubicBezTo>
                    <a:pt x="228" y="301"/>
                    <a:pt x="227" y="315"/>
                    <a:pt x="231" y="327"/>
                  </a:cubicBezTo>
                  <a:cubicBezTo>
                    <a:pt x="235" y="341"/>
                    <a:pt x="244" y="354"/>
                    <a:pt x="256" y="366"/>
                  </a:cubicBezTo>
                  <a:cubicBezTo>
                    <a:pt x="269" y="379"/>
                    <a:pt x="285" y="390"/>
                    <a:pt x="303" y="400"/>
                  </a:cubicBezTo>
                  <a:cubicBezTo>
                    <a:pt x="334" y="419"/>
                    <a:pt x="367" y="431"/>
                    <a:pt x="399" y="436"/>
                  </a:cubicBezTo>
                  <a:cubicBezTo>
                    <a:pt x="433" y="442"/>
                    <a:pt x="469" y="444"/>
                    <a:pt x="509" y="444"/>
                  </a:cubicBezTo>
                  <a:cubicBezTo>
                    <a:pt x="493" y="459"/>
                    <a:pt x="488" y="476"/>
                    <a:pt x="495" y="496"/>
                  </a:cubicBezTo>
                  <a:cubicBezTo>
                    <a:pt x="501" y="515"/>
                    <a:pt x="520" y="535"/>
                    <a:pt x="553" y="553"/>
                  </a:cubicBezTo>
                  <a:cubicBezTo>
                    <a:pt x="581" y="569"/>
                    <a:pt x="610" y="579"/>
                    <a:pt x="642" y="584"/>
                  </a:cubicBezTo>
                  <a:cubicBezTo>
                    <a:pt x="658" y="586"/>
                    <a:pt x="674" y="587"/>
                    <a:pt x="690" y="587"/>
                  </a:cubicBezTo>
                  <a:cubicBezTo>
                    <a:pt x="706" y="587"/>
                    <a:pt x="723" y="586"/>
                    <a:pt x="740" y="584"/>
                  </a:cubicBezTo>
                  <a:cubicBezTo>
                    <a:pt x="772" y="579"/>
                    <a:pt x="806" y="570"/>
                    <a:pt x="839" y="558"/>
                  </a:cubicBezTo>
                  <a:cubicBezTo>
                    <a:pt x="871" y="545"/>
                    <a:pt x="904" y="531"/>
                    <a:pt x="933" y="513"/>
                  </a:cubicBezTo>
                  <a:cubicBezTo>
                    <a:pt x="1041" y="451"/>
                    <a:pt x="1093" y="384"/>
                    <a:pt x="1090" y="313"/>
                  </a:cubicBezTo>
                  <a:cubicBezTo>
                    <a:pt x="1085" y="243"/>
                    <a:pt x="1024" y="173"/>
                    <a:pt x="907" y="105"/>
                  </a:cubicBezTo>
                  <a:cubicBezTo>
                    <a:pt x="842" y="68"/>
                    <a:pt x="776" y="41"/>
                    <a:pt x="709" y="24"/>
                  </a:cubicBezTo>
                  <a:cubicBezTo>
                    <a:pt x="647" y="8"/>
                    <a:pt x="586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695;p56">
              <a:extLst>
                <a:ext uri="{FF2B5EF4-FFF2-40B4-BE49-F238E27FC236}">
                  <a16:creationId xmlns:a16="http://schemas.microsoft.com/office/drawing/2014/main" id="{0DFC2ACC-7CB5-F7AD-9DAB-6FCDCF37A99C}"/>
                </a:ext>
              </a:extLst>
            </p:cNvPr>
            <p:cNvSpPr/>
            <p:nvPr/>
          </p:nvSpPr>
          <p:spPr>
            <a:xfrm>
              <a:off x="-2311934" y="3570354"/>
              <a:ext cx="78983" cy="50573"/>
            </a:xfrm>
            <a:custGeom>
              <a:avLst/>
              <a:gdLst/>
              <a:ahLst/>
              <a:cxnLst/>
              <a:rect l="l" t="t" r="r" b="b"/>
              <a:pathLst>
                <a:path w="1290" h="826" extrusionOk="0">
                  <a:moveTo>
                    <a:pt x="628" y="65"/>
                  </a:moveTo>
                  <a:cubicBezTo>
                    <a:pt x="630" y="65"/>
                    <a:pt x="632" y="65"/>
                    <a:pt x="634" y="65"/>
                  </a:cubicBezTo>
                  <a:cubicBezTo>
                    <a:pt x="657" y="67"/>
                    <a:pt x="678" y="74"/>
                    <a:pt x="700" y="87"/>
                  </a:cubicBezTo>
                  <a:cubicBezTo>
                    <a:pt x="722" y="100"/>
                    <a:pt x="734" y="112"/>
                    <a:pt x="738" y="126"/>
                  </a:cubicBezTo>
                  <a:cubicBezTo>
                    <a:pt x="741" y="138"/>
                    <a:pt x="732" y="152"/>
                    <a:pt x="711" y="164"/>
                  </a:cubicBezTo>
                  <a:lnTo>
                    <a:pt x="557" y="252"/>
                  </a:lnTo>
                  <a:cubicBezTo>
                    <a:pt x="539" y="262"/>
                    <a:pt x="521" y="268"/>
                    <a:pt x="502" y="268"/>
                  </a:cubicBezTo>
                  <a:cubicBezTo>
                    <a:pt x="499" y="268"/>
                    <a:pt x="495" y="268"/>
                    <a:pt x="492" y="268"/>
                  </a:cubicBezTo>
                  <a:cubicBezTo>
                    <a:pt x="470" y="265"/>
                    <a:pt x="447" y="259"/>
                    <a:pt x="425" y="246"/>
                  </a:cubicBezTo>
                  <a:cubicBezTo>
                    <a:pt x="403" y="233"/>
                    <a:pt x="391" y="220"/>
                    <a:pt x="387" y="208"/>
                  </a:cubicBezTo>
                  <a:cubicBezTo>
                    <a:pt x="385" y="194"/>
                    <a:pt x="394" y="182"/>
                    <a:pt x="416" y="170"/>
                  </a:cubicBezTo>
                  <a:lnTo>
                    <a:pt x="569" y="82"/>
                  </a:lnTo>
                  <a:cubicBezTo>
                    <a:pt x="588" y="71"/>
                    <a:pt x="608" y="65"/>
                    <a:pt x="628" y="65"/>
                  </a:cubicBezTo>
                  <a:close/>
                  <a:moveTo>
                    <a:pt x="602" y="0"/>
                  </a:moveTo>
                  <a:cubicBezTo>
                    <a:pt x="562" y="0"/>
                    <a:pt x="523" y="11"/>
                    <a:pt x="485" y="33"/>
                  </a:cubicBezTo>
                  <a:lnTo>
                    <a:pt x="332" y="122"/>
                  </a:lnTo>
                  <a:cubicBezTo>
                    <a:pt x="309" y="136"/>
                    <a:pt x="293" y="149"/>
                    <a:pt x="285" y="163"/>
                  </a:cubicBezTo>
                  <a:cubicBezTo>
                    <a:pt x="277" y="178"/>
                    <a:pt x="275" y="191"/>
                    <a:pt x="278" y="205"/>
                  </a:cubicBezTo>
                  <a:cubicBezTo>
                    <a:pt x="282" y="218"/>
                    <a:pt x="291" y="232"/>
                    <a:pt x="304" y="245"/>
                  </a:cubicBezTo>
                  <a:cubicBezTo>
                    <a:pt x="319" y="259"/>
                    <a:pt x="337" y="272"/>
                    <a:pt x="359" y="285"/>
                  </a:cubicBezTo>
                  <a:cubicBezTo>
                    <a:pt x="380" y="297"/>
                    <a:pt x="402" y="307"/>
                    <a:pt x="426" y="315"/>
                  </a:cubicBezTo>
                  <a:cubicBezTo>
                    <a:pt x="449" y="324"/>
                    <a:pt x="473" y="328"/>
                    <a:pt x="497" y="331"/>
                  </a:cubicBezTo>
                  <a:cubicBezTo>
                    <a:pt x="505" y="331"/>
                    <a:pt x="512" y="332"/>
                    <a:pt x="520" y="332"/>
                  </a:cubicBezTo>
                  <a:cubicBezTo>
                    <a:pt x="536" y="332"/>
                    <a:pt x="552" y="330"/>
                    <a:pt x="568" y="327"/>
                  </a:cubicBezTo>
                  <a:cubicBezTo>
                    <a:pt x="592" y="322"/>
                    <a:pt x="616" y="313"/>
                    <a:pt x="640" y="299"/>
                  </a:cubicBezTo>
                  <a:lnTo>
                    <a:pt x="793" y="211"/>
                  </a:lnTo>
                  <a:cubicBezTo>
                    <a:pt x="816" y="198"/>
                    <a:pt x="832" y="183"/>
                    <a:pt x="840" y="170"/>
                  </a:cubicBezTo>
                  <a:cubicBezTo>
                    <a:pt x="849" y="156"/>
                    <a:pt x="851" y="142"/>
                    <a:pt x="847" y="128"/>
                  </a:cubicBezTo>
                  <a:cubicBezTo>
                    <a:pt x="843" y="115"/>
                    <a:pt x="834" y="101"/>
                    <a:pt x="820" y="87"/>
                  </a:cubicBezTo>
                  <a:cubicBezTo>
                    <a:pt x="806" y="74"/>
                    <a:pt x="788" y="60"/>
                    <a:pt x="767" y="49"/>
                  </a:cubicBezTo>
                  <a:cubicBezTo>
                    <a:pt x="723" y="23"/>
                    <a:pt x="677" y="8"/>
                    <a:pt x="628" y="2"/>
                  </a:cubicBezTo>
                  <a:cubicBezTo>
                    <a:pt x="620" y="1"/>
                    <a:pt x="611" y="0"/>
                    <a:pt x="602" y="0"/>
                  </a:cubicBezTo>
                  <a:close/>
                  <a:moveTo>
                    <a:pt x="1228" y="280"/>
                  </a:moveTo>
                  <a:cubicBezTo>
                    <a:pt x="1223" y="280"/>
                    <a:pt x="1218" y="281"/>
                    <a:pt x="1213" y="281"/>
                  </a:cubicBezTo>
                  <a:lnTo>
                    <a:pt x="34" y="479"/>
                  </a:lnTo>
                  <a:cubicBezTo>
                    <a:pt x="26" y="480"/>
                    <a:pt x="19" y="483"/>
                    <a:pt x="15" y="486"/>
                  </a:cubicBezTo>
                  <a:cubicBezTo>
                    <a:pt x="5" y="492"/>
                    <a:pt x="0" y="499"/>
                    <a:pt x="0" y="509"/>
                  </a:cubicBezTo>
                  <a:cubicBezTo>
                    <a:pt x="1" y="518"/>
                    <a:pt x="7" y="526"/>
                    <a:pt x="20" y="533"/>
                  </a:cubicBezTo>
                  <a:cubicBezTo>
                    <a:pt x="28" y="538"/>
                    <a:pt x="38" y="541"/>
                    <a:pt x="48" y="544"/>
                  </a:cubicBezTo>
                  <a:cubicBezTo>
                    <a:pt x="54" y="545"/>
                    <a:pt x="60" y="545"/>
                    <a:pt x="66" y="545"/>
                  </a:cubicBezTo>
                  <a:cubicBezTo>
                    <a:pt x="70" y="545"/>
                    <a:pt x="75" y="545"/>
                    <a:pt x="79" y="545"/>
                  </a:cubicBezTo>
                  <a:lnTo>
                    <a:pt x="1253" y="349"/>
                  </a:lnTo>
                  <a:cubicBezTo>
                    <a:pt x="1261" y="346"/>
                    <a:pt x="1268" y="344"/>
                    <a:pt x="1274" y="341"/>
                  </a:cubicBezTo>
                  <a:cubicBezTo>
                    <a:pt x="1286" y="334"/>
                    <a:pt x="1289" y="325"/>
                    <a:pt x="1287" y="315"/>
                  </a:cubicBezTo>
                  <a:cubicBezTo>
                    <a:pt x="1284" y="305"/>
                    <a:pt x="1277" y="297"/>
                    <a:pt x="1266" y="290"/>
                  </a:cubicBezTo>
                  <a:cubicBezTo>
                    <a:pt x="1259" y="287"/>
                    <a:pt x="1251" y="283"/>
                    <a:pt x="1242" y="281"/>
                  </a:cubicBezTo>
                  <a:cubicBezTo>
                    <a:pt x="1238" y="281"/>
                    <a:pt x="1233" y="280"/>
                    <a:pt x="1228" y="280"/>
                  </a:cubicBezTo>
                  <a:close/>
                  <a:moveTo>
                    <a:pt x="775" y="559"/>
                  </a:moveTo>
                  <a:cubicBezTo>
                    <a:pt x="778" y="559"/>
                    <a:pt x="782" y="559"/>
                    <a:pt x="785" y="559"/>
                  </a:cubicBezTo>
                  <a:cubicBezTo>
                    <a:pt x="807" y="560"/>
                    <a:pt x="829" y="568"/>
                    <a:pt x="851" y="581"/>
                  </a:cubicBezTo>
                  <a:cubicBezTo>
                    <a:pt x="873" y="593"/>
                    <a:pt x="886" y="607"/>
                    <a:pt x="890" y="619"/>
                  </a:cubicBezTo>
                  <a:cubicBezTo>
                    <a:pt x="892" y="633"/>
                    <a:pt x="883" y="645"/>
                    <a:pt x="861" y="657"/>
                  </a:cubicBezTo>
                  <a:lnTo>
                    <a:pt x="708" y="745"/>
                  </a:lnTo>
                  <a:cubicBezTo>
                    <a:pt x="690" y="756"/>
                    <a:pt x="672" y="761"/>
                    <a:pt x="653" y="761"/>
                  </a:cubicBezTo>
                  <a:cubicBezTo>
                    <a:pt x="650" y="761"/>
                    <a:pt x="646" y="761"/>
                    <a:pt x="643" y="761"/>
                  </a:cubicBezTo>
                  <a:cubicBezTo>
                    <a:pt x="621" y="760"/>
                    <a:pt x="598" y="752"/>
                    <a:pt x="575" y="739"/>
                  </a:cubicBezTo>
                  <a:cubicBezTo>
                    <a:pt x="554" y="727"/>
                    <a:pt x="542" y="714"/>
                    <a:pt x="538" y="701"/>
                  </a:cubicBezTo>
                  <a:cubicBezTo>
                    <a:pt x="536" y="689"/>
                    <a:pt x="545" y="676"/>
                    <a:pt x="566" y="664"/>
                  </a:cubicBezTo>
                  <a:lnTo>
                    <a:pt x="720" y="575"/>
                  </a:lnTo>
                  <a:cubicBezTo>
                    <a:pt x="738" y="564"/>
                    <a:pt x="756" y="559"/>
                    <a:pt x="775" y="559"/>
                  </a:cubicBezTo>
                  <a:close/>
                  <a:moveTo>
                    <a:pt x="752" y="495"/>
                  </a:moveTo>
                  <a:cubicBezTo>
                    <a:pt x="713" y="495"/>
                    <a:pt x="674" y="506"/>
                    <a:pt x="636" y="528"/>
                  </a:cubicBezTo>
                  <a:lnTo>
                    <a:pt x="483" y="616"/>
                  </a:lnTo>
                  <a:cubicBezTo>
                    <a:pt x="459" y="629"/>
                    <a:pt x="444" y="643"/>
                    <a:pt x="436" y="657"/>
                  </a:cubicBezTo>
                  <a:cubicBezTo>
                    <a:pt x="428" y="671"/>
                    <a:pt x="426" y="684"/>
                    <a:pt x="429" y="699"/>
                  </a:cubicBezTo>
                  <a:cubicBezTo>
                    <a:pt x="432" y="712"/>
                    <a:pt x="441" y="726"/>
                    <a:pt x="455" y="738"/>
                  </a:cubicBezTo>
                  <a:cubicBezTo>
                    <a:pt x="470" y="752"/>
                    <a:pt x="488" y="765"/>
                    <a:pt x="510" y="778"/>
                  </a:cubicBezTo>
                  <a:cubicBezTo>
                    <a:pt x="530" y="790"/>
                    <a:pt x="553" y="800"/>
                    <a:pt x="577" y="808"/>
                  </a:cubicBezTo>
                  <a:cubicBezTo>
                    <a:pt x="600" y="817"/>
                    <a:pt x="624" y="823"/>
                    <a:pt x="648" y="824"/>
                  </a:cubicBezTo>
                  <a:cubicBezTo>
                    <a:pt x="655" y="825"/>
                    <a:pt x="663" y="825"/>
                    <a:pt x="671" y="825"/>
                  </a:cubicBezTo>
                  <a:cubicBezTo>
                    <a:pt x="687" y="825"/>
                    <a:pt x="703" y="824"/>
                    <a:pt x="718" y="821"/>
                  </a:cubicBezTo>
                  <a:cubicBezTo>
                    <a:pt x="743" y="816"/>
                    <a:pt x="767" y="807"/>
                    <a:pt x="791" y="794"/>
                  </a:cubicBezTo>
                  <a:lnTo>
                    <a:pt x="944" y="705"/>
                  </a:lnTo>
                  <a:cubicBezTo>
                    <a:pt x="967" y="691"/>
                    <a:pt x="983" y="678"/>
                    <a:pt x="991" y="663"/>
                  </a:cubicBezTo>
                  <a:cubicBezTo>
                    <a:pt x="999" y="649"/>
                    <a:pt x="1002" y="636"/>
                    <a:pt x="998" y="622"/>
                  </a:cubicBezTo>
                  <a:cubicBezTo>
                    <a:pt x="994" y="609"/>
                    <a:pt x="985" y="595"/>
                    <a:pt x="971" y="582"/>
                  </a:cubicBezTo>
                  <a:cubicBezTo>
                    <a:pt x="956" y="568"/>
                    <a:pt x="939" y="555"/>
                    <a:pt x="918" y="542"/>
                  </a:cubicBezTo>
                  <a:cubicBezTo>
                    <a:pt x="874" y="518"/>
                    <a:pt x="828" y="502"/>
                    <a:pt x="778" y="496"/>
                  </a:cubicBezTo>
                  <a:cubicBezTo>
                    <a:pt x="770" y="495"/>
                    <a:pt x="761" y="495"/>
                    <a:pt x="752" y="4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696;p56">
              <a:extLst>
                <a:ext uri="{FF2B5EF4-FFF2-40B4-BE49-F238E27FC236}">
                  <a16:creationId xmlns:a16="http://schemas.microsoft.com/office/drawing/2014/main" id="{5E25C5C4-2702-2DD8-47F7-4C92C5E859EB}"/>
                </a:ext>
              </a:extLst>
            </p:cNvPr>
            <p:cNvSpPr/>
            <p:nvPr/>
          </p:nvSpPr>
          <p:spPr>
            <a:xfrm>
              <a:off x="-2226159" y="3604150"/>
              <a:ext cx="21674" cy="12490"/>
            </a:xfrm>
            <a:custGeom>
              <a:avLst/>
              <a:gdLst/>
              <a:ahLst/>
              <a:cxnLst/>
              <a:rect l="l" t="t" r="r" b="b"/>
              <a:pathLst>
                <a:path w="354" h="204" extrusionOk="0">
                  <a:moveTo>
                    <a:pt x="53" y="1"/>
                  </a:moveTo>
                  <a:cubicBezTo>
                    <a:pt x="49" y="1"/>
                    <a:pt x="45" y="1"/>
                    <a:pt x="42" y="2"/>
                  </a:cubicBezTo>
                  <a:cubicBezTo>
                    <a:pt x="33" y="4"/>
                    <a:pt x="25" y="6"/>
                    <a:pt x="19" y="10"/>
                  </a:cubicBezTo>
                  <a:cubicBezTo>
                    <a:pt x="9" y="15"/>
                    <a:pt x="3" y="22"/>
                    <a:pt x="2" y="30"/>
                  </a:cubicBezTo>
                  <a:cubicBezTo>
                    <a:pt x="1" y="38"/>
                    <a:pt x="4" y="43"/>
                    <a:pt x="12" y="48"/>
                  </a:cubicBezTo>
                  <a:cubicBezTo>
                    <a:pt x="16" y="50"/>
                    <a:pt x="20" y="51"/>
                    <a:pt x="26" y="52"/>
                  </a:cubicBezTo>
                  <a:lnTo>
                    <a:pt x="201" y="87"/>
                  </a:lnTo>
                  <a:cubicBezTo>
                    <a:pt x="201" y="87"/>
                    <a:pt x="262" y="189"/>
                    <a:pt x="270" y="198"/>
                  </a:cubicBezTo>
                  <a:cubicBezTo>
                    <a:pt x="278" y="201"/>
                    <a:pt x="286" y="204"/>
                    <a:pt x="296" y="204"/>
                  </a:cubicBezTo>
                  <a:cubicBezTo>
                    <a:pt x="298" y="204"/>
                    <a:pt x="300" y="203"/>
                    <a:pt x="303" y="203"/>
                  </a:cubicBezTo>
                  <a:cubicBezTo>
                    <a:pt x="315" y="202"/>
                    <a:pt x="326" y="199"/>
                    <a:pt x="335" y="194"/>
                  </a:cubicBezTo>
                  <a:cubicBezTo>
                    <a:pt x="350" y="185"/>
                    <a:pt x="353" y="175"/>
                    <a:pt x="348" y="162"/>
                  </a:cubicBezTo>
                  <a:lnTo>
                    <a:pt x="287" y="60"/>
                  </a:lnTo>
                  <a:cubicBezTo>
                    <a:pt x="284" y="55"/>
                    <a:pt x="279" y="50"/>
                    <a:pt x="272" y="47"/>
                  </a:cubicBezTo>
                  <a:cubicBezTo>
                    <a:pt x="267" y="43"/>
                    <a:pt x="259" y="41"/>
                    <a:pt x="248" y="38"/>
                  </a:cubicBezTo>
                  <a:lnTo>
                    <a:pt x="72" y="3"/>
                  </a:lnTo>
                  <a:cubicBezTo>
                    <a:pt x="65" y="1"/>
                    <a:pt x="59" y="1"/>
                    <a:pt x="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697;p56">
              <a:extLst>
                <a:ext uri="{FF2B5EF4-FFF2-40B4-BE49-F238E27FC236}">
                  <a16:creationId xmlns:a16="http://schemas.microsoft.com/office/drawing/2014/main" id="{E571B63C-6E78-EF28-663C-FA799DE2C0E4}"/>
                </a:ext>
              </a:extLst>
            </p:cNvPr>
            <p:cNvSpPr/>
            <p:nvPr/>
          </p:nvSpPr>
          <p:spPr>
            <a:xfrm>
              <a:off x="-2230199" y="3621231"/>
              <a:ext cx="64717" cy="44206"/>
            </a:xfrm>
            <a:custGeom>
              <a:avLst/>
              <a:gdLst/>
              <a:ahLst/>
              <a:cxnLst/>
              <a:rect l="l" t="t" r="r" b="b"/>
              <a:pathLst>
                <a:path w="1057" h="722" extrusionOk="0">
                  <a:moveTo>
                    <a:pt x="361" y="257"/>
                  </a:moveTo>
                  <a:cubicBezTo>
                    <a:pt x="371" y="257"/>
                    <a:pt x="381" y="257"/>
                    <a:pt x="391" y="258"/>
                  </a:cubicBezTo>
                  <a:cubicBezTo>
                    <a:pt x="410" y="260"/>
                    <a:pt x="428" y="262"/>
                    <a:pt x="446" y="263"/>
                  </a:cubicBezTo>
                  <a:lnTo>
                    <a:pt x="454" y="512"/>
                  </a:lnTo>
                  <a:cubicBezTo>
                    <a:pt x="448" y="513"/>
                    <a:pt x="441" y="513"/>
                    <a:pt x="434" y="513"/>
                  </a:cubicBezTo>
                  <a:cubicBezTo>
                    <a:pt x="408" y="513"/>
                    <a:pt x="381" y="510"/>
                    <a:pt x="353" y="504"/>
                  </a:cubicBezTo>
                  <a:cubicBezTo>
                    <a:pt x="318" y="497"/>
                    <a:pt x="284" y="485"/>
                    <a:pt x="251" y="465"/>
                  </a:cubicBezTo>
                  <a:cubicBezTo>
                    <a:pt x="222" y="449"/>
                    <a:pt x="202" y="433"/>
                    <a:pt x="187" y="416"/>
                  </a:cubicBezTo>
                  <a:cubicBezTo>
                    <a:pt x="174" y="401"/>
                    <a:pt x="166" y="385"/>
                    <a:pt x="165" y="369"/>
                  </a:cubicBezTo>
                  <a:cubicBezTo>
                    <a:pt x="163" y="353"/>
                    <a:pt x="167" y="339"/>
                    <a:pt x="176" y="325"/>
                  </a:cubicBezTo>
                  <a:cubicBezTo>
                    <a:pt x="185" y="310"/>
                    <a:pt x="200" y="298"/>
                    <a:pt x="218" y="288"/>
                  </a:cubicBezTo>
                  <a:cubicBezTo>
                    <a:pt x="236" y="278"/>
                    <a:pt x="254" y="270"/>
                    <a:pt x="273" y="265"/>
                  </a:cubicBezTo>
                  <a:cubicBezTo>
                    <a:pt x="292" y="261"/>
                    <a:pt x="312" y="258"/>
                    <a:pt x="332" y="258"/>
                  </a:cubicBezTo>
                  <a:cubicBezTo>
                    <a:pt x="342" y="257"/>
                    <a:pt x="352" y="257"/>
                    <a:pt x="361" y="257"/>
                  </a:cubicBezTo>
                  <a:close/>
                  <a:moveTo>
                    <a:pt x="695" y="1"/>
                  </a:moveTo>
                  <a:cubicBezTo>
                    <a:pt x="670" y="1"/>
                    <a:pt x="646" y="3"/>
                    <a:pt x="622" y="6"/>
                  </a:cubicBezTo>
                  <a:cubicBezTo>
                    <a:pt x="587" y="13"/>
                    <a:pt x="556" y="24"/>
                    <a:pt x="526" y="41"/>
                  </a:cubicBezTo>
                  <a:cubicBezTo>
                    <a:pt x="489" y="63"/>
                    <a:pt x="467" y="85"/>
                    <a:pt x="458" y="110"/>
                  </a:cubicBezTo>
                  <a:cubicBezTo>
                    <a:pt x="450" y="135"/>
                    <a:pt x="444" y="161"/>
                    <a:pt x="443" y="187"/>
                  </a:cubicBezTo>
                  <a:cubicBezTo>
                    <a:pt x="415" y="181"/>
                    <a:pt x="385" y="176"/>
                    <a:pt x="353" y="174"/>
                  </a:cubicBezTo>
                  <a:cubicBezTo>
                    <a:pt x="337" y="173"/>
                    <a:pt x="321" y="173"/>
                    <a:pt x="306" y="173"/>
                  </a:cubicBezTo>
                  <a:cubicBezTo>
                    <a:pt x="290" y="173"/>
                    <a:pt x="275" y="173"/>
                    <a:pt x="260" y="174"/>
                  </a:cubicBezTo>
                  <a:cubicBezTo>
                    <a:pt x="228" y="176"/>
                    <a:pt x="198" y="182"/>
                    <a:pt x="168" y="190"/>
                  </a:cubicBezTo>
                  <a:cubicBezTo>
                    <a:pt x="139" y="198"/>
                    <a:pt x="112" y="208"/>
                    <a:pt x="87" y="223"/>
                  </a:cubicBezTo>
                  <a:cubicBezTo>
                    <a:pt x="57" y="240"/>
                    <a:pt x="35" y="260"/>
                    <a:pt x="21" y="282"/>
                  </a:cubicBezTo>
                  <a:cubicBezTo>
                    <a:pt x="6" y="306"/>
                    <a:pt x="1" y="330"/>
                    <a:pt x="3" y="356"/>
                  </a:cubicBezTo>
                  <a:cubicBezTo>
                    <a:pt x="6" y="381"/>
                    <a:pt x="19" y="408"/>
                    <a:pt x="41" y="434"/>
                  </a:cubicBezTo>
                  <a:cubicBezTo>
                    <a:pt x="64" y="461"/>
                    <a:pt x="95" y="487"/>
                    <a:pt x="139" y="512"/>
                  </a:cubicBezTo>
                  <a:cubicBezTo>
                    <a:pt x="191" y="541"/>
                    <a:pt x="244" y="563"/>
                    <a:pt x="298" y="574"/>
                  </a:cubicBezTo>
                  <a:cubicBezTo>
                    <a:pt x="353" y="586"/>
                    <a:pt x="406" y="592"/>
                    <a:pt x="459" y="592"/>
                  </a:cubicBezTo>
                  <a:lnTo>
                    <a:pt x="463" y="681"/>
                  </a:lnTo>
                  <a:cubicBezTo>
                    <a:pt x="463" y="688"/>
                    <a:pt x="466" y="692"/>
                    <a:pt x="468" y="697"/>
                  </a:cubicBezTo>
                  <a:cubicBezTo>
                    <a:pt x="471" y="700"/>
                    <a:pt x="475" y="703"/>
                    <a:pt x="480" y="707"/>
                  </a:cubicBezTo>
                  <a:cubicBezTo>
                    <a:pt x="495" y="715"/>
                    <a:pt x="512" y="719"/>
                    <a:pt x="532" y="721"/>
                  </a:cubicBezTo>
                  <a:cubicBezTo>
                    <a:pt x="535" y="722"/>
                    <a:pt x="537" y="722"/>
                    <a:pt x="540" y="722"/>
                  </a:cubicBezTo>
                  <a:cubicBezTo>
                    <a:pt x="557" y="722"/>
                    <a:pt x="571" y="718"/>
                    <a:pt x="580" y="712"/>
                  </a:cubicBezTo>
                  <a:cubicBezTo>
                    <a:pt x="588" y="709"/>
                    <a:pt x="592" y="703"/>
                    <a:pt x="592" y="697"/>
                  </a:cubicBezTo>
                  <a:lnTo>
                    <a:pt x="588" y="587"/>
                  </a:lnTo>
                  <a:cubicBezTo>
                    <a:pt x="619" y="583"/>
                    <a:pt x="647" y="577"/>
                    <a:pt x="675" y="571"/>
                  </a:cubicBezTo>
                  <a:cubicBezTo>
                    <a:pt x="703" y="564"/>
                    <a:pt x="729" y="556"/>
                    <a:pt x="752" y="548"/>
                  </a:cubicBezTo>
                  <a:cubicBezTo>
                    <a:pt x="775" y="540"/>
                    <a:pt x="796" y="531"/>
                    <a:pt x="814" y="523"/>
                  </a:cubicBezTo>
                  <a:cubicBezTo>
                    <a:pt x="832" y="515"/>
                    <a:pt x="847" y="508"/>
                    <a:pt x="859" y="501"/>
                  </a:cubicBezTo>
                  <a:cubicBezTo>
                    <a:pt x="877" y="491"/>
                    <a:pt x="886" y="482"/>
                    <a:pt x="889" y="473"/>
                  </a:cubicBezTo>
                  <a:cubicBezTo>
                    <a:pt x="891" y="464"/>
                    <a:pt x="882" y="453"/>
                    <a:pt x="862" y="441"/>
                  </a:cubicBezTo>
                  <a:cubicBezTo>
                    <a:pt x="841" y="430"/>
                    <a:pt x="824" y="423"/>
                    <a:pt x="811" y="423"/>
                  </a:cubicBezTo>
                  <a:cubicBezTo>
                    <a:pt x="810" y="423"/>
                    <a:pt x="808" y="423"/>
                    <a:pt x="806" y="423"/>
                  </a:cubicBezTo>
                  <a:cubicBezTo>
                    <a:pt x="794" y="423"/>
                    <a:pt x="783" y="426"/>
                    <a:pt x="771" y="431"/>
                  </a:cubicBezTo>
                  <a:cubicBezTo>
                    <a:pt x="749" y="441"/>
                    <a:pt x="723" y="455"/>
                    <a:pt x="694" y="469"/>
                  </a:cubicBezTo>
                  <a:cubicBezTo>
                    <a:pt x="664" y="484"/>
                    <a:pt x="628" y="495"/>
                    <a:pt x="584" y="504"/>
                  </a:cubicBezTo>
                  <a:lnTo>
                    <a:pt x="579" y="274"/>
                  </a:lnTo>
                  <a:cubicBezTo>
                    <a:pt x="579" y="261"/>
                    <a:pt x="578" y="246"/>
                    <a:pt x="579" y="231"/>
                  </a:cubicBezTo>
                  <a:cubicBezTo>
                    <a:pt x="579" y="216"/>
                    <a:pt x="580" y="200"/>
                    <a:pt x="584" y="185"/>
                  </a:cubicBezTo>
                  <a:cubicBezTo>
                    <a:pt x="588" y="171"/>
                    <a:pt x="594" y="157"/>
                    <a:pt x="602" y="144"/>
                  </a:cubicBezTo>
                  <a:cubicBezTo>
                    <a:pt x="610" y="131"/>
                    <a:pt x="621" y="120"/>
                    <a:pt x="637" y="111"/>
                  </a:cubicBezTo>
                  <a:cubicBezTo>
                    <a:pt x="666" y="94"/>
                    <a:pt x="699" y="86"/>
                    <a:pt x="733" y="86"/>
                  </a:cubicBezTo>
                  <a:cubicBezTo>
                    <a:pt x="736" y="86"/>
                    <a:pt x="738" y="86"/>
                    <a:pt x="740" y="86"/>
                  </a:cubicBezTo>
                  <a:cubicBezTo>
                    <a:pt x="779" y="89"/>
                    <a:pt x="815" y="100"/>
                    <a:pt x="850" y="119"/>
                  </a:cubicBezTo>
                  <a:cubicBezTo>
                    <a:pt x="873" y="133"/>
                    <a:pt x="889" y="146"/>
                    <a:pt x="896" y="160"/>
                  </a:cubicBezTo>
                  <a:cubicBezTo>
                    <a:pt x="901" y="172"/>
                    <a:pt x="906" y="184"/>
                    <a:pt x="906" y="196"/>
                  </a:cubicBezTo>
                  <a:cubicBezTo>
                    <a:pt x="907" y="207"/>
                    <a:pt x="908" y="217"/>
                    <a:pt x="908" y="226"/>
                  </a:cubicBezTo>
                  <a:cubicBezTo>
                    <a:pt x="909" y="235"/>
                    <a:pt x="914" y="243"/>
                    <a:pt x="925" y="249"/>
                  </a:cubicBezTo>
                  <a:cubicBezTo>
                    <a:pt x="940" y="258"/>
                    <a:pt x="958" y="262"/>
                    <a:pt x="979" y="262"/>
                  </a:cubicBezTo>
                  <a:cubicBezTo>
                    <a:pt x="982" y="262"/>
                    <a:pt x="985" y="262"/>
                    <a:pt x="987" y="262"/>
                  </a:cubicBezTo>
                  <a:cubicBezTo>
                    <a:pt x="1006" y="262"/>
                    <a:pt x="1021" y="259"/>
                    <a:pt x="1032" y="252"/>
                  </a:cubicBezTo>
                  <a:cubicBezTo>
                    <a:pt x="1043" y="246"/>
                    <a:pt x="1050" y="237"/>
                    <a:pt x="1053" y="224"/>
                  </a:cubicBezTo>
                  <a:cubicBezTo>
                    <a:pt x="1057" y="210"/>
                    <a:pt x="1056" y="196"/>
                    <a:pt x="1049" y="179"/>
                  </a:cubicBezTo>
                  <a:cubicBezTo>
                    <a:pt x="1043" y="162"/>
                    <a:pt x="1031" y="144"/>
                    <a:pt x="1013" y="125"/>
                  </a:cubicBezTo>
                  <a:cubicBezTo>
                    <a:pt x="995" y="104"/>
                    <a:pt x="969" y="85"/>
                    <a:pt x="936" y="66"/>
                  </a:cubicBezTo>
                  <a:cubicBezTo>
                    <a:pt x="905" y="48"/>
                    <a:pt x="872" y="33"/>
                    <a:pt x="836" y="22"/>
                  </a:cubicBezTo>
                  <a:cubicBezTo>
                    <a:pt x="800" y="12"/>
                    <a:pt x="764" y="4"/>
                    <a:pt x="729" y="2"/>
                  </a:cubicBezTo>
                  <a:cubicBezTo>
                    <a:pt x="718" y="1"/>
                    <a:pt x="706" y="1"/>
                    <a:pt x="6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698;p56">
              <a:extLst>
                <a:ext uri="{FF2B5EF4-FFF2-40B4-BE49-F238E27FC236}">
                  <a16:creationId xmlns:a16="http://schemas.microsoft.com/office/drawing/2014/main" id="{83D67DA5-FC8E-51B0-B8BB-B1B632D1FC4F}"/>
                </a:ext>
              </a:extLst>
            </p:cNvPr>
            <p:cNvSpPr/>
            <p:nvPr/>
          </p:nvSpPr>
          <p:spPr>
            <a:xfrm>
              <a:off x="-2492913" y="3541640"/>
              <a:ext cx="59390" cy="33675"/>
            </a:xfrm>
            <a:custGeom>
              <a:avLst/>
              <a:gdLst/>
              <a:ahLst/>
              <a:cxnLst/>
              <a:rect l="l" t="t" r="r" b="b"/>
              <a:pathLst>
                <a:path w="970" h="550" extrusionOk="0">
                  <a:moveTo>
                    <a:pt x="692" y="1"/>
                  </a:moveTo>
                  <a:cubicBezTo>
                    <a:pt x="663" y="1"/>
                    <a:pt x="634" y="3"/>
                    <a:pt x="605" y="8"/>
                  </a:cubicBezTo>
                  <a:cubicBezTo>
                    <a:pt x="568" y="15"/>
                    <a:pt x="534" y="26"/>
                    <a:pt x="505" y="43"/>
                  </a:cubicBezTo>
                  <a:lnTo>
                    <a:pt x="77" y="291"/>
                  </a:lnTo>
                  <a:cubicBezTo>
                    <a:pt x="44" y="309"/>
                    <a:pt x="24" y="328"/>
                    <a:pt x="13" y="349"/>
                  </a:cubicBezTo>
                  <a:cubicBezTo>
                    <a:pt x="2" y="371"/>
                    <a:pt x="0" y="391"/>
                    <a:pt x="6" y="412"/>
                  </a:cubicBezTo>
                  <a:cubicBezTo>
                    <a:pt x="13" y="434"/>
                    <a:pt x="25" y="454"/>
                    <a:pt x="45" y="474"/>
                  </a:cubicBezTo>
                  <a:cubicBezTo>
                    <a:pt x="64" y="495"/>
                    <a:pt x="89" y="513"/>
                    <a:pt x="117" y="529"/>
                  </a:cubicBezTo>
                  <a:cubicBezTo>
                    <a:pt x="140" y="543"/>
                    <a:pt x="160" y="550"/>
                    <a:pt x="177" y="550"/>
                  </a:cubicBezTo>
                  <a:cubicBezTo>
                    <a:pt x="178" y="550"/>
                    <a:pt x="179" y="550"/>
                    <a:pt x="180" y="550"/>
                  </a:cubicBezTo>
                  <a:cubicBezTo>
                    <a:pt x="198" y="550"/>
                    <a:pt x="214" y="545"/>
                    <a:pt x="228" y="537"/>
                  </a:cubicBezTo>
                  <a:cubicBezTo>
                    <a:pt x="239" y="531"/>
                    <a:pt x="248" y="523"/>
                    <a:pt x="252" y="514"/>
                  </a:cubicBezTo>
                  <a:cubicBezTo>
                    <a:pt x="258" y="505"/>
                    <a:pt x="252" y="496"/>
                    <a:pt x="237" y="487"/>
                  </a:cubicBezTo>
                  <a:cubicBezTo>
                    <a:pt x="222" y="479"/>
                    <a:pt x="208" y="470"/>
                    <a:pt x="195" y="459"/>
                  </a:cubicBezTo>
                  <a:cubicBezTo>
                    <a:pt x="183" y="448"/>
                    <a:pt x="174" y="438"/>
                    <a:pt x="168" y="427"/>
                  </a:cubicBezTo>
                  <a:cubicBezTo>
                    <a:pt x="161" y="415"/>
                    <a:pt x="160" y="403"/>
                    <a:pt x="163" y="392"/>
                  </a:cubicBezTo>
                  <a:cubicBezTo>
                    <a:pt x="166" y="381"/>
                    <a:pt x="177" y="370"/>
                    <a:pt x="195" y="359"/>
                  </a:cubicBezTo>
                  <a:lnTo>
                    <a:pt x="624" y="112"/>
                  </a:lnTo>
                  <a:cubicBezTo>
                    <a:pt x="636" y="105"/>
                    <a:pt x="652" y="99"/>
                    <a:pt x="670" y="95"/>
                  </a:cubicBezTo>
                  <a:cubicBezTo>
                    <a:pt x="684" y="91"/>
                    <a:pt x="699" y="90"/>
                    <a:pt x="715" y="90"/>
                  </a:cubicBezTo>
                  <a:cubicBezTo>
                    <a:pt x="720" y="90"/>
                    <a:pt x="725" y="90"/>
                    <a:pt x="730" y="90"/>
                  </a:cubicBezTo>
                  <a:cubicBezTo>
                    <a:pt x="750" y="91"/>
                    <a:pt x="773" y="95"/>
                    <a:pt x="795" y="100"/>
                  </a:cubicBezTo>
                  <a:cubicBezTo>
                    <a:pt x="818" y="106"/>
                    <a:pt x="839" y="115"/>
                    <a:pt x="859" y="127"/>
                  </a:cubicBezTo>
                  <a:cubicBezTo>
                    <a:pt x="869" y="132"/>
                    <a:pt x="882" y="136"/>
                    <a:pt x="895" y="136"/>
                  </a:cubicBezTo>
                  <a:cubicBezTo>
                    <a:pt x="897" y="136"/>
                    <a:pt x="899" y="135"/>
                    <a:pt x="901" y="135"/>
                  </a:cubicBezTo>
                  <a:cubicBezTo>
                    <a:pt x="918" y="135"/>
                    <a:pt x="934" y="130"/>
                    <a:pt x="948" y="122"/>
                  </a:cubicBezTo>
                  <a:cubicBezTo>
                    <a:pt x="961" y="114"/>
                    <a:pt x="967" y="105"/>
                    <a:pt x="969" y="95"/>
                  </a:cubicBezTo>
                  <a:cubicBezTo>
                    <a:pt x="970" y="85"/>
                    <a:pt x="960" y="73"/>
                    <a:pt x="936" y="60"/>
                  </a:cubicBezTo>
                  <a:cubicBezTo>
                    <a:pt x="908" y="44"/>
                    <a:pt x="874" y="31"/>
                    <a:pt x="837" y="20"/>
                  </a:cubicBezTo>
                  <a:cubicBezTo>
                    <a:pt x="799" y="10"/>
                    <a:pt x="760" y="4"/>
                    <a:pt x="721" y="1"/>
                  </a:cubicBezTo>
                  <a:cubicBezTo>
                    <a:pt x="711" y="1"/>
                    <a:pt x="702" y="1"/>
                    <a:pt x="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699;p56">
              <a:extLst>
                <a:ext uri="{FF2B5EF4-FFF2-40B4-BE49-F238E27FC236}">
                  <a16:creationId xmlns:a16="http://schemas.microsoft.com/office/drawing/2014/main" id="{683D1EA1-F0EE-FD25-30FF-F28FA7CC6FAB}"/>
                </a:ext>
              </a:extLst>
            </p:cNvPr>
            <p:cNvSpPr/>
            <p:nvPr/>
          </p:nvSpPr>
          <p:spPr>
            <a:xfrm>
              <a:off x="-2473076" y="3552538"/>
              <a:ext cx="58594" cy="34226"/>
            </a:xfrm>
            <a:custGeom>
              <a:avLst/>
              <a:gdLst/>
              <a:ahLst/>
              <a:cxnLst/>
              <a:rect l="l" t="t" r="r" b="b"/>
              <a:pathLst>
                <a:path w="957" h="559" extrusionOk="0">
                  <a:moveTo>
                    <a:pt x="790" y="0"/>
                  </a:moveTo>
                  <a:cubicBezTo>
                    <a:pt x="772" y="1"/>
                    <a:pt x="756" y="5"/>
                    <a:pt x="744" y="13"/>
                  </a:cubicBezTo>
                  <a:cubicBezTo>
                    <a:pt x="729" y="22"/>
                    <a:pt x="721" y="31"/>
                    <a:pt x="719" y="40"/>
                  </a:cubicBezTo>
                  <a:cubicBezTo>
                    <a:pt x="718" y="49"/>
                    <a:pt x="722" y="56"/>
                    <a:pt x="734" y="63"/>
                  </a:cubicBezTo>
                  <a:cubicBezTo>
                    <a:pt x="754" y="76"/>
                    <a:pt x="770" y="88"/>
                    <a:pt x="780" y="100"/>
                  </a:cubicBezTo>
                  <a:cubicBezTo>
                    <a:pt x="790" y="114"/>
                    <a:pt x="795" y="126"/>
                    <a:pt x="797" y="139"/>
                  </a:cubicBezTo>
                  <a:cubicBezTo>
                    <a:pt x="799" y="150"/>
                    <a:pt x="795" y="162"/>
                    <a:pt x="789" y="172"/>
                  </a:cubicBezTo>
                  <a:cubicBezTo>
                    <a:pt x="782" y="183"/>
                    <a:pt x="772" y="192"/>
                    <a:pt x="759" y="199"/>
                  </a:cubicBezTo>
                  <a:lnTo>
                    <a:pt x="332" y="447"/>
                  </a:lnTo>
                  <a:cubicBezTo>
                    <a:pt x="312" y="457"/>
                    <a:pt x="293" y="464"/>
                    <a:pt x="274" y="465"/>
                  </a:cubicBezTo>
                  <a:cubicBezTo>
                    <a:pt x="267" y="466"/>
                    <a:pt x="260" y="466"/>
                    <a:pt x="253" y="466"/>
                  </a:cubicBezTo>
                  <a:cubicBezTo>
                    <a:pt x="240" y="466"/>
                    <a:pt x="228" y="465"/>
                    <a:pt x="214" y="463"/>
                  </a:cubicBezTo>
                  <a:cubicBezTo>
                    <a:pt x="194" y="460"/>
                    <a:pt x="176" y="454"/>
                    <a:pt x="158" y="447"/>
                  </a:cubicBezTo>
                  <a:cubicBezTo>
                    <a:pt x="141" y="439"/>
                    <a:pt x="124" y="431"/>
                    <a:pt x="111" y="424"/>
                  </a:cubicBezTo>
                  <a:cubicBezTo>
                    <a:pt x="99" y="416"/>
                    <a:pt x="88" y="413"/>
                    <a:pt x="77" y="413"/>
                  </a:cubicBezTo>
                  <a:cubicBezTo>
                    <a:pt x="72" y="413"/>
                    <a:pt x="68" y="414"/>
                    <a:pt x="64" y="415"/>
                  </a:cubicBezTo>
                  <a:cubicBezTo>
                    <a:pt x="49" y="417"/>
                    <a:pt x="35" y="422"/>
                    <a:pt x="23" y="429"/>
                  </a:cubicBezTo>
                  <a:cubicBezTo>
                    <a:pt x="9" y="437"/>
                    <a:pt x="2" y="446"/>
                    <a:pt x="0" y="455"/>
                  </a:cubicBezTo>
                  <a:cubicBezTo>
                    <a:pt x="0" y="465"/>
                    <a:pt x="12" y="478"/>
                    <a:pt x="37" y="492"/>
                  </a:cubicBezTo>
                  <a:cubicBezTo>
                    <a:pt x="66" y="508"/>
                    <a:pt x="97" y="523"/>
                    <a:pt x="132" y="534"/>
                  </a:cubicBezTo>
                  <a:cubicBezTo>
                    <a:pt x="167" y="545"/>
                    <a:pt x="203" y="553"/>
                    <a:pt x="240" y="556"/>
                  </a:cubicBezTo>
                  <a:cubicBezTo>
                    <a:pt x="254" y="558"/>
                    <a:pt x="268" y="558"/>
                    <a:pt x="281" y="558"/>
                  </a:cubicBezTo>
                  <a:cubicBezTo>
                    <a:pt x="304" y="558"/>
                    <a:pt x="327" y="557"/>
                    <a:pt x="350" y="553"/>
                  </a:cubicBezTo>
                  <a:cubicBezTo>
                    <a:pt x="386" y="546"/>
                    <a:pt x="419" y="535"/>
                    <a:pt x="452" y="516"/>
                  </a:cubicBezTo>
                  <a:lnTo>
                    <a:pt x="880" y="269"/>
                  </a:lnTo>
                  <a:cubicBezTo>
                    <a:pt x="909" y="252"/>
                    <a:pt x="929" y="233"/>
                    <a:pt x="941" y="211"/>
                  </a:cubicBezTo>
                  <a:cubicBezTo>
                    <a:pt x="953" y="188"/>
                    <a:pt x="956" y="167"/>
                    <a:pt x="952" y="143"/>
                  </a:cubicBezTo>
                  <a:cubicBezTo>
                    <a:pt x="949" y="121"/>
                    <a:pt x="937" y="99"/>
                    <a:pt x="919" y="77"/>
                  </a:cubicBezTo>
                  <a:cubicBezTo>
                    <a:pt x="901" y="54"/>
                    <a:pt x="878" y="35"/>
                    <a:pt x="848" y="19"/>
                  </a:cubicBezTo>
                  <a:cubicBezTo>
                    <a:pt x="827" y="6"/>
                    <a:pt x="808" y="0"/>
                    <a:pt x="7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700;p56">
              <a:extLst>
                <a:ext uri="{FF2B5EF4-FFF2-40B4-BE49-F238E27FC236}">
                  <a16:creationId xmlns:a16="http://schemas.microsoft.com/office/drawing/2014/main" id="{D2F0F21B-BA1D-671E-2350-CDAD0D400D4C}"/>
                </a:ext>
              </a:extLst>
            </p:cNvPr>
            <p:cNvSpPr/>
            <p:nvPr/>
          </p:nvSpPr>
          <p:spPr>
            <a:xfrm>
              <a:off x="-2439281" y="3569987"/>
              <a:ext cx="69860" cy="31838"/>
            </a:xfrm>
            <a:custGeom>
              <a:avLst/>
              <a:gdLst/>
              <a:ahLst/>
              <a:cxnLst/>
              <a:rect l="l" t="t" r="r" b="b"/>
              <a:pathLst>
                <a:path w="1141" h="520" extrusionOk="0">
                  <a:moveTo>
                    <a:pt x="644" y="0"/>
                  </a:moveTo>
                  <a:cubicBezTo>
                    <a:pt x="633" y="0"/>
                    <a:pt x="625" y="2"/>
                    <a:pt x="618" y="6"/>
                  </a:cubicBezTo>
                  <a:lnTo>
                    <a:pt x="461" y="97"/>
                  </a:lnTo>
                  <a:cubicBezTo>
                    <a:pt x="451" y="103"/>
                    <a:pt x="447" y="112"/>
                    <a:pt x="452" y="122"/>
                  </a:cubicBezTo>
                  <a:cubicBezTo>
                    <a:pt x="457" y="133"/>
                    <a:pt x="468" y="143"/>
                    <a:pt x="483" y="152"/>
                  </a:cubicBezTo>
                  <a:cubicBezTo>
                    <a:pt x="499" y="161"/>
                    <a:pt x="517" y="168"/>
                    <a:pt x="536" y="171"/>
                  </a:cubicBezTo>
                  <a:cubicBezTo>
                    <a:pt x="542" y="172"/>
                    <a:pt x="548" y="172"/>
                    <a:pt x="553" y="172"/>
                  </a:cubicBezTo>
                  <a:cubicBezTo>
                    <a:pt x="565" y="172"/>
                    <a:pt x="574" y="171"/>
                    <a:pt x="581" y="167"/>
                  </a:cubicBezTo>
                  <a:lnTo>
                    <a:pt x="678" y="110"/>
                  </a:lnTo>
                  <a:lnTo>
                    <a:pt x="948" y="266"/>
                  </a:lnTo>
                  <a:lnTo>
                    <a:pt x="884" y="303"/>
                  </a:lnTo>
                  <a:lnTo>
                    <a:pt x="48" y="425"/>
                  </a:lnTo>
                  <a:cubicBezTo>
                    <a:pt x="37" y="427"/>
                    <a:pt x="28" y="429"/>
                    <a:pt x="21" y="434"/>
                  </a:cubicBezTo>
                  <a:cubicBezTo>
                    <a:pt x="5" y="443"/>
                    <a:pt x="0" y="455"/>
                    <a:pt x="5" y="470"/>
                  </a:cubicBezTo>
                  <a:cubicBezTo>
                    <a:pt x="10" y="484"/>
                    <a:pt x="23" y="497"/>
                    <a:pt x="42" y="508"/>
                  </a:cubicBezTo>
                  <a:cubicBezTo>
                    <a:pt x="55" y="516"/>
                    <a:pt x="70" y="520"/>
                    <a:pt x="84" y="520"/>
                  </a:cubicBezTo>
                  <a:cubicBezTo>
                    <a:pt x="88" y="520"/>
                    <a:pt x="91" y="520"/>
                    <a:pt x="95" y="519"/>
                  </a:cubicBezTo>
                  <a:lnTo>
                    <a:pt x="940" y="385"/>
                  </a:lnTo>
                  <a:cubicBezTo>
                    <a:pt x="956" y="383"/>
                    <a:pt x="971" y="380"/>
                    <a:pt x="987" y="376"/>
                  </a:cubicBezTo>
                  <a:cubicBezTo>
                    <a:pt x="1001" y="372"/>
                    <a:pt x="1014" y="367"/>
                    <a:pt x="1023" y="363"/>
                  </a:cubicBezTo>
                  <a:lnTo>
                    <a:pt x="1130" y="301"/>
                  </a:lnTo>
                  <a:cubicBezTo>
                    <a:pt x="1139" y="295"/>
                    <a:pt x="1141" y="287"/>
                    <a:pt x="1136" y="276"/>
                  </a:cubicBezTo>
                  <a:cubicBezTo>
                    <a:pt x="1133" y="265"/>
                    <a:pt x="1125" y="256"/>
                    <a:pt x="1113" y="249"/>
                  </a:cubicBezTo>
                  <a:lnTo>
                    <a:pt x="709" y="16"/>
                  </a:lnTo>
                  <a:cubicBezTo>
                    <a:pt x="696" y="8"/>
                    <a:pt x="679" y="3"/>
                    <a:pt x="661" y="1"/>
                  </a:cubicBezTo>
                  <a:cubicBezTo>
                    <a:pt x="655" y="0"/>
                    <a:pt x="650" y="0"/>
                    <a:pt x="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701;p56">
              <a:extLst>
                <a:ext uri="{FF2B5EF4-FFF2-40B4-BE49-F238E27FC236}">
                  <a16:creationId xmlns:a16="http://schemas.microsoft.com/office/drawing/2014/main" id="{DAAA910E-38CB-6079-447F-D2E5ECEB10C0}"/>
                </a:ext>
              </a:extLst>
            </p:cNvPr>
            <p:cNvSpPr/>
            <p:nvPr/>
          </p:nvSpPr>
          <p:spPr>
            <a:xfrm>
              <a:off x="-2399117" y="3596497"/>
              <a:ext cx="63247" cy="36246"/>
            </a:xfrm>
            <a:custGeom>
              <a:avLst/>
              <a:gdLst/>
              <a:ahLst/>
              <a:cxnLst/>
              <a:rect l="l" t="t" r="r" b="b"/>
              <a:pathLst>
                <a:path w="1033" h="592" extrusionOk="0">
                  <a:moveTo>
                    <a:pt x="694" y="90"/>
                  </a:moveTo>
                  <a:cubicBezTo>
                    <a:pt x="697" y="90"/>
                    <a:pt x="700" y="90"/>
                    <a:pt x="703" y="91"/>
                  </a:cubicBezTo>
                  <a:cubicBezTo>
                    <a:pt x="738" y="93"/>
                    <a:pt x="774" y="105"/>
                    <a:pt x="811" y="126"/>
                  </a:cubicBezTo>
                  <a:cubicBezTo>
                    <a:pt x="848" y="147"/>
                    <a:pt x="868" y="167"/>
                    <a:pt x="871" y="187"/>
                  </a:cubicBezTo>
                  <a:cubicBezTo>
                    <a:pt x="876" y="209"/>
                    <a:pt x="859" y="229"/>
                    <a:pt x="822" y="252"/>
                  </a:cubicBezTo>
                  <a:cubicBezTo>
                    <a:pt x="788" y="271"/>
                    <a:pt x="755" y="280"/>
                    <a:pt x="722" y="280"/>
                  </a:cubicBezTo>
                  <a:cubicBezTo>
                    <a:pt x="718" y="280"/>
                    <a:pt x="715" y="280"/>
                    <a:pt x="711" y="280"/>
                  </a:cubicBezTo>
                  <a:cubicBezTo>
                    <a:pt x="675" y="279"/>
                    <a:pt x="639" y="266"/>
                    <a:pt x="603" y="246"/>
                  </a:cubicBezTo>
                  <a:cubicBezTo>
                    <a:pt x="566" y="225"/>
                    <a:pt x="547" y="204"/>
                    <a:pt x="543" y="183"/>
                  </a:cubicBezTo>
                  <a:cubicBezTo>
                    <a:pt x="539" y="163"/>
                    <a:pt x="556" y="141"/>
                    <a:pt x="594" y="120"/>
                  </a:cubicBezTo>
                  <a:cubicBezTo>
                    <a:pt x="628" y="100"/>
                    <a:pt x="661" y="90"/>
                    <a:pt x="694" y="90"/>
                  </a:cubicBezTo>
                  <a:close/>
                  <a:moveTo>
                    <a:pt x="371" y="259"/>
                  </a:moveTo>
                  <a:cubicBezTo>
                    <a:pt x="374" y="259"/>
                    <a:pt x="378" y="259"/>
                    <a:pt x="381" y="260"/>
                  </a:cubicBezTo>
                  <a:cubicBezTo>
                    <a:pt x="426" y="261"/>
                    <a:pt x="469" y="274"/>
                    <a:pt x="512" y="299"/>
                  </a:cubicBezTo>
                  <a:cubicBezTo>
                    <a:pt x="555" y="323"/>
                    <a:pt x="577" y="349"/>
                    <a:pt x="580" y="373"/>
                  </a:cubicBezTo>
                  <a:cubicBezTo>
                    <a:pt x="583" y="399"/>
                    <a:pt x="562" y="425"/>
                    <a:pt x="516" y="451"/>
                  </a:cubicBezTo>
                  <a:lnTo>
                    <a:pt x="498" y="461"/>
                  </a:lnTo>
                  <a:cubicBezTo>
                    <a:pt x="454" y="487"/>
                    <a:pt x="411" y="499"/>
                    <a:pt x="368" y="499"/>
                  </a:cubicBezTo>
                  <a:cubicBezTo>
                    <a:pt x="366" y="499"/>
                    <a:pt x="364" y="499"/>
                    <a:pt x="362" y="499"/>
                  </a:cubicBezTo>
                  <a:cubicBezTo>
                    <a:pt x="317" y="499"/>
                    <a:pt x="273" y="486"/>
                    <a:pt x="230" y="461"/>
                  </a:cubicBezTo>
                  <a:cubicBezTo>
                    <a:pt x="189" y="437"/>
                    <a:pt x="166" y="412"/>
                    <a:pt x="164" y="386"/>
                  </a:cubicBezTo>
                  <a:cubicBezTo>
                    <a:pt x="161" y="359"/>
                    <a:pt x="182" y="333"/>
                    <a:pt x="228" y="306"/>
                  </a:cubicBezTo>
                  <a:lnTo>
                    <a:pt x="247" y="296"/>
                  </a:lnTo>
                  <a:cubicBezTo>
                    <a:pt x="289" y="272"/>
                    <a:pt x="330" y="259"/>
                    <a:pt x="371" y="259"/>
                  </a:cubicBezTo>
                  <a:close/>
                  <a:moveTo>
                    <a:pt x="663" y="0"/>
                  </a:moveTo>
                  <a:cubicBezTo>
                    <a:pt x="639" y="0"/>
                    <a:pt x="615" y="3"/>
                    <a:pt x="591" y="7"/>
                  </a:cubicBezTo>
                  <a:cubicBezTo>
                    <a:pt x="556" y="13"/>
                    <a:pt x="522" y="26"/>
                    <a:pt x="489" y="46"/>
                  </a:cubicBezTo>
                  <a:cubicBezTo>
                    <a:pt x="444" y="70"/>
                    <a:pt x="420" y="96"/>
                    <a:pt x="413" y="123"/>
                  </a:cubicBezTo>
                  <a:cubicBezTo>
                    <a:pt x="405" y="149"/>
                    <a:pt x="413" y="175"/>
                    <a:pt x="433" y="200"/>
                  </a:cubicBezTo>
                  <a:cubicBezTo>
                    <a:pt x="392" y="188"/>
                    <a:pt x="351" y="181"/>
                    <a:pt x="309" y="181"/>
                  </a:cubicBezTo>
                  <a:cubicBezTo>
                    <a:pt x="297" y="181"/>
                    <a:pt x="284" y="182"/>
                    <a:pt x="272" y="183"/>
                  </a:cubicBezTo>
                  <a:cubicBezTo>
                    <a:pt x="217" y="187"/>
                    <a:pt x="163" y="204"/>
                    <a:pt x="109" y="236"/>
                  </a:cubicBezTo>
                  <a:lnTo>
                    <a:pt x="96" y="243"/>
                  </a:lnTo>
                  <a:cubicBezTo>
                    <a:pt x="58" y="265"/>
                    <a:pt x="32" y="288"/>
                    <a:pt x="18" y="311"/>
                  </a:cubicBezTo>
                  <a:cubicBezTo>
                    <a:pt x="4" y="334"/>
                    <a:pt x="1" y="358"/>
                    <a:pt x="6" y="381"/>
                  </a:cubicBezTo>
                  <a:cubicBezTo>
                    <a:pt x="12" y="404"/>
                    <a:pt x="27" y="427"/>
                    <a:pt x="50" y="450"/>
                  </a:cubicBezTo>
                  <a:cubicBezTo>
                    <a:pt x="74" y="471"/>
                    <a:pt x="103" y="493"/>
                    <a:pt x="139" y="514"/>
                  </a:cubicBezTo>
                  <a:cubicBezTo>
                    <a:pt x="175" y="534"/>
                    <a:pt x="212" y="551"/>
                    <a:pt x="251" y="565"/>
                  </a:cubicBezTo>
                  <a:cubicBezTo>
                    <a:pt x="289" y="578"/>
                    <a:pt x="328" y="587"/>
                    <a:pt x="369" y="589"/>
                  </a:cubicBezTo>
                  <a:cubicBezTo>
                    <a:pt x="381" y="591"/>
                    <a:pt x="393" y="591"/>
                    <a:pt x="405" y="591"/>
                  </a:cubicBezTo>
                  <a:cubicBezTo>
                    <a:pt x="433" y="591"/>
                    <a:pt x="461" y="588"/>
                    <a:pt x="489" y="583"/>
                  </a:cubicBezTo>
                  <a:cubicBezTo>
                    <a:pt x="529" y="575"/>
                    <a:pt x="568" y="560"/>
                    <a:pt x="608" y="538"/>
                  </a:cubicBezTo>
                  <a:lnTo>
                    <a:pt x="620" y="531"/>
                  </a:lnTo>
                  <a:cubicBezTo>
                    <a:pt x="673" y="499"/>
                    <a:pt x="705" y="468"/>
                    <a:pt x="711" y="436"/>
                  </a:cubicBezTo>
                  <a:cubicBezTo>
                    <a:pt x="718" y="405"/>
                    <a:pt x="709" y="373"/>
                    <a:pt x="682" y="343"/>
                  </a:cubicBezTo>
                  <a:lnTo>
                    <a:pt x="682" y="343"/>
                  </a:lnTo>
                  <a:cubicBezTo>
                    <a:pt x="715" y="352"/>
                    <a:pt x="748" y="357"/>
                    <a:pt x="781" y="357"/>
                  </a:cubicBezTo>
                  <a:cubicBezTo>
                    <a:pt x="793" y="357"/>
                    <a:pt x="804" y="356"/>
                    <a:pt x="816" y="355"/>
                  </a:cubicBezTo>
                  <a:cubicBezTo>
                    <a:pt x="862" y="352"/>
                    <a:pt x="907" y="337"/>
                    <a:pt x="951" y="311"/>
                  </a:cubicBezTo>
                  <a:cubicBezTo>
                    <a:pt x="984" y="292"/>
                    <a:pt x="1006" y="273"/>
                    <a:pt x="1018" y="253"/>
                  </a:cubicBezTo>
                  <a:cubicBezTo>
                    <a:pt x="1029" y="233"/>
                    <a:pt x="1032" y="212"/>
                    <a:pt x="1025" y="192"/>
                  </a:cubicBezTo>
                  <a:cubicBezTo>
                    <a:pt x="1020" y="172"/>
                    <a:pt x="1006" y="153"/>
                    <a:pt x="985" y="132"/>
                  </a:cubicBezTo>
                  <a:cubicBezTo>
                    <a:pt x="964" y="112"/>
                    <a:pt x="935" y="93"/>
                    <a:pt x="903" y="74"/>
                  </a:cubicBezTo>
                  <a:cubicBezTo>
                    <a:pt x="869" y="53"/>
                    <a:pt x="835" y="38"/>
                    <a:pt x="800" y="26"/>
                  </a:cubicBezTo>
                  <a:cubicBezTo>
                    <a:pt x="765" y="14"/>
                    <a:pt x="730" y="6"/>
                    <a:pt x="696" y="2"/>
                  </a:cubicBezTo>
                  <a:cubicBezTo>
                    <a:pt x="685" y="1"/>
                    <a:pt x="674" y="0"/>
                    <a:pt x="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702;p56">
              <a:extLst>
                <a:ext uri="{FF2B5EF4-FFF2-40B4-BE49-F238E27FC236}">
                  <a16:creationId xmlns:a16="http://schemas.microsoft.com/office/drawing/2014/main" id="{DFE00D04-1BC4-C5CC-5E99-D158F76BCE0A}"/>
                </a:ext>
              </a:extLst>
            </p:cNvPr>
            <p:cNvSpPr/>
            <p:nvPr/>
          </p:nvSpPr>
          <p:spPr>
            <a:xfrm>
              <a:off x="-2358893" y="3618109"/>
              <a:ext cx="67043" cy="37655"/>
            </a:xfrm>
            <a:custGeom>
              <a:avLst/>
              <a:gdLst/>
              <a:ahLst/>
              <a:cxnLst/>
              <a:rect l="l" t="t" r="r" b="b"/>
              <a:pathLst>
                <a:path w="1095" h="615" extrusionOk="0">
                  <a:moveTo>
                    <a:pt x="718" y="0"/>
                  </a:moveTo>
                  <a:cubicBezTo>
                    <a:pt x="706" y="0"/>
                    <a:pt x="692" y="4"/>
                    <a:pt x="676" y="11"/>
                  </a:cubicBezTo>
                  <a:lnTo>
                    <a:pt x="368" y="159"/>
                  </a:lnTo>
                  <a:cubicBezTo>
                    <a:pt x="364" y="160"/>
                    <a:pt x="359" y="162"/>
                    <a:pt x="355" y="164"/>
                  </a:cubicBezTo>
                  <a:cubicBezTo>
                    <a:pt x="349" y="168"/>
                    <a:pt x="345" y="170"/>
                    <a:pt x="341" y="171"/>
                  </a:cubicBezTo>
                  <a:cubicBezTo>
                    <a:pt x="328" y="179"/>
                    <a:pt x="321" y="187"/>
                    <a:pt x="321" y="196"/>
                  </a:cubicBezTo>
                  <a:cubicBezTo>
                    <a:pt x="321" y="205"/>
                    <a:pt x="330" y="214"/>
                    <a:pt x="350" y="226"/>
                  </a:cubicBezTo>
                  <a:lnTo>
                    <a:pt x="515" y="321"/>
                  </a:lnTo>
                  <a:cubicBezTo>
                    <a:pt x="558" y="346"/>
                    <a:pt x="580" y="370"/>
                    <a:pt x="582" y="398"/>
                  </a:cubicBezTo>
                  <a:cubicBezTo>
                    <a:pt x="585" y="423"/>
                    <a:pt x="564" y="449"/>
                    <a:pt x="520" y="474"/>
                  </a:cubicBezTo>
                  <a:lnTo>
                    <a:pt x="500" y="486"/>
                  </a:lnTo>
                  <a:cubicBezTo>
                    <a:pt x="457" y="511"/>
                    <a:pt x="415" y="523"/>
                    <a:pt x="372" y="523"/>
                  </a:cubicBezTo>
                  <a:cubicBezTo>
                    <a:pt x="370" y="523"/>
                    <a:pt x="368" y="523"/>
                    <a:pt x="366" y="523"/>
                  </a:cubicBezTo>
                  <a:cubicBezTo>
                    <a:pt x="321" y="520"/>
                    <a:pt x="276" y="508"/>
                    <a:pt x="233" y="482"/>
                  </a:cubicBezTo>
                  <a:cubicBezTo>
                    <a:pt x="196" y="461"/>
                    <a:pt x="173" y="438"/>
                    <a:pt x="163" y="414"/>
                  </a:cubicBezTo>
                  <a:cubicBezTo>
                    <a:pt x="153" y="390"/>
                    <a:pt x="163" y="369"/>
                    <a:pt x="194" y="351"/>
                  </a:cubicBezTo>
                  <a:cubicBezTo>
                    <a:pt x="206" y="345"/>
                    <a:pt x="212" y="336"/>
                    <a:pt x="213" y="327"/>
                  </a:cubicBezTo>
                  <a:cubicBezTo>
                    <a:pt x="213" y="318"/>
                    <a:pt x="201" y="305"/>
                    <a:pt x="176" y="292"/>
                  </a:cubicBezTo>
                  <a:cubicBezTo>
                    <a:pt x="157" y="280"/>
                    <a:pt x="140" y="274"/>
                    <a:pt x="122" y="273"/>
                  </a:cubicBezTo>
                  <a:cubicBezTo>
                    <a:pt x="119" y="272"/>
                    <a:pt x="116" y="272"/>
                    <a:pt x="113" y="272"/>
                  </a:cubicBezTo>
                  <a:cubicBezTo>
                    <a:pt x="98" y="272"/>
                    <a:pt x="82" y="277"/>
                    <a:pt x="66" y="286"/>
                  </a:cubicBezTo>
                  <a:cubicBezTo>
                    <a:pt x="41" y="300"/>
                    <a:pt x="24" y="316"/>
                    <a:pt x="14" y="336"/>
                  </a:cubicBezTo>
                  <a:cubicBezTo>
                    <a:pt x="2" y="356"/>
                    <a:pt x="0" y="376"/>
                    <a:pt x="5" y="399"/>
                  </a:cubicBezTo>
                  <a:cubicBezTo>
                    <a:pt x="9" y="420"/>
                    <a:pt x="23" y="444"/>
                    <a:pt x="44" y="468"/>
                  </a:cubicBezTo>
                  <a:cubicBezTo>
                    <a:pt x="66" y="492"/>
                    <a:pt x="97" y="516"/>
                    <a:pt x="139" y="539"/>
                  </a:cubicBezTo>
                  <a:cubicBezTo>
                    <a:pt x="174" y="560"/>
                    <a:pt x="211" y="577"/>
                    <a:pt x="250" y="590"/>
                  </a:cubicBezTo>
                  <a:cubicBezTo>
                    <a:pt x="290" y="602"/>
                    <a:pt x="329" y="611"/>
                    <a:pt x="371" y="614"/>
                  </a:cubicBezTo>
                  <a:cubicBezTo>
                    <a:pt x="381" y="615"/>
                    <a:pt x="391" y="615"/>
                    <a:pt x="402" y="615"/>
                  </a:cubicBezTo>
                  <a:cubicBezTo>
                    <a:pt x="433" y="615"/>
                    <a:pt x="464" y="611"/>
                    <a:pt x="496" y="605"/>
                  </a:cubicBezTo>
                  <a:cubicBezTo>
                    <a:pt x="537" y="596"/>
                    <a:pt x="580" y="579"/>
                    <a:pt x="621" y="555"/>
                  </a:cubicBezTo>
                  <a:lnTo>
                    <a:pt x="641" y="544"/>
                  </a:lnTo>
                  <a:cubicBezTo>
                    <a:pt x="680" y="520"/>
                    <a:pt x="709" y="498"/>
                    <a:pt x="722" y="474"/>
                  </a:cubicBezTo>
                  <a:cubicBezTo>
                    <a:pt x="737" y="450"/>
                    <a:pt x="741" y="427"/>
                    <a:pt x="736" y="404"/>
                  </a:cubicBezTo>
                  <a:cubicBezTo>
                    <a:pt x="730" y="381"/>
                    <a:pt x="715" y="358"/>
                    <a:pt x="692" y="336"/>
                  </a:cubicBezTo>
                  <a:cubicBezTo>
                    <a:pt x="669" y="313"/>
                    <a:pt x="639" y="292"/>
                    <a:pt x="603" y="270"/>
                  </a:cubicBezTo>
                  <a:lnTo>
                    <a:pt x="501" y="213"/>
                  </a:lnTo>
                  <a:lnTo>
                    <a:pt x="718" y="106"/>
                  </a:lnTo>
                  <a:lnTo>
                    <a:pt x="980" y="258"/>
                  </a:lnTo>
                  <a:cubicBezTo>
                    <a:pt x="990" y="263"/>
                    <a:pt x="1001" y="265"/>
                    <a:pt x="1012" y="265"/>
                  </a:cubicBezTo>
                  <a:cubicBezTo>
                    <a:pt x="1016" y="265"/>
                    <a:pt x="1020" y="265"/>
                    <a:pt x="1024" y="265"/>
                  </a:cubicBezTo>
                  <a:cubicBezTo>
                    <a:pt x="1040" y="264"/>
                    <a:pt x="1054" y="258"/>
                    <a:pt x="1067" y="251"/>
                  </a:cubicBezTo>
                  <a:cubicBezTo>
                    <a:pt x="1078" y="244"/>
                    <a:pt x="1087" y="236"/>
                    <a:pt x="1090" y="226"/>
                  </a:cubicBezTo>
                  <a:cubicBezTo>
                    <a:pt x="1095" y="217"/>
                    <a:pt x="1090" y="208"/>
                    <a:pt x="1078" y="202"/>
                  </a:cubicBezTo>
                  <a:lnTo>
                    <a:pt x="740" y="6"/>
                  </a:lnTo>
                  <a:cubicBezTo>
                    <a:pt x="734" y="2"/>
                    <a:pt x="726" y="0"/>
                    <a:pt x="7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703;p56">
              <a:extLst>
                <a:ext uri="{FF2B5EF4-FFF2-40B4-BE49-F238E27FC236}">
                  <a16:creationId xmlns:a16="http://schemas.microsoft.com/office/drawing/2014/main" id="{35321DA8-AC8E-95CA-6EBF-5FCEFE3B0676}"/>
                </a:ext>
              </a:extLst>
            </p:cNvPr>
            <p:cNvSpPr/>
            <p:nvPr/>
          </p:nvSpPr>
          <p:spPr>
            <a:xfrm>
              <a:off x="-2326260" y="3637394"/>
              <a:ext cx="59268" cy="34348"/>
            </a:xfrm>
            <a:custGeom>
              <a:avLst/>
              <a:gdLst/>
              <a:ahLst/>
              <a:cxnLst/>
              <a:rect l="l" t="t" r="r" b="b"/>
              <a:pathLst>
                <a:path w="968" h="561" extrusionOk="0">
                  <a:moveTo>
                    <a:pt x="789" y="0"/>
                  </a:moveTo>
                  <a:cubicBezTo>
                    <a:pt x="769" y="1"/>
                    <a:pt x="753" y="5"/>
                    <a:pt x="742" y="12"/>
                  </a:cubicBezTo>
                  <a:cubicBezTo>
                    <a:pt x="731" y="18"/>
                    <a:pt x="724" y="26"/>
                    <a:pt x="721" y="35"/>
                  </a:cubicBezTo>
                  <a:cubicBezTo>
                    <a:pt x="718" y="45"/>
                    <a:pt x="723" y="53"/>
                    <a:pt x="736" y="61"/>
                  </a:cubicBezTo>
                  <a:cubicBezTo>
                    <a:pt x="750" y="69"/>
                    <a:pt x="763" y="79"/>
                    <a:pt x="776" y="90"/>
                  </a:cubicBezTo>
                  <a:cubicBezTo>
                    <a:pt x="787" y="103"/>
                    <a:pt x="795" y="114"/>
                    <a:pt x="799" y="126"/>
                  </a:cubicBezTo>
                  <a:cubicBezTo>
                    <a:pt x="805" y="139"/>
                    <a:pt x="805" y="151"/>
                    <a:pt x="803" y="162"/>
                  </a:cubicBezTo>
                  <a:cubicBezTo>
                    <a:pt x="799" y="175"/>
                    <a:pt x="790" y="185"/>
                    <a:pt x="775" y="193"/>
                  </a:cubicBezTo>
                  <a:cubicBezTo>
                    <a:pt x="768" y="197"/>
                    <a:pt x="757" y="203"/>
                    <a:pt x="740" y="210"/>
                  </a:cubicBezTo>
                  <a:cubicBezTo>
                    <a:pt x="723" y="217"/>
                    <a:pt x="706" y="224"/>
                    <a:pt x="687" y="232"/>
                  </a:cubicBezTo>
                  <a:cubicBezTo>
                    <a:pt x="669" y="240"/>
                    <a:pt x="652" y="247"/>
                    <a:pt x="635" y="255"/>
                  </a:cubicBezTo>
                  <a:cubicBezTo>
                    <a:pt x="619" y="262"/>
                    <a:pt x="608" y="266"/>
                    <a:pt x="602" y="269"/>
                  </a:cubicBezTo>
                  <a:cubicBezTo>
                    <a:pt x="589" y="277"/>
                    <a:pt x="582" y="287"/>
                    <a:pt x="581" y="300"/>
                  </a:cubicBezTo>
                  <a:cubicBezTo>
                    <a:pt x="581" y="311"/>
                    <a:pt x="583" y="320"/>
                    <a:pt x="588" y="326"/>
                  </a:cubicBezTo>
                  <a:cubicBezTo>
                    <a:pt x="579" y="321"/>
                    <a:pt x="564" y="320"/>
                    <a:pt x="544" y="320"/>
                  </a:cubicBezTo>
                  <a:cubicBezTo>
                    <a:pt x="523" y="320"/>
                    <a:pt x="507" y="325"/>
                    <a:pt x="492" y="334"/>
                  </a:cubicBezTo>
                  <a:cubicBezTo>
                    <a:pt x="485" y="337"/>
                    <a:pt x="475" y="345"/>
                    <a:pt x="459" y="356"/>
                  </a:cubicBezTo>
                  <a:cubicBezTo>
                    <a:pt x="444" y="367"/>
                    <a:pt x="427" y="380"/>
                    <a:pt x="409" y="393"/>
                  </a:cubicBezTo>
                  <a:cubicBezTo>
                    <a:pt x="391" y="406"/>
                    <a:pt x="374" y="418"/>
                    <a:pt x="358" y="430"/>
                  </a:cubicBezTo>
                  <a:cubicBezTo>
                    <a:pt x="342" y="442"/>
                    <a:pt x="331" y="450"/>
                    <a:pt x="324" y="454"/>
                  </a:cubicBezTo>
                  <a:cubicBezTo>
                    <a:pt x="308" y="463"/>
                    <a:pt x="290" y="468"/>
                    <a:pt x="270" y="468"/>
                  </a:cubicBezTo>
                  <a:cubicBezTo>
                    <a:pt x="267" y="468"/>
                    <a:pt x="263" y="468"/>
                    <a:pt x="260" y="468"/>
                  </a:cubicBezTo>
                  <a:cubicBezTo>
                    <a:pt x="243" y="468"/>
                    <a:pt x="226" y="466"/>
                    <a:pt x="209" y="462"/>
                  </a:cubicBezTo>
                  <a:cubicBezTo>
                    <a:pt x="189" y="457"/>
                    <a:pt x="170" y="451"/>
                    <a:pt x="152" y="444"/>
                  </a:cubicBezTo>
                  <a:cubicBezTo>
                    <a:pt x="135" y="436"/>
                    <a:pt x="120" y="429"/>
                    <a:pt x="109" y="423"/>
                  </a:cubicBezTo>
                  <a:cubicBezTo>
                    <a:pt x="97" y="417"/>
                    <a:pt x="86" y="413"/>
                    <a:pt x="74" y="413"/>
                  </a:cubicBezTo>
                  <a:cubicBezTo>
                    <a:pt x="69" y="413"/>
                    <a:pt x="65" y="414"/>
                    <a:pt x="61" y="415"/>
                  </a:cubicBezTo>
                  <a:cubicBezTo>
                    <a:pt x="44" y="418"/>
                    <a:pt x="31" y="421"/>
                    <a:pt x="22" y="427"/>
                  </a:cubicBezTo>
                  <a:cubicBezTo>
                    <a:pt x="7" y="436"/>
                    <a:pt x="1" y="446"/>
                    <a:pt x="4" y="457"/>
                  </a:cubicBezTo>
                  <a:cubicBezTo>
                    <a:pt x="8" y="469"/>
                    <a:pt x="20" y="481"/>
                    <a:pt x="42" y="494"/>
                  </a:cubicBezTo>
                  <a:cubicBezTo>
                    <a:pt x="71" y="509"/>
                    <a:pt x="102" y="524"/>
                    <a:pt x="138" y="535"/>
                  </a:cubicBezTo>
                  <a:cubicBezTo>
                    <a:pt x="173" y="546"/>
                    <a:pt x="208" y="553"/>
                    <a:pt x="244" y="558"/>
                  </a:cubicBezTo>
                  <a:cubicBezTo>
                    <a:pt x="262" y="559"/>
                    <a:pt x="280" y="560"/>
                    <a:pt x="297" y="560"/>
                  </a:cubicBezTo>
                  <a:cubicBezTo>
                    <a:pt x="314" y="560"/>
                    <a:pt x="331" y="559"/>
                    <a:pt x="348" y="558"/>
                  </a:cubicBezTo>
                  <a:cubicBezTo>
                    <a:pt x="380" y="553"/>
                    <a:pt x="409" y="544"/>
                    <a:pt x="433" y="531"/>
                  </a:cubicBezTo>
                  <a:cubicBezTo>
                    <a:pt x="442" y="525"/>
                    <a:pt x="455" y="516"/>
                    <a:pt x="471" y="505"/>
                  </a:cubicBezTo>
                  <a:cubicBezTo>
                    <a:pt x="487" y="492"/>
                    <a:pt x="504" y="480"/>
                    <a:pt x="522" y="467"/>
                  </a:cubicBezTo>
                  <a:cubicBezTo>
                    <a:pt x="539" y="454"/>
                    <a:pt x="556" y="442"/>
                    <a:pt x="571" y="430"/>
                  </a:cubicBezTo>
                  <a:cubicBezTo>
                    <a:pt x="585" y="420"/>
                    <a:pt x="594" y="412"/>
                    <a:pt x="601" y="409"/>
                  </a:cubicBezTo>
                  <a:cubicBezTo>
                    <a:pt x="607" y="405"/>
                    <a:pt x="614" y="403"/>
                    <a:pt x="621" y="403"/>
                  </a:cubicBezTo>
                  <a:cubicBezTo>
                    <a:pt x="624" y="403"/>
                    <a:pt x="627" y="404"/>
                    <a:pt x="630" y="405"/>
                  </a:cubicBezTo>
                  <a:cubicBezTo>
                    <a:pt x="641" y="407"/>
                    <a:pt x="652" y="410"/>
                    <a:pt x="662" y="414"/>
                  </a:cubicBezTo>
                  <a:cubicBezTo>
                    <a:pt x="673" y="417"/>
                    <a:pt x="684" y="419"/>
                    <a:pt x="697" y="420"/>
                  </a:cubicBezTo>
                  <a:cubicBezTo>
                    <a:pt x="698" y="420"/>
                    <a:pt x="700" y="421"/>
                    <a:pt x="701" y="421"/>
                  </a:cubicBezTo>
                  <a:cubicBezTo>
                    <a:pt x="713" y="421"/>
                    <a:pt x="725" y="417"/>
                    <a:pt x="737" y="409"/>
                  </a:cubicBezTo>
                  <a:cubicBezTo>
                    <a:pt x="751" y="401"/>
                    <a:pt x="757" y="394"/>
                    <a:pt x="755" y="387"/>
                  </a:cubicBezTo>
                  <a:cubicBezTo>
                    <a:pt x="753" y="380"/>
                    <a:pt x="749" y="373"/>
                    <a:pt x="743" y="366"/>
                  </a:cubicBezTo>
                  <a:cubicBezTo>
                    <a:pt x="737" y="361"/>
                    <a:pt x="732" y="355"/>
                    <a:pt x="727" y="349"/>
                  </a:cubicBezTo>
                  <a:cubicBezTo>
                    <a:pt x="722" y="344"/>
                    <a:pt x="724" y="338"/>
                    <a:pt x="734" y="333"/>
                  </a:cubicBezTo>
                  <a:cubicBezTo>
                    <a:pt x="739" y="329"/>
                    <a:pt x="750" y="325"/>
                    <a:pt x="766" y="318"/>
                  </a:cubicBezTo>
                  <a:cubicBezTo>
                    <a:pt x="781" y="311"/>
                    <a:pt x="799" y="304"/>
                    <a:pt x="817" y="296"/>
                  </a:cubicBezTo>
                  <a:cubicBezTo>
                    <a:pt x="835" y="289"/>
                    <a:pt x="853" y="281"/>
                    <a:pt x="871" y="273"/>
                  </a:cubicBezTo>
                  <a:cubicBezTo>
                    <a:pt x="888" y="265"/>
                    <a:pt x="902" y="259"/>
                    <a:pt x="910" y="255"/>
                  </a:cubicBezTo>
                  <a:cubicBezTo>
                    <a:pt x="933" y="241"/>
                    <a:pt x="948" y="226"/>
                    <a:pt x="957" y="205"/>
                  </a:cubicBezTo>
                  <a:cubicBezTo>
                    <a:pt x="965" y="185"/>
                    <a:pt x="967" y="165"/>
                    <a:pt x="961" y="143"/>
                  </a:cubicBezTo>
                  <a:cubicBezTo>
                    <a:pt x="956" y="122"/>
                    <a:pt x="945" y="101"/>
                    <a:pt x="927" y="79"/>
                  </a:cubicBezTo>
                  <a:cubicBezTo>
                    <a:pt x="909" y="58"/>
                    <a:pt x="885" y="39"/>
                    <a:pt x="857" y="22"/>
                  </a:cubicBezTo>
                  <a:cubicBezTo>
                    <a:pt x="831" y="7"/>
                    <a:pt x="808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704;p56">
              <a:extLst>
                <a:ext uri="{FF2B5EF4-FFF2-40B4-BE49-F238E27FC236}">
                  <a16:creationId xmlns:a16="http://schemas.microsoft.com/office/drawing/2014/main" id="{C13DCDAE-5A08-E15F-A1E4-9DA3010DD7A8}"/>
                </a:ext>
              </a:extLst>
            </p:cNvPr>
            <p:cNvSpPr/>
            <p:nvPr/>
          </p:nvSpPr>
          <p:spPr>
            <a:xfrm>
              <a:off x="-2289403" y="3660231"/>
              <a:ext cx="64778" cy="44206"/>
            </a:xfrm>
            <a:custGeom>
              <a:avLst/>
              <a:gdLst/>
              <a:ahLst/>
              <a:cxnLst/>
              <a:rect l="l" t="t" r="r" b="b"/>
              <a:pathLst>
                <a:path w="1058" h="722" extrusionOk="0">
                  <a:moveTo>
                    <a:pt x="362" y="257"/>
                  </a:moveTo>
                  <a:cubicBezTo>
                    <a:pt x="372" y="257"/>
                    <a:pt x="381" y="257"/>
                    <a:pt x="391" y="258"/>
                  </a:cubicBezTo>
                  <a:cubicBezTo>
                    <a:pt x="410" y="260"/>
                    <a:pt x="429" y="261"/>
                    <a:pt x="446" y="264"/>
                  </a:cubicBezTo>
                  <a:lnTo>
                    <a:pt x="455" y="512"/>
                  </a:lnTo>
                  <a:cubicBezTo>
                    <a:pt x="448" y="513"/>
                    <a:pt x="441" y="513"/>
                    <a:pt x="434" y="513"/>
                  </a:cubicBezTo>
                  <a:cubicBezTo>
                    <a:pt x="407" y="513"/>
                    <a:pt x="381" y="510"/>
                    <a:pt x="354" y="505"/>
                  </a:cubicBezTo>
                  <a:cubicBezTo>
                    <a:pt x="319" y="498"/>
                    <a:pt x="285" y="485"/>
                    <a:pt x="250" y="465"/>
                  </a:cubicBezTo>
                  <a:cubicBezTo>
                    <a:pt x="223" y="449"/>
                    <a:pt x="203" y="434"/>
                    <a:pt x="188" y="417"/>
                  </a:cubicBezTo>
                  <a:cubicBezTo>
                    <a:pt x="175" y="400"/>
                    <a:pt x="167" y="384"/>
                    <a:pt x="165" y="369"/>
                  </a:cubicBezTo>
                  <a:cubicBezTo>
                    <a:pt x="164" y="354"/>
                    <a:pt x="167" y="339"/>
                    <a:pt x="177" y="325"/>
                  </a:cubicBezTo>
                  <a:cubicBezTo>
                    <a:pt x="186" y="311"/>
                    <a:pt x="200" y="298"/>
                    <a:pt x="219" y="288"/>
                  </a:cubicBezTo>
                  <a:cubicBezTo>
                    <a:pt x="236" y="278"/>
                    <a:pt x="255" y="270"/>
                    <a:pt x="274" y="266"/>
                  </a:cubicBezTo>
                  <a:cubicBezTo>
                    <a:pt x="293" y="261"/>
                    <a:pt x="313" y="258"/>
                    <a:pt x="332" y="258"/>
                  </a:cubicBezTo>
                  <a:cubicBezTo>
                    <a:pt x="343" y="257"/>
                    <a:pt x="352" y="257"/>
                    <a:pt x="362" y="257"/>
                  </a:cubicBezTo>
                  <a:close/>
                  <a:moveTo>
                    <a:pt x="694" y="1"/>
                  </a:moveTo>
                  <a:cubicBezTo>
                    <a:pt x="670" y="1"/>
                    <a:pt x="647" y="3"/>
                    <a:pt x="623" y="7"/>
                  </a:cubicBezTo>
                  <a:cubicBezTo>
                    <a:pt x="588" y="14"/>
                    <a:pt x="555" y="25"/>
                    <a:pt x="527" y="42"/>
                  </a:cubicBezTo>
                  <a:cubicBezTo>
                    <a:pt x="490" y="63"/>
                    <a:pt x="468" y="86"/>
                    <a:pt x="459" y="110"/>
                  </a:cubicBezTo>
                  <a:cubicBezTo>
                    <a:pt x="450" y="135"/>
                    <a:pt x="445" y="161"/>
                    <a:pt x="443" y="187"/>
                  </a:cubicBezTo>
                  <a:cubicBezTo>
                    <a:pt x="416" y="181"/>
                    <a:pt x="385" y="177"/>
                    <a:pt x="354" y="175"/>
                  </a:cubicBezTo>
                  <a:cubicBezTo>
                    <a:pt x="338" y="173"/>
                    <a:pt x="322" y="173"/>
                    <a:pt x="307" y="173"/>
                  </a:cubicBezTo>
                  <a:cubicBezTo>
                    <a:pt x="291" y="173"/>
                    <a:pt x="275" y="173"/>
                    <a:pt x="259" y="175"/>
                  </a:cubicBezTo>
                  <a:cubicBezTo>
                    <a:pt x="229" y="177"/>
                    <a:pt x="198" y="182"/>
                    <a:pt x="169" y="190"/>
                  </a:cubicBezTo>
                  <a:cubicBezTo>
                    <a:pt x="140" y="197"/>
                    <a:pt x="113" y="208"/>
                    <a:pt x="87" y="223"/>
                  </a:cubicBezTo>
                  <a:cubicBezTo>
                    <a:pt x="58" y="240"/>
                    <a:pt x="35" y="260"/>
                    <a:pt x="21" y="283"/>
                  </a:cubicBezTo>
                  <a:cubicBezTo>
                    <a:pt x="6" y="306"/>
                    <a:pt x="0" y="330"/>
                    <a:pt x="4" y="356"/>
                  </a:cubicBezTo>
                  <a:cubicBezTo>
                    <a:pt x="7" y="382"/>
                    <a:pt x="19" y="408"/>
                    <a:pt x="42" y="435"/>
                  </a:cubicBezTo>
                  <a:cubicBezTo>
                    <a:pt x="63" y="462"/>
                    <a:pt x="96" y="488"/>
                    <a:pt x="140" y="512"/>
                  </a:cubicBezTo>
                  <a:cubicBezTo>
                    <a:pt x="191" y="542"/>
                    <a:pt x="245" y="563"/>
                    <a:pt x="299" y="574"/>
                  </a:cubicBezTo>
                  <a:cubicBezTo>
                    <a:pt x="354" y="587"/>
                    <a:pt x="407" y="592"/>
                    <a:pt x="460" y="592"/>
                  </a:cubicBezTo>
                  <a:lnTo>
                    <a:pt x="463" y="681"/>
                  </a:lnTo>
                  <a:cubicBezTo>
                    <a:pt x="464" y="688"/>
                    <a:pt x="465" y="693"/>
                    <a:pt x="469" y="696"/>
                  </a:cubicBezTo>
                  <a:cubicBezTo>
                    <a:pt x="471" y="700"/>
                    <a:pt x="475" y="704"/>
                    <a:pt x="481" y="706"/>
                  </a:cubicBezTo>
                  <a:cubicBezTo>
                    <a:pt x="496" y="715"/>
                    <a:pt x="513" y="720"/>
                    <a:pt x="533" y="721"/>
                  </a:cubicBezTo>
                  <a:cubicBezTo>
                    <a:pt x="537" y="721"/>
                    <a:pt x="541" y="721"/>
                    <a:pt x="545" y="721"/>
                  </a:cubicBezTo>
                  <a:cubicBezTo>
                    <a:pt x="560" y="721"/>
                    <a:pt x="572" y="718"/>
                    <a:pt x="581" y="713"/>
                  </a:cubicBezTo>
                  <a:cubicBezTo>
                    <a:pt x="589" y="708"/>
                    <a:pt x="593" y="704"/>
                    <a:pt x="593" y="697"/>
                  </a:cubicBezTo>
                  <a:lnTo>
                    <a:pt x="589" y="588"/>
                  </a:lnTo>
                  <a:cubicBezTo>
                    <a:pt x="620" y="583"/>
                    <a:pt x="648" y="578"/>
                    <a:pt x="676" y="571"/>
                  </a:cubicBezTo>
                  <a:cubicBezTo>
                    <a:pt x="704" y="564"/>
                    <a:pt x="730" y="556"/>
                    <a:pt x="752" y="548"/>
                  </a:cubicBezTo>
                  <a:cubicBezTo>
                    <a:pt x="776" y="539"/>
                    <a:pt x="796" y="532"/>
                    <a:pt x="814" y="524"/>
                  </a:cubicBezTo>
                  <a:cubicBezTo>
                    <a:pt x="832" y="515"/>
                    <a:pt x="848" y="508"/>
                    <a:pt x="859" y="501"/>
                  </a:cubicBezTo>
                  <a:cubicBezTo>
                    <a:pt x="876" y="491"/>
                    <a:pt x="886" y="482"/>
                    <a:pt x="889" y="473"/>
                  </a:cubicBezTo>
                  <a:cubicBezTo>
                    <a:pt x="892" y="464"/>
                    <a:pt x="883" y="454"/>
                    <a:pt x="863" y="441"/>
                  </a:cubicBezTo>
                  <a:cubicBezTo>
                    <a:pt x="841" y="430"/>
                    <a:pt x="825" y="423"/>
                    <a:pt x="811" y="423"/>
                  </a:cubicBezTo>
                  <a:cubicBezTo>
                    <a:pt x="809" y="423"/>
                    <a:pt x="807" y="423"/>
                    <a:pt x="805" y="423"/>
                  </a:cubicBezTo>
                  <a:cubicBezTo>
                    <a:pt x="793" y="423"/>
                    <a:pt x="783" y="426"/>
                    <a:pt x="772" y="431"/>
                  </a:cubicBezTo>
                  <a:cubicBezTo>
                    <a:pt x="750" y="441"/>
                    <a:pt x="724" y="454"/>
                    <a:pt x="694" y="468"/>
                  </a:cubicBezTo>
                  <a:cubicBezTo>
                    <a:pt x="665" y="483"/>
                    <a:pt x="627" y="496"/>
                    <a:pt x="585" y="505"/>
                  </a:cubicBezTo>
                  <a:lnTo>
                    <a:pt x="580" y="275"/>
                  </a:lnTo>
                  <a:cubicBezTo>
                    <a:pt x="579" y="261"/>
                    <a:pt x="579" y="247"/>
                    <a:pt x="579" y="231"/>
                  </a:cubicBezTo>
                  <a:cubicBezTo>
                    <a:pt x="579" y="215"/>
                    <a:pt x="581" y="200"/>
                    <a:pt x="585" y="186"/>
                  </a:cubicBezTo>
                  <a:cubicBezTo>
                    <a:pt x="588" y="171"/>
                    <a:pt x="594" y="158"/>
                    <a:pt x="602" y="144"/>
                  </a:cubicBezTo>
                  <a:cubicBezTo>
                    <a:pt x="609" y="132"/>
                    <a:pt x="622" y="121"/>
                    <a:pt x="638" y="112"/>
                  </a:cubicBezTo>
                  <a:cubicBezTo>
                    <a:pt x="667" y="95"/>
                    <a:pt x="699" y="87"/>
                    <a:pt x="734" y="87"/>
                  </a:cubicBezTo>
                  <a:cubicBezTo>
                    <a:pt x="736" y="87"/>
                    <a:pt x="739" y="87"/>
                    <a:pt x="741" y="87"/>
                  </a:cubicBezTo>
                  <a:cubicBezTo>
                    <a:pt x="780" y="89"/>
                    <a:pt x="816" y="99"/>
                    <a:pt x="849" y="119"/>
                  </a:cubicBezTo>
                  <a:cubicBezTo>
                    <a:pt x="874" y="133"/>
                    <a:pt x="890" y="146"/>
                    <a:pt x="895" y="160"/>
                  </a:cubicBezTo>
                  <a:cubicBezTo>
                    <a:pt x="902" y="172"/>
                    <a:pt x="906" y="185"/>
                    <a:pt x="907" y="196"/>
                  </a:cubicBezTo>
                  <a:cubicBezTo>
                    <a:pt x="908" y="207"/>
                    <a:pt x="909" y="217"/>
                    <a:pt x="909" y="226"/>
                  </a:cubicBezTo>
                  <a:cubicBezTo>
                    <a:pt x="909" y="235"/>
                    <a:pt x="915" y="242"/>
                    <a:pt x="926" y="249"/>
                  </a:cubicBezTo>
                  <a:cubicBezTo>
                    <a:pt x="939" y="257"/>
                    <a:pt x="959" y="261"/>
                    <a:pt x="980" y="262"/>
                  </a:cubicBezTo>
                  <a:cubicBezTo>
                    <a:pt x="983" y="263"/>
                    <a:pt x="986" y="263"/>
                    <a:pt x="988" y="263"/>
                  </a:cubicBezTo>
                  <a:cubicBezTo>
                    <a:pt x="1007" y="263"/>
                    <a:pt x="1022" y="259"/>
                    <a:pt x="1033" y="252"/>
                  </a:cubicBezTo>
                  <a:cubicBezTo>
                    <a:pt x="1043" y="247"/>
                    <a:pt x="1051" y="237"/>
                    <a:pt x="1054" y="224"/>
                  </a:cubicBezTo>
                  <a:cubicBezTo>
                    <a:pt x="1058" y="211"/>
                    <a:pt x="1057" y="196"/>
                    <a:pt x="1050" y="179"/>
                  </a:cubicBezTo>
                  <a:cubicBezTo>
                    <a:pt x="1043" y="162"/>
                    <a:pt x="1032" y="144"/>
                    <a:pt x="1014" y="124"/>
                  </a:cubicBezTo>
                  <a:cubicBezTo>
                    <a:pt x="996" y="105"/>
                    <a:pt x="970" y="86"/>
                    <a:pt x="936" y="66"/>
                  </a:cubicBezTo>
                  <a:cubicBezTo>
                    <a:pt x="906" y="48"/>
                    <a:pt x="872" y="34"/>
                    <a:pt x="837" y="23"/>
                  </a:cubicBezTo>
                  <a:cubicBezTo>
                    <a:pt x="801" y="11"/>
                    <a:pt x="765" y="5"/>
                    <a:pt x="729" y="2"/>
                  </a:cubicBezTo>
                  <a:cubicBezTo>
                    <a:pt x="717" y="1"/>
                    <a:pt x="706" y="1"/>
                    <a:pt x="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705;p56">
              <a:extLst>
                <a:ext uri="{FF2B5EF4-FFF2-40B4-BE49-F238E27FC236}">
                  <a16:creationId xmlns:a16="http://schemas.microsoft.com/office/drawing/2014/main" id="{5EC120FB-4F71-E343-7F2F-E13C3B4F9CE4}"/>
                </a:ext>
              </a:extLst>
            </p:cNvPr>
            <p:cNvSpPr/>
            <p:nvPr/>
          </p:nvSpPr>
          <p:spPr>
            <a:xfrm>
              <a:off x="-2556831" y="3584497"/>
              <a:ext cx="37287" cy="21491"/>
            </a:xfrm>
            <a:custGeom>
              <a:avLst/>
              <a:gdLst/>
              <a:ahLst/>
              <a:cxnLst/>
              <a:rect l="l" t="t" r="r" b="b"/>
              <a:pathLst>
                <a:path w="609" h="351" extrusionOk="0">
                  <a:moveTo>
                    <a:pt x="413" y="0"/>
                  </a:moveTo>
                  <a:cubicBezTo>
                    <a:pt x="394" y="0"/>
                    <a:pt x="379" y="4"/>
                    <a:pt x="366" y="11"/>
                  </a:cubicBezTo>
                  <a:cubicBezTo>
                    <a:pt x="354" y="19"/>
                    <a:pt x="348" y="28"/>
                    <a:pt x="353" y="38"/>
                  </a:cubicBezTo>
                  <a:lnTo>
                    <a:pt x="450" y="258"/>
                  </a:lnTo>
                  <a:lnTo>
                    <a:pt x="67" y="202"/>
                  </a:lnTo>
                  <a:cubicBezTo>
                    <a:pt x="63" y="202"/>
                    <a:pt x="60" y="202"/>
                    <a:pt x="57" y="202"/>
                  </a:cubicBezTo>
                  <a:cubicBezTo>
                    <a:pt x="44" y="202"/>
                    <a:pt x="31" y="205"/>
                    <a:pt x="21" y="211"/>
                  </a:cubicBezTo>
                  <a:cubicBezTo>
                    <a:pt x="6" y="219"/>
                    <a:pt x="0" y="229"/>
                    <a:pt x="3" y="242"/>
                  </a:cubicBezTo>
                  <a:cubicBezTo>
                    <a:pt x="5" y="254"/>
                    <a:pt x="12" y="264"/>
                    <a:pt x="25" y="272"/>
                  </a:cubicBezTo>
                  <a:cubicBezTo>
                    <a:pt x="32" y="275"/>
                    <a:pt x="39" y="278"/>
                    <a:pt x="45" y="279"/>
                  </a:cubicBezTo>
                  <a:lnTo>
                    <a:pt x="522" y="349"/>
                  </a:lnTo>
                  <a:cubicBezTo>
                    <a:pt x="529" y="350"/>
                    <a:pt x="536" y="350"/>
                    <a:pt x="543" y="350"/>
                  </a:cubicBezTo>
                  <a:cubicBezTo>
                    <a:pt x="549" y="350"/>
                    <a:pt x="555" y="350"/>
                    <a:pt x="561" y="349"/>
                  </a:cubicBezTo>
                  <a:cubicBezTo>
                    <a:pt x="572" y="346"/>
                    <a:pt x="581" y="343"/>
                    <a:pt x="588" y="338"/>
                  </a:cubicBezTo>
                  <a:cubicBezTo>
                    <a:pt x="596" y="335"/>
                    <a:pt x="601" y="329"/>
                    <a:pt x="605" y="323"/>
                  </a:cubicBezTo>
                  <a:cubicBezTo>
                    <a:pt x="608" y="316"/>
                    <a:pt x="608" y="308"/>
                    <a:pt x="606" y="300"/>
                  </a:cubicBezTo>
                  <a:lnTo>
                    <a:pt x="485" y="24"/>
                  </a:lnTo>
                  <a:cubicBezTo>
                    <a:pt x="483" y="21"/>
                    <a:pt x="480" y="16"/>
                    <a:pt x="473" y="13"/>
                  </a:cubicBezTo>
                  <a:cubicBezTo>
                    <a:pt x="460" y="5"/>
                    <a:pt x="443" y="2"/>
                    <a:pt x="421" y="1"/>
                  </a:cubicBezTo>
                  <a:cubicBezTo>
                    <a:pt x="419" y="0"/>
                    <a:pt x="416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706;p56">
              <a:extLst>
                <a:ext uri="{FF2B5EF4-FFF2-40B4-BE49-F238E27FC236}">
                  <a16:creationId xmlns:a16="http://schemas.microsoft.com/office/drawing/2014/main" id="{3F298348-7C89-AB1D-2F43-95E75A536465}"/>
                </a:ext>
              </a:extLst>
            </p:cNvPr>
            <p:cNvSpPr/>
            <p:nvPr/>
          </p:nvSpPr>
          <p:spPr>
            <a:xfrm>
              <a:off x="-2520831" y="3599068"/>
              <a:ext cx="63370" cy="36308"/>
            </a:xfrm>
            <a:custGeom>
              <a:avLst/>
              <a:gdLst/>
              <a:ahLst/>
              <a:cxnLst/>
              <a:rect l="l" t="t" r="r" b="b"/>
              <a:pathLst>
                <a:path w="1035" h="593" extrusionOk="0">
                  <a:moveTo>
                    <a:pt x="631" y="0"/>
                  </a:moveTo>
                  <a:cubicBezTo>
                    <a:pt x="600" y="0"/>
                    <a:pt x="569" y="4"/>
                    <a:pt x="537" y="10"/>
                  </a:cubicBezTo>
                  <a:cubicBezTo>
                    <a:pt x="494" y="20"/>
                    <a:pt x="452" y="37"/>
                    <a:pt x="410" y="61"/>
                  </a:cubicBezTo>
                  <a:lnTo>
                    <a:pt x="109" y="236"/>
                  </a:lnTo>
                  <a:cubicBezTo>
                    <a:pt x="67" y="259"/>
                    <a:pt x="37" y="284"/>
                    <a:pt x="22" y="309"/>
                  </a:cubicBezTo>
                  <a:cubicBezTo>
                    <a:pt x="6" y="334"/>
                    <a:pt x="0" y="357"/>
                    <a:pt x="5" y="381"/>
                  </a:cubicBezTo>
                  <a:cubicBezTo>
                    <a:pt x="9" y="404"/>
                    <a:pt x="23" y="428"/>
                    <a:pt x="45" y="451"/>
                  </a:cubicBezTo>
                  <a:cubicBezTo>
                    <a:pt x="68" y="473"/>
                    <a:pt x="96" y="493"/>
                    <a:pt x="130" y="514"/>
                  </a:cubicBezTo>
                  <a:cubicBezTo>
                    <a:pt x="168" y="536"/>
                    <a:pt x="208" y="553"/>
                    <a:pt x="249" y="567"/>
                  </a:cubicBezTo>
                  <a:cubicBezTo>
                    <a:pt x="291" y="580"/>
                    <a:pt x="331" y="588"/>
                    <a:pt x="372" y="591"/>
                  </a:cubicBezTo>
                  <a:cubicBezTo>
                    <a:pt x="384" y="592"/>
                    <a:pt x="395" y="592"/>
                    <a:pt x="407" y="592"/>
                  </a:cubicBezTo>
                  <a:cubicBezTo>
                    <a:pt x="434" y="592"/>
                    <a:pt x="460" y="590"/>
                    <a:pt x="485" y="586"/>
                  </a:cubicBezTo>
                  <a:cubicBezTo>
                    <a:pt x="523" y="579"/>
                    <a:pt x="554" y="568"/>
                    <a:pt x="582" y="552"/>
                  </a:cubicBezTo>
                  <a:cubicBezTo>
                    <a:pt x="605" y="538"/>
                    <a:pt x="616" y="527"/>
                    <a:pt x="614" y="517"/>
                  </a:cubicBezTo>
                  <a:cubicBezTo>
                    <a:pt x="612" y="507"/>
                    <a:pt x="599" y="496"/>
                    <a:pt x="578" y="483"/>
                  </a:cubicBezTo>
                  <a:cubicBezTo>
                    <a:pt x="562" y="473"/>
                    <a:pt x="545" y="468"/>
                    <a:pt x="529" y="464"/>
                  </a:cubicBezTo>
                  <a:cubicBezTo>
                    <a:pt x="524" y="463"/>
                    <a:pt x="520" y="463"/>
                    <a:pt x="515" y="463"/>
                  </a:cubicBezTo>
                  <a:cubicBezTo>
                    <a:pt x="504" y="463"/>
                    <a:pt x="493" y="465"/>
                    <a:pt x="483" y="470"/>
                  </a:cubicBezTo>
                  <a:cubicBezTo>
                    <a:pt x="470" y="475"/>
                    <a:pt x="455" y="482"/>
                    <a:pt x="439" y="488"/>
                  </a:cubicBezTo>
                  <a:cubicBezTo>
                    <a:pt x="422" y="495"/>
                    <a:pt x="404" y="498"/>
                    <a:pt x="384" y="500"/>
                  </a:cubicBezTo>
                  <a:cubicBezTo>
                    <a:pt x="380" y="500"/>
                    <a:pt x="375" y="501"/>
                    <a:pt x="370" y="501"/>
                  </a:cubicBezTo>
                  <a:cubicBezTo>
                    <a:pt x="354" y="501"/>
                    <a:pt x="335" y="499"/>
                    <a:pt x="315" y="495"/>
                  </a:cubicBezTo>
                  <a:cubicBezTo>
                    <a:pt x="291" y="490"/>
                    <a:pt x="264" y="479"/>
                    <a:pt x="235" y="462"/>
                  </a:cubicBezTo>
                  <a:cubicBezTo>
                    <a:pt x="189" y="436"/>
                    <a:pt x="166" y="410"/>
                    <a:pt x="165" y="383"/>
                  </a:cubicBezTo>
                  <a:cubicBezTo>
                    <a:pt x="162" y="357"/>
                    <a:pt x="184" y="331"/>
                    <a:pt x="230" y="304"/>
                  </a:cubicBezTo>
                  <a:lnTo>
                    <a:pt x="530" y="131"/>
                  </a:lnTo>
                  <a:cubicBezTo>
                    <a:pt x="575" y="106"/>
                    <a:pt x="618" y="92"/>
                    <a:pt x="662" y="92"/>
                  </a:cubicBezTo>
                  <a:cubicBezTo>
                    <a:pt x="663" y="92"/>
                    <a:pt x="665" y="93"/>
                    <a:pt x="667" y="93"/>
                  </a:cubicBezTo>
                  <a:cubicBezTo>
                    <a:pt x="712" y="94"/>
                    <a:pt x="757" y="107"/>
                    <a:pt x="801" y="133"/>
                  </a:cubicBezTo>
                  <a:cubicBezTo>
                    <a:pt x="830" y="150"/>
                    <a:pt x="849" y="166"/>
                    <a:pt x="858" y="180"/>
                  </a:cubicBezTo>
                  <a:cubicBezTo>
                    <a:pt x="867" y="195"/>
                    <a:pt x="871" y="209"/>
                    <a:pt x="868" y="220"/>
                  </a:cubicBezTo>
                  <a:cubicBezTo>
                    <a:pt x="866" y="232"/>
                    <a:pt x="860" y="242"/>
                    <a:pt x="850" y="251"/>
                  </a:cubicBezTo>
                  <a:cubicBezTo>
                    <a:pt x="840" y="260"/>
                    <a:pt x="831" y="268"/>
                    <a:pt x="823" y="274"/>
                  </a:cubicBezTo>
                  <a:cubicBezTo>
                    <a:pt x="812" y="281"/>
                    <a:pt x="809" y="290"/>
                    <a:pt x="812" y="300"/>
                  </a:cubicBezTo>
                  <a:cubicBezTo>
                    <a:pt x="818" y="309"/>
                    <a:pt x="829" y="319"/>
                    <a:pt x="847" y="329"/>
                  </a:cubicBezTo>
                  <a:cubicBezTo>
                    <a:pt x="867" y="341"/>
                    <a:pt x="886" y="348"/>
                    <a:pt x="903" y="349"/>
                  </a:cubicBezTo>
                  <a:cubicBezTo>
                    <a:pt x="905" y="349"/>
                    <a:pt x="906" y="349"/>
                    <a:pt x="907" y="349"/>
                  </a:cubicBezTo>
                  <a:cubicBezTo>
                    <a:pt x="923" y="349"/>
                    <a:pt x="942" y="344"/>
                    <a:pt x="964" y="331"/>
                  </a:cubicBezTo>
                  <a:cubicBezTo>
                    <a:pt x="992" y="316"/>
                    <a:pt x="1011" y="298"/>
                    <a:pt x="1021" y="277"/>
                  </a:cubicBezTo>
                  <a:cubicBezTo>
                    <a:pt x="1033" y="257"/>
                    <a:pt x="1035" y="236"/>
                    <a:pt x="1028" y="213"/>
                  </a:cubicBezTo>
                  <a:cubicBezTo>
                    <a:pt x="1023" y="189"/>
                    <a:pt x="1008" y="167"/>
                    <a:pt x="985" y="143"/>
                  </a:cubicBezTo>
                  <a:cubicBezTo>
                    <a:pt x="963" y="120"/>
                    <a:pt x="932" y="96"/>
                    <a:pt x="893" y="73"/>
                  </a:cubicBezTo>
                  <a:cubicBezTo>
                    <a:pt x="859" y="54"/>
                    <a:pt x="822" y="37"/>
                    <a:pt x="784" y="25"/>
                  </a:cubicBezTo>
                  <a:cubicBezTo>
                    <a:pt x="744" y="11"/>
                    <a:pt x="704" y="4"/>
                    <a:pt x="663" y="1"/>
                  </a:cubicBezTo>
                  <a:cubicBezTo>
                    <a:pt x="653" y="0"/>
                    <a:pt x="642" y="0"/>
                    <a:pt x="6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707;p56">
              <a:extLst>
                <a:ext uri="{FF2B5EF4-FFF2-40B4-BE49-F238E27FC236}">
                  <a16:creationId xmlns:a16="http://schemas.microsoft.com/office/drawing/2014/main" id="{5C48BDF8-8173-9C87-FEB1-B6FA5F15376F}"/>
                </a:ext>
              </a:extLst>
            </p:cNvPr>
            <p:cNvSpPr/>
            <p:nvPr/>
          </p:nvSpPr>
          <p:spPr>
            <a:xfrm>
              <a:off x="-2478403" y="3623558"/>
              <a:ext cx="63247" cy="36308"/>
            </a:xfrm>
            <a:custGeom>
              <a:avLst/>
              <a:gdLst/>
              <a:ahLst/>
              <a:cxnLst/>
              <a:rect l="l" t="t" r="r" b="b"/>
              <a:pathLst>
                <a:path w="1033" h="593" extrusionOk="0">
                  <a:moveTo>
                    <a:pt x="669" y="93"/>
                  </a:moveTo>
                  <a:cubicBezTo>
                    <a:pt x="714" y="95"/>
                    <a:pt x="757" y="108"/>
                    <a:pt x="800" y="133"/>
                  </a:cubicBezTo>
                  <a:cubicBezTo>
                    <a:pt x="843" y="158"/>
                    <a:pt x="866" y="182"/>
                    <a:pt x="868" y="209"/>
                  </a:cubicBezTo>
                  <a:cubicBezTo>
                    <a:pt x="870" y="235"/>
                    <a:pt x="849" y="261"/>
                    <a:pt x="803" y="288"/>
                  </a:cubicBezTo>
                  <a:lnTo>
                    <a:pt x="502" y="462"/>
                  </a:lnTo>
                  <a:cubicBezTo>
                    <a:pt x="457" y="487"/>
                    <a:pt x="414" y="500"/>
                    <a:pt x="370" y="500"/>
                  </a:cubicBezTo>
                  <a:cubicBezTo>
                    <a:pt x="368" y="500"/>
                    <a:pt x="366" y="500"/>
                    <a:pt x="364" y="500"/>
                  </a:cubicBezTo>
                  <a:cubicBezTo>
                    <a:pt x="319" y="498"/>
                    <a:pt x="276" y="485"/>
                    <a:pt x="233" y="461"/>
                  </a:cubicBezTo>
                  <a:cubicBezTo>
                    <a:pt x="189" y="436"/>
                    <a:pt x="167" y="410"/>
                    <a:pt x="165" y="384"/>
                  </a:cubicBezTo>
                  <a:cubicBezTo>
                    <a:pt x="164" y="358"/>
                    <a:pt x="187" y="332"/>
                    <a:pt x="232" y="306"/>
                  </a:cubicBezTo>
                  <a:lnTo>
                    <a:pt x="533" y="132"/>
                  </a:lnTo>
                  <a:cubicBezTo>
                    <a:pt x="578" y="106"/>
                    <a:pt x="623" y="93"/>
                    <a:pt x="669" y="93"/>
                  </a:cubicBezTo>
                  <a:close/>
                  <a:moveTo>
                    <a:pt x="639" y="0"/>
                  </a:moveTo>
                  <a:cubicBezTo>
                    <a:pt x="606" y="0"/>
                    <a:pt x="573" y="4"/>
                    <a:pt x="539" y="12"/>
                  </a:cubicBezTo>
                  <a:cubicBezTo>
                    <a:pt x="496" y="21"/>
                    <a:pt x="455" y="38"/>
                    <a:pt x="413" y="63"/>
                  </a:cubicBezTo>
                  <a:lnTo>
                    <a:pt x="111" y="236"/>
                  </a:lnTo>
                  <a:cubicBezTo>
                    <a:pt x="69" y="261"/>
                    <a:pt x="40" y="285"/>
                    <a:pt x="23" y="310"/>
                  </a:cubicBezTo>
                  <a:cubicBezTo>
                    <a:pt x="6" y="334"/>
                    <a:pt x="1" y="358"/>
                    <a:pt x="5" y="382"/>
                  </a:cubicBezTo>
                  <a:cubicBezTo>
                    <a:pt x="10" y="405"/>
                    <a:pt x="23" y="429"/>
                    <a:pt x="46" y="452"/>
                  </a:cubicBezTo>
                  <a:cubicBezTo>
                    <a:pt x="69" y="474"/>
                    <a:pt x="99" y="495"/>
                    <a:pt x="135" y="517"/>
                  </a:cubicBezTo>
                  <a:cubicBezTo>
                    <a:pt x="171" y="537"/>
                    <a:pt x="208" y="554"/>
                    <a:pt x="247" y="568"/>
                  </a:cubicBezTo>
                  <a:cubicBezTo>
                    <a:pt x="287" y="581"/>
                    <a:pt x="327" y="589"/>
                    <a:pt x="369" y="591"/>
                  </a:cubicBezTo>
                  <a:cubicBezTo>
                    <a:pt x="380" y="592"/>
                    <a:pt x="390" y="592"/>
                    <a:pt x="401" y="592"/>
                  </a:cubicBezTo>
                  <a:cubicBezTo>
                    <a:pt x="432" y="592"/>
                    <a:pt x="463" y="589"/>
                    <a:pt x="495" y="582"/>
                  </a:cubicBezTo>
                  <a:cubicBezTo>
                    <a:pt x="538" y="573"/>
                    <a:pt x="580" y="556"/>
                    <a:pt x="622" y="531"/>
                  </a:cubicBezTo>
                  <a:lnTo>
                    <a:pt x="923" y="358"/>
                  </a:lnTo>
                  <a:cubicBezTo>
                    <a:pt x="966" y="333"/>
                    <a:pt x="994" y="309"/>
                    <a:pt x="1011" y="284"/>
                  </a:cubicBezTo>
                  <a:cubicBezTo>
                    <a:pt x="1027" y="260"/>
                    <a:pt x="1032" y="235"/>
                    <a:pt x="1028" y="212"/>
                  </a:cubicBezTo>
                  <a:cubicBezTo>
                    <a:pt x="1022" y="188"/>
                    <a:pt x="1009" y="164"/>
                    <a:pt x="986" y="142"/>
                  </a:cubicBezTo>
                  <a:cubicBezTo>
                    <a:pt x="962" y="118"/>
                    <a:pt x="934" y="97"/>
                    <a:pt x="898" y="77"/>
                  </a:cubicBezTo>
                  <a:cubicBezTo>
                    <a:pt x="862" y="55"/>
                    <a:pt x="824" y="38"/>
                    <a:pt x="784" y="25"/>
                  </a:cubicBezTo>
                  <a:cubicBezTo>
                    <a:pt x="745" y="12"/>
                    <a:pt x="705" y="4"/>
                    <a:pt x="664" y="1"/>
                  </a:cubicBezTo>
                  <a:cubicBezTo>
                    <a:pt x="656" y="1"/>
                    <a:pt x="648" y="0"/>
                    <a:pt x="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708;p56">
              <a:extLst>
                <a:ext uri="{FF2B5EF4-FFF2-40B4-BE49-F238E27FC236}">
                  <a16:creationId xmlns:a16="http://schemas.microsoft.com/office/drawing/2014/main" id="{0AB37525-C1DE-B813-BD66-7CB1BCF3A9FA}"/>
                </a:ext>
              </a:extLst>
            </p:cNvPr>
            <p:cNvSpPr/>
            <p:nvPr/>
          </p:nvSpPr>
          <p:spPr>
            <a:xfrm>
              <a:off x="-2439219" y="3645904"/>
              <a:ext cx="68880" cy="39614"/>
            </a:xfrm>
            <a:custGeom>
              <a:avLst/>
              <a:gdLst/>
              <a:ahLst/>
              <a:cxnLst/>
              <a:rect l="l" t="t" r="r" b="b"/>
              <a:pathLst>
                <a:path w="1125" h="647" extrusionOk="0">
                  <a:moveTo>
                    <a:pt x="758" y="112"/>
                  </a:moveTo>
                  <a:lnTo>
                    <a:pt x="892" y="190"/>
                  </a:lnTo>
                  <a:cubicBezTo>
                    <a:pt x="935" y="215"/>
                    <a:pt x="958" y="241"/>
                    <a:pt x="960" y="267"/>
                  </a:cubicBezTo>
                  <a:cubicBezTo>
                    <a:pt x="962" y="293"/>
                    <a:pt x="939" y="318"/>
                    <a:pt x="894" y="346"/>
                  </a:cubicBezTo>
                  <a:lnTo>
                    <a:pt x="599" y="516"/>
                  </a:lnTo>
                  <a:cubicBezTo>
                    <a:pt x="555" y="540"/>
                    <a:pt x="512" y="554"/>
                    <a:pt x="468" y="554"/>
                  </a:cubicBezTo>
                  <a:cubicBezTo>
                    <a:pt x="467" y="554"/>
                    <a:pt x="465" y="554"/>
                    <a:pt x="463" y="554"/>
                  </a:cubicBezTo>
                  <a:cubicBezTo>
                    <a:pt x="418" y="553"/>
                    <a:pt x="373" y="539"/>
                    <a:pt x="330" y="514"/>
                  </a:cubicBezTo>
                  <a:lnTo>
                    <a:pt x="196" y="437"/>
                  </a:lnTo>
                  <a:lnTo>
                    <a:pt x="758" y="112"/>
                  </a:lnTo>
                  <a:close/>
                  <a:moveTo>
                    <a:pt x="728" y="1"/>
                  </a:moveTo>
                  <a:cubicBezTo>
                    <a:pt x="716" y="1"/>
                    <a:pt x="707" y="2"/>
                    <a:pt x="700" y="7"/>
                  </a:cubicBezTo>
                  <a:lnTo>
                    <a:pt x="13" y="403"/>
                  </a:lnTo>
                  <a:cubicBezTo>
                    <a:pt x="4" y="409"/>
                    <a:pt x="0" y="416"/>
                    <a:pt x="4" y="427"/>
                  </a:cubicBezTo>
                  <a:cubicBezTo>
                    <a:pt x="6" y="436"/>
                    <a:pt x="16" y="446"/>
                    <a:pt x="32" y="455"/>
                  </a:cubicBezTo>
                  <a:lnTo>
                    <a:pt x="233" y="571"/>
                  </a:lnTo>
                  <a:cubicBezTo>
                    <a:pt x="269" y="592"/>
                    <a:pt x="307" y="609"/>
                    <a:pt x="346" y="623"/>
                  </a:cubicBezTo>
                  <a:cubicBezTo>
                    <a:pt x="387" y="635"/>
                    <a:pt x="426" y="643"/>
                    <a:pt x="468" y="646"/>
                  </a:cubicBezTo>
                  <a:cubicBezTo>
                    <a:pt x="476" y="647"/>
                    <a:pt x="484" y="647"/>
                    <a:pt x="492" y="647"/>
                  </a:cubicBezTo>
                  <a:cubicBezTo>
                    <a:pt x="525" y="647"/>
                    <a:pt x="558" y="643"/>
                    <a:pt x="593" y="636"/>
                  </a:cubicBezTo>
                  <a:cubicBezTo>
                    <a:pt x="635" y="626"/>
                    <a:pt x="677" y="610"/>
                    <a:pt x="720" y="585"/>
                  </a:cubicBezTo>
                  <a:lnTo>
                    <a:pt x="1015" y="415"/>
                  </a:lnTo>
                  <a:cubicBezTo>
                    <a:pt x="1057" y="391"/>
                    <a:pt x="1086" y="366"/>
                    <a:pt x="1102" y="342"/>
                  </a:cubicBezTo>
                  <a:cubicBezTo>
                    <a:pt x="1119" y="317"/>
                    <a:pt x="1124" y="293"/>
                    <a:pt x="1120" y="269"/>
                  </a:cubicBezTo>
                  <a:cubicBezTo>
                    <a:pt x="1115" y="245"/>
                    <a:pt x="1102" y="222"/>
                    <a:pt x="1078" y="199"/>
                  </a:cubicBezTo>
                  <a:cubicBezTo>
                    <a:pt x="1055" y="177"/>
                    <a:pt x="1026" y="155"/>
                    <a:pt x="990" y="134"/>
                  </a:cubicBezTo>
                  <a:lnTo>
                    <a:pt x="789" y="18"/>
                  </a:lnTo>
                  <a:cubicBezTo>
                    <a:pt x="773" y="9"/>
                    <a:pt x="756" y="3"/>
                    <a:pt x="739" y="1"/>
                  </a:cubicBezTo>
                  <a:cubicBezTo>
                    <a:pt x="735" y="1"/>
                    <a:pt x="732" y="1"/>
                    <a:pt x="7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709;p56">
              <a:extLst>
                <a:ext uri="{FF2B5EF4-FFF2-40B4-BE49-F238E27FC236}">
                  <a16:creationId xmlns:a16="http://schemas.microsoft.com/office/drawing/2014/main" id="{31DC9175-59C9-32FC-C79C-7457B4BC2722}"/>
                </a:ext>
              </a:extLst>
            </p:cNvPr>
            <p:cNvSpPr/>
            <p:nvPr/>
          </p:nvSpPr>
          <p:spPr>
            <a:xfrm>
              <a:off x="-2394464" y="3671802"/>
              <a:ext cx="74268" cy="42675"/>
            </a:xfrm>
            <a:custGeom>
              <a:avLst/>
              <a:gdLst/>
              <a:ahLst/>
              <a:cxnLst/>
              <a:rect l="l" t="t" r="r" b="b"/>
              <a:pathLst>
                <a:path w="1213" h="697" extrusionOk="0">
                  <a:moveTo>
                    <a:pt x="728" y="0"/>
                  </a:moveTo>
                  <a:cubicBezTo>
                    <a:pt x="717" y="0"/>
                    <a:pt x="707" y="2"/>
                    <a:pt x="699" y="7"/>
                  </a:cubicBezTo>
                  <a:lnTo>
                    <a:pt x="15" y="402"/>
                  </a:lnTo>
                  <a:cubicBezTo>
                    <a:pt x="4" y="409"/>
                    <a:pt x="0" y="418"/>
                    <a:pt x="5" y="428"/>
                  </a:cubicBezTo>
                  <a:cubicBezTo>
                    <a:pt x="10" y="438"/>
                    <a:pt x="19" y="446"/>
                    <a:pt x="32" y="454"/>
                  </a:cubicBezTo>
                  <a:lnTo>
                    <a:pt x="437" y="688"/>
                  </a:lnTo>
                  <a:cubicBezTo>
                    <a:pt x="447" y="694"/>
                    <a:pt x="458" y="697"/>
                    <a:pt x="470" y="697"/>
                  </a:cubicBezTo>
                  <a:cubicBezTo>
                    <a:pt x="474" y="697"/>
                    <a:pt x="478" y="697"/>
                    <a:pt x="482" y="696"/>
                  </a:cubicBezTo>
                  <a:cubicBezTo>
                    <a:pt x="499" y="695"/>
                    <a:pt x="513" y="690"/>
                    <a:pt x="525" y="684"/>
                  </a:cubicBezTo>
                  <a:cubicBezTo>
                    <a:pt x="538" y="676"/>
                    <a:pt x="546" y="667"/>
                    <a:pt x="550" y="657"/>
                  </a:cubicBezTo>
                  <a:cubicBezTo>
                    <a:pt x="552" y="648"/>
                    <a:pt x="547" y="639"/>
                    <a:pt x="534" y="632"/>
                  </a:cubicBezTo>
                  <a:lnTo>
                    <a:pt x="196" y="436"/>
                  </a:lnTo>
                  <a:lnTo>
                    <a:pt x="435" y="299"/>
                  </a:lnTo>
                  <a:lnTo>
                    <a:pt x="609" y="400"/>
                  </a:lnTo>
                  <a:cubicBezTo>
                    <a:pt x="621" y="407"/>
                    <a:pt x="635" y="410"/>
                    <a:pt x="648" y="410"/>
                  </a:cubicBezTo>
                  <a:cubicBezTo>
                    <a:pt x="650" y="410"/>
                    <a:pt x="651" y="410"/>
                    <a:pt x="653" y="410"/>
                  </a:cubicBezTo>
                  <a:cubicBezTo>
                    <a:pt x="669" y="408"/>
                    <a:pt x="683" y="404"/>
                    <a:pt x="692" y="399"/>
                  </a:cubicBezTo>
                  <a:cubicBezTo>
                    <a:pt x="704" y="392"/>
                    <a:pt x="711" y="384"/>
                    <a:pt x="713" y="375"/>
                  </a:cubicBezTo>
                  <a:cubicBezTo>
                    <a:pt x="715" y="366"/>
                    <a:pt x="710" y="357"/>
                    <a:pt x="697" y="350"/>
                  </a:cubicBezTo>
                  <a:lnTo>
                    <a:pt x="522" y="249"/>
                  </a:lnTo>
                  <a:lnTo>
                    <a:pt x="758" y="112"/>
                  </a:lnTo>
                  <a:lnTo>
                    <a:pt x="1096" y="308"/>
                  </a:lnTo>
                  <a:cubicBezTo>
                    <a:pt x="1107" y="313"/>
                    <a:pt x="1118" y="316"/>
                    <a:pt x="1131" y="316"/>
                  </a:cubicBezTo>
                  <a:cubicBezTo>
                    <a:pt x="1134" y="316"/>
                    <a:pt x="1137" y="316"/>
                    <a:pt x="1141" y="316"/>
                  </a:cubicBezTo>
                  <a:cubicBezTo>
                    <a:pt x="1157" y="314"/>
                    <a:pt x="1172" y="310"/>
                    <a:pt x="1186" y="302"/>
                  </a:cubicBezTo>
                  <a:cubicBezTo>
                    <a:pt x="1197" y="295"/>
                    <a:pt x="1205" y="286"/>
                    <a:pt x="1208" y="277"/>
                  </a:cubicBezTo>
                  <a:cubicBezTo>
                    <a:pt x="1213" y="268"/>
                    <a:pt x="1207" y="259"/>
                    <a:pt x="1194" y="251"/>
                  </a:cubicBezTo>
                  <a:lnTo>
                    <a:pt x="788" y="17"/>
                  </a:lnTo>
                  <a:cubicBezTo>
                    <a:pt x="776" y="10"/>
                    <a:pt x="760" y="5"/>
                    <a:pt x="743" y="1"/>
                  </a:cubicBezTo>
                  <a:cubicBezTo>
                    <a:pt x="738" y="1"/>
                    <a:pt x="733" y="0"/>
                    <a:pt x="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710;p56">
              <a:extLst>
                <a:ext uri="{FF2B5EF4-FFF2-40B4-BE49-F238E27FC236}">
                  <a16:creationId xmlns:a16="http://schemas.microsoft.com/office/drawing/2014/main" id="{EB067E39-22D9-D524-3423-E650C950CD5E}"/>
                </a:ext>
              </a:extLst>
            </p:cNvPr>
            <p:cNvSpPr/>
            <p:nvPr/>
          </p:nvSpPr>
          <p:spPr>
            <a:xfrm>
              <a:off x="-2341995" y="3700761"/>
              <a:ext cx="66921" cy="35940"/>
            </a:xfrm>
            <a:custGeom>
              <a:avLst/>
              <a:gdLst/>
              <a:ahLst/>
              <a:cxnLst/>
              <a:rect l="l" t="t" r="r" b="b"/>
              <a:pathLst>
                <a:path w="1093" h="587" extrusionOk="0">
                  <a:moveTo>
                    <a:pt x="431" y="291"/>
                  </a:moveTo>
                  <a:cubicBezTo>
                    <a:pt x="443" y="291"/>
                    <a:pt x="455" y="293"/>
                    <a:pt x="467" y="296"/>
                  </a:cubicBezTo>
                  <a:cubicBezTo>
                    <a:pt x="502" y="305"/>
                    <a:pt x="542" y="322"/>
                    <a:pt x="585" y="347"/>
                  </a:cubicBezTo>
                  <a:lnTo>
                    <a:pt x="618" y="366"/>
                  </a:lnTo>
                  <a:lnTo>
                    <a:pt x="577" y="391"/>
                  </a:lnTo>
                  <a:cubicBezTo>
                    <a:pt x="567" y="397"/>
                    <a:pt x="553" y="401"/>
                    <a:pt x="537" y="403"/>
                  </a:cubicBezTo>
                  <a:cubicBezTo>
                    <a:pt x="526" y="405"/>
                    <a:pt x="514" y="406"/>
                    <a:pt x="501" y="406"/>
                  </a:cubicBezTo>
                  <a:cubicBezTo>
                    <a:pt x="496" y="406"/>
                    <a:pt x="491" y="406"/>
                    <a:pt x="487" y="406"/>
                  </a:cubicBezTo>
                  <a:cubicBezTo>
                    <a:pt x="470" y="404"/>
                    <a:pt x="452" y="402"/>
                    <a:pt x="434" y="397"/>
                  </a:cubicBezTo>
                  <a:cubicBezTo>
                    <a:pt x="416" y="392"/>
                    <a:pt x="399" y="385"/>
                    <a:pt x="383" y="376"/>
                  </a:cubicBezTo>
                  <a:cubicBezTo>
                    <a:pt x="364" y="365"/>
                    <a:pt x="354" y="354"/>
                    <a:pt x="350" y="341"/>
                  </a:cubicBezTo>
                  <a:cubicBezTo>
                    <a:pt x="347" y="329"/>
                    <a:pt x="355" y="318"/>
                    <a:pt x="374" y="306"/>
                  </a:cubicBezTo>
                  <a:cubicBezTo>
                    <a:pt x="392" y="296"/>
                    <a:pt x="411" y="291"/>
                    <a:pt x="431" y="291"/>
                  </a:cubicBezTo>
                  <a:close/>
                  <a:moveTo>
                    <a:pt x="525" y="0"/>
                  </a:moveTo>
                  <a:cubicBezTo>
                    <a:pt x="521" y="0"/>
                    <a:pt x="518" y="0"/>
                    <a:pt x="514" y="0"/>
                  </a:cubicBezTo>
                  <a:cubicBezTo>
                    <a:pt x="449" y="2"/>
                    <a:pt x="389" y="11"/>
                    <a:pt x="329" y="28"/>
                  </a:cubicBezTo>
                  <a:cubicBezTo>
                    <a:pt x="269" y="45"/>
                    <a:pt x="214" y="69"/>
                    <a:pt x="163" y="98"/>
                  </a:cubicBezTo>
                  <a:cubicBezTo>
                    <a:pt x="104" y="133"/>
                    <a:pt x="62" y="167"/>
                    <a:pt x="37" y="203"/>
                  </a:cubicBezTo>
                  <a:cubicBezTo>
                    <a:pt x="11" y="238"/>
                    <a:pt x="0" y="273"/>
                    <a:pt x="2" y="306"/>
                  </a:cubicBezTo>
                  <a:cubicBezTo>
                    <a:pt x="5" y="340"/>
                    <a:pt x="18" y="373"/>
                    <a:pt x="44" y="403"/>
                  </a:cubicBezTo>
                  <a:cubicBezTo>
                    <a:pt x="70" y="434"/>
                    <a:pt x="104" y="462"/>
                    <a:pt x="146" y="487"/>
                  </a:cubicBezTo>
                  <a:cubicBezTo>
                    <a:pt x="166" y="498"/>
                    <a:pt x="189" y="509"/>
                    <a:pt x="215" y="522"/>
                  </a:cubicBezTo>
                  <a:cubicBezTo>
                    <a:pt x="241" y="533"/>
                    <a:pt x="266" y="543"/>
                    <a:pt x="292" y="552"/>
                  </a:cubicBezTo>
                  <a:cubicBezTo>
                    <a:pt x="318" y="560"/>
                    <a:pt x="341" y="565"/>
                    <a:pt x="363" y="569"/>
                  </a:cubicBezTo>
                  <a:cubicBezTo>
                    <a:pt x="371" y="571"/>
                    <a:pt x="379" y="572"/>
                    <a:pt x="386" y="572"/>
                  </a:cubicBezTo>
                  <a:cubicBezTo>
                    <a:pt x="395" y="572"/>
                    <a:pt x="403" y="570"/>
                    <a:pt x="409" y="567"/>
                  </a:cubicBezTo>
                  <a:cubicBezTo>
                    <a:pt x="414" y="563"/>
                    <a:pt x="418" y="558"/>
                    <a:pt x="421" y="550"/>
                  </a:cubicBezTo>
                  <a:cubicBezTo>
                    <a:pt x="423" y="542"/>
                    <a:pt x="420" y="535"/>
                    <a:pt x="410" y="529"/>
                  </a:cubicBezTo>
                  <a:cubicBezTo>
                    <a:pt x="404" y="526"/>
                    <a:pt x="395" y="523"/>
                    <a:pt x="385" y="520"/>
                  </a:cubicBezTo>
                  <a:cubicBezTo>
                    <a:pt x="374" y="517"/>
                    <a:pt x="360" y="514"/>
                    <a:pt x="345" y="508"/>
                  </a:cubicBezTo>
                  <a:cubicBezTo>
                    <a:pt x="329" y="504"/>
                    <a:pt x="311" y="497"/>
                    <a:pt x="291" y="489"/>
                  </a:cubicBezTo>
                  <a:cubicBezTo>
                    <a:pt x="271" y="481"/>
                    <a:pt x="250" y="470"/>
                    <a:pt x="226" y="456"/>
                  </a:cubicBezTo>
                  <a:cubicBezTo>
                    <a:pt x="176" y="427"/>
                    <a:pt x="142" y="399"/>
                    <a:pt x="124" y="371"/>
                  </a:cubicBezTo>
                  <a:cubicBezTo>
                    <a:pt x="106" y="342"/>
                    <a:pt x="99" y="315"/>
                    <a:pt x="105" y="288"/>
                  </a:cubicBezTo>
                  <a:cubicBezTo>
                    <a:pt x="110" y="263"/>
                    <a:pt x="126" y="237"/>
                    <a:pt x="152" y="213"/>
                  </a:cubicBezTo>
                  <a:cubicBezTo>
                    <a:pt x="177" y="188"/>
                    <a:pt x="208" y="166"/>
                    <a:pt x="244" y="144"/>
                  </a:cubicBezTo>
                  <a:cubicBezTo>
                    <a:pt x="284" y="122"/>
                    <a:pt x="327" y="103"/>
                    <a:pt x="372" y="87"/>
                  </a:cubicBezTo>
                  <a:cubicBezTo>
                    <a:pt x="418" y="72"/>
                    <a:pt x="465" y="63"/>
                    <a:pt x="516" y="60"/>
                  </a:cubicBezTo>
                  <a:cubicBezTo>
                    <a:pt x="524" y="59"/>
                    <a:pt x="533" y="59"/>
                    <a:pt x="541" y="59"/>
                  </a:cubicBezTo>
                  <a:cubicBezTo>
                    <a:pt x="584" y="59"/>
                    <a:pt x="627" y="64"/>
                    <a:pt x="672" y="74"/>
                  </a:cubicBezTo>
                  <a:cubicBezTo>
                    <a:pt x="726" y="87"/>
                    <a:pt x="782" y="111"/>
                    <a:pt x="839" y="143"/>
                  </a:cubicBezTo>
                  <a:cubicBezTo>
                    <a:pt x="938" y="201"/>
                    <a:pt x="987" y="257"/>
                    <a:pt x="983" y="312"/>
                  </a:cubicBezTo>
                  <a:cubicBezTo>
                    <a:pt x="980" y="367"/>
                    <a:pt x="931" y="422"/>
                    <a:pt x="839" y="475"/>
                  </a:cubicBezTo>
                  <a:cubicBezTo>
                    <a:pt x="824" y="483"/>
                    <a:pt x="807" y="492"/>
                    <a:pt x="788" y="502"/>
                  </a:cubicBezTo>
                  <a:cubicBezTo>
                    <a:pt x="769" y="511"/>
                    <a:pt x="750" y="519"/>
                    <a:pt x="730" y="525"/>
                  </a:cubicBezTo>
                  <a:cubicBezTo>
                    <a:pt x="708" y="531"/>
                    <a:pt x="689" y="534"/>
                    <a:pt x="669" y="535"/>
                  </a:cubicBezTo>
                  <a:cubicBezTo>
                    <a:pt x="667" y="535"/>
                    <a:pt x="665" y="535"/>
                    <a:pt x="663" y="535"/>
                  </a:cubicBezTo>
                  <a:cubicBezTo>
                    <a:pt x="646" y="535"/>
                    <a:pt x="631" y="531"/>
                    <a:pt x="617" y="523"/>
                  </a:cubicBezTo>
                  <a:cubicBezTo>
                    <a:pt x="605" y="516"/>
                    <a:pt x="598" y="507"/>
                    <a:pt x="597" y="497"/>
                  </a:cubicBezTo>
                  <a:cubicBezTo>
                    <a:pt x="597" y="488"/>
                    <a:pt x="604" y="476"/>
                    <a:pt x="618" y="465"/>
                  </a:cubicBezTo>
                  <a:lnTo>
                    <a:pt x="792" y="365"/>
                  </a:lnTo>
                  <a:cubicBezTo>
                    <a:pt x="814" y="351"/>
                    <a:pt x="829" y="338"/>
                    <a:pt x="837" y="323"/>
                  </a:cubicBezTo>
                  <a:cubicBezTo>
                    <a:pt x="845" y="308"/>
                    <a:pt x="846" y="293"/>
                    <a:pt x="842" y="277"/>
                  </a:cubicBezTo>
                  <a:cubicBezTo>
                    <a:pt x="838" y="261"/>
                    <a:pt x="828" y="246"/>
                    <a:pt x="813" y="230"/>
                  </a:cubicBezTo>
                  <a:cubicBezTo>
                    <a:pt x="797" y="215"/>
                    <a:pt x="777" y="199"/>
                    <a:pt x="752" y="185"/>
                  </a:cubicBezTo>
                  <a:cubicBezTo>
                    <a:pt x="734" y="175"/>
                    <a:pt x="714" y="165"/>
                    <a:pt x="693" y="157"/>
                  </a:cubicBezTo>
                  <a:cubicBezTo>
                    <a:pt x="671" y="148"/>
                    <a:pt x="650" y="140"/>
                    <a:pt x="630" y="135"/>
                  </a:cubicBezTo>
                  <a:cubicBezTo>
                    <a:pt x="609" y="130"/>
                    <a:pt x="590" y="126"/>
                    <a:pt x="574" y="125"/>
                  </a:cubicBezTo>
                  <a:cubicBezTo>
                    <a:pt x="557" y="125"/>
                    <a:pt x="545" y="126"/>
                    <a:pt x="536" y="132"/>
                  </a:cubicBezTo>
                  <a:cubicBezTo>
                    <a:pt x="529" y="135"/>
                    <a:pt x="523" y="142"/>
                    <a:pt x="518" y="151"/>
                  </a:cubicBezTo>
                  <a:cubicBezTo>
                    <a:pt x="514" y="160"/>
                    <a:pt x="516" y="168"/>
                    <a:pt x="525" y="174"/>
                  </a:cubicBezTo>
                  <a:cubicBezTo>
                    <a:pt x="529" y="176"/>
                    <a:pt x="536" y="178"/>
                    <a:pt x="545" y="179"/>
                  </a:cubicBezTo>
                  <a:cubicBezTo>
                    <a:pt x="553" y="181"/>
                    <a:pt x="563" y="184"/>
                    <a:pt x="574" y="186"/>
                  </a:cubicBezTo>
                  <a:cubicBezTo>
                    <a:pt x="586" y="188"/>
                    <a:pt x="599" y="193"/>
                    <a:pt x="614" y="198"/>
                  </a:cubicBezTo>
                  <a:cubicBezTo>
                    <a:pt x="628" y="203"/>
                    <a:pt x="645" y="211"/>
                    <a:pt x="662" y="221"/>
                  </a:cubicBezTo>
                  <a:cubicBezTo>
                    <a:pt x="730" y="260"/>
                    <a:pt x="737" y="294"/>
                    <a:pt x="685" y="323"/>
                  </a:cubicBezTo>
                  <a:lnTo>
                    <a:pt x="668" y="333"/>
                  </a:lnTo>
                  <a:lnTo>
                    <a:pt x="625" y="310"/>
                  </a:lnTo>
                  <a:cubicBezTo>
                    <a:pt x="592" y="291"/>
                    <a:pt x="560" y="274"/>
                    <a:pt x="528" y="260"/>
                  </a:cubicBezTo>
                  <a:cubicBezTo>
                    <a:pt x="497" y="247"/>
                    <a:pt x="466" y="237"/>
                    <a:pt x="437" y="230"/>
                  </a:cubicBezTo>
                  <a:cubicBezTo>
                    <a:pt x="417" y="226"/>
                    <a:pt x="398" y="224"/>
                    <a:pt x="379" y="224"/>
                  </a:cubicBezTo>
                  <a:cubicBezTo>
                    <a:pt x="370" y="224"/>
                    <a:pt x="361" y="224"/>
                    <a:pt x="353" y="225"/>
                  </a:cubicBezTo>
                  <a:cubicBezTo>
                    <a:pt x="326" y="228"/>
                    <a:pt x="300" y="237"/>
                    <a:pt x="276" y="250"/>
                  </a:cubicBezTo>
                  <a:cubicBezTo>
                    <a:pt x="255" y="263"/>
                    <a:pt x="241" y="275"/>
                    <a:pt x="234" y="288"/>
                  </a:cubicBezTo>
                  <a:cubicBezTo>
                    <a:pt x="228" y="301"/>
                    <a:pt x="226" y="314"/>
                    <a:pt x="231" y="328"/>
                  </a:cubicBezTo>
                  <a:cubicBezTo>
                    <a:pt x="235" y="340"/>
                    <a:pt x="243" y="354"/>
                    <a:pt x="256" y="366"/>
                  </a:cubicBezTo>
                  <a:cubicBezTo>
                    <a:pt x="268" y="379"/>
                    <a:pt x="284" y="390"/>
                    <a:pt x="302" y="401"/>
                  </a:cubicBezTo>
                  <a:cubicBezTo>
                    <a:pt x="333" y="419"/>
                    <a:pt x="366" y="431"/>
                    <a:pt x="399" y="436"/>
                  </a:cubicBezTo>
                  <a:cubicBezTo>
                    <a:pt x="428" y="441"/>
                    <a:pt x="459" y="444"/>
                    <a:pt x="493" y="444"/>
                  </a:cubicBezTo>
                  <a:cubicBezTo>
                    <a:pt x="498" y="444"/>
                    <a:pt x="503" y="444"/>
                    <a:pt x="508" y="444"/>
                  </a:cubicBezTo>
                  <a:lnTo>
                    <a:pt x="508" y="444"/>
                  </a:lnTo>
                  <a:cubicBezTo>
                    <a:pt x="492" y="458"/>
                    <a:pt x="488" y="475"/>
                    <a:pt x="494" y="496"/>
                  </a:cubicBezTo>
                  <a:cubicBezTo>
                    <a:pt x="501" y="516"/>
                    <a:pt x="520" y="535"/>
                    <a:pt x="552" y="553"/>
                  </a:cubicBezTo>
                  <a:cubicBezTo>
                    <a:pt x="580" y="569"/>
                    <a:pt x="609" y="580"/>
                    <a:pt x="642" y="583"/>
                  </a:cubicBezTo>
                  <a:cubicBezTo>
                    <a:pt x="658" y="586"/>
                    <a:pt x="674" y="587"/>
                    <a:pt x="690" y="587"/>
                  </a:cubicBezTo>
                  <a:cubicBezTo>
                    <a:pt x="706" y="587"/>
                    <a:pt x="722" y="586"/>
                    <a:pt x="739" y="583"/>
                  </a:cubicBezTo>
                  <a:cubicBezTo>
                    <a:pt x="773" y="579"/>
                    <a:pt x="805" y="570"/>
                    <a:pt x="838" y="558"/>
                  </a:cubicBezTo>
                  <a:cubicBezTo>
                    <a:pt x="872" y="545"/>
                    <a:pt x="903" y="531"/>
                    <a:pt x="934" y="513"/>
                  </a:cubicBezTo>
                  <a:cubicBezTo>
                    <a:pt x="1041" y="451"/>
                    <a:pt x="1092" y="384"/>
                    <a:pt x="1089" y="313"/>
                  </a:cubicBezTo>
                  <a:cubicBezTo>
                    <a:pt x="1084" y="242"/>
                    <a:pt x="1024" y="174"/>
                    <a:pt x="907" y="105"/>
                  </a:cubicBezTo>
                  <a:cubicBezTo>
                    <a:pt x="841" y="68"/>
                    <a:pt x="775" y="41"/>
                    <a:pt x="708" y="24"/>
                  </a:cubicBezTo>
                  <a:cubicBezTo>
                    <a:pt x="646" y="8"/>
                    <a:pt x="585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711;p56">
              <a:extLst>
                <a:ext uri="{FF2B5EF4-FFF2-40B4-BE49-F238E27FC236}">
                  <a16:creationId xmlns:a16="http://schemas.microsoft.com/office/drawing/2014/main" id="{65E8FEB1-B306-888B-2235-5FAD1D3A5A9E}"/>
                </a:ext>
              </a:extLst>
            </p:cNvPr>
            <p:cNvSpPr/>
            <p:nvPr/>
          </p:nvSpPr>
          <p:spPr>
            <a:xfrm>
              <a:off x="-2620382" y="3615109"/>
              <a:ext cx="63186" cy="36063"/>
            </a:xfrm>
            <a:custGeom>
              <a:avLst/>
              <a:gdLst/>
              <a:ahLst/>
              <a:cxnLst/>
              <a:rect l="l" t="t" r="r" b="b"/>
              <a:pathLst>
                <a:path w="1032" h="589" extrusionOk="0">
                  <a:moveTo>
                    <a:pt x="640" y="0"/>
                  </a:moveTo>
                  <a:cubicBezTo>
                    <a:pt x="608" y="0"/>
                    <a:pt x="580" y="5"/>
                    <a:pt x="555" y="11"/>
                  </a:cubicBezTo>
                  <a:cubicBezTo>
                    <a:pt x="528" y="19"/>
                    <a:pt x="506" y="28"/>
                    <a:pt x="490" y="37"/>
                  </a:cubicBezTo>
                  <a:cubicBezTo>
                    <a:pt x="470" y="48"/>
                    <a:pt x="460" y="58"/>
                    <a:pt x="461" y="67"/>
                  </a:cubicBezTo>
                  <a:cubicBezTo>
                    <a:pt x="461" y="75"/>
                    <a:pt x="474" y="87"/>
                    <a:pt x="501" y="102"/>
                  </a:cubicBezTo>
                  <a:cubicBezTo>
                    <a:pt x="524" y="115"/>
                    <a:pt x="542" y="121"/>
                    <a:pt x="559" y="121"/>
                  </a:cubicBezTo>
                  <a:cubicBezTo>
                    <a:pt x="574" y="121"/>
                    <a:pt x="589" y="118"/>
                    <a:pt x="603" y="110"/>
                  </a:cubicBezTo>
                  <a:cubicBezTo>
                    <a:pt x="613" y="103"/>
                    <a:pt x="625" y="99"/>
                    <a:pt x="640" y="95"/>
                  </a:cubicBezTo>
                  <a:cubicBezTo>
                    <a:pt x="650" y="92"/>
                    <a:pt x="662" y="90"/>
                    <a:pt x="674" y="90"/>
                  </a:cubicBezTo>
                  <a:cubicBezTo>
                    <a:pt x="678" y="90"/>
                    <a:pt x="682" y="90"/>
                    <a:pt x="686" y="91"/>
                  </a:cubicBezTo>
                  <a:cubicBezTo>
                    <a:pt x="703" y="91"/>
                    <a:pt x="722" y="94"/>
                    <a:pt x="742" y="100"/>
                  </a:cubicBezTo>
                  <a:cubicBezTo>
                    <a:pt x="761" y="106"/>
                    <a:pt x="783" y="115"/>
                    <a:pt x="806" y="129"/>
                  </a:cubicBezTo>
                  <a:cubicBezTo>
                    <a:pt x="844" y="150"/>
                    <a:pt x="863" y="172"/>
                    <a:pt x="866" y="192"/>
                  </a:cubicBezTo>
                  <a:cubicBezTo>
                    <a:pt x="868" y="213"/>
                    <a:pt x="851" y="234"/>
                    <a:pt x="813" y="256"/>
                  </a:cubicBezTo>
                  <a:cubicBezTo>
                    <a:pt x="789" y="270"/>
                    <a:pt x="768" y="279"/>
                    <a:pt x="747" y="284"/>
                  </a:cubicBezTo>
                  <a:cubicBezTo>
                    <a:pt x="731" y="289"/>
                    <a:pt x="716" y="290"/>
                    <a:pt x="701" y="290"/>
                  </a:cubicBezTo>
                  <a:cubicBezTo>
                    <a:pt x="697" y="290"/>
                    <a:pt x="692" y="290"/>
                    <a:pt x="688" y="290"/>
                  </a:cubicBezTo>
                  <a:cubicBezTo>
                    <a:pt x="669" y="289"/>
                    <a:pt x="651" y="284"/>
                    <a:pt x="633" y="279"/>
                  </a:cubicBezTo>
                  <a:cubicBezTo>
                    <a:pt x="616" y="272"/>
                    <a:pt x="598" y="263"/>
                    <a:pt x="581" y="254"/>
                  </a:cubicBezTo>
                  <a:cubicBezTo>
                    <a:pt x="569" y="247"/>
                    <a:pt x="558" y="243"/>
                    <a:pt x="546" y="243"/>
                  </a:cubicBezTo>
                  <a:cubicBezTo>
                    <a:pt x="543" y="243"/>
                    <a:pt x="540" y="243"/>
                    <a:pt x="537" y="244"/>
                  </a:cubicBezTo>
                  <a:cubicBezTo>
                    <a:pt x="523" y="246"/>
                    <a:pt x="509" y="251"/>
                    <a:pt x="498" y="257"/>
                  </a:cubicBezTo>
                  <a:cubicBezTo>
                    <a:pt x="487" y="263"/>
                    <a:pt x="480" y="271"/>
                    <a:pt x="476" y="279"/>
                  </a:cubicBezTo>
                  <a:cubicBezTo>
                    <a:pt x="473" y="288"/>
                    <a:pt x="479" y="296"/>
                    <a:pt x="493" y="305"/>
                  </a:cubicBezTo>
                  <a:cubicBezTo>
                    <a:pt x="535" y="328"/>
                    <a:pt x="560" y="353"/>
                    <a:pt x="568" y="377"/>
                  </a:cubicBezTo>
                  <a:cubicBezTo>
                    <a:pt x="577" y="401"/>
                    <a:pt x="560" y="425"/>
                    <a:pt x="519" y="450"/>
                  </a:cubicBezTo>
                  <a:lnTo>
                    <a:pt x="499" y="461"/>
                  </a:lnTo>
                  <a:cubicBezTo>
                    <a:pt x="456" y="486"/>
                    <a:pt x="414" y="498"/>
                    <a:pt x="373" y="498"/>
                  </a:cubicBezTo>
                  <a:cubicBezTo>
                    <a:pt x="371" y="498"/>
                    <a:pt x="369" y="498"/>
                    <a:pt x="367" y="498"/>
                  </a:cubicBezTo>
                  <a:cubicBezTo>
                    <a:pt x="324" y="497"/>
                    <a:pt x="280" y="483"/>
                    <a:pt x="233" y="456"/>
                  </a:cubicBezTo>
                  <a:cubicBezTo>
                    <a:pt x="187" y="428"/>
                    <a:pt x="162" y="404"/>
                    <a:pt x="159" y="381"/>
                  </a:cubicBezTo>
                  <a:cubicBezTo>
                    <a:pt x="157" y="358"/>
                    <a:pt x="166" y="340"/>
                    <a:pt x="189" y="326"/>
                  </a:cubicBezTo>
                  <a:cubicBezTo>
                    <a:pt x="203" y="318"/>
                    <a:pt x="208" y="310"/>
                    <a:pt x="207" y="301"/>
                  </a:cubicBezTo>
                  <a:cubicBezTo>
                    <a:pt x="206" y="292"/>
                    <a:pt x="193" y="281"/>
                    <a:pt x="168" y="266"/>
                  </a:cubicBezTo>
                  <a:cubicBezTo>
                    <a:pt x="148" y="254"/>
                    <a:pt x="130" y="248"/>
                    <a:pt x="115" y="247"/>
                  </a:cubicBezTo>
                  <a:cubicBezTo>
                    <a:pt x="113" y="247"/>
                    <a:pt x="112" y="247"/>
                    <a:pt x="110" y="247"/>
                  </a:cubicBezTo>
                  <a:cubicBezTo>
                    <a:pt x="96" y="247"/>
                    <a:pt x="82" y="252"/>
                    <a:pt x="65" y="261"/>
                  </a:cubicBezTo>
                  <a:cubicBezTo>
                    <a:pt x="45" y="273"/>
                    <a:pt x="28" y="288"/>
                    <a:pt x="16" y="306"/>
                  </a:cubicBezTo>
                  <a:cubicBezTo>
                    <a:pt x="5" y="324"/>
                    <a:pt x="0" y="343"/>
                    <a:pt x="2" y="365"/>
                  </a:cubicBezTo>
                  <a:cubicBezTo>
                    <a:pt x="6" y="387"/>
                    <a:pt x="17" y="410"/>
                    <a:pt x="37" y="435"/>
                  </a:cubicBezTo>
                  <a:cubicBezTo>
                    <a:pt x="58" y="460"/>
                    <a:pt x="90" y="486"/>
                    <a:pt x="134" y="511"/>
                  </a:cubicBezTo>
                  <a:cubicBezTo>
                    <a:pt x="170" y="532"/>
                    <a:pt x="207" y="549"/>
                    <a:pt x="247" y="562"/>
                  </a:cubicBezTo>
                  <a:cubicBezTo>
                    <a:pt x="286" y="576"/>
                    <a:pt x="327" y="584"/>
                    <a:pt x="368" y="587"/>
                  </a:cubicBezTo>
                  <a:cubicBezTo>
                    <a:pt x="380" y="588"/>
                    <a:pt x="393" y="589"/>
                    <a:pt x="405" y="589"/>
                  </a:cubicBezTo>
                  <a:cubicBezTo>
                    <a:pt x="434" y="589"/>
                    <a:pt x="464" y="586"/>
                    <a:pt x="494" y="579"/>
                  </a:cubicBezTo>
                  <a:cubicBezTo>
                    <a:pt x="536" y="570"/>
                    <a:pt x="578" y="555"/>
                    <a:pt x="619" y="531"/>
                  </a:cubicBezTo>
                  <a:lnTo>
                    <a:pt x="640" y="520"/>
                  </a:lnTo>
                  <a:cubicBezTo>
                    <a:pt x="684" y="494"/>
                    <a:pt x="707" y="468"/>
                    <a:pt x="712" y="440"/>
                  </a:cubicBezTo>
                  <a:cubicBezTo>
                    <a:pt x="715" y="413"/>
                    <a:pt x="706" y="386"/>
                    <a:pt x="684" y="360"/>
                  </a:cubicBezTo>
                  <a:lnTo>
                    <a:pt x="684" y="360"/>
                  </a:lnTo>
                  <a:cubicBezTo>
                    <a:pt x="704" y="364"/>
                    <a:pt x="725" y="367"/>
                    <a:pt x="747" y="367"/>
                  </a:cubicBezTo>
                  <a:cubicBezTo>
                    <a:pt x="768" y="367"/>
                    <a:pt x="790" y="365"/>
                    <a:pt x="812" y="361"/>
                  </a:cubicBezTo>
                  <a:cubicBezTo>
                    <a:pt x="859" y="354"/>
                    <a:pt x="904" y="337"/>
                    <a:pt x="947" y="313"/>
                  </a:cubicBezTo>
                  <a:cubicBezTo>
                    <a:pt x="981" y="292"/>
                    <a:pt x="1005" y="273"/>
                    <a:pt x="1017" y="253"/>
                  </a:cubicBezTo>
                  <a:cubicBezTo>
                    <a:pt x="1028" y="233"/>
                    <a:pt x="1032" y="212"/>
                    <a:pt x="1026" y="193"/>
                  </a:cubicBezTo>
                  <a:cubicBezTo>
                    <a:pt x="1020" y="173"/>
                    <a:pt x="1007" y="153"/>
                    <a:pt x="985" y="132"/>
                  </a:cubicBezTo>
                  <a:cubicBezTo>
                    <a:pt x="964" y="113"/>
                    <a:pt x="937" y="93"/>
                    <a:pt x="903" y="74"/>
                  </a:cubicBezTo>
                  <a:cubicBezTo>
                    <a:pt x="856" y="47"/>
                    <a:pt x="811" y="28"/>
                    <a:pt x="768" y="17"/>
                  </a:cubicBezTo>
                  <a:cubicBezTo>
                    <a:pt x="725" y="6"/>
                    <a:pt x="686" y="1"/>
                    <a:pt x="651" y="1"/>
                  </a:cubicBezTo>
                  <a:cubicBezTo>
                    <a:pt x="647" y="0"/>
                    <a:pt x="644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712;p56">
              <a:extLst>
                <a:ext uri="{FF2B5EF4-FFF2-40B4-BE49-F238E27FC236}">
                  <a16:creationId xmlns:a16="http://schemas.microsoft.com/office/drawing/2014/main" id="{56DA9553-74F7-844D-A084-E877EE8E1BE1}"/>
                </a:ext>
              </a:extLst>
            </p:cNvPr>
            <p:cNvSpPr/>
            <p:nvPr/>
          </p:nvSpPr>
          <p:spPr>
            <a:xfrm>
              <a:off x="-2577097" y="3643088"/>
              <a:ext cx="69003" cy="31471"/>
            </a:xfrm>
            <a:custGeom>
              <a:avLst/>
              <a:gdLst/>
              <a:ahLst/>
              <a:cxnLst/>
              <a:rect l="l" t="t" r="r" b="b"/>
              <a:pathLst>
                <a:path w="1127" h="514" extrusionOk="0">
                  <a:moveTo>
                    <a:pt x="591" y="182"/>
                  </a:moveTo>
                  <a:lnTo>
                    <a:pt x="723" y="259"/>
                  </a:lnTo>
                  <a:lnTo>
                    <a:pt x="554" y="324"/>
                  </a:lnTo>
                  <a:lnTo>
                    <a:pt x="424" y="249"/>
                  </a:lnTo>
                  <a:lnTo>
                    <a:pt x="591" y="182"/>
                  </a:lnTo>
                  <a:close/>
                  <a:moveTo>
                    <a:pt x="796" y="0"/>
                  </a:moveTo>
                  <a:cubicBezTo>
                    <a:pt x="790" y="0"/>
                    <a:pt x="785" y="1"/>
                    <a:pt x="781" y="3"/>
                  </a:cubicBezTo>
                  <a:lnTo>
                    <a:pt x="582" y="83"/>
                  </a:lnTo>
                  <a:lnTo>
                    <a:pt x="465" y="14"/>
                  </a:lnTo>
                  <a:cubicBezTo>
                    <a:pt x="456" y="10"/>
                    <a:pt x="446" y="7"/>
                    <a:pt x="435" y="7"/>
                  </a:cubicBezTo>
                  <a:cubicBezTo>
                    <a:pt x="433" y="7"/>
                    <a:pt x="430" y="7"/>
                    <a:pt x="428" y="8"/>
                  </a:cubicBezTo>
                  <a:cubicBezTo>
                    <a:pt x="414" y="9"/>
                    <a:pt x="401" y="12"/>
                    <a:pt x="390" y="19"/>
                  </a:cubicBezTo>
                  <a:cubicBezTo>
                    <a:pt x="377" y="27"/>
                    <a:pt x="371" y="33"/>
                    <a:pt x="368" y="41"/>
                  </a:cubicBezTo>
                  <a:cubicBezTo>
                    <a:pt x="367" y="49"/>
                    <a:pt x="373" y="56"/>
                    <a:pt x="385" y="64"/>
                  </a:cubicBezTo>
                  <a:lnTo>
                    <a:pt x="482" y="119"/>
                  </a:lnTo>
                  <a:lnTo>
                    <a:pt x="314" y="187"/>
                  </a:lnTo>
                  <a:lnTo>
                    <a:pt x="198" y="119"/>
                  </a:lnTo>
                  <a:cubicBezTo>
                    <a:pt x="190" y="114"/>
                    <a:pt x="180" y="112"/>
                    <a:pt x="168" y="112"/>
                  </a:cubicBezTo>
                  <a:cubicBezTo>
                    <a:pt x="166" y="112"/>
                    <a:pt x="164" y="112"/>
                    <a:pt x="161" y="112"/>
                  </a:cubicBezTo>
                  <a:cubicBezTo>
                    <a:pt x="147" y="113"/>
                    <a:pt x="133" y="117"/>
                    <a:pt x="122" y="124"/>
                  </a:cubicBezTo>
                  <a:cubicBezTo>
                    <a:pt x="109" y="130"/>
                    <a:pt x="104" y="138"/>
                    <a:pt x="103" y="146"/>
                  </a:cubicBezTo>
                  <a:cubicBezTo>
                    <a:pt x="102" y="154"/>
                    <a:pt x="106" y="162"/>
                    <a:pt x="117" y="169"/>
                  </a:cubicBezTo>
                  <a:lnTo>
                    <a:pt x="213" y="224"/>
                  </a:lnTo>
                  <a:lnTo>
                    <a:pt x="19" y="303"/>
                  </a:lnTo>
                  <a:cubicBezTo>
                    <a:pt x="5" y="310"/>
                    <a:pt x="0" y="319"/>
                    <a:pt x="5" y="331"/>
                  </a:cubicBezTo>
                  <a:cubicBezTo>
                    <a:pt x="9" y="342"/>
                    <a:pt x="19" y="352"/>
                    <a:pt x="35" y="360"/>
                  </a:cubicBezTo>
                  <a:cubicBezTo>
                    <a:pt x="44" y="366"/>
                    <a:pt x="57" y="370"/>
                    <a:pt x="71" y="372"/>
                  </a:cubicBezTo>
                  <a:cubicBezTo>
                    <a:pt x="79" y="374"/>
                    <a:pt x="85" y="375"/>
                    <a:pt x="91" y="375"/>
                  </a:cubicBezTo>
                  <a:cubicBezTo>
                    <a:pt x="98" y="375"/>
                    <a:pt x="104" y="374"/>
                    <a:pt x="109" y="371"/>
                  </a:cubicBezTo>
                  <a:lnTo>
                    <a:pt x="323" y="287"/>
                  </a:lnTo>
                  <a:lnTo>
                    <a:pt x="454" y="362"/>
                  </a:lnTo>
                  <a:lnTo>
                    <a:pt x="258" y="440"/>
                  </a:lnTo>
                  <a:cubicBezTo>
                    <a:pt x="245" y="449"/>
                    <a:pt x="239" y="458"/>
                    <a:pt x="243" y="469"/>
                  </a:cubicBezTo>
                  <a:cubicBezTo>
                    <a:pt x="248" y="479"/>
                    <a:pt x="258" y="489"/>
                    <a:pt x="274" y="498"/>
                  </a:cubicBezTo>
                  <a:cubicBezTo>
                    <a:pt x="284" y="504"/>
                    <a:pt x="298" y="509"/>
                    <a:pt x="312" y="512"/>
                  </a:cubicBezTo>
                  <a:cubicBezTo>
                    <a:pt x="319" y="513"/>
                    <a:pt x="325" y="514"/>
                    <a:pt x="330" y="514"/>
                  </a:cubicBezTo>
                  <a:cubicBezTo>
                    <a:pt x="337" y="514"/>
                    <a:pt x="343" y="513"/>
                    <a:pt x="348" y="511"/>
                  </a:cubicBezTo>
                  <a:lnTo>
                    <a:pt x="563" y="425"/>
                  </a:lnTo>
                  <a:lnTo>
                    <a:pt x="679" y="493"/>
                  </a:lnTo>
                  <a:cubicBezTo>
                    <a:pt x="687" y="497"/>
                    <a:pt x="697" y="500"/>
                    <a:pt x="710" y="500"/>
                  </a:cubicBezTo>
                  <a:cubicBezTo>
                    <a:pt x="712" y="500"/>
                    <a:pt x="714" y="500"/>
                    <a:pt x="716" y="500"/>
                  </a:cubicBezTo>
                  <a:cubicBezTo>
                    <a:pt x="732" y="500"/>
                    <a:pt x="746" y="496"/>
                    <a:pt x="757" y="489"/>
                  </a:cubicBezTo>
                  <a:cubicBezTo>
                    <a:pt x="769" y="483"/>
                    <a:pt x="775" y="475"/>
                    <a:pt x="775" y="466"/>
                  </a:cubicBezTo>
                  <a:cubicBezTo>
                    <a:pt x="775" y="457"/>
                    <a:pt x="770" y="449"/>
                    <a:pt x="760" y="443"/>
                  </a:cubicBezTo>
                  <a:lnTo>
                    <a:pt x="664" y="387"/>
                  </a:lnTo>
                  <a:lnTo>
                    <a:pt x="832" y="322"/>
                  </a:lnTo>
                  <a:lnTo>
                    <a:pt x="947" y="388"/>
                  </a:lnTo>
                  <a:cubicBezTo>
                    <a:pt x="956" y="393"/>
                    <a:pt x="969" y="395"/>
                    <a:pt x="984" y="395"/>
                  </a:cubicBezTo>
                  <a:cubicBezTo>
                    <a:pt x="999" y="395"/>
                    <a:pt x="1013" y="390"/>
                    <a:pt x="1024" y="384"/>
                  </a:cubicBezTo>
                  <a:cubicBezTo>
                    <a:pt x="1036" y="377"/>
                    <a:pt x="1042" y="369"/>
                    <a:pt x="1042" y="361"/>
                  </a:cubicBezTo>
                  <a:cubicBezTo>
                    <a:pt x="1042" y="352"/>
                    <a:pt x="1037" y="344"/>
                    <a:pt x="1027" y="339"/>
                  </a:cubicBezTo>
                  <a:lnTo>
                    <a:pt x="930" y="283"/>
                  </a:lnTo>
                  <a:lnTo>
                    <a:pt x="1107" y="215"/>
                  </a:lnTo>
                  <a:cubicBezTo>
                    <a:pt x="1121" y="206"/>
                    <a:pt x="1126" y="196"/>
                    <a:pt x="1122" y="185"/>
                  </a:cubicBezTo>
                  <a:cubicBezTo>
                    <a:pt x="1118" y="174"/>
                    <a:pt x="1108" y="165"/>
                    <a:pt x="1095" y="157"/>
                  </a:cubicBezTo>
                  <a:cubicBezTo>
                    <a:pt x="1084" y="151"/>
                    <a:pt x="1070" y="146"/>
                    <a:pt x="1056" y="143"/>
                  </a:cubicBezTo>
                  <a:cubicBezTo>
                    <a:pt x="1049" y="141"/>
                    <a:pt x="1043" y="140"/>
                    <a:pt x="1037" y="140"/>
                  </a:cubicBezTo>
                  <a:cubicBezTo>
                    <a:pt x="1031" y="140"/>
                    <a:pt x="1026" y="141"/>
                    <a:pt x="1022" y="143"/>
                  </a:cubicBezTo>
                  <a:lnTo>
                    <a:pt x="822" y="221"/>
                  </a:lnTo>
                  <a:lnTo>
                    <a:pt x="691" y="145"/>
                  </a:lnTo>
                  <a:lnTo>
                    <a:pt x="865" y="75"/>
                  </a:lnTo>
                  <a:cubicBezTo>
                    <a:pt x="881" y="66"/>
                    <a:pt x="886" y="57"/>
                    <a:pt x="882" y="47"/>
                  </a:cubicBezTo>
                  <a:cubicBezTo>
                    <a:pt x="879" y="36"/>
                    <a:pt x="868" y="27"/>
                    <a:pt x="854" y="18"/>
                  </a:cubicBezTo>
                  <a:cubicBezTo>
                    <a:pt x="843" y="11"/>
                    <a:pt x="829" y="6"/>
                    <a:pt x="816" y="3"/>
                  </a:cubicBezTo>
                  <a:cubicBezTo>
                    <a:pt x="808" y="1"/>
                    <a:pt x="802" y="0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713;p56">
              <a:extLst>
                <a:ext uri="{FF2B5EF4-FFF2-40B4-BE49-F238E27FC236}">
                  <a16:creationId xmlns:a16="http://schemas.microsoft.com/office/drawing/2014/main" id="{140257C4-F771-3BC0-7A95-C55391620E2F}"/>
                </a:ext>
              </a:extLst>
            </p:cNvPr>
            <p:cNvSpPr/>
            <p:nvPr/>
          </p:nvSpPr>
          <p:spPr>
            <a:xfrm>
              <a:off x="-2530689" y="3668128"/>
              <a:ext cx="66003" cy="34961"/>
            </a:xfrm>
            <a:custGeom>
              <a:avLst/>
              <a:gdLst/>
              <a:ahLst/>
              <a:cxnLst/>
              <a:rect l="l" t="t" r="r" b="b"/>
              <a:pathLst>
                <a:path w="1078" h="571" extrusionOk="0">
                  <a:moveTo>
                    <a:pt x="667" y="85"/>
                  </a:moveTo>
                  <a:cubicBezTo>
                    <a:pt x="673" y="85"/>
                    <a:pt x="680" y="85"/>
                    <a:pt x="686" y="86"/>
                  </a:cubicBezTo>
                  <a:cubicBezTo>
                    <a:pt x="721" y="89"/>
                    <a:pt x="756" y="100"/>
                    <a:pt x="791" y="117"/>
                  </a:cubicBezTo>
                  <a:lnTo>
                    <a:pt x="603" y="225"/>
                  </a:lnTo>
                  <a:cubicBezTo>
                    <a:pt x="592" y="213"/>
                    <a:pt x="583" y="202"/>
                    <a:pt x="576" y="191"/>
                  </a:cubicBezTo>
                  <a:cubicBezTo>
                    <a:pt x="568" y="180"/>
                    <a:pt x="563" y="169"/>
                    <a:pt x="561" y="159"/>
                  </a:cubicBezTo>
                  <a:cubicBezTo>
                    <a:pt x="559" y="149"/>
                    <a:pt x="560" y="140"/>
                    <a:pt x="565" y="130"/>
                  </a:cubicBezTo>
                  <a:cubicBezTo>
                    <a:pt x="570" y="121"/>
                    <a:pt x="580" y="112"/>
                    <a:pt x="595" y="104"/>
                  </a:cubicBezTo>
                  <a:cubicBezTo>
                    <a:pt x="617" y="91"/>
                    <a:pt x="641" y="85"/>
                    <a:pt x="667" y="85"/>
                  </a:cubicBezTo>
                  <a:close/>
                  <a:moveTo>
                    <a:pt x="521" y="334"/>
                  </a:moveTo>
                  <a:cubicBezTo>
                    <a:pt x="538" y="356"/>
                    <a:pt x="548" y="378"/>
                    <a:pt x="551" y="399"/>
                  </a:cubicBezTo>
                  <a:cubicBezTo>
                    <a:pt x="553" y="419"/>
                    <a:pt x="537" y="440"/>
                    <a:pt x="506" y="459"/>
                  </a:cubicBezTo>
                  <a:cubicBezTo>
                    <a:pt x="477" y="475"/>
                    <a:pt x="448" y="483"/>
                    <a:pt x="415" y="483"/>
                  </a:cubicBezTo>
                  <a:cubicBezTo>
                    <a:pt x="413" y="483"/>
                    <a:pt x="411" y="483"/>
                    <a:pt x="409" y="482"/>
                  </a:cubicBezTo>
                  <a:cubicBezTo>
                    <a:pt x="375" y="482"/>
                    <a:pt x="339" y="475"/>
                    <a:pt x="303" y="460"/>
                  </a:cubicBezTo>
                  <a:lnTo>
                    <a:pt x="521" y="334"/>
                  </a:lnTo>
                  <a:close/>
                  <a:moveTo>
                    <a:pt x="645" y="0"/>
                  </a:moveTo>
                  <a:cubicBezTo>
                    <a:pt x="621" y="0"/>
                    <a:pt x="597" y="2"/>
                    <a:pt x="572" y="6"/>
                  </a:cubicBezTo>
                  <a:cubicBezTo>
                    <a:pt x="536" y="13"/>
                    <a:pt x="502" y="25"/>
                    <a:pt x="470" y="43"/>
                  </a:cubicBezTo>
                  <a:cubicBezTo>
                    <a:pt x="437" y="62"/>
                    <a:pt x="416" y="83"/>
                    <a:pt x="407" y="103"/>
                  </a:cubicBezTo>
                  <a:cubicBezTo>
                    <a:pt x="398" y="123"/>
                    <a:pt x="395" y="144"/>
                    <a:pt x="401" y="164"/>
                  </a:cubicBezTo>
                  <a:cubicBezTo>
                    <a:pt x="407" y="184"/>
                    <a:pt x="417" y="205"/>
                    <a:pt x="432" y="226"/>
                  </a:cubicBezTo>
                  <a:cubicBezTo>
                    <a:pt x="449" y="246"/>
                    <a:pt x="466" y="266"/>
                    <a:pt x="483" y="285"/>
                  </a:cubicBezTo>
                  <a:lnTo>
                    <a:pt x="240" y="426"/>
                  </a:lnTo>
                  <a:cubicBezTo>
                    <a:pt x="213" y="408"/>
                    <a:pt x="195" y="391"/>
                    <a:pt x="184" y="376"/>
                  </a:cubicBezTo>
                  <a:cubicBezTo>
                    <a:pt x="174" y="360"/>
                    <a:pt x="166" y="344"/>
                    <a:pt x="162" y="330"/>
                  </a:cubicBezTo>
                  <a:cubicBezTo>
                    <a:pt x="158" y="318"/>
                    <a:pt x="154" y="306"/>
                    <a:pt x="153" y="296"/>
                  </a:cubicBezTo>
                  <a:cubicBezTo>
                    <a:pt x="151" y="287"/>
                    <a:pt x="145" y="279"/>
                    <a:pt x="136" y="273"/>
                  </a:cubicBezTo>
                  <a:cubicBezTo>
                    <a:pt x="130" y="270"/>
                    <a:pt x="121" y="266"/>
                    <a:pt x="110" y="265"/>
                  </a:cubicBezTo>
                  <a:cubicBezTo>
                    <a:pt x="103" y="264"/>
                    <a:pt x="96" y="264"/>
                    <a:pt x="89" y="264"/>
                  </a:cubicBezTo>
                  <a:cubicBezTo>
                    <a:pt x="85" y="264"/>
                    <a:pt x="82" y="264"/>
                    <a:pt x="79" y="264"/>
                  </a:cubicBezTo>
                  <a:cubicBezTo>
                    <a:pt x="69" y="264"/>
                    <a:pt x="59" y="265"/>
                    <a:pt x="49" y="269"/>
                  </a:cubicBezTo>
                  <a:cubicBezTo>
                    <a:pt x="40" y="271"/>
                    <a:pt x="32" y="274"/>
                    <a:pt x="25" y="278"/>
                  </a:cubicBezTo>
                  <a:cubicBezTo>
                    <a:pt x="12" y="284"/>
                    <a:pt x="5" y="296"/>
                    <a:pt x="2" y="310"/>
                  </a:cubicBezTo>
                  <a:cubicBezTo>
                    <a:pt x="0" y="325"/>
                    <a:pt x="2" y="342"/>
                    <a:pt x="11" y="361"/>
                  </a:cubicBezTo>
                  <a:cubicBezTo>
                    <a:pt x="20" y="380"/>
                    <a:pt x="35" y="400"/>
                    <a:pt x="55" y="422"/>
                  </a:cubicBezTo>
                  <a:cubicBezTo>
                    <a:pt x="77" y="442"/>
                    <a:pt x="105" y="463"/>
                    <a:pt x="141" y="484"/>
                  </a:cubicBezTo>
                  <a:lnTo>
                    <a:pt x="107" y="503"/>
                  </a:lnTo>
                  <a:cubicBezTo>
                    <a:pt x="101" y="506"/>
                    <a:pt x="99" y="512"/>
                    <a:pt x="100" y="517"/>
                  </a:cubicBezTo>
                  <a:cubicBezTo>
                    <a:pt x="101" y="524"/>
                    <a:pt x="106" y="530"/>
                    <a:pt x="116" y="535"/>
                  </a:cubicBezTo>
                  <a:cubicBezTo>
                    <a:pt x="125" y="540"/>
                    <a:pt x="135" y="543"/>
                    <a:pt x="146" y="544"/>
                  </a:cubicBezTo>
                  <a:cubicBezTo>
                    <a:pt x="151" y="545"/>
                    <a:pt x="154" y="546"/>
                    <a:pt x="158" y="546"/>
                  </a:cubicBezTo>
                  <a:cubicBezTo>
                    <a:pt x="165" y="546"/>
                    <a:pt x="170" y="544"/>
                    <a:pt x="175" y="541"/>
                  </a:cubicBezTo>
                  <a:lnTo>
                    <a:pt x="210" y="521"/>
                  </a:lnTo>
                  <a:cubicBezTo>
                    <a:pt x="278" y="552"/>
                    <a:pt x="350" y="569"/>
                    <a:pt x="423" y="570"/>
                  </a:cubicBezTo>
                  <a:cubicBezTo>
                    <a:pt x="426" y="570"/>
                    <a:pt x="428" y="570"/>
                    <a:pt x="430" y="570"/>
                  </a:cubicBezTo>
                  <a:cubicBezTo>
                    <a:pt x="502" y="570"/>
                    <a:pt x="568" y="553"/>
                    <a:pt x="630" y="517"/>
                  </a:cubicBezTo>
                  <a:cubicBezTo>
                    <a:pt x="666" y="497"/>
                    <a:pt x="689" y="477"/>
                    <a:pt x="700" y="455"/>
                  </a:cubicBezTo>
                  <a:cubicBezTo>
                    <a:pt x="713" y="434"/>
                    <a:pt x="717" y="414"/>
                    <a:pt x="714" y="392"/>
                  </a:cubicBezTo>
                  <a:cubicBezTo>
                    <a:pt x="711" y="372"/>
                    <a:pt x="703" y="351"/>
                    <a:pt x="688" y="330"/>
                  </a:cubicBezTo>
                  <a:cubicBezTo>
                    <a:pt x="675" y="310"/>
                    <a:pt x="659" y="290"/>
                    <a:pt x="642" y="271"/>
                  </a:cubicBezTo>
                  <a:lnTo>
                    <a:pt x="853" y="150"/>
                  </a:lnTo>
                  <a:cubicBezTo>
                    <a:pt x="871" y="163"/>
                    <a:pt x="885" y="174"/>
                    <a:pt x="895" y="184"/>
                  </a:cubicBezTo>
                  <a:cubicBezTo>
                    <a:pt x="905" y="195"/>
                    <a:pt x="914" y="204"/>
                    <a:pt x="920" y="213"/>
                  </a:cubicBezTo>
                  <a:cubicBezTo>
                    <a:pt x="926" y="221"/>
                    <a:pt x="930" y="229"/>
                    <a:pt x="935" y="236"/>
                  </a:cubicBezTo>
                  <a:cubicBezTo>
                    <a:pt x="939" y="242"/>
                    <a:pt x="944" y="247"/>
                    <a:pt x="950" y="251"/>
                  </a:cubicBezTo>
                  <a:cubicBezTo>
                    <a:pt x="959" y="256"/>
                    <a:pt x="968" y="260"/>
                    <a:pt x="980" y="261"/>
                  </a:cubicBezTo>
                  <a:cubicBezTo>
                    <a:pt x="985" y="261"/>
                    <a:pt x="990" y="261"/>
                    <a:pt x="995" y="261"/>
                  </a:cubicBezTo>
                  <a:cubicBezTo>
                    <a:pt x="1000" y="261"/>
                    <a:pt x="1006" y="261"/>
                    <a:pt x="1011" y="261"/>
                  </a:cubicBezTo>
                  <a:cubicBezTo>
                    <a:pt x="1021" y="260"/>
                    <a:pt x="1030" y="257"/>
                    <a:pt x="1039" y="254"/>
                  </a:cubicBezTo>
                  <a:cubicBezTo>
                    <a:pt x="1048" y="252"/>
                    <a:pt x="1055" y="248"/>
                    <a:pt x="1061" y="246"/>
                  </a:cubicBezTo>
                  <a:cubicBezTo>
                    <a:pt x="1073" y="238"/>
                    <a:pt x="1078" y="229"/>
                    <a:pt x="1074" y="217"/>
                  </a:cubicBezTo>
                  <a:cubicBezTo>
                    <a:pt x="1072" y="204"/>
                    <a:pt x="1064" y="191"/>
                    <a:pt x="1052" y="176"/>
                  </a:cubicBezTo>
                  <a:cubicBezTo>
                    <a:pt x="1039" y="163"/>
                    <a:pt x="1023" y="148"/>
                    <a:pt x="1005" y="133"/>
                  </a:cubicBezTo>
                  <a:cubicBezTo>
                    <a:pt x="985" y="119"/>
                    <a:pt x="966" y="106"/>
                    <a:pt x="947" y="95"/>
                  </a:cubicBezTo>
                  <a:lnTo>
                    <a:pt x="975" y="79"/>
                  </a:lnTo>
                  <a:cubicBezTo>
                    <a:pt x="982" y="75"/>
                    <a:pt x="984" y="70"/>
                    <a:pt x="981" y="64"/>
                  </a:cubicBezTo>
                  <a:cubicBezTo>
                    <a:pt x="979" y="56"/>
                    <a:pt x="974" y="50"/>
                    <a:pt x="965" y="46"/>
                  </a:cubicBezTo>
                  <a:cubicBezTo>
                    <a:pt x="956" y="40"/>
                    <a:pt x="945" y="37"/>
                    <a:pt x="935" y="35"/>
                  </a:cubicBezTo>
                  <a:cubicBezTo>
                    <a:pt x="923" y="35"/>
                    <a:pt x="914" y="37"/>
                    <a:pt x="909" y="40"/>
                  </a:cubicBezTo>
                  <a:lnTo>
                    <a:pt x="878" y="58"/>
                  </a:lnTo>
                  <a:cubicBezTo>
                    <a:pt x="848" y="43"/>
                    <a:pt x="816" y="31"/>
                    <a:pt x="783" y="21"/>
                  </a:cubicBezTo>
                  <a:cubicBezTo>
                    <a:pt x="749" y="11"/>
                    <a:pt x="714" y="4"/>
                    <a:pt x="679" y="2"/>
                  </a:cubicBezTo>
                  <a:cubicBezTo>
                    <a:pt x="668" y="1"/>
                    <a:pt x="656" y="0"/>
                    <a:pt x="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714;p56">
              <a:extLst>
                <a:ext uri="{FF2B5EF4-FFF2-40B4-BE49-F238E27FC236}">
                  <a16:creationId xmlns:a16="http://schemas.microsoft.com/office/drawing/2014/main" id="{6A87BEE2-4056-1264-C58E-4114BBA344A2}"/>
                </a:ext>
              </a:extLst>
            </p:cNvPr>
            <p:cNvSpPr/>
            <p:nvPr/>
          </p:nvSpPr>
          <p:spPr>
            <a:xfrm>
              <a:off x="-2487219" y="3688699"/>
              <a:ext cx="78983" cy="50573"/>
            </a:xfrm>
            <a:custGeom>
              <a:avLst/>
              <a:gdLst/>
              <a:ahLst/>
              <a:cxnLst/>
              <a:rect l="l" t="t" r="r" b="b"/>
              <a:pathLst>
                <a:path w="1290" h="826" extrusionOk="0">
                  <a:moveTo>
                    <a:pt x="629" y="65"/>
                  </a:moveTo>
                  <a:cubicBezTo>
                    <a:pt x="631" y="65"/>
                    <a:pt x="633" y="65"/>
                    <a:pt x="635" y="65"/>
                  </a:cubicBezTo>
                  <a:cubicBezTo>
                    <a:pt x="656" y="68"/>
                    <a:pt x="679" y="74"/>
                    <a:pt x="701" y="87"/>
                  </a:cubicBezTo>
                  <a:cubicBezTo>
                    <a:pt x="722" y="100"/>
                    <a:pt x="735" y="113"/>
                    <a:pt x="738" y="126"/>
                  </a:cubicBezTo>
                  <a:cubicBezTo>
                    <a:pt x="742" y="139"/>
                    <a:pt x="733" y="151"/>
                    <a:pt x="711" y="163"/>
                  </a:cubicBezTo>
                  <a:lnTo>
                    <a:pt x="558" y="252"/>
                  </a:lnTo>
                  <a:cubicBezTo>
                    <a:pt x="539" y="264"/>
                    <a:pt x="519" y="268"/>
                    <a:pt x="498" y="268"/>
                  </a:cubicBezTo>
                  <a:cubicBezTo>
                    <a:pt x="496" y="268"/>
                    <a:pt x="494" y="268"/>
                    <a:pt x="492" y="268"/>
                  </a:cubicBezTo>
                  <a:cubicBezTo>
                    <a:pt x="469" y="266"/>
                    <a:pt x="448" y="259"/>
                    <a:pt x="425" y="246"/>
                  </a:cubicBezTo>
                  <a:cubicBezTo>
                    <a:pt x="403" y="233"/>
                    <a:pt x="390" y="221"/>
                    <a:pt x="388" y="207"/>
                  </a:cubicBezTo>
                  <a:cubicBezTo>
                    <a:pt x="385" y="195"/>
                    <a:pt x="395" y="183"/>
                    <a:pt x="416" y="170"/>
                  </a:cubicBezTo>
                  <a:lnTo>
                    <a:pt x="569" y="82"/>
                  </a:lnTo>
                  <a:cubicBezTo>
                    <a:pt x="589" y="71"/>
                    <a:pt x="609" y="65"/>
                    <a:pt x="629" y="65"/>
                  </a:cubicBezTo>
                  <a:close/>
                  <a:moveTo>
                    <a:pt x="602" y="1"/>
                  </a:moveTo>
                  <a:cubicBezTo>
                    <a:pt x="563" y="1"/>
                    <a:pt x="524" y="12"/>
                    <a:pt x="486" y="34"/>
                  </a:cubicBezTo>
                  <a:lnTo>
                    <a:pt x="333" y="122"/>
                  </a:lnTo>
                  <a:cubicBezTo>
                    <a:pt x="309" y="135"/>
                    <a:pt x="293" y="150"/>
                    <a:pt x="286" y="163"/>
                  </a:cubicBezTo>
                  <a:cubicBezTo>
                    <a:pt x="278" y="177"/>
                    <a:pt x="274" y="192"/>
                    <a:pt x="279" y="205"/>
                  </a:cubicBezTo>
                  <a:cubicBezTo>
                    <a:pt x="282" y="219"/>
                    <a:pt x="291" y="232"/>
                    <a:pt x="305" y="246"/>
                  </a:cubicBezTo>
                  <a:cubicBezTo>
                    <a:pt x="319" y="259"/>
                    <a:pt x="337" y="271"/>
                    <a:pt x="359" y="284"/>
                  </a:cubicBezTo>
                  <a:cubicBezTo>
                    <a:pt x="380" y="296"/>
                    <a:pt x="403" y="306"/>
                    <a:pt x="426" y="315"/>
                  </a:cubicBezTo>
                  <a:cubicBezTo>
                    <a:pt x="450" y="323"/>
                    <a:pt x="474" y="329"/>
                    <a:pt x="497" y="331"/>
                  </a:cubicBezTo>
                  <a:cubicBezTo>
                    <a:pt x="505" y="332"/>
                    <a:pt x="512" y="332"/>
                    <a:pt x="520" y="332"/>
                  </a:cubicBezTo>
                  <a:cubicBezTo>
                    <a:pt x="536" y="332"/>
                    <a:pt x="552" y="331"/>
                    <a:pt x="568" y="327"/>
                  </a:cubicBezTo>
                  <a:cubicBezTo>
                    <a:pt x="593" y="322"/>
                    <a:pt x="617" y="313"/>
                    <a:pt x="640" y="300"/>
                  </a:cubicBezTo>
                  <a:lnTo>
                    <a:pt x="793" y="211"/>
                  </a:lnTo>
                  <a:cubicBezTo>
                    <a:pt x="817" y="197"/>
                    <a:pt x="833" y="184"/>
                    <a:pt x="841" y="170"/>
                  </a:cubicBezTo>
                  <a:cubicBezTo>
                    <a:pt x="850" y="155"/>
                    <a:pt x="852" y="142"/>
                    <a:pt x="847" y="128"/>
                  </a:cubicBezTo>
                  <a:cubicBezTo>
                    <a:pt x="844" y="115"/>
                    <a:pt x="835" y="101"/>
                    <a:pt x="820" y="88"/>
                  </a:cubicBezTo>
                  <a:cubicBezTo>
                    <a:pt x="806" y="74"/>
                    <a:pt x="789" y="61"/>
                    <a:pt x="767" y="49"/>
                  </a:cubicBezTo>
                  <a:cubicBezTo>
                    <a:pt x="724" y="24"/>
                    <a:pt x="676" y="8"/>
                    <a:pt x="628" y="2"/>
                  </a:cubicBezTo>
                  <a:cubicBezTo>
                    <a:pt x="619" y="1"/>
                    <a:pt x="611" y="1"/>
                    <a:pt x="602" y="1"/>
                  </a:cubicBezTo>
                  <a:close/>
                  <a:moveTo>
                    <a:pt x="1228" y="280"/>
                  </a:moveTo>
                  <a:cubicBezTo>
                    <a:pt x="1224" y="280"/>
                    <a:pt x="1218" y="280"/>
                    <a:pt x="1213" y="282"/>
                  </a:cubicBezTo>
                  <a:lnTo>
                    <a:pt x="34" y="480"/>
                  </a:lnTo>
                  <a:cubicBezTo>
                    <a:pt x="27" y="481"/>
                    <a:pt x="20" y="483"/>
                    <a:pt x="15" y="485"/>
                  </a:cubicBezTo>
                  <a:cubicBezTo>
                    <a:pt x="5" y="491"/>
                    <a:pt x="1" y="499"/>
                    <a:pt x="1" y="508"/>
                  </a:cubicBezTo>
                  <a:cubicBezTo>
                    <a:pt x="2" y="518"/>
                    <a:pt x="7" y="526"/>
                    <a:pt x="21" y="534"/>
                  </a:cubicBezTo>
                  <a:cubicBezTo>
                    <a:pt x="29" y="538"/>
                    <a:pt x="39" y="542"/>
                    <a:pt x="49" y="544"/>
                  </a:cubicBezTo>
                  <a:cubicBezTo>
                    <a:pt x="55" y="545"/>
                    <a:pt x="61" y="546"/>
                    <a:pt x="67" y="546"/>
                  </a:cubicBezTo>
                  <a:cubicBezTo>
                    <a:pt x="71" y="546"/>
                    <a:pt x="75" y="546"/>
                    <a:pt x="79" y="545"/>
                  </a:cubicBezTo>
                  <a:lnTo>
                    <a:pt x="1254" y="348"/>
                  </a:lnTo>
                  <a:cubicBezTo>
                    <a:pt x="1262" y="347"/>
                    <a:pt x="1269" y="345"/>
                    <a:pt x="1274" y="340"/>
                  </a:cubicBezTo>
                  <a:cubicBezTo>
                    <a:pt x="1287" y="333"/>
                    <a:pt x="1290" y="326"/>
                    <a:pt x="1288" y="315"/>
                  </a:cubicBezTo>
                  <a:cubicBezTo>
                    <a:pt x="1284" y="305"/>
                    <a:pt x="1278" y="297"/>
                    <a:pt x="1266" y="291"/>
                  </a:cubicBezTo>
                  <a:cubicBezTo>
                    <a:pt x="1260" y="286"/>
                    <a:pt x="1252" y="284"/>
                    <a:pt x="1243" y="282"/>
                  </a:cubicBezTo>
                  <a:cubicBezTo>
                    <a:pt x="1238" y="280"/>
                    <a:pt x="1233" y="280"/>
                    <a:pt x="1228" y="280"/>
                  </a:cubicBezTo>
                  <a:close/>
                  <a:moveTo>
                    <a:pt x="776" y="559"/>
                  </a:moveTo>
                  <a:cubicBezTo>
                    <a:pt x="779" y="559"/>
                    <a:pt x="782" y="559"/>
                    <a:pt x="785" y="560"/>
                  </a:cubicBezTo>
                  <a:cubicBezTo>
                    <a:pt x="808" y="561"/>
                    <a:pt x="829" y="568"/>
                    <a:pt x="852" y="581"/>
                  </a:cubicBezTo>
                  <a:cubicBezTo>
                    <a:pt x="873" y="594"/>
                    <a:pt x="887" y="606"/>
                    <a:pt x="889" y="619"/>
                  </a:cubicBezTo>
                  <a:cubicBezTo>
                    <a:pt x="892" y="632"/>
                    <a:pt x="883" y="645"/>
                    <a:pt x="862" y="658"/>
                  </a:cubicBezTo>
                  <a:lnTo>
                    <a:pt x="709" y="746"/>
                  </a:lnTo>
                  <a:cubicBezTo>
                    <a:pt x="691" y="756"/>
                    <a:pt x="672" y="762"/>
                    <a:pt x="653" y="762"/>
                  </a:cubicBezTo>
                  <a:cubicBezTo>
                    <a:pt x="650" y="762"/>
                    <a:pt x="647" y="762"/>
                    <a:pt x="644" y="761"/>
                  </a:cubicBezTo>
                  <a:cubicBezTo>
                    <a:pt x="621" y="760"/>
                    <a:pt x="599" y="752"/>
                    <a:pt x="576" y="740"/>
                  </a:cubicBezTo>
                  <a:cubicBezTo>
                    <a:pt x="555" y="726"/>
                    <a:pt x="542" y="714"/>
                    <a:pt x="539" y="702"/>
                  </a:cubicBezTo>
                  <a:cubicBezTo>
                    <a:pt x="537" y="688"/>
                    <a:pt x="546" y="676"/>
                    <a:pt x="567" y="663"/>
                  </a:cubicBezTo>
                  <a:lnTo>
                    <a:pt x="720" y="576"/>
                  </a:lnTo>
                  <a:cubicBezTo>
                    <a:pt x="738" y="565"/>
                    <a:pt x="757" y="559"/>
                    <a:pt x="776" y="559"/>
                  </a:cubicBezTo>
                  <a:close/>
                  <a:moveTo>
                    <a:pt x="754" y="494"/>
                  </a:moveTo>
                  <a:cubicBezTo>
                    <a:pt x="714" y="494"/>
                    <a:pt x="675" y="506"/>
                    <a:pt x="637" y="527"/>
                  </a:cubicBezTo>
                  <a:lnTo>
                    <a:pt x="484" y="616"/>
                  </a:lnTo>
                  <a:cubicBezTo>
                    <a:pt x="460" y="630"/>
                    <a:pt x="444" y="643"/>
                    <a:pt x="436" y="658"/>
                  </a:cubicBezTo>
                  <a:cubicBezTo>
                    <a:pt x="427" y="671"/>
                    <a:pt x="425" y="685"/>
                    <a:pt x="430" y="698"/>
                  </a:cubicBezTo>
                  <a:cubicBezTo>
                    <a:pt x="433" y="712"/>
                    <a:pt x="442" y="725"/>
                    <a:pt x="456" y="739"/>
                  </a:cubicBezTo>
                  <a:cubicBezTo>
                    <a:pt x="470" y="752"/>
                    <a:pt x="488" y="765"/>
                    <a:pt x="510" y="778"/>
                  </a:cubicBezTo>
                  <a:cubicBezTo>
                    <a:pt x="531" y="791"/>
                    <a:pt x="554" y="801"/>
                    <a:pt x="577" y="809"/>
                  </a:cubicBezTo>
                  <a:cubicBezTo>
                    <a:pt x="601" y="818"/>
                    <a:pt x="624" y="822"/>
                    <a:pt x="648" y="824"/>
                  </a:cubicBezTo>
                  <a:cubicBezTo>
                    <a:pt x="656" y="825"/>
                    <a:pt x="664" y="825"/>
                    <a:pt x="672" y="825"/>
                  </a:cubicBezTo>
                  <a:cubicBezTo>
                    <a:pt x="688" y="825"/>
                    <a:pt x="703" y="824"/>
                    <a:pt x="719" y="821"/>
                  </a:cubicBezTo>
                  <a:cubicBezTo>
                    <a:pt x="744" y="816"/>
                    <a:pt x="767" y="806"/>
                    <a:pt x="791" y="793"/>
                  </a:cubicBezTo>
                  <a:lnTo>
                    <a:pt x="944" y="705"/>
                  </a:lnTo>
                  <a:cubicBezTo>
                    <a:pt x="968" y="691"/>
                    <a:pt x="984" y="678"/>
                    <a:pt x="992" y="663"/>
                  </a:cubicBezTo>
                  <a:cubicBezTo>
                    <a:pt x="999" y="650"/>
                    <a:pt x="1002" y="636"/>
                    <a:pt x="998" y="623"/>
                  </a:cubicBezTo>
                  <a:cubicBezTo>
                    <a:pt x="995" y="608"/>
                    <a:pt x="986" y="595"/>
                    <a:pt x="971" y="581"/>
                  </a:cubicBezTo>
                  <a:cubicBezTo>
                    <a:pt x="957" y="568"/>
                    <a:pt x="939" y="555"/>
                    <a:pt x="918" y="543"/>
                  </a:cubicBezTo>
                  <a:cubicBezTo>
                    <a:pt x="873" y="517"/>
                    <a:pt x="827" y="502"/>
                    <a:pt x="779" y="496"/>
                  </a:cubicBezTo>
                  <a:cubicBezTo>
                    <a:pt x="771" y="495"/>
                    <a:pt x="762" y="494"/>
                    <a:pt x="754" y="4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715;p56">
              <a:extLst>
                <a:ext uri="{FF2B5EF4-FFF2-40B4-BE49-F238E27FC236}">
                  <a16:creationId xmlns:a16="http://schemas.microsoft.com/office/drawing/2014/main" id="{ED1494DE-3866-27D1-704D-E70F1982D870}"/>
                </a:ext>
              </a:extLst>
            </p:cNvPr>
            <p:cNvSpPr/>
            <p:nvPr/>
          </p:nvSpPr>
          <p:spPr>
            <a:xfrm>
              <a:off x="-2421587" y="3735719"/>
              <a:ext cx="37348" cy="21491"/>
            </a:xfrm>
            <a:custGeom>
              <a:avLst/>
              <a:gdLst/>
              <a:ahLst/>
              <a:cxnLst/>
              <a:rect l="l" t="t" r="r" b="b"/>
              <a:pathLst>
                <a:path w="610" h="351" extrusionOk="0">
                  <a:moveTo>
                    <a:pt x="71" y="0"/>
                  </a:moveTo>
                  <a:cubicBezTo>
                    <a:pt x="63" y="0"/>
                    <a:pt x="56" y="1"/>
                    <a:pt x="49" y="2"/>
                  </a:cubicBezTo>
                  <a:cubicBezTo>
                    <a:pt x="37" y="5"/>
                    <a:pt x="27" y="8"/>
                    <a:pt x="20" y="11"/>
                  </a:cubicBezTo>
                  <a:cubicBezTo>
                    <a:pt x="13" y="16"/>
                    <a:pt x="9" y="20"/>
                    <a:pt x="4" y="27"/>
                  </a:cubicBezTo>
                  <a:cubicBezTo>
                    <a:pt x="1" y="34"/>
                    <a:pt x="1" y="42"/>
                    <a:pt x="4" y="50"/>
                  </a:cubicBezTo>
                  <a:lnTo>
                    <a:pt x="124" y="325"/>
                  </a:lnTo>
                  <a:cubicBezTo>
                    <a:pt x="126" y="329"/>
                    <a:pt x="130" y="333"/>
                    <a:pt x="138" y="338"/>
                  </a:cubicBezTo>
                  <a:cubicBezTo>
                    <a:pt x="149" y="345"/>
                    <a:pt x="166" y="348"/>
                    <a:pt x="189" y="350"/>
                  </a:cubicBezTo>
                  <a:cubicBezTo>
                    <a:pt x="191" y="350"/>
                    <a:pt x="194" y="350"/>
                    <a:pt x="197" y="350"/>
                  </a:cubicBezTo>
                  <a:cubicBezTo>
                    <a:pt x="215" y="350"/>
                    <a:pt x="230" y="347"/>
                    <a:pt x="243" y="340"/>
                  </a:cubicBezTo>
                  <a:cubicBezTo>
                    <a:pt x="257" y="331"/>
                    <a:pt x="262" y="322"/>
                    <a:pt x="256" y="312"/>
                  </a:cubicBezTo>
                  <a:lnTo>
                    <a:pt x="161" y="92"/>
                  </a:lnTo>
                  <a:lnTo>
                    <a:pt x="542" y="148"/>
                  </a:lnTo>
                  <a:cubicBezTo>
                    <a:pt x="547" y="148"/>
                    <a:pt x="551" y="148"/>
                    <a:pt x="555" y="148"/>
                  </a:cubicBezTo>
                  <a:cubicBezTo>
                    <a:pt x="568" y="148"/>
                    <a:pt x="579" y="146"/>
                    <a:pt x="588" y="140"/>
                  </a:cubicBezTo>
                  <a:cubicBezTo>
                    <a:pt x="603" y="132"/>
                    <a:pt x="610" y="121"/>
                    <a:pt x="608" y="108"/>
                  </a:cubicBezTo>
                  <a:cubicBezTo>
                    <a:pt x="605" y="96"/>
                    <a:pt x="599" y="86"/>
                    <a:pt x="586" y="79"/>
                  </a:cubicBezTo>
                  <a:cubicBezTo>
                    <a:pt x="578" y="74"/>
                    <a:pt x="572" y="72"/>
                    <a:pt x="565" y="71"/>
                  </a:cubicBezTo>
                  <a:lnTo>
                    <a:pt x="87" y="1"/>
                  </a:lnTo>
                  <a:cubicBezTo>
                    <a:pt x="82" y="1"/>
                    <a:pt x="76" y="0"/>
                    <a:pt x="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716;p56">
              <a:extLst>
                <a:ext uri="{FF2B5EF4-FFF2-40B4-BE49-F238E27FC236}">
                  <a16:creationId xmlns:a16="http://schemas.microsoft.com/office/drawing/2014/main" id="{01F1EA50-55F5-8F16-39CF-B92756E980E4}"/>
                </a:ext>
              </a:extLst>
            </p:cNvPr>
            <p:cNvSpPr/>
            <p:nvPr/>
          </p:nvSpPr>
          <p:spPr>
            <a:xfrm>
              <a:off x="-2390362" y="3739699"/>
              <a:ext cx="64349" cy="36981"/>
            </a:xfrm>
            <a:custGeom>
              <a:avLst/>
              <a:gdLst/>
              <a:ahLst/>
              <a:cxnLst/>
              <a:rect l="l" t="t" r="r" b="b"/>
              <a:pathLst>
                <a:path w="1051" h="604" extrusionOk="0">
                  <a:moveTo>
                    <a:pt x="526" y="0"/>
                  </a:moveTo>
                  <a:cubicBezTo>
                    <a:pt x="522" y="0"/>
                    <a:pt x="518" y="1"/>
                    <a:pt x="513" y="2"/>
                  </a:cubicBezTo>
                  <a:cubicBezTo>
                    <a:pt x="496" y="4"/>
                    <a:pt x="482" y="8"/>
                    <a:pt x="470" y="15"/>
                  </a:cubicBezTo>
                  <a:cubicBezTo>
                    <a:pt x="456" y="23"/>
                    <a:pt x="448" y="32"/>
                    <a:pt x="444" y="42"/>
                  </a:cubicBezTo>
                  <a:cubicBezTo>
                    <a:pt x="441" y="51"/>
                    <a:pt x="446" y="60"/>
                    <a:pt x="459" y="67"/>
                  </a:cubicBezTo>
                  <a:lnTo>
                    <a:pt x="636" y="169"/>
                  </a:lnTo>
                  <a:lnTo>
                    <a:pt x="15" y="527"/>
                  </a:lnTo>
                  <a:cubicBezTo>
                    <a:pt x="3" y="534"/>
                    <a:pt x="1" y="542"/>
                    <a:pt x="7" y="553"/>
                  </a:cubicBezTo>
                  <a:cubicBezTo>
                    <a:pt x="13" y="565"/>
                    <a:pt x="24" y="574"/>
                    <a:pt x="39" y="583"/>
                  </a:cubicBezTo>
                  <a:cubicBezTo>
                    <a:pt x="55" y="592"/>
                    <a:pt x="72" y="597"/>
                    <a:pt x="91" y="602"/>
                  </a:cubicBezTo>
                  <a:cubicBezTo>
                    <a:pt x="97" y="603"/>
                    <a:pt x="103" y="604"/>
                    <a:pt x="109" y="604"/>
                  </a:cubicBezTo>
                  <a:cubicBezTo>
                    <a:pt x="120" y="604"/>
                    <a:pt x="129" y="602"/>
                    <a:pt x="136" y="597"/>
                  </a:cubicBezTo>
                  <a:lnTo>
                    <a:pt x="756" y="239"/>
                  </a:lnTo>
                  <a:lnTo>
                    <a:pt x="931" y="340"/>
                  </a:lnTo>
                  <a:cubicBezTo>
                    <a:pt x="942" y="346"/>
                    <a:pt x="953" y="349"/>
                    <a:pt x="966" y="349"/>
                  </a:cubicBezTo>
                  <a:cubicBezTo>
                    <a:pt x="969" y="349"/>
                    <a:pt x="972" y="349"/>
                    <a:pt x="976" y="348"/>
                  </a:cubicBezTo>
                  <a:cubicBezTo>
                    <a:pt x="994" y="346"/>
                    <a:pt x="1009" y="342"/>
                    <a:pt x="1022" y="333"/>
                  </a:cubicBezTo>
                  <a:cubicBezTo>
                    <a:pt x="1034" y="326"/>
                    <a:pt x="1042" y="318"/>
                    <a:pt x="1046" y="309"/>
                  </a:cubicBezTo>
                  <a:cubicBezTo>
                    <a:pt x="1050" y="299"/>
                    <a:pt x="1045" y="290"/>
                    <a:pt x="1031" y="282"/>
                  </a:cubicBezTo>
                  <a:lnTo>
                    <a:pt x="559" y="9"/>
                  </a:lnTo>
                  <a:cubicBezTo>
                    <a:pt x="549" y="4"/>
                    <a:pt x="538" y="0"/>
                    <a:pt x="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717;p56">
              <a:extLst>
                <a:ext uri="{FF2B5EF4-FFF2-40B4-BE49-F238E27FC236}">
                  <a16:creationId xmlns:a16="http://schemas.microsoft.com/office/drawing/2014/main" id="{B2523DBA-AF62-9C0B-CD59-EFFD6DF9FD7A}"/>
                </a:ext>
              </a:extLst>
            </p:cNvPr>
            <p:cNvSpPr/>
            <p:nvPr/>
          </p:nvSpPr>
          <p:spPr>
            <a:xfrm>
              <a:off x="-2681668" y="3652578"/>
              <a:ext cx="63309" cy="36246"/>
            </a:xfrm>
            <a:custGeom>
              <a:avLst/>
              <a:gdLst/>
              <a:ahLst/>
              <a:cxnLst/>
              <a:rect l="l" t="t" r="r" b="b"/>
              <a:pathLst>
                <a:path w="1034" h="592" extrusionOk="0">
                  <a:moveTo>
                    <a:pt x="365" y="258"/>
                  </a:moveTo>
                  <a:cubicBezTo>
                    <a:pt x="370" y="258"/>
                    <a:pt x="375" y="259"/>
                    <a:pt x="380" y="259"/>
                  </a:cubicBezTo>
                  <a:cubicBezTo>
                    <a:pt x="423" y="264"/>
                    <a:pt x="465" y="277"/>
                    <a:pt x="506" y="301"/>
                  </a:cubicBezTo>
                  <a:cubicBezTo>
                    <a:pt x="550" y="325"/>
                    <a:pt x="572" y="350"/>
                    <a:pt x="577" y="375"/>
                  </a:cubicBezTo>
                  <a:cubicBezTo>
                    <a:pt x="580" y="400"/>
                    <a:pt x="559" y="427"/>
                    <a:pt x="511" y="454"/>
                  </a:cubicBezTo>
                  <a:lnTo>
                    <a:pt x="493" y="464"/>
                  </a:lnTo>
                  <a:cubicBezTo>
                    <a:pt x="449" y="490"/>
                    <a:pt x="406" y="502"/>
                    <a:pt x="363" y="502"/>
                  </a:cubicBezTo>
                  <a:cubicBezTo>
                    <a:pt x="361" y="502"/>
                    <a:pt x="359" y="502"/>
                    <a:pt x="357" y="502"/>
                  </a:cubicBezTo>
                  <a:cubicBezTo>
                    <a:pt x="312" y="501"/>
                    <a:pt x="268" y="489"/>
                    <a:pt x="225" y="464"/>
                  </a:cubicBezTo>
                  <a:cubicBezTo>
                    <a:pt x="182" y="439"/>
                    <a:pt x="160" y="413"/>
                    <a:pt x="158" y="387"/>
                  </a:cubicBezTo>
                  <a:cubicBezTo>
                    <a:pt x="154" y="362"/>
                    <a:pt x="177" y="334"/>
                    <a:pt x="223" y="307"/>
                  </a:cubicBezTo>
                  <a:lnTo>
                    <a:pt x="249" y="293"/>
                  </a:lnTo>
                  <a:cubicBezTo>
                    <a:pt x="289" y="270"/>
                    <a:pt x="327" y="258"/>
                    <a:pt x="365" y="258"/>
                  </a:cubicBezTo>
                  <a:close/>
                  <a:moveTo>
                    <a:pt x="639" y="0"/>
                  </a:moveTo>
                  <a:cubicBezTo>
                    <a:pt x="606" y="0"/>
                    <a:pt x="571" y="4"/>
                    <a:pt x="537" y="11"/>
                  </a:cubicBezTo>
                  <a:cubicBezTo>
                    <a:pt x="495" y="20"/>
                    <a:pt x="453" y="37"/>
                    <a:pt x="411" y="62"/>
                  </a:cubicBezTo>
                  <a:lnTo>
                    <a:pt x="109" y="235"/>
                  </a:lnTo>
                  <a:cubicBezTo>
                    <a:pt x="68" y="260"/>
                    <a:pt x="38" y="284"/>
                    <a:pt x="23" y="309"/>
                  </a:cubicBezTo>
                  <a:cubicBezTo>
                    <a:pt x="6" y="333"/>
                    <a:pt x="0" y="358"/>
                    <a:pt x="5" y="382"/>
                  </a:cubicBezTo>
                  <a:cubicBezTo>
                    <a:pt x="9" y="404"/>
                    <a:pt x="23" y="428"/>
                    <a:pt x="46" y="450"/>
                  </a:cubicBezTo>
                  <a:cubicBezTo>
                    <a:pt x="69" y="474"/>
                    <a:pt x="98" y="496"/>
                    <a:pt x="134" y="517"/>
                  </a:cubicBezTo>
                  <a:cubicBezTo>
                    <a:pt x="170" y="537"/>
                    <a:pt x="207" y="554"/>
                    <a:pt x="247" y="568"/>
                  </a:cubicBezTo>
                  <a:cubicBezTo>
                    <a:pt x="286" y="580"/>
                    <a:pt x="327" y="588"/>
                    <a:pt x="368" y="591"/>
                  </a:cubicBezTo>
                  <a:cubicBezTo>
                    <a:pt x="376" y="592"/>
                    <a:pt x="385" y="592"/>
                    <a:pt x="393" y="592"/>
                  </a:cubicBezTo>
                  <a:cubicBezTo>
                    <a:pt x="425" y="592"/>
                    <a:pt x="459" y="588"/>
                    <a:pt x="493" y="581"/>
                  </a:cubicBezTo>
                  <a:cubicBezTo>
                    <a:pt x="536" y="571"/>
                    <a:pt x="578" y="554"/>
                    <a:pt x="620" y="530"/>
                  </a:cubicBezTo>
                  <a:lnTo>
                    <a:pt x="639" y="519"/>
                  </a:lnTo>
                  <a:cubicBezTo>
                    <a:pt x="679" y="497"/>
                    <a:pt x="706" y="473"/>
                    <a:pt x="722" y="450"/>
                  </a:cubicBezTo>
                  <a:cubicBezTo>
                    <a:pt x="736" y="428"/>
                    <a:pt x="742" y="405"/>
                    <a:pt x="736" y="384"/>
                  </a:cubicBezTo>
                  <a:cubicBezTo>
                    <a:pt x="732" y="363"/>
                    <a:pt x="718" y="341"/>
                    <a:pt x="697" y="321"/>
                  </a:cubicBezTo>
                  <a:cubicBezTo>
                    <a:pt x="677" y="301"/>
                    <a:pt x="650" y="282"/>
                    <a:pt x="618" y="264"/>
                  </a:cubicBezTo>
                  <a:cubicBezTo>
                    <a:pt x="587" y="246"/>
                    <a:pt x="552" y="231"/>
                    <a:pt x="516" y="220"/>
                  </a:cubicBezTo>
                  <a:cubicBezTo>
                    <a:pt x="485" y="211"/>
                    <a:pt x="453" y="206"/>
                    <a:pt x="418" y="206"/>
                  </a:cubicBezTo>
                  <a:cubicBezTo>
                    <a:pt x="412" y="206"/>
                    <a:pt x="406" y="206"/>
                    <a:pt x="400" y="206"/>
                  </a:cubicBezTo>
                  <a:lnTo>
                    <a:pt x="530" y="131"/>
                  </a:lnTo>
                  <a:cubicBezTo>
                    <a:pt x="572" y="106"/>
                    <a:pt x="615" y="93"/>
                    <a:pt x="657" y="93"/>
                  </a:cubicBezTo>
                  <a:cubicBezTo>
                    <a:pt x="661" y="93"/>
                    <a:pt x="664" y="93"/>
                    <a:pt x="668" y="94"/>
                  </a:cubicBezTo>
                  <a:cubicBezTo>
                    <a:pt x="713" y="95"/>
                    <a:pt x="758" y="108"/>
                    <a:pt x="802" y="133"/>
                  </a:cubicBezTo>
                  <a:cubicBezTo>
                    <a:pt x="821" y="144"/>
                    <a:pt x="836" y="155"/>
                    <a:pt x="848" y="167"/>
                  </a:cubicBezTo>
                  <a:cubicBezTo>
                    <a:pt x="860" y="179"/>
                    <a:pt x="868" y="190"/>
                    <a:pt x="872" y="202"/>
                  </a:cubicBezTo>
                  <a:cubicBezTo>
                    <a:pt x="875" y="213"/>
                    <a:pt x="875" y="224"/>
                    <a:pt x="872" y="235"/>
                  </a:cubicBezTo>
                  <a:cubicBezTo>
                    <a:pt x="867" y="246"/>
                    <a:pt x="858" y="256"/>
                    <a:pt x="843" y="264"/>
                  </a:cubicBezTo>
                  <a:cubicBezTo>
                    <a:pt x="827" y="273"/>
                    <a:pt x="822" y="283"/>
                    <a:pt x="829" y="294"/>
                  </a:cubicBezTo>
                  <a:cubicBezTo>
                    <a:pt x="836" y="304"/>
                    <a:pt x="848" y="314"/>
                    <a:pt x="865" y="323"/>
                  </a:cubicBezTo>
                  <a:cubicBezTo>
                    <a:pt x="883" y="334"/>
                    <a:pt x="901" y="341"/>
                    <a:pt x="917" y="342"/>
                  </a:cubicBezTo>
                  <a:cubicBezTo>
                    <a:pt x="919" y="343"/>
                    <a:pt x="922" y="343"/>
                    <a:pt x="925" y="343"/>
                  </a:cubicBezTo>
                  <a:cubicBezTo>
                    <a:pt x="938" y="343"/>
                    <a:pt x="952" y="338"/>
                    <a:pt x="967" y="330"/>
                  </a:cubicBezTo>
                  <a:cubicBezTo>
                    <a:pt x="990" y="316"/>
                    <a:pt x="1007" y="301"/>
                    <a:pt x="1018" y="283"/>
                  </a:cubicBezTo>
                  <a:cubicBezTo>
                    <a:pt x="1029" y="265"/>
                    <a:pt x="1034" y="244"/>
                    <a:pt x="1031" y="222"/>
                  </a:cubicBezTo>
                  <a:cubicBezTo>
                    <a:pt x="1028" y="200"/>
                    <a:pt x="1017" y="177"/>
                    <a:pt x="997" y="152"/>
                  </a:cubicBezTo>
                  <a:cubicBezTo>
                    <a:pt x="976" y="127"/>
                    <a:pt x="945" y="103"/>
                    <a:pt x="902" y="79"/>
                  </a:cubicBezTo>
                  <a:cubicBezTo>
                    <a:pt x="866" y="57"/>
                    <a:pt x="828" y="41"/>
                    <a:pt x="787" y="27"/>
                  </a:cubicBezTo>
                  <a:cubicBezTo>
                    <a:pt x="747" y="12"/>
                    <a:pt x="706" y="5"/>
                    <a:pt x="664" y="1"/>
                  </a:cubicBezTo>
                  <a:cubicBezTo>
                    <a:pt x="656" y="1"/>
                    <a:pt x="648" y="0"/>
                    <a:pt x="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718;p56">
              <a:extLst>
                <a:ext uri="{FF2B5EF4-FFF2-40B4-BE49-F238E27FC236}">
                  <a16:creationId xmlns:a16="http://schemas.microsoft.com/office/drawing/2014/main" id="{CAB9742D-1DD8-38F3-08DF-CCB6623C1D3E}"/>
                </a:ext>
              </a:extLst>
            </p:cNvPr>
            <p:cNvSpPr/>
            <p:nvPr/>
          </p:nvSpPr>
          <p:spPr>
            <a:xfrm>
              <a:off x="-2642300" y="3672292"/>
              <a:ext cx="69921" cy="31899"/>
            </a:xfrm>
            <a:custGeom>
              <a:avLst/>
              <a:gdLst/>
              <a:ahLst/>
              <a:cxnLst/>
              <a:rect l="l" t="t" r="r" b="b"/>
              <a:pathLst>
                <a:path w="1142" h="521" extrusionOk="0">
                  <a:moveTo>
                    <a:pt x="647" y="0"/>
                  </a:moveTo>
                  <a:cubicBezTo>
                    <a:pt x="635" y="0"/>
                    <a:pt x="626" y="2"/>
                    <a:pt x="619" y="6"/>
                  </a:cubicBezTo>
                  <a:lnTo>
                    <a:pt x="461" y="98"/>
                  </a:lnTo>
                  <a:cubicBezTo>
                    <a:pt x="450" y="104"/>
                    <a:pt x="447" y="112"/>
                    <a:pt x="453" y="123"/>
                  </a:cubicBezTo>
                  <a:cubicBezTo>
                    <a:pt x="457" y="133"/>
                    <a:pt x="467" y="143"/>
                    <a:pt x="483" y="152"/>
                  </a:cubicBezTo>
                  <a:cubicBezTo>
                    <a:pt x="500" y="162"/>
                    <a:pt x="517" y="168"/>
                    <a:pt x="536" y="171"/>
                  </a:cubicBezTo>
                  <a:cubicBezTo>
                    <a:pt x="543" y="172"/>
                    <a:pt x="550" y="173"/>
                    <a:pt x="556" y="173"/>
                  </a:cubicBezTo>
                  <a:cubicBezTo>
                    <a:pt x="566" y="173"/>
                    <a:pt x="575" y="171"/>
                    <a:pt x="581" y="167"/>
                  </a:cubicBezTo>
                  <a:lnTo>
                    <a:pt x="678" y="110"/>
                  </a:lnTo>
                  <a:lnTo>
                    <a:pt x="948" y="267"/>
                  </a:lnTo>
                  <a:lnTo>
                    <a:pt x="884" y="304"/>
                  </a:lnTo>
                  <a:lnTo>
                    <a:pt x="47" y="426"/>
                  </a:lnTo>
                  <a:cubicBezTo>
                    <a:pt x="37" y="427"/>
                    <a:pt x="28" y="429"/>
                    <a:pt x="21" y="434"/>
                  </a:cubicBezTo>
                  <a:cubicBezTo>
                    <a:pt x="6" y="443"/>
                    <a:pt x="0" y="455"/>
                    <a:pt x="6" y="470"/>
                  </a:cubicBezTo>
                  <a:cubicBezTo>
                    <a:pt x="11" y="484"/>
                    <a:pt x="24" y="498"/>
                    <a:pt x="42" y="508"/>
                  </a:cubicBezTo>
                  <a:cubicBezTo>
                    <a:pt x="57" y="516"/>
                    <a:pt x="72" y="521"/>
                    <a:pt x="86" y="521"/>
                  </a:cubicBezTo>
                  <a:cubicBezTo>
                    <a:pt x="89" y="521"/>
                    <a:pt x="92" y="521"/>
                    <a:pt x="95" y="520"/>
                  </a:cubicBezTo>
                  <a:lnTo>
                    <a:pt x="940" y="385"/>
                  </a:lnTo>
                  <a:cubicBezTo>
                    <a:pt x="956" y="383"/>
                    <a:pt x="972" y="380"/>
                    <a:pt x="986" y="376"/>
                  </a:cubicBezTo>
                  <a:cubicBezTo>
                    <a:pt x="1002" y="372"/>
                    <a:pt x="1013" y="367"/>
                    <a:pt x="1022" y="363"/>
                  </a:cubicBezTo>
                  <a:lnTo>
                    <a:pt x="1129" y="301"/>
                  </a:lnTo>
                  <a:cubicBezTo>
                    <a:pt x="1138" y="296"/>
                    <a:pt x="1142" y="287"/>
                    <a:pt x="1137" y="276"/>
                  </a:cubicBezTo>
                  <a:cubicBezTo>
                    <a:pt x="1133" y="266"/>
                    <a:pt x="1125" y="256"/>
                    <a:pt x="1113" y="249"/>
                  </a:cubicBezTo>
                  <a:lnTo>
                    <a:pt x="708" y="16"/>
                  </a:lnTo>
                  <a:cubicBezTo>
                    <a:pt x="696" y="8"/>
                    <a:pt x="680" y="3"/>
                    <a:pt x="661" y="1"/>
                  </a:cubicBezTo>
                  <a:cubicBezTo>
                    <a:pt x="656" y="1"/>
                    <a:pt x="651" y="0"/>
                    <a:pt x="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719;p56">
              <a:extLst>
                <a:ext uri="{FF2B5EF4-FFF2-40B4-BE49-F238E27FC236}">
                  <a16:creationId xmlns:a16="http://schemas.microsoft.com/office/drawing/2014/main" id="{1AE1E75F-0443-92FD-CF66-6B206EBE34FE}"/>
                </a:ext>
              </a:extLst>
            </p:cNvPr>
            <p:cNvSpPr/>
            <p:nvPr/>
          </p:nvSpPr>
          <p:spPr>
            <a:xfrm>
              <a:off x="-2602137" y="3698801"/>
              <a:ext cx="63186" cy="36246"/>
            </a:xfrm>
            <a:custGeom>
              <a:avLst/>
              <a:gdLst/>
              <a:ahLst/>
              <a:cxnLst/>
              <a:rect l="l" t="t" r="r" b="b"/>
              <a:pathLst>
                <a:path w="1032" h="592" extrusionOk="0">
                  <a:moveTo>
                    <a:pt x="692" y="92"/>
                  </a:moveTo>
                  <a:cubicBezTo>
                    <a:pt x="696" y="92"/>
                    <a:pt x="700" y="92"/>
                    <a:pt x="703" y="92"/>
                  </a:cubicBezTo>
                  <a:cubicBezTo>
                    <a:pt x="739" y="94"/>
                    <a:pt x="775" y="105"/>
                    <a:pt x="811" y="127"/>
                  </a:cubicBezTo>
                  <a:cubicBezTo>
                    <a:pt x="847" y="147"/>
                    <a:pt x="868" y="168"/>
                    <a:pt x="872" y="189"/>
                  </a:cubicBezTo>
                  <a:cubicBezTo>
                    <a:pt x="875" y="209"/>
                    <a:pt x="859" y="230"/>
                    <a:pt x="821" y="252"/>
                  </a:cubicBezTo>
                  <a:cubicBezTo>
                    <a:pt x="788" y="271"/>
                    <a:pt x="755" y="281"/>
                    <a:pt x="722" y="281"/>
                  </a:cubicBezTo>
                  <a:cubicBezTo>
                    <a:pt x="719" y="281"/>
                    <a:pt x="715" y="281"/>
                    <a:pt x="712" y="281"/>
                  </a:cubicBezTo>
                  <a:cubicBezTo>
                    <a:pt x="676" y="279"/>
                    <a:pt x="640" y="268"/>
                    <a:pt x="603" y="246"/>
                  </a:cubicBezTo>
                  <a:cubicBezTo>
                    <a:pt x="567" y="226"/>
                    <a:pt x="547" y="204"/>
                    <a:pt x="543" y="184"/>
                  </a:cubicBezTo>
                  <a:cubicBezTo>
                    <a:pt x="540" y="163"/>
                    <a:pt x="557" y="141"/>
                    <a:pt x="594" y="120"/>
                  </a:cubicBezTo>
                  <a:cubicBezTo>
                    <a:pt x="627" y="101"/>
                    <a:pt x="660" y="92"/>
                    <a:pt x="692" y="92"/>
                  </a:cubicBezTo>
                  <a:close/>
                  <a:moveTo>
                    <a:pt x="371" y="259"/>
                  </a:moveTo>
                  <a:cubicBezTo>
                    <a:pt x="374" y="259"/>
                    <a:pt x="378" y="259"/>
                    <a:pt x="381" y="260"/>
                  </a:cubicBezTo>
                  <a:cubicBezTo>
                    <a:pt x="426" y="261"/>
                    <a:pt x="470" y="274"/>
                    <a:pt x="512" y="299"/>
                  </a:cubicBezTo>
                  <a:cubicBezTo>
                    <a:pt x="555" y="324"/>
                    <a:pt x="577" y="349"/>
                    <a:pt x="580" y="374"/>
                  </a:cubicBezTo>
                  <a:cubicBezTo>
                    <a:pt x="583" y="399"/>
                    <a:pt x="561" y="425"/>
                    <a:pt x="517" y="451"/>
                  </a:cubicBezTo>
                  <a:lnTo>
                    <a:pt x="498" y="461"/>
                  </a:lnTo>
                  <a:cubicBezTo>
                    <a:pt x="455" y="487"/>
                    <a:pt x="411" y="500"/>
                    <a:pt x="369" y="500"/>
                  </a:cubicBezTo>
                  <a:cubicBezTo>
                    <a:pt x="367" y="500"/>
                    <a:pt x="365" y="500"/>
                    <a:pt x="363" y="499"/>
                  </a:cubicBezTo>
                  <a:cubicBezTo>
                    <a:pt x="318" y="499"/>
                    <a:pt x="274" y="486"/>
                    <a:pt x="230" y="461"/>
                  </a:cubicBezTo>
                  <a:cubicBezTo>
                    <a:pt x="189" y="438"/>
                    <a:pt x="166" y="412"/>
                    <a:pt x="164" y="386"/>
                  </a:cubicBezTo>
                  <a:cubicBezTo>
                    <a:pt x="160" y="359"/>
                    <a:pt x="183" y="333"/>
                    <a:pt x="229" y="306"/>
                  </a:cubicBezTo>
                  <a:lnTo>
                    <a:pt x="247" y="296"/>
                  </a:lnTo>
                  <a:cubicBezTo>
                    <a:pt x="289" y="272"/>
                    <a:pt x="330" y="259"/>
                    <a:pt x="371" y="259"/>
                  </a:cubicBezTo>
                  <a:close/>
                  <a:moveTo>
                    <a:pt x="664" y="0"/>
                  </a:moveTo>
                  <a:cubicBezTo>
                    <a:pt x="640" y="0"/>
                    <a:pt x="616" y="3"/>
                    <a:pt x="592" y="7"/>
                  </a:cubicBezTo>
                  <a:cubicBezTo>
                    <a:pt x="557" y="13"/>
                    <a:pt x="522" y="27"/>
                    <a:pt x="489" y="46"/>
                  </a:cubicBezTo>
                  <a:cubicBezTo>
                    <a:pt x="445" y="70"/>
                    <a:pt x="419" y="96"/>
                    <a:pt x="413" y="123"/>
                  </a:cubicBezTo>
                  <a:cubicBezTo>
                    <a:pt x="406" y="149"/>
                    <a:pt x="413" y="175"/>
                    <a:pt x="434" y="200"/>
                  </a:cubicBezTo>
                  <a:cubicBezTo>
                    <a:pt x="393" y="188"/>
                    <a:pt x="351" y="182"/>
                    <a:pt x="308" y="182"/>
                  </a:cubicBezTo>
                  <a:cubicBezTo>
                    <a:pt x="296" y="182"/>
                    <a:pt x="284" y="182"/>
                    <a:pt x="272" y="183"/>
                  </a:cubicBezTo>
                  <a:cubicBezTo>
                    <a:pt x="218" y="188"/>
                    <a:pt x="163" y="204"/>
                    <a:pt x="109" y="236"/>
                  </a:cubicBezTo>
                  <a:lnTo>
                    <a:pt x="96" y="243"/>
                  </a:lnTo>
                  <a:cubicBezTo>
                    <a:pt x="58" y="265"/>
                    <a:pt x="32" y="288"/>
                    <a:pt x="19" y="311"/>
                  </a:cubicBezTo>
                  <a:cubicBezTo>
                    <a:pt x="5" y="335"/>
                    <a:pt x="0" y="358"/>
                    <a:pt x="6" y="381"/>
                  </a:cubicBezTo>
                  <a:cubicBezTo>
                    <a:pt x="13" y="405"/>
                    <a:pt x="28" y="427"/>
                    <a:pt x="51" y="450"/>
                  </a:cubicBezTo>
                  <a:cubicBezTo>
                    <a:pt x="74" y="472"/>
                    <a:pt x="104" y="494"/>
                    <a:pt x="139" y="514"/>
                  </a:cubicBezTo>
                  <a:cubicBezTo>
                    <a:pt x="175" y="534"/>
                    <a:pt x="212" y="551"/>
                    <a:pt x="250" y="565"/>
                  </a:cubicBezTo>
                  <a:cubicBezTo>
                    <a:pt x="290" y="578"/>
                    <a:pt x="329" y="587"/>
                    <a:pt x="369" y="591"/>
                  </a:cubicBezTo>
                  <a:cubicBezTo>
                    <a:pt x="379" y="591"/>
                    <a:pt x="388" y="592"/>
                    <a:pt x="398" y="592"/>
                  </a:cubicBezTo>
                  <a:cubicBezTo>
                    <a:pt x="428" y="592"/>
                    <a:pt x="459" y="589"/>
                    <a:pt x="489" y="583"/>
                  </a:cubicBezTo>
                  <a:cubicBezTo>
                    <a:pt x="530" y="575"/>
                    <a:pt x="569" y="560"/>
                    <a:pt x="607" y="538"/>
                  </a:cubicBezTo>
                  <a:lnTo>
                    <a:pt x="620" y="531"/>
                  </a:lnTo>
                  <a:cubicBezTo>
                    <a:pt x="674" y="499"/>
                    <a:pt x="704" y="468"/>
                    <a:pt x="711" y="436"/>
                  </a:cubicBezTo>
                  <a:cubicBezTo>
                    <a:pt x="719" y="405"/>
                    <a:pt x="709" y="373"/>
                    <a:pt x="683" y="343"/>
                  </a:cubicBezTo>
                  <a:lnTo>
                    <a:pt x="683" y="343"/>
                  </a:lnTo>
                  <a:cubicBezTo>
                    <a:pt x="717" y="353"/>
                    <a:pt x="751" y="358"/>
                    <a:pt x="786" y="358"/>
                  </a:cubicBezTo>
                  <a:cubicBezTo>
                    <a:pt x="796" y="358"/>
                    <a:pt x="806" y="357"/>
                    <a:pt x="816" y="356"/>
                  </a:cubicBezTo>
                  <a:cubicBezTo>
                    <a:pt x="862" y="352"/>
                    <a:pt x="907" y="337"/>
                    <a:pt x="951" y="313"/>
                  </a:cubicBezTo>
                  <a:cubicBezTo>
                    <a:pt x="985" y="293"/>
                    <a:pt x="1006" y="273"/>
                    <a:pt x="1018" y="253"/>
                  </a:cubicBezTo>
                  <a:cubicBezTo>
                    <a:pt x="1030" y="233"/>
                    <a:pt x="1032" y="212"/>
                    <a:pt x="1026" y="193"/>
                  </a:cubicBezTo>
                  <a:cubicBezTo>
                    <a:pt x="1020" y="173"/>
                    <a:pt x="1006" y="153"/>
                    <a:pt x="985" y="132"/>
                  </a:cubicBezTo>
                  <a:cubicBezTo>
                    <a:pt x="963" y="112"/>
                    <a:pt x="936" y="93"/>
                    <a:pt x="902" y="74"/>
                  </a:cubicBezTo>
                  <a:cubicBezTo>
                    <a:pt x="869" y="55"/>
                    <a:pt x="835" y="39"/>
                    <a:pt x="800" y="27"/>
                  </a:cubicBezTo>
                  <a:cubicBezTo>
                    <a:pt x="766" y="14"/>
                    <a:pt x="731" y="6"/>
                    <a:pt x="696" y="2"/>
                  </a:cubicBezTo>
                  <a:cubicBezTo>
                    <a:pt x="686" y="1"/>
                    <a:pt x="675" y="0"/>
                    <a:pt x="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720;p56">
              <a:extLst>
                <a:ext uri="{FF2B5EF4-FFF2-40B4-BE49-F238E27FC236}">
                  <a16:creationId xmlns:a16="http://schemas.microsoft.com/office/drawing/2014/main" id="{54009A20-DC73-1EDA-9566-0C1B2CC56E66}"/>
                </a:ext>
              </a:extLst>
            </p:cNvPr>
            <p:cNvSpPr/>
            <p:nvPr/>
          </p:nvSpPr>
          <p:spPr>
            <a:xfrm>
              <a:off x="-2554995" y="3734556"/>
              <a:ext cx="30001" cy="17327"/>
            </a:xfrm>
            <a:custGeom>
              <a:avLst/>
              <a:gdLst/>
              <a:ahLst/>
              <a:cxnLst/>
              <a:rect l="l" t="t" r="r" b="b"/>
              <a:pathLst>
                <a:path w="490" h="283" extrusionOk="0">
                  <a:moveTo>
                    <a:pt x="75" y="1"/>
                  </a:moveTo>
                  <a:cubicBezTo>
                    <a:pt x="73" y="1"/>
                    <a:pt x="70" y="1"/>
                    <a:pt x="68" y="1"/>
                  </a:cubicBezTo>
                  <a:cubicBezTo>
                    <a:pt x="53" y="2"/>
                    <a:pt x="38" y="7"/>
                    <a:pt x="24" y="15"/>
                  </a:cubicBezTo>
                  <a:cubicBezTo>
                    <a:pt x="11" y="22"/>
                    <a:pt x="3" y="30"/>
                    <a:pt x="2" y="39"/>
                  </a:cubicBezTo>
                  <a:cubicBezTo>
                    <a:pt x="1" y="48"/>
                    <a:pt x="6" y="56"/>
                    <a:pt x="18" y="63"/>
                  </a:cubicBezTo>
                  <a:lnTo>
                    <a:pt x="149" y="140"/>
                  </a:lnTo>
                  <a:lnTo>
                    <a:pt x="30" y="208"/>
                  </a:lnTo>
                  <a:cubicBezTo>
                    <a:pt x="19" y="214"/>
                    <a:pt x="15" y="222"/>
                    <a:pt x="19" y="232"/>
                  </a:cubicBezTo>
                  <a:cubicBezTo>
                    <a:pt x="22" y="241"/>
                    <a:pt x="31" y="250"/>
                    <a:pt x="46" y="258"/>
                  </a:cubicBezTo>
                  <a:cubicBezTo>
                    <a:pt x="60" y="267"/>
                    <a:pt x="76" y="272"/>
                    <a:pt x="92" y="274"/>
                  </a:cubicBezTo>
                  <a:cubicBezTo>
                    <a:pt x="95" y="274"/>
                    <a:pt x="97" y="274"/>
                    <a:pt x="100" y="274"/>
                  </a:cubicBezTo>
                  <a:cubicBezTo>
                    <a:pt x="112" y="274"/>
                    <a:pt x="122" y="271"/>
                    <a:pt x="131" y="267"/>
                  </a:cubicBezTo>
                  <a:lnTo>
                    <a:pt x="251" y="198"/>
                  </a:lnTo>
                  <a:lnTo>
                    <a:pt x="381" y="274"/>
                  </a:lnTo>
                  <a:cubicBezTo>
                    <a:pt x="393" y="279"/>
                    <a:pt x="406" y="283"/>
                    <a:pt x="422" y="283"/>
                  </a:cubicBezTo>
                  <a:cubicBezTo>
                    <a:pt x="439" y="281"/>
                    <a:pt x="453" y="278"/>
                    <a:pt x="467" y="270"/>
                  </a:cubicBezTo>
                  <a:cubicBezTo>
                    <a:pt x="480" y="262"/>
                    <a:pt x="487" y="253"/>
                    <a:pt x="488" y="244"/>
                  </a:cubicBezTo>
                  <a:cubicBezTo>
                    <a:pt x="489" y="234"/>
                    <a:pt x="485" y="226"/>
                    <a:pt x="474" y="220"/>
                  </a:cubicBezTo>
                  <a:lnTo>
                    <a:pt x="343" y="144"/>
                  </a:lnTo>
                  <a:lnTo>
                    <a:pt x="462" y="75"/>
                  </a:lnTo>
                  <a:cubicBezTo>
                    <a:pt x="471" y="70"/>
                    <a:pt x="476" y="63"/>
                    <a:pt x="474" y="53"/>
                  </a:cubicBezTo>
                  <a:cubicBezTo>
                    <a:pt x="473" y="44"/>
                    <a:pt x="464" y="35"/>
                    <a:pt x="449" y="26"/>
                  </a:cubicBezTo>
                  <a:cubicBezTo>
                    <a:pt x="434" y="18"/>
                    <a:pt x="418" y="12"/>
                    <a:pt x="402" y="11"/>
                  </a:cubicBezTo>
                  <a:cubicBezTo>
                    <a:pt x="397" y="11"/>
                    <a:pt x="393" y="10"/>
                    <a:pt x="389" y="10"/>
                  </a:cubicBezTo>
                  <a:cubicBezTo>
                    <a:pt x="377" y="10"/>
                    <a:pt x="369" y="13"/>
                    <a:pt x="361" y="17"/>
                  </a:cubicBezTo>
                  <a:lnTo>
                    <a:pt x="242" y="86"/>
                  </a:lnTo>
                  <a:lnTo>
                    <a:pt x="110" y="10"/>
                  </a:lnTo>
                  <a:cubicBezTo>
                    <a:pt x="100" y="4"/>
                    <a:pt x="89" y="1"/>
                    <a:pt x="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721;p56">
              <a:extLst>
                <a:ext uri="{FF2B5EF4-FFF2-40B4-BE49-F238E27FC236}">
                  <a16:creationId xmlns:a16="http://schemas.microsoft.com/office/drawing/2014/main" id="{ADDB9AFA-C4EB-6393-B516-D7B818D8E8B9}"/>
                </a:ext>
              </a:extLst>
            </p:cNvPr>
            <p:cNvSpPr/>
            <p:nvPr/>
          </p:nvSpPr>
          <p:spPr>
            <a:xfrm>
              <a:off x="-2518076" y="3738536"/>
              <a:ext cx="65145" cy="37532"/>
            </a:xfrm>
            <a:custGeom>
              <a:avLst/>
              <a:gdLst/>
              <a:ahLst/>
              <a:cxnLst/>
              <a:rect l="l" t="t" r="r" b="b"/>
              <a:pathLst>
                <a:path w="1064" h="613" extrusionOk="0">
                  <a:moveTo>
                    <a:pt x="472" y="0"/>
                  </a:moveTo>
                  <a:cubicBezTo>
                    <a:pt x="462" y="0"/>
                    <a:pt x="453" y="2"/>
                    <a:pt x="446" y="7"/>
                  </a:cubicBezTo>
                  <a:cubicBezTo>
                    <a:pt x="442" y="9"/>
                    <a:pt x="438" y="14"/>
                    <a:pt x="436" y="18"/>
                  </a:cubicBezTo>
                  <a:cubicBezTo>
                    <a:pt x="436" y="18"/>
                    <a:pt x="285" y="377"/>
                    <a:pt x="277" y="385"/>
                  </a:cubicBezTo>
                  <a:lnTo>
                    <a:pt x="15" y="536"/>
                  </a:lnTo>
                  <a:cubicBezTo>
                    <a:pt x="2" y="543"/>
                    <a:pt x="0" y="552"/>
                    <a:pt x="7" y="563"/>
                  </a:cubicBezTo>
                  <a:cubicBezTo>
                    <a:pt x="13" y="573"/>
                    <a:pt x="24" y="584"/>
                    <a:pt x="38" y="593"/>
                  </a:cubicBezTo>
                  <a:cubicBezTo>
                    <a:pt x="54" y="602"/>
                    <a:pt x="71" y="607"/>
                    <a:pt x="89" y="611"/>
                  </a:cubicBezTo>
                  <a:cubicBezTo>
                    <a:pt x="96" y="612"/>
                    <a:pt x="102" y="613"/>
                    <a:pt x="108" y="613"/>
                  </a:cubicBezTo>
                  <a:cubicBezTo>
                    <a:pt x="119" y="613"/>
                    <a:pt x="128" y="610"/>
                    <a:pt x="135" y="606"/>
                  </a:cubicBezTo>
                  <a:lnTo>
                    <a:pt x="398" y="455"/>
                  </a:lnTo>
                  <a:cubicBezTo>
                    <a:pt x="401" y="453"/>
                    <a:pt x="406" y="452"/>
                    <a:pt x="411" y="450"/>
                  </a:cubicBezTo>
                  <a:lnTo>
                    <a:pt x="1033" y="363"/>
                  </a:lnTo>
                  <a:cubicBezTo>
                    <a:pt x="1037" y="362"/>
                    <a:pt x="1042" y="361"/>
                    <a:pt x="1052" y="356"/>
                  </a:cubicBezTo>
                  <a:cubicBezTo>
                    <a:pt x="1059" y="352"/>
                    <a:pt x="1062" y="347"/>
                    <a:pt x="1063" y="341"/>
                  </a:cubicBezTo>
                  <a:cubicBezTo>
                    <a:pt x="1063" y="335"/>
                    <a:pt x="1062" y="329"/>
                    <a:pt x="1059" y="322"/>
                  </a:cubicBezTo>
                  <a:cubicBezTo>
                    <a:pt x="1056" y="316"/>
                    <a:pt x="1051" y="309"/>
                    <a:pt x="1044" y="302"/>
                  </a:cubicBezTo>
                  <a:cubicBezTo>
                    <a:pt x="1037" y="296"/>
                    <a:pt x="1029" y="291"/>
                    <a:pt x="1021" y="286"/>
                  </a:cubicBezTo>
                  <a:cubicBezTo>
                    <a:pt x="1009" y="279"/>
                    <a:pt x="995" y="276"/>
                    <a:pt x="978" y="276"/>
                  </a:cubicBezTo>
                  <a:cubicBezTo>
                    <a:pt x="972" y="276"/>
                    <a:pt x="965" y="276"/>
                    <a:pt x="957" y="277"/>
                  </a:cubicBezTo>
                  <a:lnTo>
                    <a:pt x="443" y="359"/>
                  </a:lnTo>
                  <a:lnTo>
                    <a:pt x="583" y="62"/>
                  </a:lnTo>
                  <a:cubicBezTo>
                    <a:pt x="586" y="54"/>
                    <a:pt x="587" y="48"/>
                    <a:pt x="586" y="42"/>
                  </a:cubicBezTo>
                  <a:cubicBezTo>
                    <a:pt x="583" y="36"/>
                    <a:pt x="578" y="30"/>
                    <a:pt x="568" y="24"/>
                  </a:cubicBezTo>
                  <a:cubicBezTo>
                    <a:pt x="560" y="19"/>
                    <a:pt x="550" y="15"/>
                    <a:pt x="540" y="11"/>
                  </a:cubicBezTo>
                  <a:cubicBezTo>
                    <a:pt x="528" y="8"/>
                    <a:pt x="517" y="5"/>
                    <a:pt x="506" y="2"/>
                  </a:cubicBezTo>
                  <a:cubicBezTo>
                    <a:pt x="493" y="0"/>
                    <a:pt x="483" y="0"/>
                    <a:pt x="4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722;p56">
              <a:extLst>
                <a:ext uri="{FF2B5EF4-FFF2-40B4-BE49-F238E27FC236}">
                  <a16:creationId xmlns:a16="http://schemas.microsoft.com/office/drawing/2014/main" id="{28DF929D-5C78-EF29-4AA8-0C32CB0E94FB}"/>
                </a:ext>
              </a:extLst>
            </p:cNvPr>
            <p:cNvSpPr/>
            <p:nvPr/>
          </p:nvSpPr>
          <p:spPr>
            <a:xfrm>
              <a:off x="-2477546" y="3774964"/>
              <a:ext cx="66860" cy="36001"/>
            </a:xfrm>
            <a:custGeom>
              <a:avLst/>
              <a:gdLst/>
              <a:ahLst/>
              <a:cxnLst/>
              <a:rect l="l" t="t" r="r" b="b"/>
              <a:pathLst>
                <a:path w="1092" h="588" extrusionOk="0">
                  <a:moveTo>
                    <a:pt x="431" y="291"/>
                  </a:moveTo>
                  <a:cubicBezTo>
                    <a:pt x="443" y="291"/>
                    <a:pt x="455" y="293"/>
                    <a:pt x="468" y="296"/>
                  </a:cubicBezTo>
                  <a:cubicBezTo>
                    <a:pt x="501" y="305"/>
                    <a:pt x="541" y="321"/>
                    <a:pt x="584" y="347"/>
                  </a:cubicBezTo>
                  <a:lnTo>
                    <a:pt x="618" y="366"/>
                  </a:lnTo>
                  <a:lnTo>
                    <a:pt x="576" y="391"/>
                  </a:lnTo>
                  <a:cubicBezTo>
                    <a:pt x="566" y="396"/>
                    <a:pt x="552" y="401"/>
                    <a:pt x="536" y="403"/>
                  </a:cubicBezTo>
                  <a:cubicBezTo>
                    <a:pt x="525" y="405"/>
                    <a:pt x="513" y="406"/>
                    <a:pt x="500" y="406"/>
                  </a:cubicBezTo>
                  <a:cubicBezTo>
                    <a:pt x="496" y="406"/>
                    <a:pt x="491" y="405"/>
                    <a:pt x="487" y="405"/>
                  </a:cubicBezTo>
                  <a:cubicBezTo>
                    <a:pt x="469" y="404"/>
                    <a:pt x="451" y="401"/>
                    <a:pt x="433" y="396"/>
                  </a:cubicBezTo>
                  <a:cubicBezTo>
                    <a:pt x="415" y="392"/>
                    <a:pt x="398" y="385"/>
                    <a:pt x="383" y="376"/>
                  </a:cubicBezTo>
                  <a:cubicBezTo>
                    <a:pt x="364" y="365"/>
                    <a:pt x="353" y="353"/>
                    <a:pt x="349" y="341"/>
                  </a:cubicBezTo>
                  <a:cubicBezTo>
                    <a:pt x="346" y="329"/>
                    <a:pt x="354" y="317"/>
                    <a:pt x="374" y="306"/>
                  </a:cubicBezTo>
                  <a:cubicBezTo>
                    <a:pt x="391" y="296"/>
                    <a:pt x="410" y="291"/>
                    <a:pt x="431" y="291"/>
                  </a:cubicBezTo>
                  <a:close/>
                  <a:moveTo>
                    <a:pt x="534" y="1"/>
                  </a:moveTo>
                  <a:cubicBezTo>
                    <a:pt x="527" y="1"/>
                    <a:pt x="520" y="1"/>
                    <a:pt x="513" y="1"/>
                  </a:cubicBezTo>
                  <a:cubicBezTo>
                    <a:pt x="448" y="2"/>
                    <a:pt x="388" y="11"/>
                    <a:pt x="328" y="28"/>
                  </a:cubicBezTo>
                  <a:cubicBezTo>
                    <a:pt x="268" y="45"/>
                    <a:pt x="213" y="68"/>
                    <a:pt x="162" y="98"/>
                  </a:cubicBezTo>
                  <a:cubicBezTo>
                    <a:pt x="103" y="133"/>
                    <a:pt x="61" y="168"/>
                    <a:pt x="36" y="202"/>
                  </a:cubicBezTo>
                  <a:cubicBezTo>
                    <a:pt x="12" y="237"/>
                    <a:pt x="0" y="272"/>
                    <a:pt x="1" y="306"/>
                  </a:cubicBezTo>
                  <a:cubicBezTo>
                    <a:pt x="4" y="340"/>
                    <a:pt x="17" y="373"/>
                    <a:pt x="43" y="403"/>
                  </a:cubicBezTo>
                  <a:cubicBezTo>
                    <a:pt x="69" y="434"/>
                    <a:pt x="103" y="461"/>
                    <a:pt x="146" y="486"/>
                  </a:cubicBezTo>
                  <a:cubicBezTo>
                    <a:pt x="165" y="498"/>
                    <a:pt x="188" y="509"/>
                    <a:pt x="214" y="521"/>
                  </a:cubicBezTo>
                  <a:cubicBezTo>
                    <a:pt x="240" y="532"/>
                    <a:pt x="265" y="543"/>
                    <a:pt x="291" y="552"/>
                  </a:cubicBezTo>
                  <a:cubicBezTo>
                    <a:pt x="317" y="559"/>
                    <a:pt x="340" y="565"/>
                    <a:pt x="362" y="570"/>
                  </a:cubicBezTo>
                  <a:cubicBezTo>
                    <a:pt x="370" y="571"/>
                    <a:pt x="377" y="571"/>
                    <a:pt x="383" y="571"/>
                  </a:cubicBezTo>
                  <a:cubicBezTo>
                    <a:pt x="393" y="571"/>
                    <a:pt x="402" y="570"/>
                    <a:pt x="408" y="566"/>
                  </a:cubicBezTo>
                  <a:cubicBezTo>
                    <a:pt x="414" y="563"/>
                    <a:pt x="417" y="557"/>
                    <a:pt x="420" y="549"/>
                  </a:cubicBezTo>
                  <a:cubicBezTo>
                    <a:pt x="423" y="543"/>
                    <a:pt x="419" y="536"/>
                    <a:pt x="409" y="530"/>
                  </a:cubicBezTo>
                  <a:cubicBezTo>
                    <a:pt x="403" y="527"/>
                    <a:pt x="394" y="522"/>
                    <a:pt x="384" y="520"/>
                  </a:cubicBezTo>
                  <a:cubicBezTo>
                    <a:pt x="373" y="517"/>
                    <a:pt x="359" y="513"/>
                    <a:pt x="344" y="509"/>
                  </a:cubicBezTo>
                  <a:cubicBezTo>
                    <a:pt x="328" y="503"/>
                    <a:pt x="310" y="496"/>
                    <a:pt x="291" y="489"/>
                  </a:cubicBezTo>
                  <a:cubicBezTo>
                    <a:pt x="271" y="481"/>
                    <a:pt x="249" y="469"/>
                    <a:pt x="225" y="456"/>
                  </a:cubicBezTo>
                  <a:cubicBezTo>
                    <a:pt x="175" y="427"/>
                    <a:pt x="141" y="398"/>
                    <a:pt x="123" y="370"/>
                  </a:cubicBezTo>
                  <a:cubicBezTo>
                    <a:pt x="105" y="342"/>
                    <a:pt x="98" y="315"/>
                    <a:pt x="104" y="288"/>
                  </a:cubicBezTo>
                  <a:cubicBezTo>
                    <a:pt x="110" y="262"/>
                    <a:pt x="125" y="236"/>
                    <a:pt x="151" y="213"/>
                  </a:cubicBezTo>
                  <a:cubicBezTo>
                    <a:pt x="177" y="188"/>
                    <a:pt x="207" y="165"/>
                    <a:pt x="245" y="144"/>
                  </a:cubicBezTo>
                  <a:cubicBezTo>
                    <a:pt x="283" y="121"/>
                    <a:pt x="326" y="102"/>
                    <a:pt x="371" y="87"/>
                  </a:cubicBezTo>
                  <a:cubicBezTo>
                    <a:pt x="417" y="72"/>
                    <a:pt x="464" y="63"/>
                    <a:pt x="515" y="59"/>
                  </a:cubicBezTo>
                  <a:cubicBezTo>
                    <a:pt x="523" y="59"/>
                    <a:pt x="532" y="59"/>
                    <a:pt x="540" y="59"/>
                  </a:cubicBezTo>
                  <a:cubicBezTo>
                    <a:pt x="583" y="59"/>
                    <a:pt x="626" y="64"/>
                    <a:pt x="671" y="74"/>
                  </a:cubicBezTo>
                  <a:cubicBezTo>
                    <a:pt x="725" y="87"/>
                    <a:pt x="781" y="110"/>
                    <a:pt x="838" y="143"/>
                  </a:cubicBezTo>
                  <a:cubicBezTo>
                    <a:pt x="937" y="200"/>
                    <a:pt x="986" y="257"/>
                    <a:pt x="982" y="312"/>
                  </a:cubicBezTo>
                  <a:cubicBezTo>
                    <a:pt x="979" y="367"/>
                    <a:pt x="930" y="422"/>
                    <a:pt x="838" y="475"/>
                  </a:cubicBezTo>
                  <a:cubicBezTo>
                    <a:pt x="823" y="483"/>
                    <a:pt x="807" y="492"/>
                    <a:pt x="787" y="501"/>
                  </a:cubicBezTo>
                  <a:cubicBezTo>
                    <a:pt x="768" y="511"/>
                    <a:pt x="749" y="519"/>
                    <a:pt x="729" y="525"/>
                  </a:cubicBezTo>
                  <a:cubicBezTo>
                    <a:pt x="709" y="530"/>
                    <a:pt x="688" y="534"/>
                    <a:pt x="669" y="535"/>
                  </a:cubicBezTo>
                  <a:cubicBezTo>
                    <a:pt x="667" y="535"/>
                    <a:pt x="665" y="535"/>
                    <a:pt x="663" y="535"/>
                  </a:cubicBezTo>
                  <a:cubicBezTo>
                    <a:pt x="645" y="535"/>
                    <a:pt x="630" y="530"/>
                    <a:pt x="616" y="522"/>
                  </a:cubicBezTo>
                  <a:cubicBezTo>
                    <a:pt x="604" y="516"/>
                    <a:pt x="597" y="507"/>
                    <a:pt x="597" y="496"/>
                  </a:cubicBezTo>
                  <a:cubicBezTo>
                    <a:pt x="596" y="487"/>
                    <a:pt x="603" y="476"/>
                    <a:pt x="617" y="465"/>
                  </a:cubicBezTo>
                  <a:lnTo>
                    <a:pt x="791" y="365"/>
                  </a:lnTo>
                  <a:cubicBezTo>
                    <a:pt x="813" y="351"/>
                    <a:pt x="828" y="338"/>
                    <a:pt x="836" y="323"/>
                  </a:cubicBezTo>
                  <a:cubicBezTo>
                    <a:pt x="844" y="307"/>
                    <a:pt x="846" y="293"/>
                    <a:pt x="841" y="277"/>
                  </a:cubicBezTo>
                  <a:cubicBezTo>
                    <a:pt x="837" y="261"/>
                    <a:pt x="828" y="245"/>
                    <a:pt x="812" y="230"/>
                  </a:cubicBezTo>
                  <a:cubicBezTo>
                    <a:pt x="796" y="214"/>
                    <a:pt x="777" y="199"/>
                    <a:pt x="751" y="184"/>
                  </a:cubicBezTo>
                  <a:cubicBezTo>
                    <a:pt x="733" y="174"/>
                    <a:pt x="713" y="164"/>
                    <a:pt x="692" y="155"/>
                  </a:cubicBezTo>
                  <a:cubicBezTo>
                    <a:pt x="670" y="147"/>
                    <a:pt x="649" y="139"/>
                    <a:pt x="629" y="134"/>
                  </a:cubicBezTo>
                  <a:cubicBezTo>
                    <a:pt x="608" y="129"/>
                    <a:pt x="590" y="126"/>
                    <a:pt x="573" y="125"/>
                  </a:cubicBezTo>
                  <a:cubicBezTo>
                    <a:pt x="571" y="125"/>
                    <a:pt x="568" y="125"/>
                    <a:pt x="565" y="125"/>
                  </a:cubicBezTo>
                  <a:cubicBezTo>
                    <a:pt x="552" y="125"/>
                    <a:pt x="543" y="127"/>
                    <a:pt x="536" y="130"/>
                  </a:cubicBezTo>
                  <a:cubicBezTo>
                    <a:pt x="528" y="135"/>
                    <a:pt x="523" y="142"/>
                    <a:pt x="517" y="151"/>
                  </a:cubicBezTo>
                  <a:cubicBezTo>
                    <a:pt x="513" y="160"/>
                    <a:pt x="515" y="168"/>
                    <a:pt x="524" y="172"/>
                  </a:cubicBezTo>
                  <a:cubicBezTo>
                    <a:pt x="528" y="175"/>
                    <a:pt x="535" y="178"/>
                    <a:pt x="543" y="179"/>
                  </a:cubicBezTo>
                  <a:cubicBezTo>
                    <a:pt x="552" y="181"/>
                    <a:pt x="562" y="183"/>
                    <a:pt x="573" y="186"/>
                  </a:cubicBezTo>
                  <a:cubicBezTo>
                    <a:pt x="585" y="188"/>
                    <a:pt x="598" y="192"/>
                    <a:pt x="613" y="198"/>
                  </a:cubicBezTo>
                  <a:cubicBezTo>
                    <a:pt x="627" y="202"/>
                    <a:pt x="643" y="210"/>
                    <a:pt x="661" y="221"/>
                  </a:cubicBezTo>
                  <a:cubicBezTo>
                    <a:pt x="728" y="259"/>
                    <a:pt x="736" y="294"/>
                    <a:pt x="684" y="323"/>
                  </a:cubicBezTo>
                  <a:lnTo>
                    <a:pt x="666" y="333"/>
                  </a:lnTo>
                  <a:lnTo>
                    <a:pt x="624" y="309"/>
                  </a:lnTo>
                  <a:cubicBezTo>
                    <a:pt x="590" y="290"/>
                    <a:pt x="559" y="273"/>
                    <a:pt x="527" y="260"/>
                  </a:cubicBezTo>
                  <a:cubicBezTo>
                    <a:pt x="496" y="245"/>
                    <a:pt x="465" y="236"/>
                    <a:pt x="435" y="230"/>
                  </a:cubicBezTo>
                  <a:cubicBezTo>
                    <a:pt x="415" y="226"/>
                    <a:pt x="396" y="223"/>
                    <a:pt x="377" y="223"/>
                  </a:cubicBezTo>
                  <a:cubicBezTo>
                    <a:pt x="368" y="223"/>
                    <a:pt x="360" y="224"/>
                    <a:pt x="352" y="225"/>
                  </a:cubicBezTo>
                  <a:cubicBezTo>
                    <a:pt x="325" y="227"/>
                    <a:pt x="299" y="236"/>
                    <a:pt x="275" y="250"/>
                  </a:cubicBezTo>
                  <a:cubicBezTo>
                    <a:pt x="254" y="262"/>
                    <a:pt x="240" y="275"/>
                    <a:pt x="233" y="287"/>
                  </a:cubicBezTo>
                  <a:cubicBezTo>
                    <a:pt x="227" y="300"/>
                    <a:pt x="225" y="314"/>
                    <a:pt x="229" y="327"/>
                  </a:cubicBezTo>
                  <a:cubicBezTo>
                    <a:pt x="233" y="340"/>
                    <a:pt x="242" y="353"/>
                    <a:pt x="255" y="366"/>
                  </a:cubicBezTo>
                  <a:cubicBezTo>
                    <a:pt x="267" y="378"/>
                    <a:pt x="283" y="389"/>
                    <a:pt x="301" y="400"/>
                  </a:cubicBezTo>
                  <a:cubicBezTo>
                    <a:pt x="332" y="419"/>
                    <a:pt x="365" y="430"/>
                    <a:pt x="398" y="436"/>
                  </a:cubicBezTo>
                  <a:cubicBezTo>
                    <a:pt x="432" y="441"/>
                    <a:pt x="468" y="443"/>
                    <a:pt x="507" y="443"/>
                  </a:cubicBezTo>
                  <a:cubicBezTo>
                    <a:pt x="491" y="458"/>
                    <a:pt x="487" y="475"/>
                    <a:pt x="493" y="495"/>
                  </a:cubicBezTo>
                  <a:cubicBezTo>
                    <a:pt x="500" y="516"/>
                    <a:pt x="519" y="535"/>
                    <a:pt x="551" y="553"/>
                  </a:cubicBezTo>
                  <a:cubicBezTo>
                    <a:pt x="579" y="570"/>
                    <a:pt x="608" y="580"/>
                    <a:pt x="641" y="584"/>
                  </a:cubicBezTo>
                  <a:cubicBezTo>
                    <a:pt x="655" y="586"/>
                    <a:pt x="669" y="587"/>
                    <a:pt x="683" y="587"/>
                  </a:cubicBezTo>
                  <a:cubicBezTo>
                    <a:pt x="701" y="587"/>
                    <a:pt x="720" y="586"/>
                    <a:pt x="738" y="583"/>
                  </a:cubicBezTo>
                  <a:cubicBezTo>
                    <a:pt x="772" y="579"/>
                    <a:pt x="804" y="570"/>
                    <a:pt x="837" y="557"/>
                  </a:cubicBezTo>
                  <a:cubicBezTo>
                    <a:pt x="871" y="545"/>
                    <a:pt x="902" y="530"/>
                    <a:pt x="933" y="512"/>
                  </a:cubicBezTo>
                  <a:cubicBezTo>
                    <a:pt x="1040" y="450"/>
                    <a:pt x="1091" y="384"/>
                    <a:pt x="1088" y="313"/>
                  </a:cubicBezTo>
                  <a:cubicBezTo>
                    <a:pt x="1084" y="242"/>
                    <a:pt x="1023" y="173"/>
                    <a:pt x="906" y="105"/>
                  </a:cubicBezTo>
                  <a:cubicBezTo>
                    <a:pt x="840" y="67"/>
                    <a:pt x="774" y="40"/>
                    <a:pt x="707" y="23"/>
                  </a:cubicBezTo>
                  <a:cubicBezTo>
                    <a:pt x="648" y="8"/>
                    <a:pt x="590" y="1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2723;p56">
              <a:extLst>
                <a:ext uri="{FF2B5EF4-FFF2-40B4-BE49-F238E27FC236}">
                  <a16:creationId xmlns:a16="http://schemas.microsoft.com/office/drawing/2014/main" id="{EA9CFAD6-F03E-B6E3-4690-F6925CC959B5}"/>
                </a:ext>
              </a:extLst>
            </p:cNvPr>
            <p:cNvSpPr/>
            <p:nvPr/>
          </p:nvSpPr>
          <p:spPr>
            <a:xfrm>
              <a:off x="-3982011" y="4587769"/>
              <a:ext cx="126985" cy="72676"/>
            </a:xfrm>
            <a:custGeom>
              <a:avLst/>
              <a:gdLst/>
              <a:ahLst/>
              <a:cxnLst/>
              <a:rect l="l" t="t" r="r" b="b"/>
              <a:pathLst>
                <a:path w="2074" h="1187" extrusionOk="0">
                  <a:moveTo>
                    <a:pt x="1272" y="0"/>
                  </a:moveTo>
                  <a:cubicBezTo>
                    <a:pt x="1208" y="0"/>
                    <a:pt x="1143" y="8"/>
                    <a:pt x="1077" y="21"/>
                  </a:cubicBezTo>
                  <a:cubicBezTo>
                    <a:pt x="991" y="41"/>
                    <a:pt x="907" y="74"/>
                    <a:pt x="823" y="123"/>
                  </a:cubicBezTo>
                  <a:lnTo>
                    <a:pt x="219" y="471"/>
                  </a:lnTo>
                  <a:cubicBezTo>
                    <a:pt x="135" y="519"/>
                    <a:pt x="76" y="569"/>
                    <a:pt x="44" y="618"/>
                  </a:cubicBezTo>
                  <a:cubicBezTo>
                    <a:pt x="12" y="667"/>
                    <a:pt x="1" y="715"/>
                    <a:pt x="10" y="762"/>
                  </a:cubicBezTo>
                  <a:cubicBezTo>
                    <a:pt x="19" y="811"/>
                    <a:pt x="46" y="857"/>
                    <a:pt x="91" y="902"/>
                  </a:cubicBezTo>
                  <a:cubicBezTo>
                    <a:pt x="135" y="947"/>
                    <a:pt x="192" y="989"/>
                    <a:pt x="260" y="1028"/>
                  </a:cubicBezTo>
                  <a:cubicBezTo>
                    <a:pt x="337" y="1073"/>
                    <a:pt x="417" y="1109"/>
                    <a:pt x="500" y="1135"/>
                  </a:cubicBezTo>
                  <a:cubicBezTo>
                    <a:pt x="583" y="1161"/>
                    <a:pt x="664" y="1177"/>
                    <a:pt x="744" y="1183"/>
                  </a:cubicBezTo>
                  <a:cubicBezTo>
                    <a:pt x="770" y="1185"/>
                    <a:pt x="797" y="1186"/>
                    <a:pt x="823" y="1186"/>
                  </a:cubicBezTo>
                  <a:cubicBezTo>
                    <a:pt x="874" y="1186"/>
                    <a:pt x="925" y="1182"/>
                    <a:pt x="973" y="1173"/>
                  </a:cubicBezTo>
                  <a:cubicBezTo>
                    <a:pt x="1046" y="1160"/>
                    <a:pt x="1111" y="1137"/>
                    <a:pt x="1167" y="1105"/>
                  </a:cubicBezTo>
                  <a:cubicBezTo>
                    <a:pt x="1213" y="1079"/>
                    <a:pt x="1234" y="1055"/>
                    <a:pt x="1229" y="1035"/>
                  </a:cubicBezTo>
                  <a:cubicBezTo>
                    <a:pt x="1225" y="1015"/>
                    <a:pt x="1201" y="992"/>
                    <a:pt x="1158" y="968"/>
                  </a:cubicBezTo>
                  <a:cubicBezTo>
                    <a:pt x="1124" y="948"/>
                    <a:pt x="1092" y="936"/>
                    <a:pt x="1060" y="929"/>
                  </a:cubicBezTo>
                  <a:cubicBezTo>
                    <a:pt x="1051" y="927"/>
                    <a:pt x="1041" y="926"/>
                    <a:pt x="1032" y="926"/>
                  </a:cubicBezTo>
                  <a:cubicBezTo>
                    <a:pt x="1010" y="926"/>
                    <a:pt x="989" y="931"/>
                    <a:pt x="967" y="941"/>
                  </a:cubicBezTo>
                  <a:cubicBezTo>
                    <a:pt x="941" y="954"/>
                    <a:pt x="912" y="965"/>
                    <a:pt x="879" y="977"/>
                  </a:cubicBezTo>
                  <a:cubicBezTo>
                    <a:pt x="847" y="990"/>
                    <a:pt x="810" y="999"/>
                    <a:pt x="770" y="1002"/>
                  </a:cubicBezTo>
                  <a:cubicBezTo>
                    <a:pt x="759" y="1003"/>
                    <a:pt x="749" y="1003"/>
                    <a:pt x="738" y="1003"/>
                  </a:cubicBezTo>
                  <a:cubicBezTo>
                    <a:pt x="706" y="1003"/>
                    <a:pt x="670" y="999"/>
                    <a:pt x="632" y="991"/>
                  </a:cubicBezTo>
                  <a:cubicBezTo>
                    <a:pt x="583" y="981"/>
                    <a:pt x="529" y="958"/>
                    <a:pt x="471" y="926"/>
                  </a:cubicBezTo>
                  <a:cubicBezTo>
                    <a:pt x="380" y="873"/>
                    <a:pt x="333" y="821"/>
                    <a:pt x="329" y="768"/>
                  </a:cubicBezTo>
                  <a:cubicBezTo>
                    <a:pt x="325" y="716"/>
                    <a:pt x="369" y="663"/>
                    <a:pt x="460" y="610"/>
                  </a:cubicBezTo>
                  <a:lnTo>
                    <a:pt x="1064" y="262"/>
                  </a:lnTo>
                  <a:cubicBezTo>
                    <a:pt x="1153" y="211"/>
                    <a:pt x="1242" y="186"/>
                    <a:pt x="1330" y="186"/>
                  </a:cubicBezTo>
                  <a:cubicBezTo>
                    <a:pt x="1332" y="186"/>
                    <a:pt x="1334" y="186"/>
                    <a:pt x="1336" y="186"/>
                  </a:cubicBezTo>
                  <a:cubicBezTo>
                    <a:pt x="1427" y="188"/>
                    <a:pt x="1516" y="215"/>
                    <a:pt x="1605" y="266"/>
                  </a:cubicBezTo>
                  <a:cubicBezTo>
                    <a:pt x="1664" y="300"/>
                    <a:pt x="1702" y="332"/>
                    <a:pt x="1720" y="361"/>
                  </a:cubicBezTo>
                  <a:cubicBezTo>
                    <a:pt x="1738" y="391"/>
                    <a:pt x="1745" y="417"/>
                    <a:pt x="1740" y="440"/>
                  </a:cubicBezTo>
                  <a:cubicBezTo>
                    <a:pt x="1735" y="464"/>
                    <a:pt x="1723" y="485"/>
                    <a:pt x="1703" y="503"/>
                  </a:cubicBezTo>
                  <a:cubicBezTo>
                    <a:pt x="1684" y="521"/>
                    <a:pt x="1666" y="536"/>
                    <a:pt x="1649" y="547"/>
                  </a:cubicBezTo>
                  <a:cubicBezTo>
                    <a:pt x="1627" y="563"/>
                    <a:pt x="1620" y="580"/>
                    <a:pt x="1629" y="599"/>
                  </a:cubicBezTo>
                  <a:cubicBezTo>
                    <a:pt x="1639" y="618"/>
                    <a:pt x="1661" y="637"/>
                    <a:pt x="1697" y="659"/>
                  </a:cubicBezTo>
                  <a:cubicBezTo>
                    <a:pt x="1739" y="682"/>
                    <a:pt x="1776" y="696"/>
                    <a:pt x="1811" y="699"/>
                  </a:cubicBezTo>
                  <a:cubicBezTo>
                    <a:pt x="1814" y="699"/>
                    <a:pt x="1817" y="700"/>
                    <a:pt x="1820" y="700"/>
                  </a:cubicBezTo>
                  <a:cubicBezTo>
                    <a:pt x="1852" y="700"/>
                    <a:pt x="1889" y="688"/>
                    <a:pt x="1933" y="663"/>
                  </a:cubicBezTo>
                  <a:cubicBezTo>
                    <a:pt x="1988" y="631"/>
                    <a:pt x="2026" y="595"/>
                    <a:pt x="2048" y="554"/>
                  </a:cubicBezTo>
                  <a:cubicBezTo>
                    <a:pt x="2069" y="515"/>
                    <a:pt x="2074" y="471"/>
                    <a:pt x="2061" y="426"/>
                  </a:cubicBezTo>
                  <a:cubicBezTo>
                    <a:pt x="2049" y="381"/>
                    <a:pt x="2020" y="333"/>
                    <a:pt x="1974" y="286"/>
                  </a:cubicBezTo>
                  <a:cubicBezTo>
                    <a:pt x="1929" y="239"/>
                    <a:pt x="1868" y="193"/>
                    <a:pt x="1791" y="148"/>
                  </a:cubicBezTo>
                  <a:cubicBezTo>
                    <a:pt x="1722" y="108"/>
                    <a:pt x="1649" y="75"/>
                    <a:pt x="1570" y="50"/>
                  </a:cubicBezTo>
                  <a:cubicBezTo>
                    <a:pt x="1493" y="24"/>
                    <a:pt x="1413" y="8"/>
                    <a:pt x="1329" y="2"/>
                  </a:cubicBezTo>
                  <a:cubicBezTo>
                    <a:pt x="1310" y="1"/>
                    <a:pt x="1291" y="0"/>
                    <a:pt x="1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2724;p56">
              <a:extLst>
                <a:ext uri="{FF2B5EF4-FFF2-40B4-BE49-F238E27FC236}">
                  <a16:creationId xmlns:a16="http://schemas.microsoft.com/office/drawing/2014/main" id="{EF6B0193-D338-B3EC-0B04-657E7A15E782}"/>
                </a:ext>
              </a:extLst>
            </p:cNvPr>
            <p:cNvSpPr/>
            <p:nvPr/>
          </p:nvSpPr>
          <p:spPr>
            <a:xfrm>
              <a:off x="-3896910" y="4636870"/>
              <a:ext cx="126556" cy="72676"/>
            </a:xfrm>
            <a:custGeom>
              <a:avLst/>
              <a:gdLst/>
              <a:ahLst/>
              <a:cxnLst/>
              <a:rect l="l" t="t" r="r" b="b"/>
              <a:pathLst>
                <a:path w="2067" h="1187" extrusionOk="0">
                  <a:moveTo>
                    <a:pt x="1327" y="188"/>
                  </a:moveTo>
                  <a:cubicBezTo>
                    <a:pt x="1331" y="188"/>
                    <a:pt x="1334" y="188"/>
                    <a:pt x="1338" y="188"/>
                  </a:cubicBezTo>
                  <a:cubicBezTo>
                    <a:pt x="1428" y="189"/>
                    <a:pt x="1516" y="215"/>
                    <a:pt x="1602" y="264"/>
                  </a:cubicBezTo>
                  <a:cubicBezTo>
                    <a:pt x="1687" y="314"/>
                    <a:pt x="1732" y="365"/>
                    <a:pt x="1736" y="418"/>
                  </a:cubicBezTo>
                  <a:cubicBezTo>
                    <a:pt x="1741" y="470"/>
                    <a:pt x="1697" y="523"/>
                    <a:pt x="1606" y="576"/>
                  </a:cubicBezTo>
                  <a:lnTo>
                    <a:pt x="1002" y="924"/>
                  </a:lnTo>
                  <a:cubicBezTo>
                    <a:pt x="915" y="975"/>
                    <a:pt x="827" y="1000"/>
                    <a:pt x="740" y="1000"/>
                  </a:cubicBezTo>
                  <a:cubicBezTo>
                    <a:pt x="736" y="1000"/>
                    <a:pt x="732" y="1000"/>
                    <a:pt x="729" y="1000"/>
                  </a:cubicBezTo>
                  <a:cubicBezTo>
                    <a:pt x="637" y="997"/>
                    <a:pt x="548" y="972"/>
                    <a:pt x="464" y="922"/>
                  </a:cubicBezTo>
                  <a:cubicBezTo>
                    <a:pt x="377" y="872"/>
                    <a:pt x="332" y="821"/>
                    <a:pt x="330" y="769"/>
                  </a:cubicBezTo>
                  <a:cubicBezTo>
                    <a:pt x="327" y="717"/>
                    <a:pt x="372" y="665"/>
                    <a:pt x="463" y="612"/>
                  </a:cubicBezTo>
                  <a:lnTo>
                    <a:pt x="1065" y="264"/>
                  </a:lnTo>
                  <a:cubicBezTo>
                    <a:pt x="1154" y="214"/>
                    <a:pt x="1241" y="188"/>
                    <a:pt x="1327" y="188"/>
                  </a:cubicBezTo>
                  <a:close/>
                  <a:moveTo>
                    <a:pt x="1279" y="1"/>
                  </a:moveTo>
                  <a:cubicBezTo>
                    <a:pt x="1212" y="1"/>
                    <a:pt x="1145" y="8"/>
                    <a:pt x="1078" y="23"/>
                  </a:cubicBezTo>
                  <a:cubicBezTo>
                    <a:pt x="993" y="41"/>
                    <a:pt x="909" y="76"/>
                    <a:pt x="824" y="125"/>
                  </a:cubicBezTo>
                  <a:lnTo>
                    <a:pt x="221" y="473"/>
                  </a:lnTo>
                  <a:cubicBezTo>
                    <a:pt x="136" y="521"/>
                    <a:pt x="78" y="571"/>
                    <a:pt x="45" y="619"/>
                  </a:cubicBezTo>
                  <a:cubicBezTo>
                    <a:pt x="12" y="668"/>
                    <a:pt x="0" y="716"/>
                    <a:pt x="9" y="763"/>
                  </a:cubicBezTo>
                  <a:cubicBezTo>
                    <a:pt x="18" y="811"/>
                    <a:pt x="45" y="858"/>
                    <a:pt x="91" y="903"/>
                  </a:cubicBezTo>
                  <a:cubicBezTo>
                    <a:pt x="136" y="949"/>
                    <a:pt x="196" y="993"/>
                    <a:pt x="269" y="1035"/>
                  </a:cubicBezTo>
                  <a:cubicBezTo>
                    <a:pt x="340" y="1076"/>
                    <a:pt x="416" y="1109"/>
                    <a:pt x="494" y="1136"/>
                  </a:cubicBezTo>
                  <a:cubicBezTo>
                    <a:pt x="573" y="1162"/>
                    <a:pt x="654" y="1179"/>
                    <a:pt x="738" y="1184"/>
                  </a:cubicBezTo>
                  <a:cubicBezTo>
                    <a:pt x="757" y="1186"/>
                    <a:pt x="776" y="1186"/>
                    <a:pt x="794" y="1186"/>
                  </a:cubicBezTo>
                  <a:cubicBezTo>
                    <a:pt x="859" y="1186"/>
                    <a:pt x="924" y="1179"/>
                    <a:pt x="990" y="1164"/>
                  </a:cubicBezTo>
                  <a:cubicBezTo>
                    <a:pt x="1075" y="1146"/>
                    <a:pt x="1160" y="1112"/>
                    <a:pt x="1244" y="1064"/>
                  </a:cubicBezTo>
                  <a:lnTo>
                    <a:pt x="1848" y="715"/>
                  </a:lnTo>
                  <a:cubicBezTo>
                    <a:pt x="1932" y="666"/>
                    <a:pt x="1990" y="618"/>
                    <a:pt x="2022" y="568"/>
                  </a:cubicBezTo>
                  <a:cubicBezTo>
                    <a:pt x="2055" y="519"/>
                    <a:pt x="2066" y="470"/>
                    <a:pt x="2056" y="422"/>
                  </a:cubicBezTo>
                  <a:cubicBezTo>
                    <a:pt x="2046" y="375"/>
                    <a:pt x="2019" y="327"/>
                    <a:pt x="1973" y="282"/>
                  </a:cubicBezTo>
                  <a:cubicBezTo>
                    <a:pt x="1927" y="237"/>
                    <a:pt x="1868" y="193"/>
                    <a:pt x="1797" y="152"/>
                  </a:cubicBezTo>
                  <a:cubicBezTo>
                    <a:pt x="1724" y="110"/>
                    <a:pt x="1649" y="76"/>
                    <a:pt x="1570" y="49"/>
                  </a:cubicBezTo>
                  <a:cubicBezTo>
                    <a:pt x="1491" y="23"/>
                    <a:pt x="1410" y="8"/>
                    <a:pt x="1328" y="2"/>
                  </a:cubicBezTo>
                  <a:cubicBezTo>
                    <a:pt x="1311" y="1"/>
                    <a:pt x="1295" y="1"/>
                    <a:pt x="1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2725;p56">
              <a:extLst>
                <a:ext uri="{FF2B5EF4-FFF2-40B4-BE49-F238E27FC236}">
                  <a16:creationId xmlns:a16="http://schemas.microsoft.com/office/drawing/2014/main" id="{526E9AAF-2FBA-98FF-F3A8-0DDF23885AB4}"/>
                </a:ext>
              </a:extLst>
            </p:cNvPr>
            <p:cNvSpPr/>
            <p:nvPr/>
          </p:nvSpPr>
          <p:spPr>
            <a:xfrm>
              <a:off x="-3818542" y="4681625"/>
              <a:ext cx="137883" cy="79289"/>
            </a:xfrm>
            <a:custGeom>
              <a:avLst/>
              <a:gdLst/>
              <a:ahLst/>
              <a:cxnLst/>
              <a:rect l="l" t="t" r="r" b="b"/>
              <a:pathLst>
                <a:path w="2252" h="1295" extrusionOk="0">
                  <a:moveTo>
                    <a:pt x="1518" y="225"/>
                  </a:moveTo>
                  <a:lnTo>
                    <a:pt x="1787" y="380"/>
                  </a:lnTo>
                  <a:cubicBezTo>
                    <a:pt x="1874" y="430"/>
                    <a:pt x="1919" y="480"/>
                    <a:pt x="1923" y="533"/>
                  </a:cubicBezTo>
                  <a:cubicBezTo>
                    <a:pt x="1926" y="585"/>
                    <a:pt x="1882" y="638"/>
                    <a:pt x="1791" y="691"/>
                  </a:cubicBezTo>
                  <a:lnTo>
                    <a:pt x="1201" y="1032"/>
                  </a:lnTo>
                  <a:cubicBezTo>
                    <a:pt x="1113" y="1082"/>
                    <a:pt x="1026" y="1108"/>
                    <a:pt x="938" y="1108"/>
                  </a:cubicBezTo>
                  <a:cubicBezTo>
                    <a:pt x="934" y="1108"/>
                    <a:pt x="931" y="1108"/>
                    <a:pt x="927" y="1108"/>
                  </a:cubicBezTo>
                  <a:cubicBezTo>
                    <a:pt x="837" y="1105"/>
                    <a:pt x="748" y="1079"/>
                    <a:pt x="661" y="1030"/>
                  </a:cubicBezTo>
                  <a:lnTo>
                    <a:pt x="393" y="875"/>
                  </a:lnTo>
                  <a:lnTo>
                    <a:pt x="1518" y="225"/>
                  </a:lnTo>
                  <a:close/>
                  <a:moveTo>
                    <a:pt x="1458" y="1"/>
                  </a:moveTo>
                  <a:cubicBezTo>
                    <a:pt x="1435" y="1"/>
                    <a:pt x="1416" y="5"/>
                    <a:pt x="1401" y="13"/>
                  </a:cubicBezTo>
                  <a:lnTo>
                    <a:pt x="27" y="807"/>
                  </a:lnTo>
                  <a:cubicBezTo>
                    <a:pt x="7" y="818"/>
                    <a:pt x="0" y="833"/>
                    <a:pt x="7" y="853"/>
                  </a:cubicBezTo>
                  <a:cubicBezTo>
                    <a:pt x="13" y="872"/>
                    <a:pt x="32" y="891"/>
                    <a:pt x="63" y="909"/>
                  </a:cubicBezTo>
                  <a:lnTo>
                    <a:pt x="467" y="1143"/>
                  </a:lnTo>
                  <a:cubicBezTo>
                    <a:pt x="540" y="1184"/>
                    <a:pt x="615" y="1219"/>
                    <a:pt x="694" y="1245"/>
                  </a:cubicBezTo>
                  <a:cubicBezTo>
                    <a:pt x="774" y="1272"/>
                    <a:pt x="854" y="1287"/>
                    <a:pt x="936" y="1292"/>
                  </a:cubicBezTo>
                  <a:cubicBezTo>
                    <a:pt x="955" y="1294"/>
                    <a:pt x="974" y="1294"/>
                    <a:pt x="992" y="1294"/>
                  </a:cubicBezTo>
                  <a:cubicBezTo>
                    <a:pt x="1056" y="1294"/>
                    <a:pt x="1121" y="1287"/>
                    <a:pt x="1187" y="1272"/>
                  </a:cubicBezTo>
                  <a:cubicBezTo>
                    <a:pt x="1273" y="1254"/>
                    <a:pt x="1357" y="1220"/>
                    <a:pt x="1442" y="1172"/>
                  </a:cubicBezTo>
                  <a:lnTo>
                    <a:pt x="2033" y="831"/>
                  </a:lnTo>
                  <a:cubicBezTo>
                    <a:pt x="2117" y="781"/>
                    <a:pt x="2176" y="733"/>
                    <a:pt x="2207" y="683"/>
                  </a:cubicBezTo>
                  <a:cubicBezTo>
                    <a:pt x="2240" y="634"/>
                    <a:pt x="2251" y="586"/>
                    <a:pt x="2242" y="538"/>
                  </a:cubicBezTo>
                  <a:cubicBezTo>
                    <a:pt x="2233" y="491"/>
                    <a:pt x="2206" y="444"/>
                    <a:pt x="2160" y="399"/>
                  </a:cubicBezTo>
                  <a:cubicBezTo>
                    <a:pt x="2114" y="353"/>
                    <a:pt x="2055" y="309"/>
                    <a:pt x="1982" y="268"/>
                  </a:cubicBezTo>
                  <a:lnTo>
                    <a:pt x="1579" y="34"/>
                  </a:lnTo>
                  <a:cubicBezTo>
                    <a:pt x="1548" y="16"/>
                    <a:pt x="1515" y="5"/>
                    <a:pt x="1481" y="2"/>
                  </a:cubicBezTo>
                  <a:cubicBezTo>
                    <a:pt x="1473" y="1"/>
                    <a:pt x="1465" y="1"/>
                    <a:pt x="1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2726;p56">
              <a:extLst>
                <a:ext uri="{FF2B5EF4-FFF2-40B4-BE49-F238E27FC236}">
                  <a16:creationId xmlns:a16="http://schemas.microsoft.com/office/drawing/2014/main" id="{FBA4418D-DE19-DCF4-0389-D7939C4DE7EA}"/>
                </a:ext>
              </a:extLst>
            </p:cNvPr>
            <p:cNvSpPr/>
            <p:nvPr/>
          </p:nvSpPr>
          <p:spPr>
            <a:xfrm>
              <a:off x="-3728910" y="4733420"/>
              <a:ext cx="148781" cy="85534"/>
            </a:xfrm>
            <a:custGeom>
              <a:avLst/>
              <a:gdLst/>
              <a:ahLst/>
              <a:cxnLst/>
              <a:rect l="l" t="t" r="r" b="b"/>
              <a:pathLst>
                <a:path w="2430" h="1397" extrusionOk="0">
                  <a:moveTo>
                    <a:pt x="1459" y="0"/>
                  </a:moveTo>
                  <a:cubicBezTo>
                    <a:pt x="1437" y="0"/>
                    <a:pt x="1418" y="5"/>
                    <a:pt x="1401" y="15"/>
                  </a:cubicBezTo>
                  <a:lnTo>
                    <a:pt x="31" y="805"/>
                  </a:lnTo>
                  <a:cubicBezTo>
                    <a:pt x="7" y="819"/>
                    <a:pt x="0" y="836"/>
                    <a:pt x="10" y="856"/>
                  </a:cubicBezTo>
                  <a:cubicBezTo>
                    <a:pt x="21" y="876"/>
                    <a:pt x="40" y="894"/>
                    <a:pt x="64" y="909"/>
                  </a:cubicBezTo>
                  <a:lnTo>
                    <a:pt x="876" y="1378"/>
                  </a:lnTo>
                  <a:cubicBezTo>
                    <a:pt x="898" y="1390"/>
                    <a:pt x="921" y="1397"/>
                    <a:pt x="947" y="1397"/>
                  </a:cubicBezTo>
                  <a:cubicBezTo>
                    <a:pt x="953" y="1397"/>
                    <a:pt x="960" y="1396"/>
                    <a:pt x="966" y="1396"/>
                  </a:cubicBezTo>
                  <a:cubicBezTo>
                    <a:pt x="999" y="1391"/>
                    <a:pt x="1027" y="1382"/>
                    <a:pt x="1051" y="1369"/>
                  </a:cubicBezTo>
                  <a:cubicBezTo>
                    <a:pt x="1079" y="1353"/>
                    <a:pt x="1096" y="1336"/>
                    <a:pt x="1102" y="1317"/>
                  </a:cubicBezTo>
                  <a:cubicBezTo>
                    <a:pt x="1107" y="1298"/>
                    <a:pt x="1097" y="1281"/>
                    <a:pt x="1071" y="1265"/>
                  </a:cubicBezTo>
                  <a:lnTo>
                    <a:pt x="394" y="874"/>
                  </a:lnTo>
                  <a:lnTo>
                    <a:pt x="871" y="599"/>
                  </a:lnTo>
                  <a:lnTo>
                    <a:pt x="1222" y="802"/>
                  </a:lnTo>
                  <a:cubicBezTo>
                    <a:pt x="1244" y="815"/>
                    <a:pt x="1268" y="821"/>
                    <a:pt x="1293" y="821"/>
                  </a:cubicBezTo>
                  <a:cubicBezTo>
                    <a:pt x="1298" y="821"/>
                    <a:pt x="1304" y="821"/>
                    <a:pt x="1310" y="820"/>
                  </a:cubicBezTo>
                  <a:cubicBezTo>
                    <a:pt x="1341" y="817"/>
                    <a:pt x="1367" y="810"/>
                    <a:pt x="1386" y="799"/>
                  </a:cubicBezTo>
                  <a:cubicBezTo>
                    <a:pt x="1410" y="785"/>
                    <a:pt x="1424" y="769"/>
                    <a:pt x="1428" y="751"/>
                  </a:cubicBezTo>
                  <a:cubicBezTo>
                    <a:pt x="1433" y="732"/>
                    <a:pt x="1421" y="715"/>
                    <a:pt x="1397" y="701"/>
                  </a:cubicBezTo>
                  <a:lnTo>
                    <a:pt x="1045" y="498"/>
                  </a:lnTo>
                  <a:lnTo>
                    <a:pt x="1520" y="224"/>
                  </a:lnTo>
                  <a:lnTo>
                    <a:pt x="2197" y="615"/>
                  </a:lnTo>
                  <a:cubicBezTo>
                    <a:pt x="2219" y="628"/>
                    <a:pt x="2244" y="634"/>
                    <a:pt x="2271" y="634"/>
                  </a:cubicBezTo>
                  <a:cubicBezTo>
                    <a:pt x="2276" y="634"/>
                    <a:pt x="2280" y="634"/>
                    <a:pt x="2285" y="633"/>
                  </a:cubicBezTo>
                  <a:cubicBezTo>
                    <a:pt x="2318" y="630"/>
                    <a:pt x="2348" y="620"/>
                    <a:pt x="2376" y="604"/>
                  </a:cubicBezTo>
                  <a:cubicBezTo>
                    <a:pt x="2400" y="590"/>
                    <a:pt x="2416" y="575"/>
                    <a:pt x="2422" y="556"/>
                  </a:cubicBezTo>
                  <a:cubicBezTo>
                    <a:pt x="2429" y="536"/>
                    <a:pt x="2419" y="518"/>
                    <a:pt x="2392" y="503"/>
                  </a:cubicBezTo>
                  <a:lnTo>
                    <a:pt x="1580" y="34"/>
                  </a:lnTo>
                  <a:cubicBezTo>
                    <a:pt x="1555" y="19"/>
                    <a:pt x="1524" y="9"/>
                    <a:pt x="1489" y="3"/>
                  </a:cubicBezTo>
                  <a:cubicBezTo>
                    <a:pt x="1478" y="1"/>
                    <a:pt x="1468" y="0"/>
                    <a:pt x="14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727;p56">
              <a:extLst>
                <a:ext uri="{FF2B5EF4-FFF2-40B4-BE49-F238E27FC236}">
                  <a16:creationId xmlns:a16="http://schemas.microsoft.com/office/drawing/2014/main" id="{2BC596E5-2D64-C2F8-0651-B3D5B6B36E88}"/>
                </a:ext>
              </a:extLst>
            </p:cNvPr>
            <p:cNvSpPr/>
            <p:nvPr/>
          </p:nvSpPr>
          <p:spPr>
            <a:xfrm>
              <a:off x="-3333523" y="4335772"/>
              <a:ext cx="495264" cy="271847"/>
            </a:xfrm>
            <a:custGeom>
              <a:avLst/>
              <a:gdLst/>
              <a:ahLst/>
              <a:cxnLst/>
              <a:rect l="l" t="t" r="r" b="b"/>
              <a:pathLst>
                <a:path w="8089" h="4440" extrusionOk="0">
                  <a:moveTo>
                    <a:pt x="1082" y="0"/>
                  </a:moveTo>
                  <a:cubicBezTo>
                    <a:pt x="1026" y="0"/>
                    <a:pt x="978" y="7"/>
                    <a:pt x="935" y="18"/>
                  </a:cubicBezTo>
                  <a:cubicBezTo>
                    <a:pt x="889" y="31"/>
                    <a:pt x="851" y="45"/>
                    <a:pt x="823" y="61"/>
                  </a:cubicBezTo>
                  <a:cubicBezTo>
                    <a:pt x="790" y="81"/>
                    <a:pt x="774" y="98"/>
                    <a:pt x="775" y="112"/>
                  </a:cubicBezTo>
                  <a:cubicBezTo>
                    <a:pt x="776" y="126"/>
                    <a:pt x="799" y="146"/>
                    <a:pt x="844" y="171"/>
                  </a:cubicBezTo>
                  <a:cubicBezTo>
                    <a:pt x="881" y="193"/>
                    <a:pt x="912" y="204"/>
                    <a:pt x="939" y="204"/>
                  </a:cubicBezTo>
                  <a:cubicBezTo>
                    <a:pt x="966" y="204"/>
                    <a:pt x="991" y="197"/>
                    <a:pt x="1014" y="184"/>
                  </a:cubicBezTo>
                  <a:cubicBezTo>
                    <a:pt x="1032" y="174"/>
                    <a:pt x="1052" y="166"/>
                    <a:pt x="1076" y="159"/>
                  </a:cubicBezTo>
                  <a:cubicBezTo>
                    <a:pt x="1095" y="153"/>
                    <a:pt x="1118" y="151"/>
                    <a:pt x="1141" y="151"/>
                  </a:cubicBezTo>
                  <a:cubicBezTo>
                    <a:pt x="1145" y="151"/>
                    <a:pt x="1150" y="151"/>
                    <a:pt x="1154" y="151"/>
                  </a:cubicBezTo>
                  <a:cubicBezTo>
                    <a:pt x="1184" y="152"/>
                    <a:pt x="1214" y="158"/>
                    <a:pt x="1248" y="168"/>
                  </a:cubicBezTo>
                  <a:cubicBezTo>
                    <a:pt x="1282" y="178"/>
                    <a:pt x="1318" y="194"/>
                    <a:pt x="1356" y="216"/>
                  </a:cubicBezTo>
                  <a:cubicBezTo>
                    <a:pt x="1419" y="253"/>
                    <a:pt x="1453" y="287"/>
                    <a:pt x="1457" y="322"/>
                  </a:cubicBezTo>
                  <a:cubicBezTo>
                    <a:pt x="1462" y="357"/>
                    <a:pt x="1433" y="393"/>
                    <a:pt x="1368" y="430"/>
                  </a:cubicBezTo>
                  <a:cubicBezTo>
                    <a:pt x="1329" y="453"/>
                    <a:pt x="1292" y="469"/>
                    <a:pt x="1257" y="478"/>
                  </a:cubicBezTo>
                  <a:cubicBezTo>
                    <a:pt x="1230" y="485"/>
                    <a:pt x="1203" y="489"/>
                    <a:pt x="1177" y="489"/>
                  </a:cubicBezTo>
                  <a:cubicBezTo>
                    <a:pt x="1170" y="489"/>
                    <a:pt x="1164" y="488"/>
                    <a:pt x="1158" y="488"/>
                  </a:cubicBezTo>
                  <a:cubicBezTo>
                    <a:pt x="1126" y="486"/>
                    <a:pt x="1095" y="479"/>
                    <a:pt x="1065" y="468"/>
                  </a:cubicBezTo>
                  <a:cubicBezTo>
                    <a:pt x="1036" y="456"/>
                    <a:pt x="1007" y="443"/>
                    <a:pt x="978" y="426"/>
                  </a:cubicBezTo>
                  <a:cubicBezTo>
                    <a:pt x="958" y="415"/>
                    <a:pt x="938" y="409"/>
                    <a:pt x="918" y="409"/>
                  </a:cubicBezTo>
                  <a:cubicBezTo>
                    <a:pt x="914" y="409"/>
                    <a:pt x="909" y="410"/>
                    <a:pt x="904" y="410"/>
                  </a:cubicBezTo>
                  <a:cubicBezTo>
                    <a:pt x="880" y="412"/>
                    <a:pt x="857" y="420"/>
                    <a:pt x="838" y="432"/>
                  </a:cubicBezTo>
                  <a:cubicBezTo>
                    <a:pt x="819" y="443"/>
                    <a:pt x="806" y="455"/>
                    <a:pt x="801" y="469"/>
                  </a:cubicBezTo>
                  <a:cubicBezTo>
                    <a:pt x="795" y="483"/>
                    <a:pt x="805" y="498"/>
                    <a:pt x="829" y="511"/>
                  </a:cubicBezTo>
                  <a:cubicBezTo>
                    <a:pt x="900" y="552"/>
                    <a:pt x="942" y="593"/>
                    <a:pt x="956" y="634"/>
                  </a:cubicBezTo>
                  <a:cubicBezTo>
                    <a:pt x="971" y="675"/>
                    <a:pt x="943" y="715"/>
                    <a:pt x="873" y="756"/>
                  </a:cubicBezTo>
                  <a:lnTo>
                    <a:pt x="840" y="775"/>
                  </a:lnTo>
                  <a:cubicBezTo>
                    <a:pt x="767" y="817"/>
                    <a:pt x="696" y="838"/>
                    <a:pt x="629" y="838"/>
                  </a:cubicBezTo>
                  <a:cubicBezTo>
                    <a:pt x="625" y="838"/>
                    <a:pt x="622" y="838"/>
                    <a:pt x="618" y="838"/>
                  </a:cubicBezTo>
                  <a:cubicBezTo>
                    <a:pt x="546" y="836"/>
                    <a:pt x="472" y="812"/>
                    <a:pt x="392" y="766"/>
                  </a:cubicBezTo>
                  <a:cubicBezTo>
                    <a:pt x="314" y="721"/>
                    <a:pt x="273" y="679"/>
                    <a:pt x="268" y="640"/>
                  </a:cubicBezTo>
                  <a:cubicBezTo>
                    <a:pt x="263" y="600"/>
                    <a:pt x="279" y="570"/>
                    <a:pt x="318" y="549"/>
                  </a:cubicBezTo>
                  <a:cubicBezTo>
                    <a:pt x="341" y="535"/>
                    <a:pt x="352" y="521"/>
                    <a:pt x="349" y="506"/>
                  </a:cubicBezTo>
                  <a:cubicBezTo>
                    <a:pt x="346" y="491"/>
                    <a:pt x="324" y="471"/>
                    <a:pt x="282" y="447"/>
                  </a:cubicBezTo>
                  <a:cubicBezTo>
                    <a:pt x="248" y="427"/>
                    <a:pt x="218" y="417"/>
                    <a:pt x="193" y="415"/>
                  </a:cubicBezTo>
                  <a:cubicBezTo>
                    <a:pt x="191" y="415"/>
                    <a:pt x="189" y="415"/>
                    <a:pt x="187" y="415"/>
                  </a:cubicBezTo>
                  <a:cubicBezTo>
                    <a:pt x="164" y="415"/>
                    <a:pt x="138" y="422"/>
                    <a:pt x="109" y="438"/>
                  </a:cubicBezTo>
                  <a:cubicBezTo>
                    <a:pt x="75" y="459"/>
                    <a:pt x="47" y="483"/>
                    <a:pt x="27" y="514"/>
                  </a:cubicBezTo>
                  <a:cubicBezTo>
                    <a:pt x="7" y="543"/>
                    <a:pt x="0" y="577"/>
                    <a:pt x="5" y="614"/>
                  </a:cubicBezTo>
                  <a:cubicBezTo>
                    <a:pt x="10" y="651"/>
                    <a:pt x="29" y="691"/>
                    <a:pt x="63" y="732"/>
                  </a:cubicBezTo>
                  <a:cubicBezTo>
                    <a:pt x="97" y="773"/>
                    <a:pt x="151" y="816"/>
                    <a:pt x="227" y="859"/>
                  </a:cubicBezTo>
                  <a:cubicBezTo>
                    <a:pt x="286" y="894"/>
                    <a:pt x="349" y="923"/>
                    <a:pt x="416" y="945"/>
                  </a:cubicBezTo>
                  <a:cubicBezTo>
                    <a:pt x="482" y="969"/>
                    <a:pt x="550" y="982"/>
                    <a:pt x="620" y="988"/>
                  </a:cubicBezTo>
                  <a:cubicBezTo>
                    <a:pt x="639" y="989"/>
                    <a:pt x="658" y="990"/>
                    <a:pt x="678" y="990"/>
                  </a:cubicBezTo>
                  <a:cubicBezTo>
                    <a:pt x="729" y="990"/>
                    <a:pt x="780" y="985"/>
                    <a:pt x="831" y="974"/>
                  </a:cubicBezTo>
                  <a:cubicBezTo>
                    <a:pt x="902" y="960"/>
                    <a:pt x="973" y="933"/>
                    <a:pt x="1043" y="892"/>
                  </a:cubicBezTo>
                  <a:lnTo>
                    <a:pt x="1076" y="873"/>
                  </a:lnTo>
                  <a:cubicBezTo>
                    <a:pt x="1150" y="830"/>
                    <a:pt x="1190" y="786"/>
                    <a:pt x="1197" y="740"/>
                  </a:cubicBezTo>
                  <a:cubicBezTo>
                    <a:pt x="1204" y="694"/>
                    <a:pt x="1188" y="649"/>
                    <a:pt x="1151" y="605"/>
                  </a:cubicBezTo>
                  <a:lnTo>
                    <a:pt x="1151" y="605"/>
                  </a:lnTo>
                  <a:cubicBezTo>
                    <a:pt x="1186" y="613"/>
                    <a:pt x="1222" y="617"/>
                    <a:pt x="1261" y="617"/>
                  </a:cubicBezTo>
                  <a:cubicBezTo>
                    <a:pt x="1295" y="617"/>
                    <a:pt x="1330" y="614"/>
                    <a:pt x="1367" y="607"/>
                  </a:cubicBezTo>
                  <a:cubicBezTo>
                    <a:pt x="1446" y="595"/>
                    <a:pt x="1521" y="567"/>
                    <a:pt x="1595" y="525"/>
                  </a:cubicBezTo>
                  <a:cubicBezTo>
                    <a:pt x="1651" y="492"/>
                    <a:pt x="1690" y="459"/>
                    <a:pt x="1711" y="425"/>
                  </a:cubicBezTo>
                  <a:cubicBezTo>
                    <a:pt x="1731" y="391"/>
                    <a:pt x="1737" y="357"/>
                    <a:pt x="1726" y="323"/>
                  </a:cubicBezTo>
                  <a:cubicBezTo>
                    <a:pt x="1717" y="290"/>
                    <a:pt x="1695" y="257"/>
                    <a:pt x="1659" y="223"/>
                  </a:cubicBezTo>
                  <a:cubicBezTo>
                    <a:pt x="1622" y="189"/>
                    <a:pt x="1576" y="157"/>
                    <a:pt x="1519" y="124"/>
                  </a:cubicBezTo>
                  <a:cubicBezTo>
                    <a:pt x="1440" y="78"/>
                    <a:pt x="1365" y="46"/>
                    <a:pt x="1293" y="28"/>
                  </a:cubicBezTo>
                  <a:cubicBezTo>
                    <a:pt x="1221" y="10"/>
                    <a:pt x="1154" y="0"/>
                    <a:pt x="1095" y="0"/>
                  </a:cubicBezTo>
                  <a:cubicBezTo>
                    <a:pt x="1090" y="0"/>
                    <a:pt x="1086" y="0"/>
                    <a:pt x="1082" y="0"/>
                  </a:cubicBezTo>
                  <a:close/>
                  <a:moveTo>
                    <a:pt x="2185" y="1076"/>
                  </a:moveTo>
                  <a:lnTo>
                    <a:pt x="2408" y="1203"/>
                  </a:lnTo>
                  <a:lnTo>
                    <a:pt x="2123" y="1314"/>
                  </a:lnTo>
                  <a:lnTo>
                    <a:pt x="1902" y="1187"/>
                  </a:lnTo>
                  <a:lnTo>
                    <a:pt x="2185" y="1076"/>
                  </a:lnTo>
                  <a:close/>
                  <a:moveTo>
                    <a:pt x="2531" y="769"/>
                  </a:moveTo>
                  <a:cubicBezTo>
                    <a:pt x="2521" y="769"/>
                    <a:pt x="2512" y="770"/>
                    <a:pt x="2503" y="774"/>
                  </a:cubicBezTo>
                  <a:lnTo>
                    <a:pt x="2170" y="907"/>
                  </a:lnTo>
                  <a:lnTo>
                    <a:pt x="1973" y="793"/>
                  </a:lnTo>
                  <a:cubicBezTo>
                    <a:pt x="1957" y="783"/>
                    <a:pt x="1939" y="779"/>
                    <a:pt x="1918" y="779"/>
                  </a:cubicBezTo>
                  <a:cubicBezTo>
                    <a:pt x="1916" y="779"/>
                    <a:pt x="1913" y="779"/>
                    <a:pt x="1910" y="779"/>
                  </a:cubicBezTo>
                  <a:cubicBezTo>
                    <a:pt x="1886" y="782"/>
                    <a:pt x="1865" y="789"/>
                    <a:pt x="1846" y="800"/>
                  </a:cubicBezTo>
                  <a:cubicBezTo>
                    <a:pt x="1824" y="812"/>
                    <a:pt x="1813" y="825"/>
                    <a:pt x="1811" y="837"/>
                  </a:cubicBezTo>
                  <a:cubicBezTo>
                    <a:pt x="1809" y="850"/>
                    <a:pt x="1818" y="863"/>
                    <a:pt x="1839" y="874"/>
                  </a:cubicBezTo>
                  <a:lnTo>
                    <a:pt x="2001" y="969"/>
                  </a:lnTo>
                  <a:lnTo>
                    <a:pt x="1719" y="1080"/>
                  </a:lnTo>
                  <a:lnTo>
                    <a:pt x="1524" y="968"/>
                  </a:lnTo>
                  <a:cubicBezTo>
                    <a:pt x="1510" y="960"/>
                    <a:pt x="1493" y="956"/>
                    <a:pt x="1474" y="956"/>
                  </a:cubicBezTo>
                  <a:cubicBezTo>
                    <a:pt x="1470" y="956"/>
                    <a:pt x="1466" y="956"/>
                    <a:pt x="1462" y="956"/>
                  </a:cubicBezTo>
                  <a:cubicBezTo>
                    <a:pt x="1437" y="957"/>
                    <a:pt x="1415" y="964"/>
                    <a:pt x="1394" y="975"/>
                  </a:cubicBezTo>
                  <a:cubicBezTo>
                    <a:pt x="1375" y="987"/>
                    <a:pt x="1364" y="1000"/>
                    <a:pt x="1362" y="1014"/>
                  </a:cubicBezTo>
                  <a:cubicBezTo>
                    <a:pt x="1360" y="1027"/>
                    <a:pt x="1368" y="1040"/>
                    <a:pt x="1387" y="1051"/>
                  </a:cubicBezTo>
                  <a:lnTo>
                    <a:pt x="1549" y="1143"/>
                  </a:lnTo>
                  <a:lnTo>
                    <a:pt x="1222" y="1276"/>
                  </a:lnTo>
                  <a:cubicBezTo>
                    <a:pt x="1199" y="1290"/>
                    <a:pt x="1192" y="1305"/>
                    <a:pt x="1198" y="1325"/>
                  </a:cubicBezTo>
                  <a:cubicBezTo>
                    <a:pt x="1206" y="1343"/>
                    <a:pt x="1223" y="1359"/>
                    <a:pt x="1249" y="1374"/>
                  </a:cubicBezTo>
                  <a:cubicBezTo>
                    <a:pt x="1264" y="1383"/>
                    <a:pt x="1285" y="1390"/>
                    <a:pt x="1310" y="1394"/>
                  </a:cubicBezTo>
                  <a:cubicBezTo>
                    <a:pt x="1321" y="1397"/>
                    <a:pt x="1332" y="1398"/>
                    <a:pt x="1341" y="1398"/>
                  </a:cubicBezTo>
                  <a:cubicBezTo>
                    <a:pt x="1354" y="1398"/>
                    <a:pt x="1364" y="1396"/>
                    <a:pt x="1374" y="1392"/>
                  </a:cubicBezTo>
                  <a:lnTo>
                    <a:pt x="1734" y="1250"/>
                  </a:lnTo>
                  <a:lnTo>
                    <a:pt x="1955" y="1377"/>
                  </a:lnTo>
                  <a:lnTo>
                    <a:pt x="1624" y="1508"/>
                  </a:lnTo>
                  <a:cubicBezTo>
                    <a:pt x="1601" y="1522"/>
                    <a:pt x="1594" y="1538"/>
                    <a:pt x="1601" y="1556"/>
                  </a:cubicBezTo>
                  <a:cubicBezTo>
                    <a:pt x="1608" y="1574"/>
                    <a:pt x="1625" y="1591"/>
                    <a:pt x="1651" y="1606"/>
                  </a:cubicBezTo>
                  <a:cubicBezTo>
                    <a:pt x="1668" y="1616"/>
                    <a:pt x="1690" y="1624"/>
                    <a:pt x="1715" y="1629"/>
                  </a:cubicBezTo>
                  <a:cubicBezTo>
                    <a:pt x="1726" y="1630"/>
                    <a:pt x="1736" y="1631"/>
                    <a:pt x="1744" y="1631"/>
                  </a:cubicBezTo>
                  <a:cubicBezTo>
                    <a:pt x="1756" y="1631"/>
                    <a:pt x="1767" y="1630"/>
                    <a:pt x="1776" y="1626"/>
                  </a:cubicBezTo>
                  <a:lnTo>
                    <a:pt x="2139" y="1483"/>
                  </a:lnTo>
                  <a:lnTo>
                    <a:pt x="2333" y="1597"/>
                  </a:lnTo>
                  <a:cubicBezTo>
                    <a:pt x="2349" y="1605"/>
                    <a:pt x="2369" y="1609"/>
                    <a:pt x="2395" y="1609"/>
                  </a:cubicBezTo>
                  <a:cubicBezTo>
                    <a:pt x="2422" y="1609"/>
                    <a:pt x="2445" y="1603"/>
                    <a:pt x="2465" y="1591"/>
                  </a:cubicBezTo>
                  <a:cubicBezTo>
                    <a:pt x="2484" y="1580"/>
                    <a:pt x="2494" y="1567"/>
                    <a:pt x="2494" y="1551"/>
                  </a:cubicBezTo>
                  <a:cubicBezTo>
                    <a:pt x="2494" y="1536"/>
                    <a:pt x="2485" y="1524"/>
                    <a:pt x="2470" y="1514"/>
                  </a:cubicBezTo>
                  <a:lnTo>
                    <a:pt x="2306" y="1420"/>
                  </a:lnTo>
                  <a:lnTo>
                    <a:pt x="2591" y="1309"/>
                  </a:lnTo>
                  <a:lnTo>
                    <a:pt x="2785" y="1420"/>
                  </a:lnTo>
                  <a:cubicBezTo>
                    <a:pt x="2798" y="1428"/>
                    <a:pt x="2816" y="1433"/>
                    <a:pt x="2838" y="1433"/>
                  </a:cubicBezTo>
                  <a:cubicBezTo>
                    <a:pt x="2841" y="1433"/>
                    <a:pt x="2843" y="1433"/>
                    <a:pt x="2846" y="1433"/>
                  </a:cubicBezTo>
                  <a:cubicBezTo>
                    <a:pt x="2871" y="1431"/>
                    <a:pt x="2894" y="1426"/>
                    <a:pt x="2913" y="1415"/>
                  </a:cubicBezTo>
                  <a:cubicBezTo>
                    <a:pt x="2934" y="1403"/>
                    <a:pt x="2943" y="1390"/>
                    <a:pt x="2943" y="1375"/>
                  </a:cubicBezTo>
                  <a:cubicBezTo>
                    <a:pt x="2943" y="1361"/>
                    <a:pt x="2935" y="1348"/>
                    <a:pt x="2918" y="1339"/>
                  </a:cubicBezTo>
                  <a:lnTo>
                    <a:pt x="2756" y="1245"/>
                  </a:lnTo>
                  <a:lnTo>
                    <a:pt x="3053" y="1129"/>
                  </a:lnTo>
                  <a:cubicBezTo>
                    <a:pt x="3077" y="1113"/>
                    <a:pt x="3086" y="1097"/>
                    <a:pt x="3079" y="1079"/>
                  </a:cubicBezTo>
                  <a:cubicBezTo>
                    <a:pt x="3071" y="1062"/>
                    <a:pt x="3056" y="1046"/>
                    <a:pt x="3032" y="1033"/>
                  </a:cubicBezTo>
                  <a:cubicBezTo>
                    <a:pt x="3012" y="1022"/>
                    <a:pt x="2991" y="1013"/>
                    <a:pt x="2967" y="1007"/>
                  </a:cubicBezTo>
                  <a:cubicBezTo>
                    <a:pt x="2956" y="1005"/>
                    <a:pt x="2946" y="1004"/>
                    <a:pt x="2937" y="1004"/>
                  </a:cubicBezTo>
                  <a:cubicBezTo>
                    <a:pt x="2927" y="1004"/>
                    <a:pt x="2918" y="1005"/>
                    <a:pt x="2910" y="1008"/>
                  </a:cubicBezTo>
                  <a:lnTo>
                    <a:pt x="2573" y="1140"/>
                  </a:lnTo>
                  <a:lnTo>
                    <a:pt x="2351" y="1011"/>
                  </a:lnTo>
                  <a:lnTo>
                    <a:pt x="2646" y="894"/>
                  </a:lnTo>
                  <a:cubicBezTo>
                    <a:pt x="2672" y="880"/>
                    <a:pt x="2681" y="864"/>
                    <a:pt x="2675" y="846"/>
                  </a:cubicBezTo>
                  <a:cubicBezTo>
                    <a:pt x="2668" y="829"/>
                    <a:pt x="2651" y="813"/>
                    <a:pt x="2626" y="799"/>
                  </a:cubicBezTo>
                  <a:cubicBezTo>
                    <a:pt x="2607" y="787"/>
                    <a:pt x="2586" y="779"/>
                    <a:pt x="2562" y="773"/>
                  </a:cubicBezTo>
                  <a:cubicBezTo>
                    <a:pt x="2551" y="770"/>
                    <a:pt x="2540" y="769"/>
                    <a:pt x="2531" y="769"/>
                  </a:cubicBezTo>
                  <a:close/>
                  <a:moveTo>
                    <a:pt x="3586" y="1599"/>
                  </a:moveTo>
                  <a:cubicBezTo>
                    <a:pt x="3597" y="1599"/>
                    <a:pt x="3609" y="1600"/>
                    <a:pt x="3620" y="1602"/>
                  </a:cubicBezTo>
                  <a:cubicBezTo>
                    <a:pt x="3678" y="1608"/>
                    <a:pt x="3736" y="1625"/>
                    <a:pt x="3796" y="1653"/>
                  </a:cubicBezTo>
                  <a:lnTo>
                    <a:pt x="3479" y="1836"/>
                  </a:lnTo>
                  <a:cubicBezTo>
                    <a:pt x="3462" y="1817"/>
                    <a:pt x="3446" y="1797"/>
                    <a:pt x="3434" y="1778"/>
                  </a:cubicBezTo>
                  <a:cubicBezTo>
                    <a:pt x="3421" y="1760"/>
                    <a:pt x="3413" y="1742"/>
                    <a:pt x="3410" y="1725"/>
                  </a:cubicBezTo>
                  <a:cubicBezTo>
                    <a:pt x="3405" y="1708"/>
                    <a:pt x="3408" y="1692"/>
                    <a:pt x="3417" y="1676"/>
                  </a:cubicBezTo>
                  <a:cubicBezTo>
                    <a:pt x="3425" y="1660"/>
                    <a:pt x="3441" y="1645"/>
                    <a:pt x="3465" y="1631"/>
                  </a:cubicBezTo>
                  <a:cubicBezTo>
                    <a:pt x="3502" y="1610"/>
                    <a:pt x="3542" y="1599"/>
                    <a:pt x="3586" y="1599"/>
                  </a:cubicBezTo>
                  <a:close/>
                  <a:moveTo>
                    <a:pt x="3342" y="2018"/>
                  </a:moveTo>
                  <a:cubicBezTo>
                    <a:pt x="3370" y="2056"/>
                    <a:pt x="3387" y="2092"/>
                    <a:pt x="3391" y="2129"/>
                  </a:cubicBezTo>
                  <a:cubicBezTo>
                    <a:pt x="3395" y="2163"/>
                    <a:pt x="3370" y="2197"/>
                    <a:pt x="3315" y="2229"/>
                  </a:cubicBezTo>
                  <a:cubicBezTo>
                    <a:pt x="3268" y="2256"/>
                    <a:pt x="3216" y="2270"/>
                    <a:pt x="3160" y="2270"/>
                  </a:cubicBezTo>
                  <a:cubicBezTo>
                    <a:pt x="3158" y="2270"/>
                    <a:pt x="3156" y="2270"/>
                    <a:pt x="3154" y="2270"/>
                  </a:cubicBezTo>
                  <a:cubicBezTo>
                    <a:pt x="3096" y="2268"/>
                    <a:pt x="3036" y="2256"/>
                    <a:pt x="2974" y="2231"/>
                  </a:cubicBezTo>
                  <a:lnTo>
                    <a:pt x="3342" y="2018"/>
                  </a:lnTo>
                  <a:close/>
                  <a:moveTo>
                    <a:pt x="3556" y="1457"/>
                  </a:moveTo>
                  <a:cubicBezTo>
                    <a:pt x="3513" y="1457"/>
                    <a:pt x="3471" y="1460"/>
                    <a:pt x="3428" y="1468"/>
                  </a:cubicBezTo>
                  <a:cubicBezTo>
                    <a:pt x="3368" y="1478"/>
                    <a:pt x="3311" y="1499"/>
                    <a:pt x="3257" y="1531"/>
                  </a:cubicBezTo>
                  <a:cubicBezTo>
                    <a:pt x="3200" y="1563"/>
                    <a:pt x="3166" y="1596"/>
                    <a:pt x="3150" y="1630"/>
                  </a:cubicBezTo>
                  <a:cubicBezTo>
                    <a:pt x="3134" y="1663"/>
                    <a:pt x="3131" y="1698"/>
                    <a:pt x="3140" y="1732"/>
                  </a:cubicBezTo>
                  <a:cubicBezTo>
                    <a:pt x="3149" y="1767"/>
                    <a:pt x="3167" y="1802"/>
                    <a:pt x="3194" y="1836"/>
                  </a:cubicBezTo>
                  <a:cubicBezTo>
                    <a:pt x="3221" y="1871"/>
                    <a:pt x="3250" y="1904"/>
                    <a:pt x="3279" y="1937"/>
                  </a:cubicBezTo>
                  <a:lnTo>
                    <a:pt x="2869" y="2174"/>
                  </a:lnTo>
                  <a:cubicBezTo>
                    <a:pt x="2824" y="2144"/>
                    <a:pt x="2793" y="2115"/>
                    <a:pt x="2775" y="2088"/>
                  </a:cubicBezTo>
                  <a:cubicBezTo>
                    <a:pt x="2757" y="2061"/>
                    <a:pt x="2744" y="2036"/>
                    <a:pt x="2738" y="2014"/>
                  </a:cubicBezTo>
                  <a:cubicBezTo>
                    <a:pt x="2731" y="1991"/>
                    <a:pt x="2726" y="1971"/>
                    <a:pt x="2723" y="1954"/>
                  </a:cubicBezTo>
                  <a:cubicBezTo>
                    <a:pt x="2720" y="1938"/>
                    <a:pt x="2711" y="1925"/>
                    <a:pt x="2695" y="1917"/>
                  </a:cubicBezTo>
                  <a:cubicBezTo>
                    <a:pt x="2684" y="1910"/>
                    <a:pt x="2669" y="1906"/>
                    <a:pt x="2652" y="1902"/>
                  </a:cubicBezTo>
                  <a:cubicBezTo>
                    <a:pt x="2640" y="1901"/>
                    <a:pt x="2627" y="1899"/>
                    <a:pt x="2614" y="1899"/>
                  </a:cubicBezTo>
                  <a:cubicBezTo>
                    <a:pt x="2609" y="1899"/>
                    <a:pt x="2604" y="1900"/>
                    <a:pt x="2599" y="1900"/>
                  </a:cubicBezTo>
                  <a:cubicBezTo>
                    <a:pt x="2581" y="1901"/>
                    <a:pt x="2563" y="1903"/>
                    <a:pt x="2547" y="1908"/>
                  </a:cubicBezTo>
                  <a:cubicBezTo>
                    <a:pt x="2532" y="1912"/>
                    <a:pt x="2518" y="1917"/>
                    <a:pt x="2508" y="1924"/>
                  </a:cubicBezTo>
                  <a:cubicBezTo>
                    <a:pt x="2487" y="1935"/>
                    <a:pt x="2474" y="1954"/>
                    <a:pt x="2470" y="1979"/>
                  </a:cubicBezTo>
                  <a:cubicBezTo>
                    <a:pt x="2464" y="2004"/>
                    <a:pt x="2470" y="2032"/>
                    <a:pt x="2484" y="2064"/>
                  </a:cubicBezTo>
                  <a:cubicBezTo>
                    <a:pt x="2499" y="2096"/>
                    <a:pt x="2524" y="2130"/>
                    <a:pt x="2559" y="2166"/>
                  </a:cubicBezTo>
                  <a:cubicBezTo>
                    <a:pt x="2595" y="2202"/>
                    <a:pt x="2642" y="2237"/>
                    <a:pt x="2702" y="2272"/>
                  </a:cubicBezTo>
                  <a:lnTo>
                    <a:pt x="2648" y="2302"/>
                  </a:lnTo>
                  <a:cubicBezTo>
                    <a:pt x="2637" y="2309"/>
                    <a:pt x="2633" y="2317"/>
                    <a:pt x="2635" y="2327"/>
                  </a:cubicBezTo>
                  <a:cubicBezTo>
                    <a:pt x="2636" y="2338"/>
                    <a:pt x="2645" y="2348"/>
                    <a:pt x="2662" y="2357"/>
                  </a:cubicBezTo>
                  <a:cubicBezTo>
                    <a:pt x="2677" y="2366"/>
                    <a:pt x="2694" y="2371"/>
                    <a:pt x="2714" y="2373"/>
                  </a:cubicBezTo>
                  <a:cubicBezTo>
                    <a:pt x="2720" y="2374"/>
                    <a:pt x="2726" y="2374"/>
                    <a:pt x="2731" y="2374"/>
                  </a:cubicBezTo>
                  <a:cubicBezTo>
                    <a:pt x="2743" y="2374"/>
                    <a:pt x="2752" y="2372"/>
                    <a:pt x="2760" y="2367"/>
                  </a:cubicBezTo>
                  <a:lnTo>
                    <a:pt x="2819" y="2333"/>
                  </a:lnTo>
                  <a:cubicBezTo>
                    <a:pt x="2935" y="2385"/>
                    <a:pt x="3055" y="2413"/>
                    <a:pt x="3180" y="2416"/>
                  </a:cubicBezTo>
                  <a:cubicBezTo>
                    <a:pt x="3186" y="2416"/>
                    <a:pt x="3193" y="2416"/>
                    <a:pt x="3199" y="2416"/>
                  </a:cubicBezTo>
                  <a:cubicBezTo>
                    <a:pt x="3316" y="2416"/>
                    <a:pt x="3425" y="2386"/>
                    <a:pt x="3526" y="2328"/>
                  </a:cubicBezTo>
                  <a:cubicBezTo>
                    <a:pt x="3586" y="2293"/>
                    <a:pt x="3625" y="2259"/>
                    <a:pt x="3645" y="2223"/>
                  </a:cubicBezTo>
                  <a:cubicBezTo>
                    <a:pt x="3665" y="2188"/>
                    <a:pt x="3673" y="2153"/>
                    <a:pt x="3668" y="2117"/>
                  </a:cubicBezTo>
                  <a:cubicBezTo>
                    <a:pt x="3662" y="2082"/>
                    <a:pt x="3649" y="2047"/>
                    <a:pt x="3625" y="2014"/>
                  </a:cubicBezTo>
                  <a:cubicBezTo>
                    <a:pt x="3601" y="1979"/>
                    <a:pt x="3575" y="1945"/>
                    <a:pt x="3547" y="1913"/>
                  </a:cubicBezTo>
                  <a:lnTo>
                    <a:pt x="3901" y="1708"/>
                  </a:lnTo>
                  <a:cubicBezTo>
                    <a:pt x="3931" y="1730"/>
                    <a:pt x="3955" y="1749"/>
                    <a:pt x="3973" y="1767"/>
                  </a:cubicBezTo>
                  <a:cubicBezTo>
                    <a:pt x="3990" y="1785"/>
                    <a:pt x="4003" y="1801"/>
                    <a:pt x="4013" y="1815"/>
                  </a:cubicBezTo>
                  <a:cubicBezTo>
                    <a:pt x="4022" y="1830"/>
                    <a:pt x="4031" y="1842"/>
                    <a:pt x="4038" y="1853"/>
                  </a:cubicBezTo>
                  <a:cubicBezTo>
                    <a:pt x="4045" y="1864"/>
                    <a:pt x="4054" y="1872"/>
                    <a:pt x="4066" y="1879"/>
                  </a:cubicBezTo>
                  <a:cubicBezTo>
                    <a:pt x="4080" y="1886"/>
                    <a:pt x="4096" y="1892"/>
                    <a:pt x="4114" y="1894"/>
                  </a:cubicBezTo>
                  <a:cubicBezTo>
                    <a:pt x="4123" y="1895"/>
                    <a:pt x="4132" y="1896"/>
                    <a:pt x="4141" y="1896"/>
                  </a:cubicBezTo>
                  <a:cubicBezTo>
                    <a:pt x="4149" y="1896"/>
                    <a:pt x="4158" y="1895"/>
                    <a:pt x="4167" y="1894"/>
                  </a:cubicBezTo>
                  <a:cubicBezTo>
                    <a:pt x="4185" y="1892"/>
                    <a:pt x="4200" y="1889"/>
                    <a:pt x="4215" y="1884"/>
                  </a:cubicBezTo>
                  <a:cubicBezTo>
                    <a:pt x="4230" y="1880"/>
                    <a:pt x="4242" y="1875"/>
                    <a:pt x="4250" y="1870"/>
                  </a:cubicBezTo>
                  <a:cubicBezTo>
                    <a:pt x="4271" y="1858"/>
                    <a:pt x="4279" y="1841"/>
                    <a:pt x="4275" y="1820"/>
                  </a:cubicBezTo>
                  <a:cubicBezTo>
                    <a:pt x="4269" y="1800"/>
                    <a:pt x="4257" y="1777"/>
                    <a:pt x="4235" y="1754"/>
                  </a:cubicBezTo>
                  <a:cubicBezTo>
                    <a:pt x="4214" y="1730"/>
                    <a:pt x="4187" y="1705"/>
                    <a:pt x="4155" y="1681"/>
                  </a:cubicBezTo>
                  <a:cubicBezTo>
                    <a:pt x="4124" y="1657"/>
                    <a:pt x="4092" y="1635"/>
                    <a:pt x="4060" y="1617"/>
                  </a:cubicBezTo>
                  <a:lnTo>
                    <a:pt x="4107" y="1589"/>
                  </a:lnTo>
                  <a:cubicBezTo>
                    <a:pt x="4118" y="1583"/>
                    <a:pt x="4122" y="1574"/>
                    <a:pt x="4117" y="1563"/>
                  </a:cubicBezTo>
                  <a:cubicBezTo>
                    <a:pt x="4114" y="1551"/>
                    <a:pt x="4105" y="1542"/>
                    <a:pt x="4090" y="1533"/>
                  </a:cubicBezTo>
                  <a:cubicBezTo>
                    <a:pt x="4073" y="1524"/>
                    <a:pt x="4056" y="1518"/>
                    <a:pt x="4038" y="1517"/>
                  </a:cubicBezTo>
                  <a:cubicBezTo>
                    <a:pt x="4035" y="1517"/>
                    <a:pt x="4032" y="1517"/>
                    <a:pt x="4029" y="1517"/>
                  </a:cubicBezTo>
                  <a:cubicBezTo>
                    <a:pt x="4015" y="1517"/>
                    <a:pt x="4004" y="1519"/>
                    <a:pt x="3994" y="1524"/>
                  </a:cubicBezTo>
                  <a:lnTo>
                    <a:pt x="3945" y="1553"/>
                  </a:lnTo>
                  <a:cubicBezTo>
                    <a:pt x="3894" y="1529"/>
                    <a:pt x="3840" y="1509"/>
                    <a:pt x="3784" y="1491"/>
                  </a:cubicBezTo>
                  <a:cubicBezTo>
                    <a:pt x="3726" y="1474"/>
                    <a:pt x="3668" y="1463"/>
                    <a:pt x="3608" y="1459"/>
                  </a:cubicBezTo>
                  <a:cubicBezTo>
                    <a:pt x="3591" y="1457"/>
                    <a:pt x="3573" y="1457"/>
                    <a:pt x="3556" y="1457"/>
                  </a:cubicBezTo>
                  <a:close/>
                  <a:moveTo>
                    <a:pt x="4712" y="2132"/>
                  </a:moveTo>
                  <a:cubicBezTo>
                    <a:pt x="4717" y="2132"/>
                    <a:pt x="4722" y="2133"/>
                    <a:pt x="4727" y="2133"/>
                  </a:cubicBezTo>
                  <a:cubicBezTo>
                    <a:pt x="4765" y="2135"/>
                    <a:pt x="4802" y="2148"/>
                    <a:pt x="4839" y="2169"/>
                  </a:cubicBezTo>
                  <a:cubicBezTo>
                    <a:pt x="4876" y="2190"/>
                    <a:pt x="4897" y="2212"/>
                    <a:pt x="4903" y="2234"/>
                  </a:cubicBezTo>
                  <a:cubicBezTo>
                    <a:pt x="4909" y="2256"/>
                    <a:pt x="4893" y="2277"/>
                    <a:pt x="4857" y="2297"/>
                  </a:cubicBezTo>
                  <a:lnTo>
                    <a:pt x="4599" y="2447"/>
                  </a:lnTo>
                  <a:cubicBezTo>
                    <a:pt x="4568" y="2465"/>
                    <a:pt x="4536" y="2474"/>
                    <a:pt x="4504" y="2474"/>
                  </a:cubicBezTo>
                  <a:cubicBezTo>
                    <a:pt x="4499" y="2474"/>
                    <a:pt x="4494" y="2474"/>
                    <a:pt x="4489" y="2473"/>
                  </a:cubicBezTo>
                  <a:cubicBezTo>
                    <a:pt x="4450" y="2470"/>
                    <a:pt x="4413" y="2457"/>
                    <a:pt x="4376" y="2436"/>
                  </a:cubicBezTo>
                  <a:cubicBezTo>
                    <a:pt x="4339" y="2415"/>
                    <a:pt x="4317" y="2393"/>
                    <a:pt x="4313" y="2372"/>
                  </a:cubicBezTo>
                  <a:cubicBezTo>
                    <a:pt x="4308" y="2350"/>
                    <a:pt x="4324" y="2329"/>
                    <a:pt x="4360" y="2309"/>
                  </a:cubicBezTo>
                  <a:lnTo>
                    <a:pt x="4618" y="2160"/>
                  </a:lnTo>
                  <a:cubicBezTo>
                    <a:pt x="4649" y="2142"/>
                    <a:pt x="4680" y="2132"/>
                    <a:pt x="4712" y="2132"/>
                  </a:cubicBezTo>
                  <a:close/>
                  <a:moveTo>
                    <a:pt x="4673" y="2023"/>
                  </a:moveTo>
                  <a:cubicBezTo>
                    <a:pt x="4607" y="2023"/>
                    <a:pt x="4542" y="2042"/>
                    <a:pt x="4479" y="2079"/>
                  </a:cubicBezTo>
                  <a:lnTo>
                    <a:pt x="4221" y="2228"/>
                  </a:lnTo>
                  <a:cubicBezTo>
                    <a:pt x="4180" y="2250"/>
                    <a:pt x="4154" y="2274"/>
                    <a:pt x="4140" y="2297"/>
                  </a:cubicBezTo>
                  <a:cubicBezTo>
                    <a:pt x="4126" y="2321"/>
                    <a:pt x="4123" y="2344"/>
                    <a:pt x="4128" y="2367"/>
                  </a:cubicBezTo>
                  <a:cubicBezTo>
                    <a:pt x="4134" y="2390"/>
                    <a:pt x="4150" y="2412"/>
                    <a:pt x="4173" y="2435"/>
                  </a:cubicBezTo>
                  <a:cubicBezTo>
                    <a:pt x="4197" y="2457"/>
                    <a:pt x="4227" y="2479"/>
                    <a:pt x="4265" y="2501"/>
                  </a:cubicBezTo>
                  <a:cubicBezTo>
                    <a:pt x="4299" y="2522"/>
                    <a:pt x="4338" y="2538"/>
                    <a:pt x="4377" y="2553"/>
                  </a:cubicBezTo>
                  <a:cubicBezTo>
                    <a:pt x="4417" y="2567"/>
                    <a:pt x="4456" y="2576"/>
                    <a:pt x="4497" y="2579"/>
                  </a:cubicBezTo>
                  <a:cubicBezTo>
                    <a:pt x="4510" y="2580"/>
                    <a:pt x="4523" y="2581"/>
                    <a:pt x="4536" y="2581"/>
                  </a:cubicBezTo>
                  <a:cubicBezTo>
                    <a:pt x="4563" y="2581"/>
                    <a:pt x="4590" y="2578"/>
                    <a:pt x="4617" y="2572"/>
                  </a:cubicBezTo>
                  <a:cubicBezTo>
                    <a:pt x="4658" y="2564"/>
                    <a:pt x="4697" y="2550"/>
                    <a:pt x="4736" y="2526"/>
                  </a:cubicBezTo>
                  <a:lnTo>
                    <a:pt x="4994" y="2377"/>
                  </a:lnTo>
                  <a:cubicBezTo>
                    <a:pt x="5035" y="2355"/>
                    <a:pt x="5061" y="2331"/>
                    <a:pt x="5075" y="2308"/>
                  </a:cubicBezTo>
                  <a:cubicBezTo>
                    <a:pt x="5089" y="2284"/>
                    <a:pt x="5092" y="2261"/>
                    <a:pt x="5087" y="2238"/>
                  </a:cubicBezTo>
                  <a:cubicBezTo>
                    <a:pt x="5080" y="2215"/>
                    <a:pt x="5065" y="2193"/>
                    <a:pt x="5040" y="2169"/>
                  </a:cubicBezTo>
                  <a:cubicBezTo>
                    <a:pt x="5017" y="2147"/>
                    <a:pt x="4986" y="2125"/>
                    <a:pt x="4950" y="2105"/>
                  </a:cubicBezTo>
                  <a:cubicBezTo>
                    <a:pt x="4877" y="2062"/>
                    <a:pt x="4798" y="2035"/>
                    <a:pt x="4717" y="2026"/>
                  </a:cubicBezTo>
                  <a:cubicBezTo>
                    <a:pt x="4702" y="2024"/>
                    <a:pt x="4688" y="2023"/>
                    <a:pt x="4673" y="2023"/>
                  </a:cubicBezTo>
                  <a:close/>
                  <a:moveTo>
                    <a:pt x="5727" y="2493"/>
                  </a:moveTo>
                  <a:cubicBezTo>
                    <a:pt x="5719" y="2493"/>
                    <a:pt x="5710" y="2494"/>
                    <a:pt x="5701" y="2496"/>
                  </a:cubicBezTo>
                  <a:lnTo>
                    <a:pt x="3718" y="2829"/>
                  </a:lnTo>
                  <a:cubicBezTo>
                    <a:pt x="3705" y="2831"/>
                    <a:pt x="3694" y="2835"/>
                    <a:pt x="3685" y="2840"/>
                  </a:cubicBezTo>
                  <a:cubicBezTo>
                    <a:pt x="3669" y="2849"/>
                    <a:pt x="3661" y="2862"/>
                    <a:pt x="3661" y="2877"/>
                  </a:cubicBezTo>
                  <a:cubicBezTo>
                    <a:pt x="3662" y="2893"/>
                    <a:pt x="3673" y="2908"/>
                    <a:pt x="3695" y="2920"/>
                  </a:cubicBezTo>
                  <a:cubicBezTo>
                    <a:pt x="3708" y="2928"/>
                    <a:pt x="3724" y="2934"/>
                    <a:pt x="3742" y="2937"/>
                  </a:cubicBezTo>
                  <a:cubicBezTo>
                    <a:pt x="3751" y="2939"/>
                    <a:pt x="3761" y="2940"/>
                    <a:pt x="3770" y="2940"/>
                  </a:cubicBezTo>
                  <a:cubicBezTo>
                    <a:pt x="3778" y="2940"/>
                    <a:pt x="3785" y="2939"/>
                    <a:pt x="3793" y="2938"/>
                  </a:cubicBezTo>
                  <a:lnTo>
                    <a:pt x="5770" y="2608"/>
                  </a:lnTo>
                  <a:cubicBezTo>
                    <a:pt x="5782" y="2606"/>
                    <a:pt x="5794" y="2601"/>
                    <a:pt x="5804" y="2596"/>
                  </a:cubicBezTo>
                  <a:cubicBezTo>
                    <a:pt x="5824" y="2583"/>
                    <a:pt x="5831" y="2570"/>
                    <a:pt x="5826" y="2553"/>
                  </a:cubicBezTo>
                  <a:cubicBezTo>
                    <a:pt x="5821" y="2536"/>
                    <a:pt x="5810" y="2522"/>
                    <a:pt x="5790" y="2510"/>
                  </a:cubicBezTo>
                  <a:cubicBezTo>
                    <a:pt x="5779" y="2505"/>
                    <a:pt x="5766" y="2499"/>
                    <a:pt x="5751" y="2496"/>
                  </a:cubicBezTo>
                  <a:cubicBezTo>
                    <a:pt x="5743" y="2494"/>
                    <a:pt x="5735" y="2493"/>
                    <a:pt x="5727" y="2493"/>
                  </a:cubicBezTo>
                  <a:close/>
                  <a:moveTo>
                    <a:pt x="4970" y="2963"/>
                  </a:moveTo>
                  <a:cubicBezTo>
                    <a:pt x="4974" y="2963"/>
                    <a:pt x="4978" y="2963"/>
                    <a:pt x="4982" y="2963"/>
                  </a:cubicBezTo>
                  <a:cubicBezTo>
                    <a:pt x="5019" y="2966"/>
                    <a:pt x="5056" y="2978"/>
                    <a:pt x="5093" y="2999"/>
                  </a:cubicBezTo>
                  <a:cubicBezTo>
                    <a:pt x="5130" y="3020"/>
                    <a:pt x="5152" y="3043"/>
                    <a:pt x="5156" y="3064"/>
                  </a:cubicBezTo>
                  <a:cubicBezTo>
                    <a:pt x="5162" y="3087"/>
                    <a:pt x="5147" y="3107"/>
                    <a:pt x="5111" y="3128"/>
                  </a:cubicBezTo>
                  <a:lnTo>
                    <a:pt x="4853" y="3277"/>
                  </a:lnTo>
                  <a:cubicBezTo>
                    <a:pt x="4821" y="3295"/>
                    <a:pt x="4788" y="3304"/>
                    <a:pt x="4753" y="3304"/>
                  </a:cubicBezTo>
                  <a:cubicBezTo>
                    <a:pt x="4750" y="3304"/>
                    <a:pt x="4746" y="3304"/>
                    <a:pt x="4742" y="3304"/>
                  </a:cubicBezTo>
                  <a:cubicBezTo>
                    <a:pt x="4705" y="3301"/>
                    <a:pt x="4667" y="3288"/>
                    <a:pt x="4629" y="3267"/>
                  </a:cubicBezTo>
                  <a:cubicBezTo>
                    <a:pt x="4592" y="3246"/>
                    <a:pt x="4572" y="3224"/>
                    <a:pt x="4567" y="3203"/>
                  </a:cubicBezTo>
                  <a:cubicBezTo>
                    <a:pt x="4562" y="3180"/>
                    <a:pt x="4578" y="3160"/>
                    <a:pt x="4614" y="3139"/>
                  </a:cubicBezTo>
                  <a:lnTo>
                    <a:pt x="4871" y="2990"/>
                  </a:lnTo>
                  <a:cubicBezTo>
                    <a:pt x="4904" y="2972"/>
                    <a:pt x="4936" y="2963"/>
                    <a:pt x="4970" y="2963"/>
                  </a:cubicBezTo>
                  <a:close/>
                  <a:moveTo>
                    <a:pt x="4929" y="2854"/>
                  </a:moveTo>
                  <a:cubicBezTo>
                    <a:pt x="4862" y="2854"/>
                    <a:pt x="4796" y="2872"/>
                    <a:pt x="4732" y="2909"/>
                  </a:cubicBezTo>
                  <a:lnTo>
                    <a:pt x="4474" y="3058"/>
                  </a:lnTo>
                  <a:cubicBezTo>
                    <a:pt x="4435" y="3081"/>
                    <a:pt x="4409" y="3104"/>
                    <a:pt x="4394" y="3127"/>
                  </a:cubicBezTo>
                  <a:cubicBezTo>
                    <a:pt x="4381" y="3151"/>
                    <a:pt x="4376" y="3175"/>
                    <a:pt x="4383" y="3197"/>
                  </a:cubicBezTo>
                  <a:cubicBezTo>
                    <a:pt x="4388" y="3221"/>
                    <a:pt x="4403" y="3243"/>
                    <a:pt x="4428" y="3266"/>
                  </a:cubicBezTo>
                  <a:cubicBezTo>
                    <a:pt x="4451" y="3288"/>
                    <a:pt x="4481" y="3310"/>
                    <a:pt x="4518" y="3331"/>
                  </a:cubicBezTo>
                  <a:cubicBezTo>
                    <a:pt x="4554" y="3351"/>
                    <a:pt x="4592" y="3369"/>
                    <a:pt x="4632" y="3383"/>
                  </a:cubicBezTo>
                  <a:cubicBezTo>
                    <a:pt x="4671" y="3398"/>
                    <a:pt x="4710" y="3405"/>
                    <a:pt x="4750" y="3410"/>
                  </a:cubicBezTo>
                  <a:cubicBezTo>
                    <a:pt x="4762" y="3411"/>
                    <a:pt x="4774" y="3411"/>
                    <a:pt x="4786" y="3411"/>
                  </a:cubicBezTo>
                  <a:cubicBezTo>
                    <a:pt x="4814" y="3411"/>
                    <a:pt x="4842" y="3409"/>
                    <a:pt x="4871" y="3403"/>
                  </a:cubicBezTo>
                  <a:cubicBezTo>
                    <a:pt x="4912" y="3394"/>
                    <a:pt x="4951" y="3380"/>
                    <a:pt x="4991" y="3356"/>
                  </a:cubicBezTo>
                  <a:lnTo>
                    <a:pt x="5249" y="3207"/>
                  </a:lnTo>
                  <a:cubicBezTo>
                    <a:pt x="5288" y="3185"/>
                    <a:pt x="5315" y="3161"/>
                    <a:pt x="5329" y="3139"/>
                  </a:cubicBezTo>
                  <a:cubicBezTo>
                    <a:pt x="5343" y="3115"/>
                    <a:pt x="5347" y="3091"/>
                    <a:pt x="5341" y="3069"/>
                  </a:cubicBezTo>
                  <a:cubicBezTo>
                    <a:pt x="5334" y="3045"/>
                    <a:pt x="5320" y="3023"/>
                    <a:pt x="5295" y="3000"/>
                  </a:cubicBezTo>
                  <a:cubicBezTo>
                    <a:pt x="5270" y="2978"/>
                    <a:pt x="5241" y="2955"/>
                    <a:pt x="5205" y="2935"/>
                  </a:cubicBezTo>
                  <a:cubicBezTo>
                    <a:pt x="5130" y="2892"/>
                    <a:pt x="5053" y="2866"/>
                    <a:pt x="4972" y="2856"/>
                  </a:cubicBezTo>
                  <a:cubicBezTo>
                    <a:pt x="4958" y="2854"/>
                    <a:pt x="4943" y="2854"/>
                    <a:pt x="4929" y="2854"/>
                  </a:cubicBezTo>
                  <a:close/>
                  <a:moveTo>
                    <a:pt x="5581" y="3315"/>
                  </a:moveTo>
                  <a:cubicBezTo>
                    <a:pt x="5569" y="3315"/>
                    <a:pt x="5557" y="3316"/>
                    <a:pt x="5546" y="3318"/>
                  </a:cubicBezTo>
                  <a:cubicBezTo>
                    <a:pt x="5526" y="3321"/>
                    <a:pt x="5510" y="3327"/>
                    <a:pt x="5498" y="3333"/>
                  </a:cubicBezTo>
                  <a:cubicBezTo>
                    <a:pt x="5486" y="3340"/>
                    <a:pt x="5477" y="3349"/>
                    <a:pt x="5472" y="3360"/>
                  </a:cubicBezTo>
                  <a:cubicBezTo>
                    <a:pt x="5466" y="3372"/>
                    <a:pt x="5466" y="3384"/>
                    <a:pt x="5471" y="3398"/>
                  </a:cubicBezTo>
                  <a:lnTo>
                    <a:pt x="5674" y="3862"/>
                  </a:lnTo>
                  <a:cubicBezTo>
                    <a:pt x="5677" y="3868"/>
                    <a:pt x="5683" y="3875"/>
                    <a:pt x="5696" y="3882"/>
                  </a:cubicBezTo>
                  <a:cubicBezTo>
                    <a:pt x="5716" y="3894"/>
                    <a:pt x="5745" y="3901"/>
                    <a:pt x="5781" y="3903"/>
                  </a:cubicBezTo>
                  <a:cubicBezTo>
                    <a:pt x="5788" y="3904"/>
                    <a:pt x="5794" y="3904"/>
                    <a:pt x="5800" y="3904"/>
                  </a:cubicBezTo>
                  <a:cubicBezTo>
                    <a:pt x="5829" y="3904"/>
                    <a:pt x="5853" y="3897"/>
                    <a:pt x="5874" y="3886"/>
                  </a:cubicBezTo>
                  <a:cubicBezTo>
                    <a:pt x="5897" y="3872"/>
                    <a:pt x="5905" y="3857"/>
                    <a:pt x="5895" y="3840"/>
                  </a:cubicBezTo>
                  <a:lnTo>
                    <a:pt x="5733" y="3470"/>
                  </a:lnTo>
                  <a:lnTo>
                    <a:pt x="6376" y="3563"/>
                  </a:lnTo>
                  <a:cubicBezTo>
                    <a:pt x="6384" y="3564"/>
                    <a:pt x="6391" y="3565"/>
                    <a:pt x="6398" y="3565"/>
                  </a:cubicBezTo>
                  <a:cubicBezTo>
                    <a:pt x="6420" y="3565"/>
                    <a:pt x="6439" y="3560"/>
                    <a:pt x="6455" y="3551"/>
                  </a:cubicBezTo>
                  <a:cubicBezTo>
                    <a:pt x="6480" y="3536"/>
                    <a:pt x="6490" y="3518"/>
                    <a:pt x="6486" y="3497"/>
                  </a:cubicBezTo>
                  <a:cubicBezTo>
                    <a:pt x="6483" y="3475"/>
                    <a:pt x="6470" y="3458"/>
                    <a:pt x="6450" y="3447"/>
                  </a:cubicBezTo>
                  <a:cubicBezTo>
                    <a:pt x="6438" y="3439"/>
                    <a:pt x="6425" y="3436"/>
                    <a:pt x="6414" y="3435"/>
                  </a:cubicBezTo>
                  <a:lnTo>
                    <a:pt x="5611" y="3316"/>
                  </a:lnTo>
                  <a:cubicBezTo>
                    <a:pt x="5601" y="3315"/>
                    <a:pt x="5591" y="3315"/>
                    <a:pt x="5581" y="3315"/>
                  </a:cubicBezTo>
                  <a:close/>
                  <a:moveTo>
                    <a:pt x="7206" y="3425"/>
                  </a:moveTo>
                  <a:cubicBezTo>
                    <a:pt x="7200" y="3425"/>
                    <a:pt x="7193" y="3426"/>
                    <a:pt x="7186" y="3427"/>
                  </a:cubicBezTo>
                  <a:cubicBezTo>
                    <a:pt x="7156" y="3430"/>
                    <a:pt x="7133" y="3438"/>
                    <a:pt x="7112" y="3449"/>
                  </a:cubicBezTo>
                  <a:cubicBezTo>
                    <a:pt x="7089" y="3463"/>
                    <a:pt x="7075" y="3478"/>
                    <a:pt x="7070" y="3494"/>
                  </a:cubicBezTo>
                  <a:cubicBezTo>
                    <a:pt x="7064" y="3510"/>
                    <a:pt x="7072" y="3525"/>
                    <a:pt x="7094" y="3537"/>
                  </a:cubicBezTo>
                  <a:lnTo>
                    <a:pt x="7390" y="3708"/>
                  </a:lnTo>
                  <a:lnTo>
                    <a:pt x="6348" y="4311"/>
                  </a:lnTo>
                  <a:cubicBezTo>
                    <a:pt x="6327" y="4323"/>
                    <a:pt x="6323" y="4338"/>
                    <a:pt x="6333" y="4356"/>
                  </a:cubicBezTo>
                  <a:cubicBezTo>
                    <a:pt x="6344" y="4374"/>
                    <a:pt x="6362" y="4391"/>
                    <a:pt x="6388" y="4405"/>
                  </a:cubicBezTo>
                  <a:cubicBezTo>
                    <a:pt x="6413" y="4420"/>
                    <a:pt x="6441" y="4430"/>
                    <a:pt x="6474" y="4436"/>
                  </a:cubicBezTo>
                  <a:cubicBezTo>
                    <a:pt x="6485" y="4438"/>
                    <a:pt x="6496" y="4440"/>
                    <a:pt x="6506" y="4440"/>
                  </a:cubicBezTo>
                  <a:cubicBezTo>
                    <a:pt x="6523" y="4440"/>
                    <a:pt x="6538" y="4436"/>
                    <a:pt x="6550" y="4428"/>
                  </a:cubicBezTo>
                  <a:lnTo>
                    <a:pt x="7593" y="3825"/>
                  </a:lnTo>
                  <a:lnTo>
                    <a:pt x="7888" y="3997"/>
                  </a:lnTo>
                  <a:cubicBezTo>
                    <a:pt x="7906" y="4006"/>
                    <a:pt x="7925" y="4011"/>
                    <a:pt x="7947" y="4011"/>
                  </a:cubicBezTo>
                  <a:cubicBezTo>
                    <a:pt x="7952" y="4011"/>
                    <a:pt x="7958" y="4011"/>
                    <a:pt x="7965" y="4010"/>
                  </a:cubicBezTo>
                  <a:cubicBezTo>
                    <a:pt x="7994" y="4007"/>
                    <a:pt x="8019" y="3998"/>
                    <a:pt x="8042" y="3984"/>
                  </a:cubicBezTo>
                  <a:cubicBezTo>
                    <a:pt x="8063" y="3973"/>
                    <a:pt x="8075" y="3959"/>
                    <a:pt x="8082" y="3943"/>
                  </a:cubicBezTo>
                  <a:cubicBezTo>
                    <a:pt x="8089" y="3927"/>
                    <a:pt x="8081" y="3912"/>
                    <a:pt x="8057" y="3899"/>
                  </a:cubicBezTo>
                  <a:lnTo>
                    <a:pt x="7263" y="3440"/>
                  </a:lnTo>
                  <a:cubicBezTo>
                    <a:pt x="7246" y="3430"/>
                    <a:pt x="7227" y="3425"/>
                    <a:pt x="7206" y="34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728;p56">
              <a:extLst>
                <a:ext uri="{FF2B5EF4-FFF2-40B4-BE49-F238E27FC236}">
                  <a16:creationId xmlns:a16="http://schemas.microsoft.com/office/drawing/2014/main" id="{1319D28A-8B5C-37F2-8FDF-927652AF76B5}"/>
                </a:ext>
              </a:extLst>
            </p:cNvPr>
            <p:cNvSpPr/>
            <p:nvPr/>
          </p:nvSpPr>
          <p:spPr>
            <a:xfrm>
              <a:off x="-3633216" y="4299834"/>
              <a:ext cx="464406" cy="271358"/>
            </a:xfrm>
            <a:custGeom>
              <a:avLst/>
              <a:gdLst/>
              <a:ahLst/>
              <a:cxnLst/>
              <a:rect l="l" t="t" r="r" b="b"/>
              <a:pathLst>
                <a:path w="7585" h="4432" extrusionOk="0">
                  <a:moveTo>
                    <a:pt x="622" y="444"/>
                  </a:moveTo>
                  <a:cubicBezTo>
                    <a:pt x="632" y="444"/>
                    <a:pt x="641" y="444"/>
                    <a:pt x="651" y="445"/>
                  </a:cubicBezTo>
                  <a:cubicBezTo>
                    <a:pt x="725" y="451"/>
                    <a:pt x="796" y="475"/>
                    <a:pt x="867" y="515"/>
                  </a:cubicBezTo>
                  <a:cubicBezTo>
                    <a:pt x="942" y="558"/>
                    <a:pt x="981" y="601"/>
                    <a:pt x="988" y="644"/>
                  </a:cubicBezTo>
                  <a:cubicBezTo>
                    <a:pt x="995" y="686"/>
                    <a:pt x="957" y="731"/>
                    <a:pt x="875" y="778"/>
                  </a:cubicBezTo>
                  <a:lnTo>
                    <a:pt x="846" y="796"/>
                  </a:lnTo>
                  <a:cubicBezTo>
                    <a:pt x="770" y="840"/>
                    <a:pt x="696" y="861"/>
                    <a:pt x="622" y="861"/>
                  </a:cubicBezTo>
                  <a:cubicBezTo>
                    <a:pt x="618" y="861"/>
                    <a:pt x="614" y="861"/>
                    <a:pt x="611" y="861"/>
                  </a:cubicBezTo>
                  <a:cubicBezTo>
                    <a:pt x="534" y="859"/>
                    <a:pt x="460" y="837"/>
                    <a:pt x="386" y="794"/>
                  </a:cubicBezTo>
                  <a:cubicBezTo>
                    <a:pt x="312" y="752"/>
                    <a:pt x="273" y="708"/>
                    <a:pt x="269" y="664"/>
                  </a:cubicBezTo>
                  <a:cubicBezTo>
                    <a:pt x="265" y="619"/>
                    <a:pt x="302" y="574"/>
                    <a:pt x="381" y="528"/>
                  </a:cubicBezTo>
                  <a:lnTo>
                    <a:pt x="427" y="501"/>
                  </a:lnTo>
                  <a:cubicBezTo>
                    <a:pt x="494" y="463"/>
                    <a:pt x="558" y="444"/>
                    <a:pt x="622" y="444"/>
                  </a:cubicBezTo>
                  <a:close/>
                  <a:moveTo>
                    <a:pt x="1083" y="1"/>
                  </a:moveTo>
                  <a:cubicBezTo>
                    <a:pt x="1030" y="1"/>
                    <a:pt x="975" y="7"/>
                    <a:pt x="921" y="19"/>
                  </a:cubicBezTo>
                  <a:cubicBezTo>
                    <a:pt x="848" y="34"/>
                    <a:pt x="775" y="64"/>
                    <a:pt x="703" y="105"/>
                  </a:cubicBezTo>
                  <a:lnTo>
                    <a:pt x="187" y="404"/>
                  </a:lnTo>
                  <a:cubicBezTo>
                    <a:pt x="115" y="445"/>
                    <a:pt x="66" y="487"/>
                    <a:pt x="37" y="529"/>
                  </a:cubicBezTo>
                  <a:cubicBezTo>
                    <a:pt x="10" y="571"/>
                    <a:pt x="0" y="612"/>
                    <a:pt x="8" y="653"/>
                  </a:cubicBezTo>
                  <a:cubicBezTo>
                    <a:pt x="16" y="693"/>
                    <a:pt x="39" y="734"/>
                    <a:pt x="78" y="772"/>
                  </a:cubicBezTo>
                  <a:cubicBezTo>
                    <a:pt x="117" y="811"/>
                    <a:pt x="168" y="849"/>
                    <a:pt x="230" y="885"/>
                  </a:cubicBezTo>
                  <a:cubicBezTo>
                    <a:pt x="292" y="921"/>
                    <a:pt x="356" y="949"/>
                    <a:pt x="424" y="971"/>
                  </a:cubicBezTo>
                  <a:cubicBezTo>
                    <a:pt x="490" y="994"/>
                    <a:pt x="560" y="1007"/>
                    <a:pt x="630" y="1012"/>
                  </a:cubicBezTo>
                  <a:cubicBezTo>
                    <a:pt x="645" y="1013"/>
                    <a:pt x="661" y="1013"/>
                    <a:pt x="677" y="1013"/>
                  </a:cubicBezTo>
                  <a:cubicBezTo>
                    <a:pt x="732" y="1013"/>
                    <a:pt x="788" y="1007"/>
                    <a:pt x="845" y="995"/>
                  </a:cubicBezTo>
                  <a:cubicBezTo>
                    <a:pt x="918" y="979"/>
                    <a:pt x="990" y="950"/>
                    <a:pt x="1062" y="908"/>
                  </a:cubicBezTo>
                  <a:lnTo>
                    <a:pt x="1095" y="890"/>
                  </a:lnTo>
                  <a:cubicBezTo>
                    <a:pt x="1163" y="851"/>
                    <a:pt x="1210" y="811"/>
                    <a:pt x="1237" y="772"/>
                  </a:cubicBezTo>
                  <a:cubicBezTo>
                    <a:pt x="1263" y="734"/>
                    <a:pt x="1270" y="695"/>
                    <a:pt x="1263" y="658"/>
                  </a:cubicBezTo>
                  <a:cubicBezTo>
                    <a:pt x="1254" y="621"/>
                    <a:pt x="1231" y="585"/>
                    <a:pt x="1195" y="551"/>
                  </a:cubicBezTo>
                  <a:cubicBezTo>
                    <a:pt x="1159" y="516"/>
                    <a:pt x="1113" y="484"/>
                    <a:pt x="1059" y="452"/>
                  </a:cubicBezTo>
                  <a:cubicBezTo>
                    <a:pt x="1004" y="421"/>
                    <a:pt x="946" y="396"/>
                    <a:pt x="884" y="377"/>
                  </a:cubicBezTo>
                  <a:cubicBezTo>
                    <a:pt x="829" y="360"/>
                    <a:pt x="769" y="352"/>
                    <a:pt x="705" y="352"/>
                  </a:cubicBezTo>
                  <a:cubicBezTo>
                    <a:pt x="698" y="352"/>
                    <a:pt x="691" y="352"/>
                    <a:pt x="684" y="352"/>
                  </a:cubicBezTo>
                  <a:lnTo>
                    <a:pt x="908" y="224"/>
                  </a:lnTo>
                  <a:cubicBezTo>
                    <a:pt x="982" y="181"/>
                    <a:pt x="1057" y="159"/>
                    <a:pt x="1132" y="159"/>
                  </a:cubicBezTo>
                  <a:cubicBezTo>
                    <a:pt x="1136" y="159"/>
                    <a:pt x="1139" y="159"/>
                    <a:pt x="1143" y="159"/>
                  </a:cubicBezTo>
                  <a:cubicBezTo>
                    <a:pt x="1222" y="162"/>
                    <a:pt x="1300" y="185"/>
                    <a:pt x="1374" y="228"/>
                  </a:cubicBezTo>
                  <a:cubicBezTo>
                    <a:pt x="1406" y="246"/>
                    <a:pt x="1431" y="265"/>
                    <a:pt x="1453" y="285"/>
                  </a:cubicBezTo>
                  <a:cubicBezTo>
                    <a:pt x="1473" y="306"/>
                    <a:pt x="1488" y="326"/>
                    <a:pt x="1493" y="345"/>
                  </a:cubicBezTo>
                  <a:cubicBezTo>
                    <a:pt x="1500" y="365"/>
                    <a:pt x="1500" y="383"/>
                    <a:pt x="1493" y="403"/>
                  </a:cubicBezTo>
                  <a:cubicBezTo>
                    <a:pt x="1485" y="421"/>
                    <a:pt x="1470" y="437"/>
                    <a:pt x="1445" y="451"/>
                  </a:cubicBezTo>
                  <a:cubicBezTo>
                    <a:pt x="1417" y="468"/>
                    <a:pt x="1408" y="485"/>
                    <a:pt x="1420" y="503"/>
                  </a:cubicBezTo>
                  <a:cubicBezTo>
                    <a:pt x="1433" y="521"/>
                    <a:pt x="1453" y="538"/>
                    <a:pt x="1481" y="555"/>
                  </a:cubicBezTo>
                  <a:cubicBezTo>
                    <a:pt x="1514" y="573"/>
                    <a:pt x="1544" y="584"/>
                    <a:pt x="1571" y="587"/>
                  </a:cubicBezTo>
                  <a:cubicBezTo>
                    <a:pt x="1574" y="588"/>
                    <a:pt x="1578" y="588"/>
                    <a:pt x="1581" y="588"/>
                  </a:cubicBezTo>
                  <a:cubicBezTo>
                    <a:pt x="1605" y="588"/>
                    <a:pt x="1631" y="581"/>
                    <a:pt x="1659" y="565"/>
                  </a:cubicBezTo>
                  <a:cubicBezTo>
                    <a:pt x="1696" y="542"/>
                    <a:pt x="1725" y="516"/>
                    <a:pt x="1744" y="485"/>
                  </a:cubicBezTo>
                  <a:cubicBezTo>
                    <a:pt x="1765" y="453"/>
                    <a:pt x="1772" y="418"/>
                    <a:pt x="1767" y="380"/>
                  </a:cubicBezTo>
                  <a:cubicBezTo>
                    <a:pt x="1763" y="343"/>
                    <a:pt x="1742" y="302"/>
                    <a:pt x="1707" y="261"/>
                  </a:cubicBezTo>
                  <a:cubicBezTo>
                    <a:pt x="1671" y="219"/>
                    <a:pt x="1618" y="176"/>
                    <a:pt x="1545" y="135"/>
                  </a:cubicBezTo>
                  <a:cubicBezTo>
                    <a:pt x="1483" y="99"/>
                    <a:pt x="1417" y="69"/>
                    <a:pt x="1348" y="46"/>
                  </a:cubicBezTo>
                  <a:cubicBezTo>
                    <a:pt x="1279" y="22"/>
                    <a:pt x="1210" y="8"/>
                    <a:pt x="1138" y="3"/>
                  </a:cubicBezTo>
                  <a:cubicBezTo>
                    <a:pt x="1120" y="1"/>
                    <a:pt x="1101" y="1"/>
                    <a:pt x="1083" y="1"/>
                  </a:cubicBezTo>
                  <a:close/>
                  <a:moveTo>
                    <a:pt x="2207" y="553"/>
                  </a:moveTo>
                  <a:cubicBezTo>
                    <a:pt x="2187" y="553"/>
                    <a:pt x="2172" y="556"/>
                    <a:pt x="2161" y="562"/>
                  </a:cubicBezTo>
                  <a:lnTo>
                    <a:pt x="1890" y="719"/>
                  </a:lnTo>
                  <a:cubicBezTo>
                    <a:pt x="1873" y="729"/>
                    <a:pt x="1867" y="744"/>
                    <a:pt x="1876" y="762"/>
                  </a:cubicBezTo>
                  <a:cubicBezTo>
                    <a:pt x="1884" y="781"/>
                    <a:pt x="1902" y="798"/>
                    <a:pt x="1929" y="814"/>
                  </a:cubicBezTo>
                  <a:cubicBezTo>
                    <a:pt x="1957" y="829"/>
                    <a:pt x="1988" y="840"/>
                    <a:pt x="2020" y="845"/>
                  </a:cubicBezTo>
                  <a:cubicBezTo>
                    <a:pt x="2032" y="847"/>
                    <a:pt x="2043" y="848"/>
                    <a:pt x="2053" y="848"/>
                  </a:cubicBezTo>
                  <a:cubicBezTo>
                    <a:pt x="2071" y="848"/>
                    <a:pt x="2085" y="845"/>
                    <a:pt x="2097" y="838"/>
                  </a:cubicBezTo>
                  <a:lnTo>
                    <a:pt x="2264" y="742"/>
                  </a:lnTo>
                  <a:lnTo>
                    <a:pt x="2725" y="1008"/>
                  </a:lnTo>
                  <a:lnTo>
                    <a:pt x="2616" y="1073"/>
                  </a:lnTo>
                  <a:lnTo>
                    <a:pt x="1183" y="1281"/>
                  </a:lnTo>
                  <a:cubicBezTo>
                    <a:pt x="1165" y="1283"/>
                    <a:pt x="1150" y="1289"/>
                    <a:pt x="1136" y="1296"/>
                  </a:cubicBezTo>
                  <a:cubicBezTo>
                    <a:pt x="1109" y="1311"/>
                    <a:pt x="1100" y="1332"/>
                    <a:pt x="1111" y="1357"/>
                  </a:cubicBezTo>
                  <a:cubicBezTo>
                    <a:pt x="1120" y="1382"/>
                    <a:pt x="1141" y="1405"/>
                    <a:pt x="1174" y="1424"/>
                  </a:cubicBezTo>
                  <a:cubicBezTo>
                    <a:pt x="1197" y="1437"/>
                    <a:pt x="1221" y="1444"/>
                    <a:pt x="1245" y="1444"/>
                  </a:cubicBezTo>
                  <a:cubicBezTo>
                    <a:pt x="1251" y="1444"/>
                    <a:pt x="1258" y="1444"/>
                    <a:pt x="1264" y="1443"/>
                  </a:cubicBezTo>
                  <a:lnTo>
                    <a:pt x="2713" y="1212"/>
                  </a:lnTo>
                  <a:cubicBezTo>
                    <a:pt x="2740" y="1209"/>
                    <a:pt x="2766" y="1203"/>
                    <a:pt x="2792" y="1196"/>
                  </a:cubicBezTo>
                  <a:cubicBezTo>
                    <a:pt x="2819" y="1190"/>
                    <a:pt x="2839" y="1182"/>
                    <a:pt x="2855" y="1173"/>
                  </a:cubicBezTo>
                  <a:lnTo>
                    <a:pt x="3037" y="1068"/>
                  </a:lnTo>
                  <a:cubicBezTo>
                    <a:pt x="3053" y="1059"/>
                    <a:pt x="3056" y="1044"/>
                    <a:pt x="3050" y="1025"/>
                  </a:cubicBezTo>
                  <a:cubicBezTo>
                    <a:pt x="3043" y="1006"/>
                    <a:pt x="3028" y="992"/>
                    <a:pt x="3008" y="979"/>
                  </a:cubicBezTo>
                  <a:lnTo>
                    <a:pt x="2315" y="579"/>
                  </a:lnTo>
                  <a:cubicBezTo>
                    <a:pt x="2293" y="567"/>
                    <a:pt x="2266" y="559"/>
                    <a:pt x="2233" y="555"/>
                  </a:cubicBezTo>
                  <a:cubicBezTo>
                    <a:pt x="2224" y="554"/>
                    <a:pt x="2215" y="553"/>
                    <a:pt x="2207" y="553"/>
                  </a:cubicBezTo>
                  <a:close/>
                  <a:moveTo>
                    <a:pt x="3411" y="1450"/>
                  </a:moveTo>
                  <a:cubicBezTo>
                    <a:pt x="3417" y="1450"/>
                    <a:pt x="3424" y="1450"/>
                    <a:pt x="3430" y="1451"/>
                  </a:cubicBezTo>
                  <a:cubicBezTo>
                    <a:pt x="3492" y="1454"/>
                    <a:pt x="3553" y="1475"/>
                    <a:pt x="3616" y="1511"/>
                  </a:cubicBezTo>
                  <a:cubicBezTo>
                    <a:pt x="3678" y="1547"/>
                    <a:pt x="3713" y="1582"/>
                    <a:pt x="3720" y="1618"/>
                  </a:cubicBezTo>
                  <a:cubicBezTo>
                    <a:pt x="3725" y="1653"/>
                    <a:pt x="3697" y="1689"/>
                    <a:pt x="3633" y="1726"/>
                  </a:cubicBezTo>
                  <a:cubicBezTo>
                    <a:pt x="3575" y="1759"/>
                    <a:pt x="3517" y="1776"/>
                    <a:pt x="3460" y="1776"/>
                  </a:cubicBezTo>
                  <a:cubicBezTo>
                    <a:pt x="3455" y="1776"/>
                    <a:pt x="3450" y="1776"/>
                    <a:pt x="3445" y="1775"/>
                  </a:cubicBezTo>
                  <a:cubicBezTo>
                    <a:pt x="3383" y="1772"/>
                    <a:pt x="3321" y="1752"/>
                    <a:pt x="3259" y="1716"/>
                  </a:cubicBezTo>
                  <a:cubicBezTo>
                    <a:pt x="3197" y="1681"/>
                    <a:pt x="3162" y="1645"/>
                    <a:pt x="3157" y="1609"/>
                  </a:cubicBezTo>
                  <a:cubicBezTo>
                    <a:pt x="3151" y="1574"/>
                    <a:pt x="3179" y="1537"/>
                    <a:pt x="3243" y="1500"/>
                  </a:cubicBezTo>
                  <a:cubicBezTo>
                    <a:pt x="3301" y="1467"/>
                    <a:pt x="3356" y="1450"/>
                    <a:pt x="3411" y="1450"/>
                  </a:cubicBezTo>
                  <a:close/>
                  <a:moveTo>
                    <a:pt x="2868" y="1738"/>
                  </a:moveTo>
                  <a:cubicBezTo>
                    <a:pt x="2872" y="1738"/>
                    <a:pt x="2876" y="1738"/>
                    <a:pt x="2880" y="1738"/>
                  </a:cubicBezTo>
                  <a:cubicBezTo>
                    <a:pt x="2956" y="1741"/>
                    <a:pt x="3030" y="1764"/>
                    <a:pt x="3104" y="1807"/>
                  </a:cubicBezTo>
                  <a:cubicBezTo>
                    <a:pt x="3176" y="1848"/>
                    <a:pt x="3215" y="1891"/>
                    <a:pt x="3220" y="1935"/>
                  </a:cubicBezTo>
                  <a:cubicBezTo>
                    <a:pt x="3224" y="1979"/>
                    <a:pt x="3188" y="2023"/>
                    <a:pt x="3112" y="2067"/>
                  </a:cubicBezTo>
                  <a:lnTo>
                    <a:pt x="3079" y="2086"/>
                  </a:lnTo>
                  <a:cubicBezTo>
                    <a:pt x="3003" y="2130"/>
                    <a:pt x="2927" y="2151"/>
                    <a:pt x="2853" y="2151"/>
                  </a:cubicBezTo>
                  <a:cubicBezTo>
                    <a:pt x="2851" y="2151"/>
                    <a:pt x="2849" y="2151"/>
                    <a:pt x="2847" y="2151"/>
                  </a:cubicBezTo>
                  <a:cubicBezTo>
                    <a:pt x="2770" y="2150"/>
                    <a:pt x="2695" y="2128"/>
                    <a:pt x="2621" y="2085"/>
                  </a:cubicBezTo>
                  <a:cubicBezTo>
                    <a:pt x="2550" y="2043"/>
                    <a:pt x="2511" y="2000"/>
                    <a:pt x="2506" y="1955"/>
                  </a:cubicBezTo>
                  <a:cubicBezTo>
                    <a:pt x="2501" y="1910"/>
                    <a:pt x="2538" y="1864"/>
                    <a:pt x="2617" y="1819"/>
                  </a:cubicBezTo>
                  <a:lnTo>
                    <a:pt x="2650" y="1800"/>
                  </a:lnTo>
                  <a:cubicBezTo>
                    <a:pt x="2723" y="1758"/>
                    <a:pt x="2795" y="1738"/>
                    <a:pt x="2868" y="1738"/>
                  </a:cubicBezTo>
                  <a:close/>
                  <a:moveTo>
                    <a:pt x="3356" y="1295"/>
                  </a:moveTo>
                  <a:cubicBezTo>
                    <a:pt x="3317" y="1295"/>
                    <a:pt x="3278" y="1298"/>
                    <a:pt x="3239" y="1306"/>
                  </a:cubicBezTo>
                  <a:cubicBezTo>
                    <a:pt x="3179" y="1317"/>
                    <a:pt x="3121" y="1339"/>
                    <a:pt x="3064" y="1372"/>
                  </a:cubicBezTo>
                  <a:cubicBezTo>
                    <a:pt x="2989" y="1416"/>
                    <a:pt x="2945" y="1460"/>
                    <a:pt x="2932" y="1505"/>
                  </a:cubicBezTo>
                  <a:cubicBezTo>
                    <a:pt x="2921" y="1550"/>
                    <a:pt x="2932" y="1594"/>
                    <a:pt x="2969" y="1637"/>
                  </a:cubicBezTo>
                  <a:cubicBezTo>
                    <a:pt x="2898" y="1617"/>
                    <a:pt x="2827" y="1606"/>
                    <a:pt x="2755" y="1606"/>
                  </a:cubicBezTo>
                  <a:cubicBezTo>
                    <a:pt x="2734" y="1606"/>
                    <a:pt x="2713" y="1607"/>
                    <a:pt x="2693" y="1609"/>
                  </a:cubicBezTo>
                  <a:cubicBezTo>
                    <a:pt x="2598" y="1615"/>
                    <a:pt x="2505" y="1646"/>
                    <a:pt x="2412" y="1699"/>
                  </a:cubicBezTo>
                  <a:lnTo>
                    <a:pt x="2392" y="1711"/>
                  </a:lnTo>
                  <a:cubicBezTo>
                    <a:pt x="2326" y="1749"/>
                    <a:pt x="2280" y="1788"/>
                    <a:pt x="2257" y="1828"/>
                  </a:cubicBezTo>
                  <a:cubicBezTo>
                    <a:pt x="2233" y="1868"/>
                    <a:pt x="2226" y="1907"/>
                    <a:pt x="2238" y="1948"/>
                  </a:cubicBezTo>
                  <a:cubicBezTo>
                    <a:pt x="2247" y="1987"/>
                    <a:pt x="2273" y="2026"/>
                    <a:pt x="2313" y="2065"/>
                  </a:cubicBezTo>
                  <a:cubicBezTo>
                    <a:pt x="2353" y="2103"/>
                    <a:pt x="2403" y="2140"/>
                    <a:pt x="2465" y="2175"/>
                  </a:cubicBezTo>
                  <a:cubicBezTo>
                    <a:pt x="2526" y="2210"/>
                    <a:pt x="2589" y="2239"/>
                    <a:pt x="2655" y="2263"/>
                  </a:cubicBezTo>
                  <a:cubicBezTo>
                    <a:pt x="2722" y="2286"/>
                    <a:pt x="2789" y="2300"/>
                    <a:pt x="2858" y="2306"/>
                  </a:cubicBezTo>
                  <a:cubicBezTo>
                    <a:pt x="2878" y="2307"/>
                    <a:pt x="2898" y="2308"/>
                    <a:pt x="2917" y="2308"/>
                  </a:cubicBezTo>
                  <a:cubicBezTo>
                    <a:pt x="2966" y="2308"/>
                    <a:pt x="3015" y="2303"/>
                    <a:pt x="3064" y="2294"/>
                  </a:cubicBezTo>
                  <a:cubicBezTo>
                    <a:pt x="3133" y="2280"/>
                    <a:pt x="3200" y="2255"/>
                    <a:pt x="3267" y="2217"/>
                  </a:cubicBezTo>
                  <a:lnTo>
                    <a:pt x="3288" y="2204"/>
                  </a:lnTo>
                  <a:cubicBezTo>
                    <a:pt x="3381" y="2150"/>
                    <a:pt x="3432" y="2097"/>
                    <a:pt x="3445" y="2042"/>
                  </a:cubicBezTo>
                  <a:cubicBezTo>
                    <a:pt x="3457" y="1988"/>
                    <a:pt x="3440" y="1935"/>
                    <a:pt x="3395" y="1883"/>
                  </a:cubicBezTo>
                  <a:lnTo>
                    <a:pt x="3395" y="1883"/>
                  </a:lnTo>
                  <a:cubicBezTo>
                    <a:pt x="3453" y="1899"/>
                    <a:pt x="3511" y="1907"/>
                    <a:pt x="3571" y="1907"/>
                  </a:cubicBezTo>
                  <a:cubicBezTo>
                    <a:pt x="3589" y="1907"/>
                    <a:pt x="3606" y="1906"/>
                    <a:pt x="3624" y="1905"/>
                  </a:cubicBezTo>
                  <a:cubicBezTo>
                    <a:pt x="3703" y="1898"/>
                    <a:pt x="3780" y="1873"/>
                    <a:pt x="3856" y="1829"/>
                  </a:cubicBezTo>
                  <a:cubicBezTo>
                    <a:pt x="3912" y="1797"/>
                    <a:pt x="3950" y="1763"/>
                    <a:pt x="3970" y="1728"/>
                  </a:cubicBezTo>
                  <a:cubicBezTo>
                    <a:pt x="3990" y="1693"/>
                    <a:pt x="3994" y="1659"/>
                    <a:pt x="3984" y="1624"/>
                  </a:cubicBezTo>
                  <a:cubicBezTo>
                    <a:pt x="3973" y="1589"/>
                    <a:pt x="3950" y="1556"/>
                    <a:pt x="3913" y="1521"/>
                  </a:cubicBezTo>
                  <a:cubicBezTo>
                    <a:pt x="3876" y="1487"/>
                    <a:pt x="3829" y="1453"/>
                    <a:pt x="3773" y="1421"/>
                  </a:cubicBezTo>
                  <a:cubicBezTo>
                    <a:pt x="3715" y="1387"/>
                    <a:pt x="3657" y="1360"/>
                    <a:pt x="3597" y="1338"/>
                  </a:cubicBezTo>
                  <a:cubicBezTo>
                    <a:pt x="3538" y="1318"/>
                    <a:pt x="3479" y="1305"/>
                    <a:pt x="3419" y="1298"/>
                  </a:cubicBezTo>
                  <a:cubicBezTo>
                    <a:pt x="3398" y="1296"/>
                    <a:pt x="3377" y="1295"/>
                    <a:pt x="3356" y="1295"/>
                  </a:cubicBezTo>
                  <a:close/>
                  <a:moveTo>
                    <a:pt x="3670" y="2296"/>
                  </a:moveTo>
                  <a:cubicBezTo>
                    <a:pt x="3668" y="2296"/>
                    <a:pt x="3665" y="2297"/>
                    <a:pt x="3662" y="2297"/>
                  </a:cubicBezTo>
                  <a:cubicBezTo>
                    <a:pt x="3635" y="2299"/>
                    <a:pt x="3609" y="2306"/>
                    <a:pt x="3587" y="2319"/>
                  </a:cubicBezTo>
                  <a:cubicBezTo>
                    <a:pt x="3563" y="2333"/>
                    <a:pt x="3551" y="2347"/>
                    <a:pt x="3548" y="2362"/>
                  </a:cubicBezTo>
                  <a:cubicBezTo>
                    <a:pt x="3547" y="2378"/>
                    <a:pt x="3556" y="2391"/>
                    <a:pt x="3575" y="2402"/>
                  </a:cubicBezTo>
                  <a:lnTo>
                    <a:pt x="3802" y="2533"/>
                  </a:lnTo>
                  <a:lnTo>
                    <a:pt x="3596" y="2652"/>
                  </a:lnTo>
                  <a:cubicBezTo>
                    <a:pt x="3578" y="2663"/>
                    <a:pt x="3572" y="2675"/>
                    <a:pt x="3578" y="2692"/>
                  </a:cubicBezTo>
                  <a:cubicBezTo>
                    <a:pt x="3583" y="2708"/>
                    <a:pt x="3599" y="2723"/>
                    <a:pt x="3623" y="2738"/>
                  </a:cubicBezTo>
                  <a:cubicBezTo>
                    <a:pt x="3649" y="2753"/>
                    <a:pt x="3676" y="2762"/>
                    <a:pt x="3703" y="2764"/>
                  </a:cubicBezTo>
                  <a:cubicBezTo>
                    <a:pt x="3708" y="2764"/>
                    <a:pt x="3713" y="2765"/>
                    <a:pt x="3718" y="2765"/>
                  </a:cubicBezTo>
                  <a:cubicBezTo>
                    <a:pt x="3738" y="2765"/>
                    <a:pt x="3755" y="2761"/>
                    <a:pt x="3769" y="2753"/>
                  </a:cubicBezTo>
                  <a:lnTo>
                    <a:pt x="3975" y="2633"/>
                  </a:lnTo>
                  <a:lnTo>
                    <a:pt x="4199" y="2763"/>
                  </a:lnTo>
                  <a:cubicBezTo>
                    <a:pt x="4217" y="2773"/>
                    <a:pt x="4241" y="2779"/>
                    <a:pt x="4268" y="2779"/>
                  </a:cubicBezTo>
                  <a:cubicBezTo>
                    <a:pt x="4296" y="2777"/>
                    <a:pt x="4322" y="2771"/>
                    <a:pt x="4346" y="2757"/>
                  </a:cubicBezTo>
                  <a:cubicBezTo>
                    <a:pt x="4368" y="2744"/>
                    <a:pt x="4381" y="2729"/>
                    <a:pt x="4382" y="2712"/>
                  </a:cubicBezTo>
                  <a:cubicBezTo>
                    <a:pt x="4384" y="2695"/>
                    <a:pt x="4375" y="2682"/>
                    <a:pt x="4357" y="2672"/>
                  </a:cubicBezTo>
                  <a:lnTo>
                    <a:pt x="4133" y="2542"/>
                  </a:lnTo>
                  <a:lnTo>
                    <a:pt x="4337" y="2424"/>
                  </a:lnTo>
                  <a:cubicBezTo>
                    <a:pt x="4354" y="2415"/>
                    <a:pt x="4360" y="2401"/>
                    <a:pt x="4357" y="2386"/>
                  </a:cubicBezTo>
                  <a:cubicBezTo>
                    <a:pt x="4354" y="2370"/>
                    <a:pt x="4339" y="2354"/>
                    <a:pt x="4313" y="2339"/>
                  </a:cubicBezTo>
                  <a:cubicBezTo>
                    <a:pt x="4288" y="2325"/>
                    <a:pt x="4261" y="2316"/>
                    <a:pt x="4232" y="2314"/>
                  </a:cubicBezTo>
                  <a:cubicBezTo>
                    <a:pt x="4226" y="2313"/>
                    <a:pt x="4221" y="2313"/>
                    <a:pt x="4215" y="2313"/>
                  </a:cubicBezTo>
                  <a:cubicBezTo>
                    <a:pt x="4194" y="2313"/>
                    <a:pt x="4177" y="2316"/>
                    <a:pt x="4163" y="2324"/>
                  </a:cubicBezTo>
                  <a:lnTo>
                    <a:pt x="3959" y="2442"/>
                  </a:lnTo>
                  <a:lnTo>
                    <a:pt x="3733" y="2311"/>
                  </a:lnTo>
                  <a:cubicBezTo>
                    <a:pt x="3716" y="2301"/>
                    <a:pt x="3695" y="2296"/>
                    <a:pt x="3670" y="2296"/>
                  </a:cubicBezTo>
                  <a:close/>
                  <a:moveTo>
                    <a:pt x="5401" y="2407"/>
                  </a:moveTo>
                  <a:cubicBezTo>
                    <a:pt x="5396" y="2407"/>
                    <a:pt x="5392" y="2407"/>
                    <a:pt x="5387" y="2407"/>
                  </a:cubicBezTo>
                  <a:cubicBezTo>
                    <a:pt x="5370" y="2407"/>
                    <a:pt x="5355" y="2410"/>
                    <a:pt x="5343" y="2417"/>
                  </a:cubicBezTo>
                  <a:cubicBezTo>
                    <a:pt x="5335" y="2423"/>
                    <a:pt x="5329" y="2429"/>
                    <a:pt x="5324" y="2437"/>
                  </a:cubicBezTo>
                  <a:lnTo>
                    <a:pt x="5066" y="3052"/>
                  </a:lnTo>
                  <a:cubicBezTo>
                    <a:pt x="5065" y="3054"/>
                    <a:pt x="5064" y="3057"/>
                    <a:pt x="5062" y="3060"/>
                  </a:cubicBezTo>
                  <a:cubicBezTo>
                    <a:pt x="5060" y="3062"/>
                    <a:pt x="5056" y="3065"/>
                    <a:pt x="5053" y="3067"/>
                  </a:cubicBezTo>
                  <a:lnTo>
                    <a:pt x="4604" y="3327"/>
                  </a:lnTo>
                  <a:cubicBezTo>
                    <a:pt x="4584" y="3338"/>
                    <a:pt x="4579" y="3353"/>
                    <a:pt x="4590" y="3372"/>
                  </a:cubicBezTo>
                  <a:cubicBezTo>
                    <a:pt x="4601" y="3390"/>
                    <a:pt x="4619" y="3407"/>
                    <a:pt x="4645" y="3423"/>
                  </a:cubicBezTo>
                  <a:cubicBezTo>
                    <a:pt x="4671" y="3437"/>
                    <a:pt x="4700" y="3447"/>
                    <a:pt x="4733" y="3454"/>
                  </a:cubicBezTo>
                  <a:cubicBezTo>
                    <a:pt x="4744" y="3456"/>
                    <a:pt x="4754" y="3457"/>
                    <a:pt x="4764" y="3457"/>
                  </a:cubicBezTo>
                  <a:cubicBezTo>
                    <a:pt x="4782" y="3457"/>
                    <a:pt x="4798" y="3454"/>
                    <a:pt x="4811" y="3446"/>
                  </a:cubicBezTo>
                  <a:lnTo>
                    <a:pt x="5259" y="3187"/>
                  </a:lnTo>
                  <a:cubicBezTo>
                    <a:pt x="5266" y="3184"/>
                    <a:pt x="5274" y="3181"/>
                    <a:pt x="5283" y="3178"/>
                  </a:cubicBezTo>
                  <a:lnTo>
                    <a:pt x="6348" y="3029"/>
                  </a:lnTo>
                  <a:cubicBezTo>
                    <a:pt x="6357" y="3026"/>
                    <a:pt x="6364" y="3025"/>
                    <a:pt x="6368" y="3023"/>
                  </a:cubicBezTo>
                  <a:cubicBezTo>
                    <a:pt x="6373" y="3021"/>
                    <a:pt x="6377" y="3018"/>
                    <a:pt x="6380" y="3017"/>
                  </a:cubicBezTo>
                  <a:cubicBezTo>
                    <a:pt x="6393" y="3009"/>
                    <a:pt x="6398" y="3002"/>
                    <a:pt x="6400" y="2991"/>
                  </a:cubicBezTo>
                  <a:cubicBezTo>
                    <a:pt x="6401" y="2980"/>
                    <a:pt x="6398" y="2970"/>
                    <a:pt x="6393" y="2959"/>
                  </a:cubicBezTo>
                  <a:cubicBezTo>
                    <a:pt x="6388" y="2947"/>
                    <a:pt x="6379" y="2936"/>
                    <a:pt x="6367" y="2925"/>
                  </a:cubicBezTo>
                  <a:cubicBezTo>
                    <a:pt x="6356" y="2914"/>
                    <a:pt x="6343" y="2905"/>
                    <a:pt x="6330" y="2897"/>
                  </a:cubicBezTo>
                  <a:cubicBezTo>
                    <a:pt x="6308" y="2885"/>
                    <a:pt x="6284" y="2879"/>
                    <a:pt x="6256" y="2879"/>
                  </a:cubicBezTo>
                  <a:cubicBezTo>
                    <a:pt x="6245" y="2879"/>
                    <a:pt x="6232" y="2880"/>
                    <a:pt x="6219" y="2882"/>
                  </a:cubicBezTo>
                  <a:lnTo>
                    <a:pt x="5337" y="3023"/>
                  </a:lnTo>
                  <a:lnTo>
                    <a:pt x="5578" y="2512"/>
                  </a:lnTo>
                  <a:cubicBezTo>
                    <a:pt x="5582" y="2498"/>
                    <a:pt x="5584" y="2487"/>
                    <a:pt x="5581" y="2477"/>
                  </a:cubicBezTo>
                  <a:cubicBezTo>
                    <a:pt x="5579" y="2468"/>
                    <a:pt x="5569" y="2458"/>
                    <a:pt x="5552" y="2448"/>
                  </a:cubicBezTo>
                  <a:cubicBezTo>
                    <a:pt x="5537" y="2440"/>
                    <a:pt x="5521" y="2433"/>
                    <a:pt x="5503" y="2426"/>
                  </a:cubicBezTo>
                  <a:cubicBezTo>
                    <a:pt x="5484" y="2419"/>
                    <a:pt x="5465" y="2414"/>
                    <a:pt x="5445" y="2410"/>
                  </a:cubicBezTo>
                  <a:cubicBezTo>
                    <a:pt x="5430" y="2408"/>
                    <a:pt x="5415" y="2407"/>
                    <a:pt x="5401" y="2407"/>
                  </a:cubicBezTo>
                  <a:close/>
                  <a:moveTo>
                    <a:pt x="6451" y="3924"/>
                  </a:moveTo>
                  <a:cubicBezTo>
                    <a:pt x="6471" y="3924"/>
                    <a:pt x="6492" y="3927"/>
                    <a:pt x="6513" y="3933"/>
                  </a:cubicBezTo>
                  <a:cubicBezTo>
                    <a:pt x="6573" y="3947"/>
                    <a:pt x="6639" y="3977"/>
                    <a:pt x="6714" y="4019"/>
                  </a:cubicBezTo>
                  <a:lnTo>
                    <a:pt x="6772" y="4053"/>
                  </a:lnTo>
                  <a:lnTo>
                    <a:pt x="6699" y="4095"/>
                  </a:lnTo>
                  <a:cubicBezTo>
                    <a:pt x="6681" y="4105"/>
                    <a:pt x="6659" y="4113"/>
                    <a:pt x="6633" y="4116"/>
                  </a:cubicBezTo>
                  <a:cubicBezTo>
                    <a:pt x="6612" y="4120"/>
                    <a:pt x="6590" y="4121"/>
                    <a:pt x="6567" y="4121"/>
                  </a:cubicBezTo>
                  <a:cubicBezTo>
                    <a:pt x="6560" y="4121"/>
                    <a:pt x="6553" y="4121"/>
                    <a:pt x="6546" y="4121"/>
                  </a:cubicBezTo>
                  <a:cubicBezTo>
                    <a:pt x="6516" y="4119"/>
                    <a:pt x="6485" y="4113"/>
                    <a:pt x="6454" y="4105"/>
                  </a:cubicBezTo>
                  <a:cubicBezTo>
                    <a:pt x="6423" y="4097"/>
                    <a:pt x="6394" y="4085"/>
                    <a:pt x="6368" y="4070"/>
                  </a:cubicBezTo>
                  <a:cubicBezTo>
                    <a:pt x="6337" y="4051"/>
                    <a:pt x="6317" y="4032"/>
                    <a:pt x="6312" y="4010"/>
                  </a:cubicBezTo>
                  <a:cubicBezTo>
                    <a:pt x="6306" y="3989"/>
                    <a:pt x="6320" y="3970"/>
                    <a:pt x="6353" y="3951"/>
                  </a:cubicBezTo>
                  <a:cubicBezTo>
                    <a:pt x="6383" y="3933"/>
                    <a:pt x="6416" y="3924"/>
                    <a:pt x="6451" y="3924"/>
                  </a:cubicBezTo>
                  <a:close/>
                  <a:moveTo>
                    <a:pt x="6604" y="3426"/>
                  </a:moveTo>
                  <a:cubicBezTo>
                    <a:pt x="6600" y="3426"/>
                    <a:pt x="6596" y="3426"/>
                    <a:pt x="6591" y="3426"/>
                  </a:cubicBezTo>
                  <a:cubicBezTo>
                    <a:pt x="6482" y="3428"/>
                    <a:pt x="6377" y="3444"/>
                    <a:pt x="6275" y="3473"/>
                  </a:cubicBezTo>
                  <a:cubicBezTo>
                    <a:pt x="6173" y="3503"/>
                    <a:pt x="6079" y="3543"/>
                    <a:pt x="5991" y="3594"/>
                  </a:cubicBezTo>
                  <a:cubicBezTo>
                    <a:pt x="5889" y="3652"/>
                    <a:pt x="5817" y="3712"/>
                    <a:pt x="5775" y="3773"/>
                  </a:cubicBezTo>
                  <a:cubicBezTo>
                    <a:pt x="5732" y="3834"/>
                    <a:pt x="5713" y="3893"/>
                    <a:pt x="5716" y="3951"/>
                  </a:cubicBezTo>
                  <a:cubicBezTo>
                    <a:pt x="5719" y="4009"/>
                    <a:pt x="5743" y="4065"/>
                    <a:pt x="5787" y="4116"/>
                  </a:cubicBezTo>
                  <a:cubicBezTo>
                    <a:pt x="5831" y="4169"/>
                    <a:pt x="5889" y="4217"/>
                    <a:pt x="5963" y="4259"/>
                  </a:cubicBezTo>
                  <a:cubicBezTo>
                    <a:pt x="5996" y="4278"/>
                    <a:pt x="6035" y="4299"/>
                    <a:pt x="6080" y="4319"/>
                  </a:cubicBezTo>
                  <a:cubicBezTo>
                    <a:pt x="6124" y="4338"/>
                    <a:pt x="6168" y="4356"/>
                    <a:pt x="6212" y="4371"/>
                  </a:cubicBezTo>
                  <a:cubicBezTo>
                    <a:pt x="6255" y="4384"/>
                    <a:pt x="6296" y="4394"/>
                    <a:pt x="6332" y="4401"/>
                  </a:cubicBezTo>
                  <a:cubicBezTo>
                    <a:pt x="6347" y="4403"/>
                    <a:pt x="6359" y="4405"/>
                    <a:pt x="6371" y="4405"/>
                  </a:cubicBezTo>
                  <a:cubicBezTo>
                    <a:pt x="6388" y="4405"/>
                    <a:pt x="6402" y="4402"/>
                    <a:pt x="6412" y="4396"/>
                  </a:cubicBezTo>
                  <a:cubicBezTo>
                    <a:pt x="6421" y="4390"/>
                    <a:pt x="6428" y="4381"/>
                    <a:pt x="6432" y="4367"/>
                  </a:cubicBezTo>
                  <a:cubicBezTo>
                    <a:pt x="6437" y="4355"/>
                    <a:pt x="6431" y="4344"/>
                    <a:pt x="6414" y="4334"/>
                  </a:cubicBezTo>
                  <a:cubicBezTo>
                    <a:pt x="6404" y="4328"/>
                    <a:pt x="6389" y="4322"/>
                    <a:pt x="6371" y="4317"/>
                  </a:cubicBezTo>
                  <a:cubicBezTo>
                    <a:pt x="6352" y="4311"/>
                    <a:pt x="6330" y="4306"/>
                    <a:pt x="6303" y="4296"/>
                  </a:cubicBezTo>
                  <a:cubicBezTo>
                    <a:pt x="6275" y="4289"/>
                    <a:pt x="6244" y="4277"/>
                    <a:pt x="6210" y="4263"/>
                  </a:cubicBezTo>
                  <a:cubicBezTo>
                    <a:pt x="6177" y="4249"/>
                    <a:pt x="6139" y="4230"/>
                    <a:pt x="6099" y="4208"/>
                  </a:cubicBezTo>
                  <a:cubicBezTo>
                    <a:pt x="6013" y="4158"/>
                    <a:pt x="5955" y="4108"/>
                    <a:pt x="5923" y="4061"/>
                  </a:cubicBezTo>
                  <a:cubicBezTo>
                    <a:pt x="5893" y="4013"/>
                    <a:pt x="5882" y="3965"/>
                    <a:pt x="5892" y="3920"/>
                  </a:cubicBezTo>
                  <a:cubicBezTo>
                    <a:pt x="5902" y="3875"/>
                    <a:pt x="5929" y="3831"/>
                    <a:pt x="5972" y="3790"/>
                  </a:cubicBezTo>
                  <a:cubicBezTo>
                    <a:pt x="6016" y="3748"/>
                    <a:pt x="6069" y="3709"/>
                    <a:pt x="6132" y="3673"/>
                  </a:cubicBezTo>
                  <a:cubicBezTo>
                    <a:pt x="6199" y="3634"/>
                    <a:pt x="6271" y="3602"/>
                    <a:pt x="6349" y="3575"/>
                  </a:cubicBezTo>
                  <a:cubicBezTo>
                    <a:pt x="6427" y="3549"/>
                    <a:pt x="6509" y="3534"/>
                    <a:pt x="6596" y="3529"/>
                  </a:cubicBezTo>
                  <a:cubicBezTo>
                    <a:pt x="6611" y="3528"/>
                    <a:pt x="6627" y="3527"/>
                    <a:pt x="6642" y="3527"/>
                  </a:cubicBezTo>
                  <a:cubicBezTo>
                    <a:pt x="6714" y="3527"/>
                    <a:pt x="6788" y="3536"/>
                    <a:pt x="6864" y="3553"/>
                  </a:cubicBezTo>
                  <a:cubicBezTo>
                    <a:pt x="6957" y="3576"/>
                    <a:pt x="7052" y="3614"/>
                    <a:pt x="7150" y="3670"/>
                  </a:cubicBezTo>
                  <a:cubicBezTo>
                    <a:pt x="7320" y="3768"/>
                    <a:pt x="7402" y="3865"/>
                    <a:pt x="7396" y="3961"/>
                  </a:cubicBezTo>
                  <a:cubicBezTo>
                    <a:pt x="7391" y="4056"/>
                    <a:pt x="7308" y="4149"/>
                    <a:pt x="7150" y="4240"/>
                  </a:cubicBezTo>
                  <a:cubicBezTo>
                    <a:pt x="7125" y="4255"/>
                    <a:pt x="7096" y="4269"/>
                    <a:pt x="7063" y="4285"/>
                  </a:cubicBezTo>
                  <a:cubicBezTo>
                    <a:pt x="7030" y="4301"/>
                    <a:pt x="6996" y="4315"/>
                    <a:pt x="6961" y="4325"/>
                  </a:cubicBezTo>
                  <a:cubicBezTo>
                    <a:pt x="6927" y="4336"/>
                    <a:pt x="6892" y="4342"/>
                    <a:pt x="6859" y="4343"/>
                  </a:cubicBezTo>
                  <a:cubicBezTo>
                    <a:pt x="6857" y="4343"/>
                    <a:pt x="6854" y="4343"/>
                    <a:pt x="6852" y="4343"/>
                  </a:cubicBezTo>
                  <a:cubicBezTo>
                    <a:pt x="6821" y="4343"/>
                    <a:pt x="6794" y="4336"/>
                    <a:pt x="6770" y="4322"/>
                  </a:cubicBezTo>
                  <a:cubicBezTo>
                    <a:pt x="6748" y="4309"/>
                    <a:pt x="6736" y="4294"/>
                    <a:pt x="6735" y="4277"/>
                  </a:cubicBezTo>
                  <a:cubicBezTo>
                    <a:pt x="6735" y="4260"/>
                    <a:pt x="6746" y="4242"/>
                    <a:pt x="6771" y="4222"/>
                  </a:cubicBezTo>
                  <a:lnTo>
                    <a:pt x="7068" y="4050"/>
                  </a:lnTo>
                  <a:cubicBezTo>
                    <a:pt x="7107" y="4028"/>
                    <a:pt x="7133" y="4005"/>
                    <a:pt x="7146" y="3979"/>
                  </a:cubicBezTo>
                  <a:cubicBezTo>
                    <a:pt x="7160" y="3953"/>
                    <a:pt x="7162" y="3927"/>
                    <a:pt x="7155" y="3900"/>
                  </a:cubicBezTo>
                  <a:cubicBezTo>
                    <a:pt x="7148" y="3874"/>
                    <a:pt x="7132" y="3847"/>
                    <a:pt x="7105" y="3820"/>
                  </a:cubicBezTo>
                  <a:cubicBezTo>
                    <a:pt x="7079" y="3793"/>
                    <a:pt x="7044" y="3767"/>
                    <a:pt x="7001" y="3742"/>
                  </a:cubicBezTo>
                  <a:cubicBezTo>
                    <a:pt x="6971" y="3724"/>
                    <a:pt x="6936" y="3708"/>
                    <a:pt x="6898" y="3693"/>
                  </a:cubicBezTo>
                  <a:cubicBezTo>
                    <a:pt x="6861" y="3677"/>
                    <a:pt x="6825" y="3665"/>
                    <a:pt x="6790" y="3656"/>
                  </a:cubicBezTo>
                  <a:cubicBezTo>
                    <a:pt x="6755" y="3647"/>
                    <a:pt x="6724" y="3641"/>
                    <a:pt x="6696" y="3640"/>
                  </a:cubicBezTo>
                  <a:cubicBezTo>
                    <a:pt x="6692" y="3640"/>
                    <a:pt x="6689" y="3640"/>
                    <a:pt x="6685" y="3640"/>
                  </a:cubicBezTo>
                  <a:cubicBezTo>
                    <a:pt x="6661" y="3640"/>
                    <a:pt x="6643" y="3643"/>
                    <a:pt x="6632" y="3650"/>
                  </a:cubicBezTo>
                  <a:cubicBezTo>
                    <a:pt x="6618" y="3658"/>
                    <a:pt x="6608" y="3669"/>
                    <a:pt x="6600" y="3684"/>
                  </a:cubicBezTo>
                  <a:cubicBezTo>
                    <a:pt x="6592" y="3701"/>
                    <a:pt x="6596" y="3713"/>
                    <a:pt x="6611" y="3722"/>
                  </a:cubicBezTo>
                  <a:cubicBezTo>
                    <a:pt x="6619" y="3727"/>
                    <a:pt x="6630" y="3730"/>
                    <a:pt x="6644" y="3733"/>
                  </a:cubicBezTo>
                  <a:cubicBezTo>
                    <a:pt x="6659" y="3736"/>
                    <a:pt x="6675" y="3739"/>
                    <a:pt x="6696" y="3744"/>
                  </a:cubicBezTo>
                  <a:cubicBezTo>
                    <a:pt x="6715" y="3748"/>
                    <a:pt x="6737" y="3755"/>
                    <a:pt x="6763" y="3765"/>
                  </a:cubicBezTo>
                  <a:cubicBezTo>
                    <a:pt x="6789" y="3774"/>
                    <a:pt x="6816" y="3788"/>
                    <a:pt x="6847" y="3804"/>
                  </a:cubicBezTo>
                  <a:cubicBezTo>
                    <a:pt x="6960" y="3871"/>
                    <a:pt x="6974" y="3929"/>
                    <a:pt x="6885" y="3980"/>
                  </a:cubicBezTo>
                  <a:lnTo>
                    <a:pt x="6855" y="3998"/>
                  </a:lnTo>
                  <a:lnTo>
                    <a:pt x="6782" y="3956"/>
                  </a:lnTo>
                  <a:cubicBezTo>
                    <a:pt x="6725" y="3923"/>
                    <a:pt x="6670" y="3894"/>
                    <a:pt x="6616" y="3871"/>
                  </a:cubicBezTo>
                  <a:cubicBezTo>
                    <a:pt x="6562" y="3847"/>
                    <a:pt x="6510" y="3830"/>
                    <a:pt x="6459" y="3820"/>
                  </a:cubicBezTo>
                  <a:cubicBezTo>
                    <a:pt x="6425" y="3812"/>
                    <a:pt x="6391" y="3809"/>
                    <a:pt x="6359" y="3809"/>
                  </a:cubicBezTo>
                  <a:cubicBezTo>
                    <a:pt x="6344" y="3809"/>
                    <a:pt x="6329" y="3810"/>
                    <a:pt x="6315" y="3811"/>
                  </a:cubicBezTo>
                  <a:cubicBezTo>
                    <a:pt x="6269" y="3816"/>
                    <a:pt x="6225" y="3830"/>
                    <a:pt x="6183" y="3854"/>
                  </a:cubicBezTo>
                  <a:cubicBezTo>
                    <a:pt x="6147" y="3874"/>
                    <a:pt x="6124" y="3896"/>
                    <a:pt x="6112" y="3918"/>
                  </a:cubicBezTo>
                  <a:cubicBezTo>
                    <a:pt x="6101" y="3941"/>
                    <a:pt x="6099" y="3963"/>
                    <a:pt x="6106" y="3987"/>
                  </a:cubicBezTo>
                  <a:cubicBezTo>
                    <a:pt x="6114" y="4009"/>
                    <a:pt x="6128" y="4031"/>
                    <a:pt x="6150" y="4052"/>
                  </a:cubicBezTo>
                  <a:cubicBezTo>
                    <a:pt x="6171" y="4074"/>
                    <a:pt x="6197" y="4094"/>
                    <a:pt x="6228" y="4112"/>
                  </a:cubicBezTo>
                  <a:cubicBezTo>
                    <a:pt x="6284" y="4143"/>
                    <a:pt x="6339" y="4164"/>
                    <a:pt x="6395" y="4173"/>
                  </a:cubicBezTo>
                  <a:cubicBezTo>
                    <a:pt x="6446" y="4182"/>
                    <a:pt x="6502" y="4186"/>
                    <a:pt x="6562" y="4186"/>
                  </a:cubicBezTo>
                  <a:cubicBezTo>
                    <a:pt x="6569" y="4186"/>
                    <a:pt x="6575" y="4186"/>
                    <a:pt x="6582" y="4186"/>
                  </a:cubicBezTo>
                  <a:lnTo>
                    <a:pt x="6582" y="4186"/>
                  </a:lnTo>
                  <a:cubicBezTo>
                    <a:pt x="6556" y="4211"/>
                    <a:pt x="6548" y="4240"/>
                    <a:pt x="6558" y="4275"/>
                  </a:cubicBezTo>
                  <a:cubicBezTo>
                    <a:pt x="6570" y="4309"/>
                    <a:pt x="6602" y="4342"/>
                    <a:pt x="6656" y="4373"/>
                  </a:cubicBezTo>
                  <a:cubicBezTo>
                    <a:pt x="6705" y="4401"/>
                    <a:pt x="6757" y="4418"/>
                    <a:pt x="6811" y="4426"/>
                  </a:cubicBezTo>
                  <a:cubicBezTo>
                    <a:pt x="6838" y="4430"/>
                    <a:pt x="6866" y="4432"/>
                    <a:pt x="6894" y="4432"/>
                  </a:cubicBezTo>
                  <a:cubicBezTo>
                    <a:pt x="6922" y="4432"/>
                    <a:pt x="6950" y="4430"/>
                    <a:pt x="6978" y="4426"/>
                  </a:cubicBezTo>
                  <a:cubicBezTo>
                    <a:pt x="7035" y="4417"/>
                    <a:pt x="7091" y="4402"/>
                    <a:pt x="7148" y="4381"/>
                  </a:cubicBezTo>
                  <a:cubicBezTo>
                    <a:pt x="7205" y="4360"/>
                    <a:pt x="7259" y="4334"/>
                    <a:pt x="7311" y="4304"/>
                  </a:cubicBezTo>
                  <a:cubicBezTo>
                    <a:pt x="7495" y="4197"/>
                    <a:pt x="7584" y="4084"/>
                    <a:pt x="7577" y="3962"/>
                  </a:cubicBezTo>
                  <a:cubicBezTo>
                    <a:pt x="7571" y="3840"/>
                    <a:pt x="7466" y="3722"/>
                    <a:pt x="7264" y="3606"/>
                  </a:cubicBezTo>
                  <a:cubicBezTo>
                    <a:pt x="7153" y="3541"/>
                    <a:pt x="7040" y="3495"/>
                    <a:pt x="6925" y="3467"/>
                  </a:cubicBezTo>
                  <a:cubicBezTo>
                    <a:pt x="6815" y="3439"/>
                    <a:pt x="6708" y="3426"/>
                    <a:pt x="6604" y="34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729;p56">
              <a:extLst>
                <a:ext uri="{FF2B5EF4-FFF2-40B4-BE49-F238E27FC236}">
                  <a16:creationId xmlns:a16="http://schemas.microsoft.com/office/drawing/2014/main" id="{BD2DDBB7-2E71-81D2-609E-3B95919221E0}"/>
                </a:ext>
              </a:extLst>
            </p:cNvPr>
            <p:cNvSpPr/>
            <p:nvPr/>
          </p:nvSpPr>
          <p:spPr>
            <a:xfrm>
              <a:off x="-3775992" y="3110259"/>
              <a:ext cx="31287" cy="18001"/>
            </a:xfrm>
            <a:custGeom>
              <a:avLst/>
              <a:gdLst/>
              <a:ahLst/>
              <a:cxnLst/>
              <a:rect l="l" t="t" r="r" b="b"/>
              <a:pathLst>
                <a:path w="511" h="294" extrusionOk="0">
                  <a:moveTo>
                    <a:pt x="0" y="0"/>
                  </a:moveTo>
                  <a:lnTo>
                    <a:pt x="1" y="68"/>
                  </a:lnTo>
                  <a:lnTo>
                    <a:pt x="510" y="293"/>
                  </a:lnTo>
                  <a:lnTo>
                    <a:pt x="510" y="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8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730;p56">
              <a:extLst>
                <a:ext uri="{FF2B5EF4-FFF2-40B4-BE49-F238E27FC236}">
                  <a16:creationId xmlns:a16="http://schemas.microsoft.com/office/drawing/2014/main" id="{BBD89D5A-52D9-72D2-A96F-734C048B028A}"/>
                </a:ext>
              </a:extLst>
            </p:cNvPr>
            <p:cNvSpPr/>
            <p:nvPr/>
          </p:nvSpPr>
          <p:spPr>
            <a:xfrm>
              <a:off x="-4011399" y="3293807"/>
              <a:ext cx="58655" cy="58961"/>
            </a:xfrm>
            <a:custGeom>
              <a:avLst/>
              <a:gdLst/>
              <a:ahLst/>
              <a:cxnLst/>
              <a:rect l="l" t="t" r="r" b="b"/>
              <a:pathLst>
                <a:path w="958" h="963" extrusionOk="0">
                  <a:moveTo>
                    <a:pt x="661" y="0"/>
                  </a:moveTo>
                  <a:lnTo>
                    <a:pt x="1" y="428"/>
                  </a:lnTo>
                  <a:lnTo>
                    <a:pt x="931" y="963"/>
                  </a:lnTo>
                  <a:lnTo>
                    <a:pt x="958" y="163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731;p56">
              <a:extLst>
                <a:ext uri="{FF2B5EF4-FFF2-40B4-BE49-F238E27FC236}">
                  <a16:creationId xmlns:a16="http://schemas.microsoft.com/office/drawing/2014/main" id="{6D1B3F5E-15B7-30DA-9C9A-C017CFE262A9}"/>
                </a:ext>
              </a:extLst>
            </p:cNvPr>
            <p:cNvSpPr/>
            <p:nvPr/>
          </p:nvSpPr>
          <p:spPr>
            <a:xfrm>
              <a:off x="-3821971" y="2972077"/>
              <a:ext cx="1163" cy="796"/>
            </a:xfrm>
            <a:custGeom>
              <a:avLst/>
              <a:gdLst/>
              <a:ahLst/>
              <a:cxnLst/>
              <a:rect l="l" t="t" r="r" b="b"/>
              <a:pathLst>
                <a:path w="19" h="13" extrusionOk="0">
                  <a:moveTo>
                    <a:pt x="18" y="1"/>
                  </a:moveTo>
                  <a:lnTo>
                    <a:pt x="0" y="12"/>
                  </a:lnTo>
                  <a:cubicBezTo>
                    <a:pt x="1" y="12"/>
                    <a:pt x="1" y="13"/>
                    <a:pt x="2" y="13"/>
                  </a:cubicBezTo>
                  <a:cubicBezTo>
                    <a:pt x="8" y="13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C45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732;p56">
              <a:extLst>
                <a:ext uri="{FF2B5EF4-FFF2-40B4-BE49-F238E27FC236}">
                  <a16:creationId xmlns:a16="http://schemas.microsoft.com/office/drawing/2014/main" id="{A20C4760-671E-207F-682D-7382F1447154}"/>
                </a:ext>
              </a:extLst>
            </p:cNvPr>
            <p:cNvSpPr/>
            <p:nvPr/>
          </p:nvSpPr>
          <p:spPr>
            <a:xfrm>
              <a:off x="-3929175" y="3114667"/>
              <a:ext cx="87554" cy="99432"/>
            </a:xfrm>
            <a:custGeom>
              <a:avLst/>
              <a:gdLst/>
              <a:ahLst/>
              <a:cxnLst/>
              <a:rect l="l" t="t" r="r" b="b"/>
              <a:pathLst>
                <a:path w="1430" h="1624" extrusionOk="0">
                  <a:moveTo>
                    <a:pt x="997" y="0"/>
                  </a:moveTo>
                  <a:cubicBezTo>
                    <a:pt x="837" y="0"/>
                    <a:pt x="645" y="98"/>
                    <a:pt x="467" y="288"/>
                  </a:cubicBezTo>
                  <a:cubicBezTo>
                    <a:pt x="149" y="629"/>
                    <a:pt x="0" y="1141"/>
                    <a:pt x="136" y="1431"/>
                  </a:cubicBezTo>
                  <a:cubicBezTo>
                    <a:pt x="198" y="1560"/>
                    <a:pt x="305" y="1624"/>
                    <a:pt x="434" y="1624"/>
                  </a:cubicBezTo>
                  <a:cubicBezTo>
                    <a:pt x="593" y="1624"/>
                    <a:pt x="785" y="1526"/>
                    <a:pt x="962" y="1337"/>
                  </a:cubicBezTo>
                  <a:cubicBezTo>
                    <a:pt x="1282" y="995"/>
                    <a:pt x="1429" y="483"/>
                    <a:pt x="1293" y="193"/>
                  </a:cubicBezTo>
                  <a:cubicBezTo>
                    <a:pt x="1232" y="64"/>
                    <a:pt x="1125" y="0"/>
                    <a:pt x="9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733;p56">
              <a:extLst>
                <a:ext uri="{FF2B5EF4-FFF2-40B4-BE49-F238E27FC236}">
                  <a16:creationId xmlns:a16="http://schemas.microsoft.com/office/drawing/2014/main" id="{ACDAE29D-68FA-F862-DA37-B275EC7B7096}"/>
                </a:ext>
              </a:extLst>
            </p:cNvPr>
            <p:cNvSpPr/>
            <p:nvPr/>
          </p:nvSpPr>
          <p:spPr>
            <a:xfrm>
              <a:off x="-3959542" y="2995403"/>
              <a:ext cx="85656" cy="51002"/>
            </a:xfrm>
            <a:custGeom>
              <a:avLst/>
              <a:gdLst/>
              <a:ahLst/>
              <a:cxnLst/>
              <a:rect l="l" t="t" r="r" b="b"/>
              <a:pathLst>
                <a:path w="1399" h="833" extrusionOk="0">
                  <a:moveTo>
                    <a:pt x="378" y="0"/>
                  </a:moveTo>
                  <a:lnTo>
                    <a:pt x="1" y="223"/>
                  </a:lnTo>
                  <a:lnTo>
                    <a:pt x="522" y="522"/>
                  </a:lnTo>
                  <a:lnTo>
                    <a:pt x="983" y="833"/>
                  </a:lnTo>
                  <a:lnTo>
                    <a:pt x="1398" y="587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734;p56">
              <a:extLst>
                <a:ext uri="{FF2B5EF4-FFF2-40B4-BE49-F238E27FC236}">
                  <a16:creationId xmlns:a16="http://schemas.microsoft.com/office/drawing/2014/main" id="{408E3277-0F49-2B5B-0666-69DD1B296006}"/>
                </a:ext>
              </a:extLst>
            </p:cNvPr>
            <p:cNvSpPr/>
            <p:nvPr/>
          </p:nvSpPr>
          <p:spPr>
            <a:xfrm>
              <a:off x="-4059828" y="3023321"/>
              <a:ext cx="105188" cy="135679"/>
            </a:xfrm>
            <a:custGeom>
              <a:avLst/>
              <a:gdLst/>
              <a:ahLst/>
              <a:cxnLst/>
              <a:rect l="l" t="t" r="r" b="b"/>
              <a:pathLst>
                <a:path w="1718" h="2216" extrusionOk="0">
                  <a:moveTo>
                    <a:pt x="653" y="1"/>
                  </a:moveTo>
                  <a:lnTo>
                    <a:pt x="696" y="758"/>
                  </a:lnTo>
                  <a:lnTo>
                    <a:pt x="406" y="1270"/>
                  </a:lnTo>
                  <a:lnTo>
                    <a:pt x="90" y="1437"/>
                  </a:lnTo>
                  <a:lnTo>
                    <a:pt x="113" y="1450"/>
                  </a:lnTo>
                  <a:lnTo>
                    <a:pt x="0" y="1786"/>
                  </a:lnTo>
                  <a:lnTo>
                    <a:pt x="748" y="2215"/>
                  </a:lnTo>
                  <a:lnTo>
                    <a:pt x="1427" y="1855"/>
                  </a:lnTo>
                  <a:lnTo>
                    <a:pt x="1717" y="1344"/>
                  </a:lnTo>
                  <a:lnTo>
                    <a:pt x="1675" y="586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735;p56">
              <a:extLst>
                <a:ext uri="{FF2B5EF4-FFF2-40B4-BE49-F238E27FC236}">
                  <a16:creationId xmlns:a16="http://schemas.microsoft.com/office/drawing/2014/main" id="{FFEAB5A7-1807-656F-511A-E4A6409AFC09}"/>
                </a:ext>
              </a:extLst>
            </p:cNvPr>
            <p:cNvSpPr/>
            <p:nvPr/>
          </p:nvSpPr>
          <p:spPr>
            <a:xfrm>
              <a:off x="-4053093" y="3284930"/>
              <a:ext cx="40655" cy="35818"/>
            </a:xfrm>
            <a:custGeom>
              <a:avLst/>
              <a:gdLst/>
              <a:ahLst/>
              <a:cxnLst/>
              <a:rect l="l" t="t" r="r" b="b"/>
              <a:pathLst>
                <a:path w="664" h="585" extrusionOk="0">
                  <a:moveTo>
                    <a:pt x="207" y="1"/>
                  </a:moveTo>
                  <a:lnTo>
                    <a:pt x="1" y="204"/>
                  </a:lnTo>
                  <a:lnTo>
                    <a:pt x="664" y="584"/>
                  </a:lnTo>
                  <a:lnTo>
                    <a:pt x="457" y="14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736;p56">
              <a:extLst>
                <a:ext uri="{FF2B5EF4-FFF2-40B4-BE49-F238E27FC236}">
                  <a16:creationId xmlns:a16="http://schemas.microsoft.com/office/drawing/2014/main" id="{D763EF77-3F80-1FBE-3B1C-9E4C5C8C644D}"/>
                </a:ext>
              </a:extLst>
            </p:cNvPr>
            <p:cNvSpPr/>
            <p:nvPr/>
          </p:nvSpPr>
          <p:spPr>
            <a:xfrm>
              <a:off x="-4040481" y="3234236"/>
              <a:ext cx="45920" cy="59513"/>
            </a:xfrm>
            <a:custGeom>
              <a:avLst/>
              <a:gdLst/>
              <a:ahLst/>
              <a:cxnLst/>
              <a:rect l="l" t="t" r="r" b="b"/>
              <a:pathLst>
                <a:path w="750" h="972" extrusionOk="0">
                  <a:moveTo>
                    <a:pt x="484" y="0"/>
                  </a:moveTo>
                  <a:lnTo>
                    <a:pt x="484" y="351"/>
                  </a:lnTo>
                  <a:lnTo>
                    <a:pt x="1" y="829"/>
                  </a:lnTo>
                  <a:lnTo>
                    <a:pt x="251" y="972"/>
                  </a:lnTo>
                  <a:lnTo>
                    <a:pt x="749" y="152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737;p56">
              <a:extLst>
                <a:ext uri="{FF2B5EF4-FFF2-40B4-BE49-F238E27FC236}">
                  <a16:creationId xmlns:a16="http://schemas.microsoft.com/office/drawing/2014/main" id="{20256D38-CFBF-138C-991F-61054691C5F2}"/>
                </a:ext>
              </a:extLst>
            </p:cNvPr>
            <p:cNvSpPr/>
            <p:nvPr/>
          </p:nvSpPr>
          <p:spPr>
            <a:xfrm>
              <a:off x="-4010909" y="3207237"/>
              <a:ext cx="16348" cy="36369"/>
            </a:xfrm>
            <a:custGeom>
              <a:avLst/>
              <a:gdLst/>
              <a:ahLst/>
              <a:cxnLst/>
              <a:rect l="l" t="t" r="r" b="b"/>
              <a:pathLst>
                <a:path w="267" h="594" extrusionOk="0">
                  <a:moveTo>
                    <a:pt x="1" y="1"/>
                  </a:moveTo>
                  <a:lnTo>
                    <a:pt x="1" y="441"/>
                  </a:lnTo>
                  <a:lnTo>
                    <a:pt x="266" y="593"/>
                  </a:lnTo>
                  <a:lnTo>
                    <a:pt x="266" y="593"/>
                  </a:lnTo>
                  <a:lnTo>
                    <a:pt x="262" y="1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738;p56">
              <a:extLst>
                <a:ext uri="{FF2B5EF4-FFF2-40B4-BE49-F238E27FC236}">
                  <a16:creationId xmlns:a16="http://schemas.microsoft.com/office/drawing/2014/main" id="{757529D5-21A9-B4FD-82AE-AE4137820656}"/>
                </a:ext>
              </a:extLst>
            </p:cNvPr>
            <p:cNvSpPr/>
            <p:nvPr/>
          </p:nvSpPr>
          <p:spPr>
            <a:xfrm>
              <a:off x="-4019848" y="2991485"/>
              <a:ext cx="92269" cy="67778"/>
            </a:xfrm>
            <a:custGeom>
              <a:avLst/>
              <a:gdLst/>
              <a:ahLst/>
              <a:cxnLst/>
              <a:rect l="l" t="t" r="r" b="b"/>
              <a:pathLst>
                <a:path w="1507" h="1107" extrusionOk="0">
                  <a:moveTo>
                    <a:pt x="486" y="0"/>
                  </a:moveTo>
                  <a:lnTo>
                    <a:pt x="0" y="521"/>
                  </a:lnTo>
                  <a:lnTo>
                    <a:pt x="1022" y="1106"/>
                  </a:lnTo>
                  <a:lnTo>
                    <a:pt x="1507" y="586"/>
                  </a:lnTo>
                  <a:lnTo>
                    <a:pt x="986" y="287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739;p56">
              <a:extLst>
                <a:ext uri="{FF2B5EF4-FFF2-40B4-BE49-F238E27FC236}">
                  <a16:creationId xmlns:a16="http://schemas.microsoft.com/office/drawing/2014/main" id="{59043E36-918E-D1BB-34E2-FA4A8E4E032E}"/>
                </a:ext>
              </a:extLst>
            </p:cNvPr>
            <p:cNvSpPr/>
            <p:nvPr/>
          </p:nvSpPr>
          <p:spPr>
            <a:xfrm>
              <a:off x="-3936460" y="2940118"/>
              <a:ext cx="178109" cy="94902"/>
            </a:xfrm>
            <a:custGeom>
              <a:avLst/>
              <a:gdLst/>
              <a:ahLst/>
              <a:cxnLst/>
              <a:rect l="l" t="t" r="r" b="b"/>
              <a:pathLst>
                <a:path w="2909" h="1550" extrusionOk="0">
                  <a:moveTo>
                    <a:pt x="940" y="0"/>
                  </a:moveTo>
                  <a:lnTo>
                    <a:pt x="450" y="57"/>
                  </a:lnTo>
                  <a:lnTo>
                    <a:pt x="1" y="903"/>
                  </a:lnTo>
                  <a:lnTo>
                    <a:pt x="1021" y="1489"/>
                  </a:lnTo>
                  <a:lnTo>
                    <a:pt x="1470" y="642"/>
                  </a:lnTo>
                  <a:lnTo>
                    <a:pt x="1960" y="587"/>
                  </a:lnTo>
                  <a:lnTo>
                    <a:pt x="1960" y="587"/>
                  </a:lnTo>
                  <a:lnTo>
                    <a:pt x="1933" y="1385"/>
                  </a:lnTo>
                  <a:lnTo>
                    <a:pt x="2230" y="1550"/>
                  </a:lnTo>
                  <a:lnTo>
                    <a:pt x="2908" y="1110"/>
                  </a:lnTo>
                  <a:lnTo>
                    <a:pt x="1888" y="523"/>
                  </a:lnTo>
                  <a:lnTo>
                    <a:pt x="1876" y="538"/>
                  </a:lnTo>
                  <a:cubicBezTo>
                    <a:pt x="1870" y="534"/>
                    <a:pt x="940" y="0"/>
                    <a:pt x="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740;p56">
              <a:extLst>
                <a:ext uri="{FF2B5EF4-FFF2-40B4-BE49-F238E27FC236}">
                  <a16:creationId xmlns:a16="http://schemas.microsoft.com/office/drawing/2014/main" id="{5F2BB2D2-4573-1734-0B68-2460EFD1F649}"/>
                </a:ext>
              </a:extLst>
            </p:cNvPr>
            <p:cNvSpPr/>
            <p:nvPr/>
          </p:nvSpPr>
          <p:spPr>
            <a:xfrm>
              <a:off x="-4280174" y="3201727"/>
              <a:ext cx="31960" cy="33736"/>
            </a:xfrm>
            <a:custGeom>
              <a:avLst/>
              <a:gdLst/>
              <a:ahLst/>
              <a:cxnLst/>
              <a:rect l="l" t="t" r="r" b="b"/>
              <a:pathLst>
                <a:path w="522" h="551" extrusionOk="0">
                  <a:moveTo>
                    <a:pt x="522" y="1"/>
                  </a:moveTo>
                  <a:cubicBezTo>
                    <a:pt x="519" y="1"/>
                    <a:pt x="0" y="550"/>
                    <a:pt x="0" y="550"/>
                  </a:cubicBezTo>
                  <a:lnTo>
                    <a:pt x="522" y="1"/>
                  </a:lnTo>
                  <a:cubicBezTo>
                    <a:pt x="522" y="1"/>
                    <a:pt x="522" y="1"/>
                    <a:pt x="522" y="1"/>
                  </a:cubicBezTo>
                  <a:close/>
                </a:path>
              </a:pathLst>
            </a:custGeom>
            <a:solidFill>
              <a:srgbClr val="008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741;p56">
              <a:extLst>
                <a:ext uri="{FF2B5EF4-FFF2-40B4-BE49-F238E27FC236}">
                  <a16:creationId xmlns:a16="http://schemas.microsoft.com/office/drawing/2014/main" id="{2C5888E3-E60F-6AC8-9142-EF4C18D695C2}"/>
                </a:ext>
              </a:extLst>
            </p:cNvPr>
            <p:cNvSpPr/>
            <p:nvPr/>
          </p:nvSpPr>
          <p:spPr>
            <a:xfrm>
              <a:off x="-4259664" y="3276542"/>
              <a:ext cx="104392" cy="134822"/>
            </a:xfrm>
            <a:custGeom>
              <a:avLst/>
              <a:gdLst/>
              <a:ahLst/>
              <a:cxnLst/>
              <a:rect l="l" t="t" r="r" b="b"/>
              <a:pathLst>
                <a:path w="1705" h="2202" extrusionOk="0">
                  <a:moveTo>
                    <a:pt x="1233" y="1"/>
                  </a:moveTo>
                  <a:cubicBezTo>
                    <a:pt x="1118" y="1"/>
                    <a:pt x="989" y="38"/>
                    <a:pt x="852" y="118"/>
                  </a:cubicBezTo>
                  <a:cubicBezTo>
                    <a:pt x="789" y="154"/>
                    <a:pt x="728" y="198"/>
                    <a:pt x="669" y="247"/>
                  </a:cubicBezTo>
                  <a:cubicBezTo>
                    <a:pt x="345" y="515"/>
                    <a:pt x="92" y="955"/>
                    <a:pt x="21" y="1370"/>
                  </a:cubicBezTo>
                  <a:cubicBezTo>
                    <a:pt x="8" y="1445"/>
                    <a:pt x="1" y="1521"/>
                    <a:pt x="1" y="1593"/>
                  </a:cubicBezTo>
                  <a:cubicBezTo>
                    <a:pt x="1" y="1978"/>
                    <a:pt x="192" y="2202"/>
                    <a:pt x="472" y="2202"/>
                  </a:cubicBezTo>
                  <a:cubicBezTo>
                    <a:pt x="586" y="2202"/>
                    <a:pt x="715" y="2164"/>
                    <a:pt x="852" y="2085"/>
                  </a:cubicBezTo>
                  <a:cubicBezTo>
                    <a:pt x="1323" y="1813"/>
                    <a:pt x="1705" y="1152"/>
                    <a:pt x="1705" y="610"/>
                  </a:cubicBezTo>
                  <a:cubicBezTo>
                    <a:pt x="1705" y="224"/>
                    <a:pt x="1513" y="1"/>
                    <a:pt x="12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742;p56">
              <a:extLst>
                <a:ext uri="{FF2B5EF4-FFF2-40B4-BE49-F238E27FC236}">
                  <a16:creationId xmlns:a16="http://schemas.microsoft.com/office/drawing/2014/main" id="{B41E55AF-568E-CD1B-13E6-EB26A327CBA1}"/>
                </a:ext>
              </a:extLst>
            </p:cNvPr>
            <p:cNvSpPr/>
            <p:nvPr/>
          </p:nvSpPr>
          <p:spPr>
            <a:xfrm>
              <a:off x="-4466235" y="3299378"/>
              <a:ext cx="128454" cy="132862"/>
            </a:xfrm>
            <a:custGeom>
              <a:avLst/>
              <a:gdLst/>
              <a:ahLst/>
              <a:cxnLst/>
              <a:rect l="l" t="t" r="r" b="b"/>
              <a:pathLst>
                <a:path w="2098" h="2170" extrusionOk="0">
                  <a:moveTo>
                    <a:pt x="1082" y="0"/>
                  </a:moveTo>
                  <a:lnTo>
                    <a:pt x="867" y="727"/>
                  </a:lnTo>
                  <a:lnTo>
                    <a:pt x="0" y="1583"/>
                  </a:lnTo>
                  <a:lnTo>
                    <a:pt x="1015" y="2169"/>
                  </a:lnTo>
                  <a:lnTo>
                    <a:pt x="1882" y="1312"/>
                  </a:lnTo>
                  <a:lnTo>
                    <a:pt x="2098" y="587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743;p56">
              <a:extLst>
                <a:ext uri="{FF2B5EF4-FFF2-40B4-BE49-F238E27FC236}">
                  <a16:creationId xmlns:a16="http://schemas.microsoft.com/office/drawing/2014/main" id="{BD75AE29-E9B2-CF1A-42F6-7E278A2E6EE8}"/>
                </a:ext>
              </a:extLst>
            </p:cNvPr>
            <p:cNvSpPr/>
            <p:nvPr/>
          </p:nvSpPr>
          <p:spPr>
            <a:xfrm>
              <a:off x="-4424174" y="3254624"/>
              <a:ext cx="86391" cy="80697"/>
            </a:xfrm>
            <a:custGeom>
              <a:avLst/>
              <a:gdLst/>
              <a:ahLst/>
              <a:cxnLst/>
              <a:rect l="l" t="t" r="r" b="b"/>
              <a:pathLst>
                <a:path w="1411" h="1318" extrusionOk="0">
                  <a:moveTo>
                    <a:pt x="0" y="0"/>
                  </a:moveTo>
                  <a:lnTo>
                    <a:pt x="395" y="731"/>
                  </a:lnTo>
                  <a:lnTo>
                    <a:pt x="1411" y="1318"/>
                  </a:lnTo>
                  <a:lnTo>
                    <a:pt x="1016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744;p56">
              <a:extLst>
                <a:ext uri="{FF2B5EF4-FFF2-40B4-BE49-F238E27FC236}">
                  <a16:creationId xmlns:a16="http://schemas.microsoft.com/office/drawing/2014/main" id="{03F761C1-FF76-C557-DF4B-5FC66992E3E7}"/>
                </a:ext>
              </a:extLst>
            </p:cNvPr>
            <p:cNvSpPr/>
            <p:nvPr/>
          </p:nvSpPr>
          <p:spPr>
            <a:xfrm>
              <a:off x="-4466235" y="3396295"/>
              <a:ext cx="128454" cy="179578"/>
            </a:xfrm>
            <a:custGeom>
              <a:avLst/>
              <a:gdLst/>
              <a:ahLst/>
              <a:cxnLst/>
              <a:rect l="l" t="t" r="r" b="b"/>
              <a:pathLst>
                <a:path w="2098" h="2933" extrusionOk="0">
                  <a:moveTo>
                    <a:pt x="0" y="0"/>
                  </a:moveTo>
                  <a:lnTo>
                    <a:pt x="0" y="826"/>
                  </a:lnTo>
                  <a:lnTo>
                    <a:pt x="1001" y="1405"/>
                  </a:lnTo>
                  <a:lnTo>
                    <a:pt x="687" y="2346"/>
                  </a:lnTo>
                  <a:lnTo>
                    <a:pt x="1194" y="2639"/>
                  </a:lnTo>
                  <a:lnTo>
                    <a:pt x="1703" y="2933"/>
                  </a:lnTo>
                  <a:lnTo>
                    <a:pt x="2098" y="1745"/>
                  </a:lnTo>
                  <a:lnTo>
                    <a:pt x="1409" y="1347"/>
                  </a:lnTo>
                  <a:lnTo>
                    <a:pt x="1015" y="1413"/>
                  </a:lnTo>
                  <a:lnTo>
                    <a:pt x="1015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745;p56">
              <a:extLst>
                <a:ext uri="{FF2B5EF4-FFF2-40B4-BE49-F238E27FC236}">
                  <a16:creationId xmlns:a16="http://schemas.microsoft.com/office/drawing/2014/main" id="{AA8EE01B-876A-E7A2-F65F-579AA97DBE6D}"/>
                </a:ext>
              </a:extLst>
            </p:cNvPr>
            <p:cNvSpPr/>
            <p:nvPr/>
          </p:nvSpPr>
          <p:spPr>
            <a:xfrm>
              <a:off x="-4290643" y="3533191"/>
              <a:ext cx="61349" cy="50451"/>
            </a:xfrm>
            <a:custGeom>
              <a:avLst/>
              <a:gdLst/>
              <a:ahLst/>
              <a:cxnLst/>
              <a:rect l="l" t="t" r="r" b="b"/>
              <a:pathLst>
                <a:path w="1002" h="824" extrusionOk="0">
                  <a:moveTo>
                    <a:pt x="693" y="1"/>
                  </a:moveTo>
                  <a:lnTo>
                    <a:pt x="171" y="53"/>
                  </a:lnTo>
                  <a:lnTo>
                    <a:pt x="0" y="246"/>
                  </a:lnTo>
                  <a:lnTo>
                    <a:pt x="1001" y="824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746;p56">
              <a:extLst>
                <a:ext uri="{FF2B5EF4-FFF2-40B4-BE49-F238E27FC236}">
                  <a16:creationId xmlns:a16="http://schemas.microsoft.com/office/drawing/2014/main" id="{52D99A15-0001-E48E-8048-AAF35F4F6F64}"/>
                </a:ext>
              </a:extLst>
            </p:cNvPr>
            <p:cNvSpPr/>
            <p:nvPr/>
          </p:nvSpPr>
          <p:spPr>
            <a:xfrm>
              <a:off x="-4424174" y="3093667"/>
              <a:ext cx="194885" cy="196844"/>
            </a:xfrm>
            <a:custGeom>
              <a:avLst/>
              <a:gdLst/>
              <a:ahLst/>
              <a:cxnLst/>
              <a:rect l="l" t="t" r="r" b="b"/>
              <a:pathLst>
                <a:path w="3183" h="3215" extrusionOk="0">
                  <a:moveTo>
                    <a:pt x="2167" y="0"/>
                  </a:moveTo>
                  <a:lnTo>
                    <a:pt x="1859" y="1175"/>
                  </a:lnTo>
                  <a:lnTo>
                    <a:pt x="1338" y="1729"/>
                  </a:lnTo>
                  <a:lnTo>
                    <a:pt x="507" y="1752"/>
                  </a:lnTo>
                  <a:lnTo>
                    <a:pt x="0" y="2629"/>
                  </a:lnTo>
                  <a:lnTo>
                    <a:pt x="1016" y="3215"/>
                  </a:lnTo>
                  <a:lnTo>
                    <a:pt x="1521" y="2339"/>
                  </a:lnTo>
                  <a:lnTo>
                    <a:pt x="2352" y="2315"/>
                  </a:lnTo>
                  <a:lnTo>
                    <a:pt x="2875" y="1761"/>
                  </a:lnTo>
                  <a:lnTo>
                    <a:pt x="2877" y="1750"/>
                  </a:lnTo>
                  <a:lnTo>
                    <a:pt x="3182" y="587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747;p56">
              <a:extLst>
                <a:ext uri="{FF2B5EF4-FFF2-40B4-BE49-F238E27FC236}">
                  <a16:creationId xmlns:a16="http://schemas.microsoft.com/office/drawing/2014/main" id="{93CB6403-BDF3-DE53-86FC-1E5C8C504E5F}"/>
                </a:ext>
              </a:extLst>
            </p:cNvPr>
            <p:cNvSpPr/>
            <p:nvPr/>
          </p:nvSpPr>
          <p:spPr>
            <a:xfrm>
              <a:off x="-4291562" y="3058280"/>
              <a:ext cx="207682" cy="96432"/>
            </a:xfrm>
            <a:custGeom>
              <a:avLst/>
              <a:gdLst/>
              <a:ahLst/>
              <a:cxnLst/>
              <a:rect l="l" t="t" r="r" b="b"/>
              <a:pathLst>
                <a:path w="3392" h="1575" extrusionOk="0">
                  <a:moveTo>
                    <a:pt x="2377" y="0"/>
                  </a:moveTo>
                  <a:lnTo>
                    <a:pt x="1717" y="744"/>
                  </a:lnTo>
                  <a:lnTo>
                    <a:pt x="716" y="165"/>
                  </a:lnTo>
                  <a:lnTo>
                    <a:pt x="1" y="578"/>
                  </a:lnTo>
                  <a:lnTo>
                    <a:pt x="1016" y="1165"/>
                  </a:lnTo>
                  <a:lnTo>
                    <a:pt x="1731" y="752"/>
                  </a:lnTo>
                  <a:lnTo>
                    <a:pt x="1871" y="1125"/>
                  </a:lnTo>
                  <a:lnTo>
                    <a:pt x="2040" y="1575"/>
                  </a:lnTo>
                  <a:lnTo>
                    <a:pt x="2560" y="1523"/>
                  </a:lnTo>
                  <a:lnTo>
                    <a:pt x="3391" y="587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748;p56">
              <a:extLst>
                <a:ext uri="{FF2B5EF4-FFF2-40B4-BE49-F238E27FC236}">
                  <a16:creationId xmlns:a16="http://schemas.microsoft.com/office/drawing/2014/main" id="{757E28D0-7C27-2A73-0B26-592B87B10A05}"/>
                </a:ext>
              </a:extLst>
            </p:cNvPr>
            <p:cNvSpPr/>
            <p:nvPr/>
          </p:nvSpPr>
          <p:spPr>
            <a:xfrm>
              <a:off x="-4077154" y="3173380"/>
              <a:ext cx="62880" cy="40655"/>
            </a:xfrm>
            <a:custGeom>
              <a:avLst/>
              <a:gdLst/>
              <a:ahLst/>
              <a:cxnLst/>
              <a:rect l="l" t="t" r="r" b="b"/>
              <a:pathLst>
                <a:path w="1027" h="664" extrusionOk="0">
                  <a:moveTo>
                    <a:pt x="63" y="1"/>
                  </a:moveTo>
                  <a:lnTo>
                    <a:pt x="1" y="187"/>
                  </a:lnTo>
                  <a:lnTo>
                    <a:pt x="216" y="663"/>
                  </a:lnTo>
                  <a:lnTo>
                    <a:pt x="1026" y="528"/>
                  </a:lnTo>
                  <a:lnTo>
                    <a:pt x="835" y="44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749;p56">
              <a:extLst>
                <a:ext uri="{FF2B5EF4-FFF2-40B4-BE49-F238E27FC236}">
                  <a16:creationId xmlns:a16="http://schemas.microsoft.com/office/drawing/2014/main" id="{3BB77322-354D-7FFF-CB57-6615C09DB4B1}"/>
                </a:ext>
              </a:extLst>
            </p:cNvPr>
            <p:cNvSpPr/>
            <p:nvPr/>
          </p:nvSpPr>
          <p:spPr>
            <a:xfrm>
              <a:off x="-4073358" y="3132666"/>
              <a:ext cx="59329" cy="67901"/>
            </a:xfrm>
            <a:custGeom>
              <a:avLst/>
              <a:gdLst/>
              <a:ahLst/>
              <a:cxnLst/>
              <a:rect l="l" t="t" r="r" b="b"/>
              <a:pathLst>
                <a:path w="969" h="1109" extrusionOk="0">
                  <a:moveTo>
                    <a:pt x="221" y="0"/>
                  </a:moveTo>
                  <a:lnTo>
                    <a:pt x="20" y="606"/>
                  </a:lnTo>
                  <a:lnTo>
                    <a:pt x="1" y="666"/>
                  </a:lnTo>
                  <a:lnTo>
                    <a:pt x="773" y="1108"/>
                  </a:lnTo>
                  <a:lnTo>
                    <a:pt x="969" y="429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750;p56">
              <a:extLst>
                <a:ext uri="{FF2B5EF4-FFF2-40B4-BE49-F238E27FC236}">
                  <a16:creationId xmlns:a16="http://schemas.microsoft.com/office/drawing/2014/main" id="{0F4D2484-911B-A3AA-6F55-F673789DD59B}"/>
                </a:ext>
              </a:extLst>
            </p:cNvPr>
            <p:cNvSpPr/>
            <p:nvPr/>
          </p:nvSpPr>
          <p:spPr>
            <a:xfrm>
              <a:off x="-4404153" y="3094218"/>
              <a:ext cx="393322" cy="499550"/>
            </a:xfrm>
            <a:custGeom>
              <a:avLst/>
              <a:gdLst/>
              <a:ahLst/>
              <a:cxnLst/>
              <a:rect l="l" t="t" r="r" b="b"/>
              <a:pathLst>
                <a:path w="6424" h="8159" extrusionOk="0">
                  <a:moveTo>
                    <a:pt x="3592" y="2978"/>
                  </a:moveTo>
                  <a:cubicBezTo>
                    <a:pt x="3872" y="2978"/>
                    <a:pt x="4065" y="3201"/>
                    <a:pt x="4065" y="3587"/>
                  </a:cubicBezTo>
                  <a:cubicBezTo>
                    <a:pt x="4065" y="4130"/>
                    <a:pt x="3683" y="4791"/>
                    <a:pt x="3212" y="5063"/>
                  </a:cubicBezTo>
                  <a:cubicBezTo>
                    <a:pt x="3076" y="5142"/>
                    <a:pt x="2947" y="5179"/>
                    <a:pt x="2832" y="5179"/>
                  </a:cubicBezTo>
                  <a:cubicBezTo>
                    <a:pt x="2553" y="5179"/>
                    <a:pt x="2361" y="4957"/>
                    <a:pt x="2361" y="4571"/>
                  </a:cubicBezTo>
                  <a:cubicBezTo>
                    <a:pt x="2361" y="4499"/>
                    <a:pt x="2368" y="4423"/>
                    <a:pt x="2381" y="4348"/>
                  </a:cubicBezTo>
                  <a:cubicBezTo>
                    <a:pt x="2452" y="3933"/>
                    <a:pt x="2707" y="3493"/>
                    <a:pt x="3029" y="3224"/>
                  </a:cubicBezTo>
                  <a:cubicBezTo>
                    <a:pt x="3088" y="3176"/>
                    <a:pt x="3149" y="3132"/>
                    <a:pt x="3212" y="3095"/>
                  </a:cubicBezTo>
                  <a:cubicBezTo>
                    <a:pt x="3349" y="3016"/>
                    <a:pt x="3478" y="2978"/>
                    <a:pt x="3592" y="2978"/>
                  </a:cubicBezTo>
                  <a:close/>
                  <a:moveTo>
                    <a:pt x="5230" y="0"/>
                  </a:moveTo>
                  <a:lnTo>
                    <a:pt x="4399" y="936"/>
                  </a:lnTo>
                  <a:lnTo>
                    <a:pt x="3879" y="988"/>
                  </a:lnTo>
                  <a:lnTo>
                    <a:pt x="3710" y="538"/>
                  </a:lnTo>
                  <a:lnTo>
                    <a:pt x="3570" y="165"/>
                  </a:lnTo>
                  <a:lnTo>
                    <a:pt x="2855" y="578"/>
                  </a:lnTo>
                  <a:lnTo>
                    <a:pt x="2550" y="1741"/>
                  </a:lnTo>
                  <a:lnTo>
                    <a:pt x="2548" y="1752"/>
                  </a:lnTo>
                  <a:cubicBezTo>
                    <a:pt x="2547" y="1757"/>
                    <a:pt x="2025" y="2306"/>
                    <a:pt x="2025" y="2306"/>
                  </a:cubicBezTo>
                  <a:lnTo>
                    <a:pt x="1194" y="2330"/>
                  </a:lnTo>
                  <a:lnTo>
                    <a:pt x="689" y="3206"/>
                  </a:lnTo>
                  <a:lnTo>
                    <a:pt x="1084" y="3938"/>
                  </a:lnTo>
                  <a:lnTo>
                    <a:pt x="868" y="4664"/>
                  </a:lnTo>
                  <a:lnTo>
                    <a:pt x="1" y="5520"/>
                  </a:lnTo>
                  <a:lnTo>
                    <a:pt x="1" y="6347"/>
                  </a:lnTo>
                  <a:lnTo>
                    <a:pt x="395" y="6281"/>
                  </a:lnTo>
                  <a:lnTo>
                    <a:pt x="1084" y="6679"/>
                  </a:lnTo>
                  <a:lnTo>
                    <a:pt x="689" y="7867"/>
                  </a:lnTo>
                  <a:lnTo>
                    <a:pt x="1194" y="8158"/>
                  </a:lnTo>
                  <a:lnTo>
                    <a:pt x="1854" y="7416"/>
                  </a:lnTo>
                  <a:lnTo>
                    <a:pt x="2025" y="7223"/>
                  </a:lnTo>
                  <a:lnTo>
                    <a:pt x="2547" y="7171"/>
                  </a:lnTo>
                  <a:lnTo>
                    <a:pt x="2855" y="7994"/>
                  </a:lnTo>
                  <a:lnTo>
                    <a:pt x="3570" y="7581"/>
                  </a:lnTo>
                  <a:lnTo>
                    <a:pt x="3879" y="6402"/>
                  </a:lnTo>
                  <a:lnTo>
                    <a:pt x="4399" y="5852"/>
                  </a:lnTo>
                  <a:lnTo>
                    <a:pt x="5230" y="5829"/>
                  </a:lnTo>
                  <a:lnTo>
                    <a:pt x="5737" y="4953"/>
                  </a:lnTo>
                  <a:lnTo>
                    <a:pt x="5342" y="4221"/>
                  </a:lnTo>
                  <a:lnTo>
                    <a:pt x="5557" y="3494"/>
                  </a:lnTo>
                  <a:lnTo>
                    <a:pt x="5735" y="3319"/>
                  </a:lnTo>
                  <a:lnTo>
                    <a:pt x="5941" y="3116"/>
                  </a:lnTo>
                  <a:lnTo>
                    <a:pt x="6424" y="2638"/>
                  </a:lnTo>
                  <a:lnTo>
                    <a:pt x="6424" y="2287"/>
                  </a:lnTo>
                  <a:lnTo>
                    <a:pt x="6424" y="1847"/>
                  </a:lnTo>
                  <a:lnTo>
                    <a:pt x="6367" y="1821"/>
                  </a:lnTo>
                  <a:lnTo>
                    <a:pt x="5557" y="1956"/>
                  </a:lnTo>
                  <a:lnTo>
                    <a:pt x="5342" y="1480"/>
                  </a:lnTo>
                  <a:lnTo>
                    <a:pt x="5404" y="1294"/>
                  </a:lnTo>
                  <a:lnTo>
                    <a:pt x="5423" y="1234"/>
                  </a:lnTo>
                  <a:lnTo>
                    <a:pt x="5624" y="628"/>
                  </a:lnTo>
                  <a:lnTo>
                    <a:pt x="5737" y="292"/>
                  </a:lnTo>
                  <a:lnTo>
                    <a:pt x="5714" y="278"/>
                  </a:lnTo>
                  <a:lnTo>
                    <a:pt x="52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751;p56">
              <a:extLst>
                <a:ext uri="{FF2B5EF4-FFF2-40B4-BE49-F238E27FC236}">
                  <a16:creationId xmlns:a16="http://schemas.microsoft.com/office/drawing/2014/main" id="{58350D0F-B2A7-FB83-E17C-D40AF14A985F}"/>
                </a:ext>
              </a:extLst>
            </p:cNvPr>
            <p:cNvSpPr/>
            <p:nvPr/>
          </p:nvSpPr>
          <p:spPr>
            <a:xfrm>
              <a:off x="-4026093" y="2976056"/>
              <a:ext cx="281399" cy="376729"/>
            </a:xfrm>
            <a:custGeom>
              <a:avLst/>
              <a:gdLst/>
              <a:ahLst/>
              <a:cxnLst/>
              <a:rect l="l" t="t" r="r" b="b"/>
              <a:pathLst>
                <a:path w="4596" h="6153" extrusionOk="0">
                  <a:moveTo>
                    <a:pt x="2580" y="2264"/>
                  </a:moveTo>
                  <a:cubicBezTo>
                    <a:pt x="2708" y="2264"/>
                    <a:pt x="2815" y="2328"/>
                    <a:pt x="2876" y="2457"/>
                  </a:cubicBezTo>
                  <a:cubicBezTo>
                    <a:pt x="3012" y="2747"/>
                    <a:pt x="2865" y="3259"/>
                    <a:pt x="2545" y="3601"/>
                  </a:cubicBezTo>
                  <a:cubicBezTo>
                    <a:pt x="2368" y="3790"/>
                    <a:pt x="2176" y="3888"/>
                    <a:pt x="2017" y="3888"/>
                  </a:cubicBezTo>
                  <a:cubicBezTo>
                    <a:pt x="1888" y="3888"/>
                    <a:pt x="1781" y="3824"/>
                    <a:pt x="1720" y="3695"/>
                  </a:cubicBezTo>
                  <a:cubicBezTo>
                    <a:pt x="1583" y="3405"/>
                    <a:pt x="1732" y="2893"/>
                    <a:pt x="2050" y="2552"/>
                  </a:cubicBezTo>
                  <a:cubicBezTo>
                    <a:pt x="2228" y="2362"/>
                    <a:pt x="2420" y="2264"/>
                    <a:pt x="2580" y="2264"/>
                  </a:cubicBezTo>
                  <a:close/>
                  <a:moveTo>
                    <a:pt x="3424" y="0"/>
                  </a:moveTo>
                  <a:lnTo>
                    <a:pt x="2934" y="55"/>
                  </a:lnTo>
                  <a:lnTo>
                    <a:pt x="2485" y="903"/>
                  </a:lnTo>
                  <a:lnTo>
                    <a:pt x="2070" y="1149"/>
                  </a:lnTo>
                  <a:lnTo>
                    <a:pt x="1609" y="838"/>
                  </a:lnTo>
                  <a:lnTo>
                    <a:pt x="1124" y="1358"/>
                  </a:lnTo>
                  <a:lnTo>
                    <a:pt x="1166" y="2116"/>
                  </a:lnTo>
                  <a:lnTo>
                    <a:pt x="876" y="2627"/>
                  </a:lnTo>
                  <a:lnTo>
                    <a:pt x="197" y="2987"/>
                  </a:lnTo>
                  <a:lnTo>
                    <a:pt x="1" y="3666"/>
                  </a:lnTo>
                  <a:lnTo>
                    <a:pt x="192" y="3751"/>
                  </a:lnTo>
                  <a:lnTo>
                    <a:pt x="249" y="3777"/>
                  </a:lnTo>
                  <a:lnTo>
                    <a:pt x="510" y="3892"/>
                  </a:lnTo>
                  <a:lnTo>
                    <a:pt x="514" y="4369"/>
                  </a:lnTo>
                  <a:lnTo>
                    <a:pt x="16" y="5189"/>
                  </a:lnTo>
                  <a:lnTo>
                    <a:pt x="223" y="5629"/>
                  </a:lnTo>
                  <a:lnTo>
                    <a:pt x="241" y="5618"/>
                  </a:lnTo>
                  <a:lnTo>
                    <a:pt x="901" y="5190"/>
                  </a:lnTo>
                  <a:lnTo>
                    <a:pt x="1198" y="5353"/>
                  </a:lnTo>
                  <a:lnTo>
                    <a:pt x="1171" y="6153"/>
                  </a:lnTo>
                  <a:lnTo>
                    <a:pt x="1661" y="6097"/>
                  </a:lnTo>
                  <a:lnTo>
                    <a:pt x="2110" y="5250"/>
                  </a:lnTo>
                  <a:lnTo>
                    <a:pt x="2527" y="5004"/>
                  </a:lnTo>
                  <a:lnTo>
                    <a:pt x="2987" y="5314"/>
                  </a:lnTo>
                  <a:lnTo>
                    <a:pt x="3473" y="4794"/>
                  </a:lnTo>
                  <a:lnTo>
                    <a:pt x="3430" y="4036"/>
                  </a:lnTo>
                  <a:lnTo>
                    <a:pt x="3720" y="3525"/>
                  </a:lnTo>
                  <a:lnTo>
                    <a:pt x="4399" y="3164"/>
                  </a:lnTo>
                  <a:lnTo>
                    <a:pt x="4595" y="2485"/>
                  </a:lnTo>
                  <a:lnTo>
                    <a:pt x="4086" y="2260"/>
                  </a:lnTo>
                  <a:lnTo>
                    <a:pt x="4085" y="2192"/>
                  </a:lnTo>
                  <a:lnTo>
                    <a:pt x="4082" y="1783"/>
                  </a:lnTo>
                  <a:lnTo>
                    <a:pt x="4581" y="963"/>
                  </a:lnTo>
                  <a:lnTo>
                    <a:pt x="4372" y="523"/>
                  </a:lnTo>
                  <a:lnTo>
                    <a:pt x="3696" y="963"/>
                  </a:lnTo>
                  <a:lnTo>
                    <a:pt x="3398" y="79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752;p56">
              <a:extLst>
                <a:ext uri="{FF2B5EF4-FFF2-40B4-BE49-F238E27FC236}">
                  <a16:creationId xmlns:a16="http://schemas.microsoft.com/office/drawing/2014/main" id="{8E2F06EF-93C2-DDA6-5FAF-BEF0CCBA0DAC}"/>
                </a:ext>
              </a:extLst>
            </p:cNvPr>
            <p:cNvSpPr/>
            <p:nvPr/>
          </p:nvSpPr>
          <p:spPr>
            <a:xfrm>
              <a:off x="-3298258" y="4007552"/>
              <a:ext cx="26940" cy="26940"/>
            </a:xfrm>
            <a:custGeom>
              <a:avLst/>
              <a:gdLst/>
              <a:ahLst/>
              <a:cxnLst/>
              <a:rect l="l" t="t" r="r" b="b"/>
              <a:pathLst>
                <a:path w="440" h="440" extrusionOk="0">
                  <a:moveTo>
                    <a:pt x="220" y="0"/>
                  </a:moveTo>
                  <a:cubicBezTo>
                    <a:pt x="99" y="0"/>
                    <a:pt x="1" y="98"/>
                    <a:pt x="1" y="220"/>
                  </a:cubicBezTo>
                  <a:cubicBezTo>
                    <a:pt x="1" y="341"/>
                    <a:pt x="99" y="439"/>
                    <a:pt x="220" y="439"/>
                  </a:cubicBezTo>
                  <a:cubicBezTo>
                    <a:pt x="342" y="439"/>
                    <a:pt x="440" y="341"/>
                    <a:pt x="440" y="220"/>
                  </a:cubicBezTo>
                  <a:cubicBezTo>
                    <a:pt x="440" y="98"/>
                    <a:pt x="342" y="0"/>
                    <a:pt x="220" y="0"/>
                  </a:cubicBezTo>
                  <a:close/>
                </a:path>
              </a:pathLst>
            </a:custGeom>
            <a:solidFill>
              <a:srgbClr val="030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753;p56">
              <a:extLst>
                <a:ext uri="{FF2B5EF4-FFF2-40B4-BE49-F238E27FC236}">
                  <a16:creationId xmlns:a16="http://schemas.microsoft.com/office/drawing/2014/main" id="{BF57D683-E67C-2A36-9585-36C0B30FA800}"/>
                </a:ext>
              </a:extLst>
            </p:cNvPr>
            <p:cNvSpPr/>
            <p:nvPr/>
          </p:nvSpPr>
          <p:spPr>
            <a:xfrm>
              <a:off x="-3266605" y="4143530"/>
              <a:ext cx="26940" cy="26940"/>
            </a:xfrm>
            <a:custGeom>
              <a:avLst/>
              <a:gdLst/>
              <a:ahLst/>
              <a:cxnLst/>
              <a:rect l="l" t="t" r="r" b="b"/>
              <a:pathLst>
                <a:path w="440" h="440" extrusionOk="0">
                  <a:moveTo>
                    <a:pt x="220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2"/>
                    <a:pt x="99" y="440"/>
                    <a:pt x="220" y="440"/>
                  </a:cubicBezTo>
                  <a:cubicBezTo>
                    <a:pt x="342" y="440"/>
                    <a:pt x="440" y="342"/>
                    <a:pt x="440" y="220"/>
                  </a:cubicBezTo>
                  <a:cubicBezTo>
                    <a:pt x="440" y="99"/>
                    <a:pt x="342" y="1"/>
                    <a:pt x="220" y="1"/>
                  </a:cubicBezTo>
                  <a:close/>
                </a:path>
              </a:pathLst>
            </a:custGeom>
            <a:solidFill>
              <a:srgbClr val="030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2754;p56">
              <a:extLst>
                <a:ext uri="{FF2B5EF4-FFF2-40B4-BE49-F238E27FC236}">
                  <a16:creationId xmlns:a16="http://schemas.microsoft.com/office/drawing/2014/main" id="{B9852DF7-5797-CE84-D06E-0422A7F0F732}"/>
                </a:ext>
              </a:extLst>
            </p:cNvPr>
            <p:cNvSpPr/>
            <p:nvPr/>
          </p:nvSpPr>
          <p:spPr>
            <a:xfrm>
              <a:off x="-3483033" y="4206039"/>
              <a:ext cx="27001" cy="26940"/>
            </a:xfrm>
            <a:custGeom>
              <a:avLst/>
              <a:gdLst/>
              <a:ahLst/>
              <a:cxnLst/>
              <a:rect l="l" t="t" r="r" b="b"/>
              <a:pathLst>
                <a:path w="441" h="440" extrusionOk="0">
                  <a:moveTo>
                    <a:pt x="220" y="0"/>
                  </a:moveTo>
                  <a:cubicBezTo>
                    <a:pt x="99" y="0"/>
                    <a:pt x="1" y="99"/>
                    <a:pt x="1" y="220"/>
                  </a:cubicBezTo>
                  <a:cubicBezTo>
                    <a:pt x="1" y="341"/>
                    <a:pt x="99" y="439"/>
                    <a:pt x="220" y="439"/>
                  </a:cubicBezTo>
                  <a:cubicBezTo>
                    <a:pt x="341" y="439"/>
                    <a:pt x="440" y="341"/>
                    <a:pt x="440" y="220"/>
                  </a:cubicBezTo>
                  <a:cubicBezTo>
                    <a:pt x="440" y="98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2755;p56">
              <a:extLst>
                <a:ext uri="{FF2B5EF4-FFF2-40B4-BE49-F238E27FC236}">
                  <a16:creationId xmlns:a16="http://schemas.microsoft.com/office/drawing/2014/main" id="{B9920E34-A4FD-1B70-A063-E1B02EF75F38}"/>
                </a:ext>
              </a:extLst>
            </p:cNvPr>
            <p:cNvSpPr/>
            <p:nvPr/>
          </p:nvSpPr>
          <p:spPr>
            <a:xfrm>
              <a:off x="-3645278" y="4109551"/>
              <a:ext cx="26940" cy="26940"/>
            </a:xfrm>
            <a:custGeom>
              <a:avLst/>
              <a:gdLst/>
              <a:ahLst/>
              <a:cxnLst/>
              <a:rect l="l" t="t" r="r" b="b"/>
              <a:pathLst>
                <a:path w="440" h="440" extrusionOk="0">
                  <a:moveTo>
                    <a:pt x="220" y="1"/>
                  </a:moveTo>
                  <a:cubicBezTo>
                    <a:pt x="98" y="1"/>
                    <a:pt x="0" y="99"/>
                    <a:pt x="0" y="220"/>
                  </a:cubicBezTo>
                  <a:cubicBezTo>
                    <a:pt x="0" y="342"/>
                    <a:pt x="98" y="440"/>
                    <a:pt x="220" y="440"/>
                  </a:cubicBezTo>
                  <a:cubicBezTo>
                    <a:pt x="340" y="440"/>
                    <a:pt x="439" y="342"/>
                    <a:pt x="439" y="220"/>
                  </a:cubicBezTo>
                  <a:cubicBezTo>
                    <a:pt x="439" y="99"/>
                    <a:pt x="340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2756;p56">
              <a:extLst>
                <a:ext uri="{FF2B5EF4-FFF2-40B4-BE49-F238E27FC236}">
                  <a16:creationId xmlns:a16="http://schemas.microsoft.com/office/drawing/2014/main" id="{9F3B9DF6-96BA-8FAE-DD9E-479A12B3B657}"/>
                </a:ext>
              </a:extLst>
            </p:cNvPr>
            <p:cNvSpPr/>
            <p:nvPr/>
          </p:nvSpPr>
          <p:spPr>
            <a:xfrm>
              <a:off x="-3545727" y="3978777"/>
              <a:ext cx="26940" cy="26940"/>
            </a:xfrm>
            <a:custGeom>
              <a:avLst/>
              <a:gdLst/>
              <a:ahLst/>
              <a:cxnLst/>
              <a:rect l="l" t="t" r="r" b="b"/>
              <a:pathLst>
                <a:path w="440" h="440" extrusionOk="0">
                  <a:moveTo>
                    <a:pt x="220" y="1"/>
                  </a:moveTo>
                  <a:cubicBezTo>
                    <a:pt x="99" y="1"/>
                    <a:pt x="0" y="99"/>
                    <a:pt x="0" y="220"/>
                  </a:cubicBezTo>
                  <a:cubicBezTo>
                    <a:pt x="0" y="342"/>
                    <a:pt x="99" y="440"/>
                    <a:pt x="220" y="440"/>
                  </a:cubicBezTo>
                  <a:cubicBezTo>
                    <a:pt x="341" y="440"/>
                    <a:pt x="439" y="342"/>
                    <a:pt x="439" y="220"/>
                  </a:cubicBezTo>
                  <a:cubicBezTo>
                    <a:pt x="439" y="99"/>
                    <a:pt x="341" y="1"/>
                    <a:pt x="220" y="1"/>
                  </a:cubicBezTo>
                  <a:close/>
                </a:path>
              </a:pathLst>
            </a:custGeom>
            <a:solidFill>
              <a:srgbClr val="030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2757;p56">
              <a:extLst>
                <a:ext uri="{FF2B5EF4-FFF2-40B4-BE49-F238E27FC236}">
                  <a16:creationId xmlns:a16="http://schemas.microsoft.com/office/drawing/2014/main" id="{864FF971-3755-700D-EEF5-5B717DDB1E90}"/>
                </a:ext>
              </a:extLst>
            </p:cNvPr>
            <p:cNvSpPr/>
            <p:nvPr/>
          </p:nvSpPr>
          <p:spPr>
            <a:xfrm>
              <a:off x="-3652073" y="3963288"/>
              <a:ext cx="415914" cy="251275"/>
            </a:xfrm>
            <a:custGeom>
              <a:avLst/>
              <a:gdLst/>
              <a:ahLst/>
              <a:cxnLst/>
              <a:rect l="l" t="t" r="r" b="b"/>
              <a:pathLst>
                <a:path w="6793" h="4104" extrusionOk="0">
                  <a:moveTo>
                    <a:pt x="1723" y="0"/>
                  </a:moveTo>
                  <a:lnTo>
                    <a:pt x="1723" y="302"/>
                  </a:lnTo>
                  <a:lnTo>
                    <a:pt x="2819" y="1854"/>
                  </a:lnTo>
                  <a:lnTo>
                    <a:pt x="1" y="1952"/>
                  </a:lnTo>
                  <a:lnTo>
                    <a:pt x="1" y="2253"/>
                  </a:lnTo>
                  <a:lnTo>
                    <a:pt x="72" y="2514"/>
                  </a:lnTo>
                  <a:lnTo>
                    <a:pt x="2967" y="2391"/>
                  </a:lnTo>
                  <a:lnTo>
                    <a:pt x="2754" y="3760"/>
                  </a:lnTo>
                  <a:lnTo>
                    <a:pt x="2754" y="4062"/>
                  </a:lnTo>
                  <a:lnTo>
                    <a:pt x="3204" y="4104"/>
                  </a:lnTo>
                  <a:lnTo>
                    <a:pt x="3897" y="2475"/>
                  </a:lnTo>
                  <a:lnTo>
                    <a:pt x="6585" y="3109"/>
                  </a:lnTo>
                  <a:lnTo>
                    <a:pt x="6792" y="2874"/>
                  </a:lnTo>
                  <a:lnTo>
                    <a:pt x="6792" y="2572"/>
                  </a:lnTo>
                  <a:lnTo>
                    <a:pt x="4325" y="1991"/>
                  </a:lnTo>
                  <a:lnTo>
                    <a:pt x="6199" y="711"/>
                  </a:lnTo>
                  <a:lnTo>
                    <a:pt x="6199" y="409"/>
                  </a:lnTo>
                  <a:lnTo>
                    <a:pt x="5875" y="525"/>
                  </a:lnTo>
                  <a:lnTo>
                    <a:pt x="3659" y="1607"/>
                  </a:lnTo>
                  <a:lnTo>
                    <a:pt x="2129" y="183"/>
                  </a:lnTo>
                  <a:lnTo>
                    <a:pt x="1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2758;p56">
              <a:extLst>
                <a:ext uri="{FF2B5EF4-FFF2-40B4-BE49-F238E27FC236}">
                  <a16:creationId xmlns:a16="http://schemas.microsoft.com/office/drawing/2014/main" id="{5E34AD01-5E18-8D92-F39E-3B5BC4593F01}"/>
                </a:ext>
              </a:extLst>
            </p:cNvPr>
            <p:cNvSpPr/>
            <p:nvPr/>
          </p:nvSpPr>
          <p:spPr>
            <a:xfrm>
              <a:off x="-3652073" y="3955879"/>
              <a:ext cx="415914" cy="240132"/>
            </a:xfrm>
            <a:custGeom>
              <a:avLst/>
              <a:gdLst/>
              <a:ahLst/>
              <a:cxnLst/>
              <a:rect l="l" t="t" r="r" b="b"/>
              <a:pathLst>
                <a:path w="6793" h="3922" extrusionOk="0">
                  <a:moveTo>
                    <a:pt x="2129" y="1"/>
                  </a:moveTo>
                  <a:lnTo>
                    <a:pt x="1723" y="121"/>
                  </a:lnTo>
                  <a:lnTo>
                    <a:pt x="2819" y="1672"/>
                  </a:lnTo>
                  <a:lnTo>
                    <a:pt x="1" y="2073"/>
                  </a:lnTo>
                  <a:lnTo>
                    <a:pt x="72" y="2333"/>
                  </a:lnTo>
                  <a:lnTo>
                    <a:pt x="2967" y="2210"/>
                  </a:lnTo>
                  <a:lnTo>
                    <a:pt x="2754" y="3881"/>
                  </a:lnTo>
                  <a:lnTo>
                    <a:pt x="3204" y="3922"/>
                  </a:lnTo>
                  <a:lnTo>
                    <a:pt x="3897" y="2294"/>
                  </a:lnTo>
                  <a:lnTo>
                    <a:pt x="6585" y="2927"/>
                  </a:lnTo>
                  <a:lnTo>
                    <a:pt x="6792" y="2693"/>
                  </a:lnTo>
                  <a:lnTo>
                    <a:pt x="4325" y="1810"/>
                  </a:lnTo>
                  <a:lnTo>
                    <a:pt x="6199" y="530"/>
                  </a:lnTo>
                  <a:lnTo>
                    <a:pt x="5875" y="344"/>
                  </a:lnTo>
                  <a:lnTo>
                    <a:pt x="3659" y="1425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2759;p56">
              <a:extLst>
                <a:ext uri="{FF2B5EF4-FFF2-40B4-BE49-F238E27FC236}">
                  <a16:creationId xmlns:a16="http://schemas.microsoft.com/office/drawing/2014/main" id="{82D73694-7E8E-2A4D-0970-BE18371E8086}"/>
                </a:ext>
              </a:extLst>
            </p:cNvPr>
            <p:cNvSpPr/>
            <p:nvPr/>
          </p:nvSpPr>
          <p:spPr>
            <a:xfrm>
              <a:off x="-3464054" y="4055796"/>
              <a:ext cx="57063" cy="30062"/>
            </a:xfrm>
            <a:custGeom>
              <a:avLst/>
              <a:gdLst/>
              <a:ahLst/>
              <a:cxnLst/>
              <a:rect l="l" t="t" r="r" b="b"/>
              <a:pathLst>
                <a:path w="932" h="491" extrusionOk="0">
                  <a:moveTo>
                    <a:pt x="467" y="1"/>
                  </a:moveTo>
                  <a:cubicBezTo>
                    <a:pt x="358" y="1"/>
                    <a:pt x="250" y="25"/>
                    <a:pt x="167" y="72"/>
                  </a:cubicBezTo>
                  <a:cubicBezTo>
                    <a:pt x="1" y="168"/>
                    <a:pt x="1" y="324"/>
                    <a:pt x="167" y="419"/>
                  </a:cubicBezTo>
                  <a:cubicBezTo>
                    <a:pt x="250" y="467"/>
                    <a:pt x="358" y="490"/>
                    <a:pt x="467" y="490"/>
                  </a:cubicBezTo>
                  <a:cubicBezTo>
                    <a:pt x="575" y="490"/>
                    <a:pt x="684" y="467"/>
                    <a:pt x="766" y="419"/>
                  </a:cubicBezTo>
                  <a:cubicBezTo>
                    <a:pt x="932" y="324"/>
                    <a:pt x="932" y="168"/>
                    <a:pt x="766" y="72"/>
                  </a:cubicBezTo>
                  <a:cubicBezTo>
                    <a:pt x="684" y="25"/>
                    <a:pt x="575" y="1"/>
                    <a:pt x="467" y="1"/>
                  </a:cubicBezTo>
                  <a:close/>
                </a:path>
              </a:pathLst>
            </a:custGeom>
            <a:solidFill>
              <a:srgbClr val="030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2760;p56">
              <a:extLst>
                <a:ext uri="{FF2B5EF4-FFF2-40B4-BE49-F238E27FC236}">
                  <a16:creationId xmlns:a16="http://schemas.microsoft.com/office/drawing/2014/main" id="{12DA34C0-BDC4-7C74-F881-59DFAFFAB518}"/>
                </a:ext>
              </a:extLst>
            </p:cNvPr>
            <p:cNvSpPr/>
            <p:nvPr/>
          </p:nvSpPr>
          <p:spPr>
            <a:xfrm>
              <a:off x="-3461482" y="3903717"/>
              <a:ext cx="51982" cy="167149"/>
            </a:xfrm>
            <a:custGeom>
              <a:avLst/>
              <a:gdLst/>
              <a:ahLst/>
              <a:cxnLst/>
              <a:rect l="l" t="t" r="r" b="b"/>
              <a:pathLst>
                <a:path w="849" h="2730" extrusionOk="0">
                  <a:moveTo>
                    <a:pt x="0" y="0"/>
                  </a:moveTo>
                  <a:lnTo>
                    <a:pt x="0" y="2730"/>
                  </a:lnTo>
                  <a:lnTo>
                    <a:pt x="848" y="2730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030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2761;p56">
              <a:extLst>
                <a:ext uri="{FF2B5EF4-FFF2-40B4-BE49-F238E27FC236}">
                  <a16:creationId xmlns:a16="http://schemas.microsoft.com/office/drawing/2014/main" id="{0CA030AB-C11F-FB80-5428-7F0DDDE13FF4}"/>
                </a:ext>
              </a:extLst>
            </p:cNvPr>
            <p:cNvSpPr/>
            <p:nvPr/>
          </p:nvSpPr>
          <p:spPr>
            <a:xfrm>
              <a:off x="-3450768" y="3678169"/>
              <a:ext cx="239642" cy="189436"/>
            </a:xfrm>
            <a:custGeom>
              <a:avLst/>
              <a:gdLst/>
              <a:ahLst/>
              <a:cxnLst/>
              <a:rect l="l" t="t" r="r" b="b"/>
              <a:pathLst>
                <a:path w="3914" h="3094" extrusionOk="0">
                  <a:moveTo>
                    <a:pt x="156" y="1"/>
                  </a:moveTo>
                  <a:cubicBezTo>
                    <a:pt x="64" y="1"/>
                    <a:pt x="1" y="74"/>
                    <a:pt x="1" y="200"/>
                  </a:cubicBezTo>
                  <a:lnTo>
                    <a:pt x="1" y="635"/>
                  </a:lnTo>
                  <a:cubicBezTo>
                    <a:pt x="1" y="813"/>
                    <a:pt x="127" y="1030"/>
                    <a:pt x="281" y="1120"/>
                  </a:cubicBezTo>
                  <a:lnTo>
                    <a:pt x="3634" y="3055"/>
                  </a:lnTo>
                  <a:cubicBezTo>
                    <a:pt x="3679" y="3081"/>
                    <a:pt x="3721" y="3094"/>
                    <a:pt x="3759" y="3094"/>
                  </a:cubicBezTo>
                  <a:cubicBezTo>
                    <a:pt x="3851" y="3094"/>
                    <a:pt x="3914" y="3020"/>
                    <a:pt x="3914" y="2894"/>
                  </a:cubicBezTo>
                  <a:cubicBezTo>
                    <a:pt x="3914" y="2470"/>
                    <a:pt x="3625" y="1969"/>
                    <a:pt x="3268" y="1763"/>
                  </a:cubicBezTo>
                  <a:lnTo>
                    <a:pt x="281" y="39"/>
                  </a:lnTo>
                  <a:cubicBezTo>
                    <a:pt x="236" y="13"/>
                    <a:pt x="193" y="1"/>
                    <a:pt x="156" y="1"/>
                  </a:cubicBezTo>
                  <a:close/>
                </a:path>
              </a:pathLst>
            </a:custGeom>
            <a:solidFill>
              <a:srgbClr val="4A4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2762;p56">
              <a:extLst>
                <a:ext uri="{FF2B5EF4-FFF2-40B4-BE49-F238E27FC236}">
                  <a16:creationId xmlns:a16="http://schemas.microsoft.com/office/drawing/2014/main" id="{EC8BE6AF-5CA4-58B4-27DA-167EEFEAD935}"/>
                </a:ext>
              </a:extLst>
            </p:cNvPr>
            <p:cNvSpPr/>
            <p:nvPr/>
          </p:nvSpPr>
          <p:spPr>
            <a:xfrm>
              <a:off x="-3506115" y="3295093"/>
              <a:ext cx="110392" cy="400669"/>
            </a:xfrm>
            <a:custGeom>
              <a:avLst/>
              <a:gdLst/>
              <a:ahLst/>
              <a:cxnLst/>
              <a:rect l="l" t="t" r="r" b="b"/>
              <a:pathLst>
                <a:path w="1803" h="6544" extrusionOk="0">
                  <a:moveTo>
                    <a:pt x="138" y="1"/>
                  </a:moveTo>
                  <a:cubicBezTo>
                    <a:pt x="113" y="1"/>
                    <a:pt x="90" y="8"/>
                    <a:pt x="72" y="21"/>
                  </a:cubicBezTo>
                  <a:cubicBezTo>
                    <a:pt x="24" y="52"/>
                    <a:pt x="1" y="123"/>
                    <a:pt x="14" y="219"/>
                  </a:cubicBezTo>
                  <a:lnTo>
                    <a:pt x="185" y="1360"/>
                  </a:lnTo>
                  <a:lnTo>
                    <a:pt x="869" y="5896"/>
                  </a:lnTo>
                  <a:cubicBezTo>
                    <a:pt x="877" y="5942"/>
                    <a:pt x="891" y="5988"/>
                    <a:pt x="912" y="6030"/>
                  </a:cubicBezTo>
                  <a:cubicBezTo>
                    <a:pt x="954" y="6121"/>
                    <a:pt x="1022" y="6201"/>
                    <a:pt x="1096" y="6244"/>
                  </a:cubicBezTo>
                  <a:lnTo>
                    <a:pt x="1560" y="6512"/>
                  </a:lnTo>
                  <a:cubicBezTo>
                    <a:pt x="1598" y="6534"/>
                    <a:pt x="1633" y="6544"/>
                    <a:pt x="1663" y="6544"/>
                  </a:cubicBezTo>
                  <a:cubicBezTo>
                    <a:pt x="1683" y="6544"/>
                    <a:pt x="1700" y="6540"/>
                    <a:pt x="1716" y="6533"/>
                  </a:cubicBezTo>
                  <a:cubicBezTo>
                    <a:pt x="1775" y="6498"/>
                    <a:pt x="1802" y="6426"/>
                    <a:pt x="1788" y="6326"/>
                  </a:cubicBezTo>
                  <a:lnTo>
                    <a:pt x="1709" y="5817"/>
                  </a:lnTo>
                  <a:lnTo>
                    <a:pt x="956" y="931"/>
                  </a:lnTo>
                  <a:lnTo>
                    <a:pt x="898" y="551"/>
                  </a:lnTo>
                  <a:cubicBezTo>
                    <a:pt x="874" y="397"/>
                    <a:pt x="759" y="237"/>
                    <a:pt x="636" y="187"/>
                  </a:cubicBezTo>
                  <a:lnTo>
                    <a:pt x="206" y="15"/>
                  </a:lnTo>
                  <a:cubicBezTo>
                    <a:pt x="182" y="5"/>
                    <a:pt x="159" y="1"/>
                    <a:pt x="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2763;p56">
              <a:extLst>
                <a:ext uri="{FF2B5EF4-FFF2-40B4-BE49-F238E27FC236}">
                  <a16:creationId xmlns:a16="http://schemas.microsoft.com/office/drawing/2014/main" id="{1A79706A-2989-05DE-269E-0CA37BA8FEB9}"/>
                </a:ext>
              </a:extLst>
            </p:cNvPr>
            <p:cNvSpPr/>
            <p:nvPr/>
          </p:nvSpPr>
          <p:spPr>
            <a:xfrm>
              <a:off x="-3633829" y="3678965"/>
              <a:ext cx="419282" cy="295297"/>
            </a:xfrm>
            <a:custGeom>
              <a:avLst/>
              <a:gdLst/>
              <a:ahLst/>
              <a:cxnLst/>
              <a:rect l="l" t="t" r="r" b="b"/>
              <a:pathLst>
                <a:path w="6848" h="4823" extrusionOk="0">
                  <a:moveTo>
                    <a:pt x="3084" y="0"/>
                  </a:moveTo>
                  <a:lnTo>
                    <a:pt x="0" y="1784"/>
                  </a:lnTo>
                  <a:lnTo>
                    <a:pt x="3775" y="4822"/>
                  </a:lnTo>
                  <a:lnTo>
                    <a:pt x="6848" y="3042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4A4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2764;p56">
              <a:extLst>
                <a:ext uri="{FF2B5EF4-FFF2-40B4-BE49-F238E27FC236}">
                  <a16:creationId xmlns:a16="http://schemas.microsoft.com/office/drawing/2014/main" id="{AF0FEDD6-D6F0-2A99-5763-22807A9202C2}"/>
                </a:ext>
              </a:extLst>
            </p:cNvPr>
            <p:cNvSpPr/>
            <p:nvPr/>
          </p:nvSpPr>
          <p:spPr>
            <a:xfrm>
              <a:off x="-3687094" y="3296317"/>
              <a:ext cx="286603" cy="506101"/>
            </a:xfrm>
            <a:custGeom>
              <a:avLst/>
              <a:gdLst/>
              <a:ahLst/>
              <a:cxnLst/>
              <a:rect l="l" t="t" r="r" b="b"/>
              <a:pathLst>
                <a:path w="4681" h="8266" extrusionOk="0">
                  <a:moveTo>
                    <a:pt x="3028" y="1"/>
                  </a:moveTo>
                  <a:lnTo>
                    <a:pt x="1" y="1754"/>
                  </a:lnTo>
                  <a:lnTo>
                    <a:pt x="1637" y="8266"/>
                  </a:lnTo>
                  <a:lnTo>
                    <a:pt x="4681" y="6508"/>
                  </a:lnTo>
                  <a:lnTo>
                    <a:pt x="3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2765;p56">
              <a:extLst>
                <a:ext uri="{FF2B5EF4-FFF2-40B4-BE49-F238E27FC236}">
                  <a16:creationId xmlns:a16="http://schemas.microsoft.com/office/drawing/2014/main" id="{35CE3949-E770-5E75-226D-30BC18B4DB79}"/>
                </a:ext>
              </a:extLst>
            </p:cNvPr>
            <p:cNvSpPr/>
            <p:nvPr/>
          </p:nvSpPr>
          <p:spPr>
            <a:xfrm>
              <a:off x="-3637931" y="3786351"/>
              <a:ext cx="239642" cy="189436"/>
            </a:xfrm>
            <a:custGeom>
              <a:avLst/>
              <a:gdLst/>
              <a:ahLst/>
              <a:cxnLst/>
              <a:rect l="l" t="t" r="r" b="b"/>
              <a:pathLst>
                <a:path w="3914" h="3094" extrusionOk="0">
                  <a:moveTo>
                    <a:pt x="156" y="1"/>
                  </a:moveTo>
                  <a:cubicBezTo>
                    <a:pt x="64" y="1"/>
                    <a:pt x="1" y="74"/>
                    <a:pt x="1" y="201"/>
                  </a:cubicBezTo>
                  <a:lnTo>
                    <a:pt x="1" y="635"/>
                  </a:lnTo>
                  <a:cubicBezTo>
                    <a:pt x="1" y="814"/>
                    <a:pt x="126" y="1031"/>
                    <a:pt x="281" y="1120"/>
                  </a:cubicBezTo>
                  <a:lnTo>
                    <a:pt x="3633" y="3056"/>
                  </a:lnTo>
                  <a:cubicBezTo>
                    <a:pt x="3678" y="3082"/>
                    <a:pt x="3721" y="3094"/>
                    <a:pt x="3759" y="3094"/>
                  </a:cubicBezTo>
                  <a:cubicBezTo>
                    <a:pt x="3851" y="3094"/>
                    <a:pt x="3914" y="3021"/>
                    <a:pt x="3914" y="2894"/>
                  </a:cubicBezTo>
                  <a:cubicBezTo>
                    <a:pt x="3914" y="2471"/>
                    <a:pt x="3624" y="1969"/>
                    <a:pt x="3267" y="1763"/>
                  </a:cubicBezTo>
                  <a:lnTo>
                    <a:pt x="281" y="39"/>
                  </a:lnTo>
                  <a:cubicBezTo>
                    <a:pt x="236" y="13"/>
                    <a:pt x="193" y="1"/>
                    <a:pt x="156" y="1"/>
                  </a:cubicBezTo>
                  <a:close/>
                </a:path>
              </a:pathLst>
            </a:custGeom>
            <a:solidFill>
              <a:srgbClr val="030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2766;p56">
              <a:extLst>
                <a:ext uri="{FF2B5EF4-FFF2-40B4-BE49-F238E27FC236}">
                  <a16:creationId xmlns:a16="http://schemas.microsoft.com/office/drawing/2014/main" id="{505EC5D8-FFFF-FCE1-995B-E002B4C3BD8F}"/>
                </a:ext>
              </a:extLst>
            </p:cNvPr>
            <p:cNvSpPr/>
            <p:nvPr/>
          </p:nvSpPr>
          <p:spPr>
            <a:xfrm>
              <a:off x="-3693706" y="3403336"/>
              <a:ext cx="111127" cy="400669"/>
            </a:xfrm>
            <a:custGeom>
              <a:avLst/>
              <a:gdLst/>
              <a:ahLst/>
              <a:cxnLst/>
              <a:rect l="l" t="t" r="r" b="b"/>
              <a:pathLst>
                <a:path w="1815" h="6544" extrusionOk="0">
                  <a:moveTo>
                    <a:pt x="144" y="1"/>
                  </a:moveTo>
                  <a:cubicBezTo>
                    <a:pt x="54" y="1"/>
                    <a:pt x="1" y="86"/>
                    <a:pt x="21" y="218"/>
                  </a:cubicBezTo>
                  <a:lnTo>
                    <a:pt x="876" y="5896"/>
                  </a:lnTo>
                  <a:cubicBezTo>
                    <a:pt x="897" y="6034"/>
                    <a:pt x="992" y="6180"/>
                    <a:pt x="1103" y="6243"/>
                  </a:cubicBezTo>
                  <a:lnTo>
                    <a:pt x="1567" y="6512"/>
                  </a:lnTo>
                  <a:cubicBezTo>
                    <a:pt x="1604" y="6534"/>
                    <a:pt x="1639" y="6544"/>
                    <a:pt x="1670" y="6544"/>
                  </a:cubicBezTo>
                  <a:cubicBezTo>
                    <a:pt x="1759" y="6544"/>
                    <a:pt x="1814" y="6459"/>
                    <a:pt x="1793" y="6325"/>
                  </a:cubicBezTo>
                  <a:lnTo>
                    <a:pt x="904" y="550"/>
                  </a:lnTo>
                  <a:cubicBezTo>
                    <a:pt x="880" y="396"/>
                    <a:pt x="764" y="236"/>
                    <a:pt x="643" y="186"/>
                  </a:cubicBezTo>
                  <a:lnTo>
                    <a:pt x="212" y="15"/>
                  </a:lnTo>
                  <a:cubicBezTo>
                    <a:pt x="188" y="5"/>
                    <a:pt x="165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2767;p56">
              <a:extLst>
                <a:ext uri="{FF2B5EF4-FFF2-40B4-BE49-F238E27FC236}">
                  <a16:creationId xmlns:a16="http://schemas.microsoft.com/office/drawing/2014/main" id="{498AD422-4FAE-4805-A33E-2ECEEA3DF189}"/>
                </a:ext>
              </a:extLst>
            </p:cNvPr>
            <p:cNvSpPr/>
            <p:nvPr/>
          </p:nvSpPr>
          <p:spPr>
            <a:xfrm>
              <a:off x="-3404237" y="3547457"/>
              <a:ext cx="181783" cy="220111"/>
            </a:xfrm>
            <a:custGeom>
              <a:avLst/>
              <a:gdLst/>
              <a:ahLst/>
              <a:cxnLst/>
              <a:rect l="l" t="t" r="r" b="b"/>
              <a:pathLst>
                <a:path w="2969" h="3595" extrusionOk="0">
                  <a:moveTo>
                    <a:pt x="236" y="0"/>
                  </a:moveTo>
                  <a:cubicBezTo>
                    <a:pt x="97" y="0"/>
                    <a:pt x="1" y="111"/>
                    <a:pt x="1" y="303"/>
                  </a:cubicBezTo>
                  <a:lnTo>
                    <a:pt x="1" y="406"/>
                  </a:lnTo>
                  <a:lnTo>
                    <a:pt x="180" y="510"/>
                  </a:lnTo>
                  <a:lnTo>
                    <a:pt x="180" y="406"/>
                  </a:lnTo>
                  <a:cubicBezTo>
                    <a:pt x="180" y="296"/>
                    <a:pt x="236" y="231"/>
                    <a:pt x="317" y="231"/>
                  </a:cubicBezTo>
                  <a:cubicBezTo>
                    <a:pt x="350" y="231"/>
                    <a:pt x="386" y="242"/>
                    <a:pt x="426" y="264"/>
                  </a:cubicBezTo>
                  <a:lnTo>
                    <a:pt x="2544" y="1487"/>
                  </a:lnTo>
                  <a:cubicBezTo>
                    <a:pt x="2679" y="1566"/>
                    <a:pt x="2789" y="1756"/>
                    <a:pt x="2789" y="1914"/>
                  </a:cubicBezTo>
                  <a:lnTo>
                    <a:pt x="2789" y="3188"/>
                  </a:lnTo>
                  <a:cubicBezTo>
                    <a:pt x="2789" y="3299"/>
                    <a:pt x="2734" y="3363"/>
                    <a:pt x="2653" y="3363"/>
                  </a:cubicBezTo>
                  <a:cubicBezTo>
                    <a:pt x="2620" y="3363"/>
                    <a:pt x="2583" y="3352"/>
                    <a:pt x="2544" y="3330"/>
                  </a:cubicBezTo>
                  <a:lnTo>
                    <a:pt x="2454" y="3278"/>
                  </a:lnTo>
                  <a:lnTo>
                    <a:pt x="2454" y="3485"/>
                  </a:lnTo>
                  <a:lnTo>
                    <a:pt x="2544" y="3537"/>
                  </a:lnTo>
                  <a:cubicBezTo>
                    <a:pt x="2612" y="3576"/>
                    <a:pt x="2676" y="3595"/>
                    <a:pt x="2733" y="3595"/>
                  </a:cubicBezTo>
                  <a:cubicBezTo>
                    <a:pt x="2872" y="3595"/>
                    <a:pt x="2968" y="3484"/>
                    <a:pt x="2968" y="3291"/>
                  </a:cubicBezTo>
                  <a:lnTo>
                    <a:pt x="2968" y="2018"/>
                  </a:lnTo>
                  <a:cubicBezTo>
                    <a:pt x="2968" y="1746"/>
                    <a:pt x="2778" y="1416"/>
                    <a:pt x="2544" y="1280"/>
                  </a:cubicBezTo>
                  <a:lnTo>
                    <a:pt x="426" y="58"/>
                  </a:lnTo>
                  <a:cubicBezTo>
                    <a:pt x="357" y="19"/>
                    <a:pt x="293" y="0"/>
                    <a:pt x="236" y="0"/>
                  </a:cubicBezTo>
                  <a:close/>
                </a:path>
              </a:pathLst>
            </a:custGeom>
            <a:solidFill>
              <a:srgbClr val="4A4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2768;p56">
              <a:extLst>
                <a:ext uri="{FF2B5EF4-FFF2-40B4-BE49-F238E27FC236}">
                  <a16:creationId xmlns:a16="http://schemas.microsoft.com/office/drawing/2014/main" id="{489FB485-D5C1-F310-07A4-13885A650E5F}"/>
                </a:ext>
              </a:extLst>
            </p:cNvPr>
            <p:cNvSpPr/>
            <p:nvPr/>
          </p:nvSpPr>
          <p:spPr>
            <a:xfrm>
              <a:off x="-3428482" y="3548865"/>
              <a:ext cx="199049" cy="235234"/>
            </a:xfrm>
            <a:custGeom>
              <a:avLst/>
              <a:gdLst/>
              <a:ahLst/>
              <a:cxnLst/>
              <a:rect l="l" t="t" r="r" b="b"/>
              <a:pathLst>
                <a:path w="3251" h="3842" extrusionOk="0">
                  <a:moveTo>
                    <a:pt x="531" y="0"/>
                  </a:moveTo>
                  <a:lnTo>
                    <a:pt x="1" y="306"/>
                  </a:lnTo>
                  <a:lnTo>
                    <a:pt x="2374" y="1562"/>
                  </a:lnTo>
                  <a:lnTo>
                    <a:pt x="2717" y="2071"/>
                  </a:lnTo>
                  <a:lnTo>
                    <a:pt x="2722" y="3841"/>
                  </a:lnTo>
                  <a:lnTo>
                    <a:pt x="3250" y="3535"/>
                  </a:lnTo>
                  <a:lnTo>
                    <a:pt x="3250" y="1718"/>
                  </a:lnTo>
                  <a:lnTo>
                    <a:pt x="3040" y="14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4A4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2769;p56">
              <a:extLst>
                <a:ext uri="{FF2B5EF4-FFF2-40B4-BE49-F238E27FC236}">
                  <a16:creationId xmlns:a16="http://schemas.microsoft.com/office/drawing/2014/main" id="{72181CA2-04BF-20F1-4E1A-22E545AAF699}"/>
                </a:ext>
              </a:extLst>
            </p:cNvPr>
            <p:cNvSpPr/>
            <p:nvPr/>
          </p:nvSpPr>
          <p:spPr>
            <a:xfrm>
              <a:off x="-3424809" y="3579721"/>
              <a:ext cx="159863" cy="191824"/>
            </a:xfrm>
            <a:custGeom>
              <a:avLst/>
              <a:gdLst/>
              <a:ahLst/>
              <a:cxnLst/>
              <a:rect l="l" t="t" r="r" b="b"/>
              <a:pathLst>
                <a:path w="2611" h="3133" extrusionOk="0">
                  <a:moveTo>
                    <a:pt x="137" y="1"/>
                  </a:moveTo>
                  <a:cubicBezTo>
                    <a:pt x="56" y="1"/>
                    <a:pt x="1" y="65"/>
                    <a:pt x="0" y="175"/>
                  </a:cubicBezTo>
                  <a:lnTo>
                    <a:pt x="0" y="1451"/>
                  </a:lnTo>
                  <a:cubicBezTo>
                    <a:pt x="0" y="1607"/>
                    <a:pt x="111" y="1798"/>
                    <a:pt x="247" y="1877"/>
                  </a:cubicBezTo>
                  <a:lnTo>
                    <a:pt x="2364" y="3099"/>
                  </a:lnTo>
                  <a:cubicBezTo>
                    <a:pt x="2404" y="3122"/>
                    <a:pt x="2441" y="3133"/>
                    <a:pt x="2475" y="3133"/>
                  </a:cubicBezTo>
                  <a:cubicBezTo>
                    <a:pt x="2555" y="3133"/>
                    <a:pt x="2610" y="3068"/>
                    <a:pt x="2610" y="2957"/>
                  </a:cubicBezTo>
                  <a:lnTo>
                    <a:pt x="2610" y="2854"/>
                  </a:lnTo>
                  <a:lnTo>
                    <a:pt x="2610" y="2647"/>
                  </a:lnTo>
                  <a:lnTo>
                    <a:pt x="762" y="1580"/>
                  </a:lnTo>
                  <a:cubicBezTo>
                    <a:pt x="626" y="1502"/>
                    <a:pt x="515" y="1311"/>
                    <a:pt x="515" y="1154"/>
                  </a:cubicBezTo>
                  <a:lnTo>
                    <a:pt x="515" y="189"/>
                  </a:lnTo>
                  <a:lnTo>
                    <a:pt x="337" y="87"/>
                  </a:lnTo>
                  <a:lnTo>
                    <a:pt x="247" y="35"/>
                  </a:lnTo>
                  <a:cubicBezTo>
                    <a:pt x="207" y="12"/>
                    <a:pt x="170" y="1"/>
                    <a:pt x="137" y="1"/>
                  </a:cubicBezTo>
                  <a:close/>
                </a:path>
              </a:pathLst>
            </a:custGeom>
            <a:solidFill>
              <a:srgbClr val="4A4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2770;p56">
              <a:extLst>
                <a:ext uri="{FF2B5EF4-FFF2-40B4-BE49-F238E27FC236}">
                  <a16:creationId xmlns:a16="http://schemas.microsoft.com/office/drawing/2014/main" id="{DF58A43D-E010-08CD-EBF6-52F7439CC447}"/>
                </a:ext>
              </a:extLst>
            </p:cNvPr>
            <p:cNvSpPr/>
            <p:nvPr/>
          </p:nvSpPr>
          <p:spPr>
            <a:xfrm>
              <a:off x="-3435768" y="3565579"/>
              <a:ext cx="181783" cy="220111"/>
            </a:xfrm>
            <a:custGeom>
              <a:avLst/>
              <a:gdLst/>
              <a:ahLst/>
              <a:cxnLst/>
              <a:rect l="l" t="t" r="r" b="b"/>
              <a:pathLst>
                <a:path w="2969" h="3595" extrusionOk="0">
                  <a:moveTo>
                    <a:pt x="316" y="232"/>
                  </a:moveTo>
                  <a:cubicBezTo>
                    <a:pt x="349" y="232"/>
                    <a:pt x="386" y="243"/>
                    <a:pt x="426" y="266"/>
                  </a:cubicBezTo>
                  <a:lnTo>
                    <a:pt x="516" y="318"/>
                  </a:lnTo>
                  <a:lnTo>
                    <a:pt x="694" y="420"/>
                  </a:lnTo>
                  <a:lnTo>
                    <a:pt x="2543" y="1487"/>
                  </a:lnTo>
                  <a:cubicBezTo>
                    <a:pt x="2679" y="1566"/>
                    <a:pt x="2789" y="1758"/>
                    <a:pt x="2789" y="1914"/>
                  </a:cubicBezTo>
                  <a:lnTo>
                    <a:pt x="2789" y="2878"/>
                  </a:lnTo>
                  <a:lnTo>
                    <a:pt x="2789" y="3085"/>
                  </a:lnTo>
                  <a:lnTo>
                    <a:pt x="2789" y="3188"/>
                  </a:lnTo>
                  <a:cubicBezTo>
                    <a:pt x="2789" y="3299"/>
                    <a:pt x="2734" y="3364"/>
                    <a:pt x="2654" y="3364"/>
                  </a:cubicBezTo>
                  <a:cubicBezTo>
                    <a:pt x="2620" y="3364"/>
                    <a:pt x="2583" y="3353"/>
                    <a:pt x="2543" y="3330"/>
                  </a:cubicBezTo>
                  <a:lnTo>
                    <a:pt x="426" y="2108"/>
                  </a:lnTo>
                  <a:cubicBezTo>
                    <a:pt x="290" y="2029"/>
                    <a:pt x="180" y="1838"/>
                    <a:pt x="180" y="1682"/>
                  </a:cubicBezTo>
                  <a:lnTo>
                    <a:pt x="180" y="406"/>
                  </a:lnTo>
                  <a:cubicBezTo>
                    <a:pt x="180" y="296"/>
                    <a:pt x="235" y="232"/>
                    <a:pt x="316" y="232"/>
                  </a:cubicBezTo>
                  <a:close/>
                  <a:moveTo>
                    <a:pt x="237" y="1"/>
                  </a:moveTo>
                  <a:cubicBezTo>
                    <a:pt x="97" y="1"/>
                    <a:pt x="0" y="112"/>
                    <a:pt x="0" y="304"/>
                  </a:cubicBezTo>
                  <a:lnTo>
                    <a:pt x="0" y="1579"/>
                  </a:lnTo>
                  <a:cubicBezTo>
                    <a:pt x="0" y="1850"/>
                    <a:pt x="192" y="2179"/>
                    <a:pt x="426" y="2314"/>
                  </a:cubicBezTo>
                  <a:lnTo>
                    <a:pt x="2543" y="3537"/>
                  </a:lnTo>
                  <a:cubicBezTo>
                    <a:pt x="2611" y="3576"/>
                    <a:pt x="2675" y="3595"/>
                    <a:pt x="2733" y="3595"/>
                  </a:cubicBezTo>
                  <a:cubicBezTo>
                    <a:pt x="2872" y="3595"/>
                    <a:pt x="2969" y="3484"/>
                    <a:pt x="2969" y="3291"/>
                  </a:cubicBezTo>
                  <a:lnTo>
                    <a:pt x="2969" y="3189"/>
                  </a:lnTo>
                  <a:lnTo>
                    <a:pt x="2969" y="2982"/>
                  </a:lnTo>
                  <a:lnTo>
                    <a:pt x="2969" y="2018"/>
                  </a:lnTo>
                  <a:cubicBezTo>
                    <a:pt x="2969" y="1748"/>
                    <a:pt x="2778" y="1417"/>
                    <a:pt x="2543" y="1281"/>
                  </a:cubicBezTo>
                  <a:lnTo>
                    <a:pt x="695" y="214"/>
                  </a:lnTo>
                  <a:lnTo>
                    <a:pt x="516" y="110"/>
                  </a:lnTo>
                  <a:lnTo>
                    <a:pt x="426" y="59"/>
                  </a:lnTo>
                  <a:cubicBezTo>
                    <a:pt x="358" y="19"/>
                    <a:pt x="294" y="1"/>
                    <a:pt x="23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2771;p56">
              <a:extLst>
                <a:ext uri="{FF2B5EF4-FFF2-40B4-BE49-F238E27FC236}">
                  <a16:creationId xmlns:a16="http://schemas.microsoft.com/office/drawing/2014/main" id="{AFCD67F6-AA29-B537-9C6C-C0171964079E}"/>
                </a:ext>
              </a:extLst>
            </p:cNvPr>
            <p:cNvSpPr/>
            <p:nvPr/>
          </p:nvSpPr>
          <p:spPr>
            <a:xfrm>
              <a:off x="-3393339" y="4170407"/>
              <a:ext cx="132250" cy="112351"/>
            </a:xfrm>
            <a:custGeom>
              <a:avLst/>
              <a:gdLst/>
              <a:ahLst/>
              <a:cxnLst/>
              <a:rect l="l" t="t" r="r" b="b"/>
              <a:pathLst>
                <a:path w="2160" h="1835" extrusionOk="0">
                  <a:moveTo>
                    <a:pt x="349" y="1"/>
                  </a:moveTo>
                  <a:cubicBezTo>
                    <a:pt x="312" y="56"/>
                    <a:pt x="273" y="115"/>
                    <a:pt x="238" y="174"/>
                  </a:cubicBezTo>
                  <a:cubicBezTo>
                    <a:pt x="208" y="228"/>
                    <a:pt x="178" y="286"/>
                    <a:pt x="152" y="346"/>
                  </a:cubicBezTo>
                  <a:cubicBezTo>
                    <a:pt x="101" y="458"/>
                    <a:pt x="58" y="578"/>
                    <a:pt x="35" y="719"/>
                  </a:cubicBezTo>
                  <a:cubicBezTo>
                    <a:pt x="19" y="787"/>
                    <a:pt x="9" y="861"/>
                    <a:pt x="3" y="939"/>
                  </a:cubicBezTo>
                  <a:cubicBezTo>
                    <a:pt x="1" y="1020"/>
                    <a:pt x="53" y="1100"/>
                    <a:pt x="161" y="1157"/>
                  </a:cubicBezTo>
                  <a:lnTo>
                    <a:pt x="1305" y="1761"/>
                  </a:lnTo>
                  <a:cubicBezTo>
                    <a:pt x="1398" y="1811"/>
                    <a:pt x="1516" y="1835"/>
                    <a:pt x="1635" y="1835"/>
                  </a:cubicBezTo>
                  <a:cubicBezTo>
                    <a:pt x="1776" y="1835"/>
                    <a:pt x="1918" y="1801"/>
                    <a:pt x="2022" y="1735"/>
                  </a:cubicBezTo>
                  <a:cubicBezTo>
                    <a:pt x="2104" y="1681"/>
                    <a:pt x="2148" y="1618"/>
                    <a:pt x="2158" y="1554"/>
                  </a:cubicBezTo>
                  <a:cubicBezTo>
                    <a:pt x="2160" y="1554"/>
                    <a:pt x="2160" y="1509"/>
                    <a:pt x="2160" y="1509"/>
                  </a:cubicBezTo>
                  <a:cubicBezTo>
                    <a:pt x="2160" y="1463"/>
                    <a:pt x="2152" y="1415"/>
                    <a:pt x="2136" y="1367"/>
                  </a:cubicBezTo>
                  <a:cubicBezTo>
                    <a:pt x="2055" y="1106"/>
                    <a:pt x="1765" y="806"/>
                    <a:pt x="1433" y="584"/>
                  </a:cubicBezTo>
                  <a:cubicBezTo>
                    <a:pt x="1354" y="532"/>
                    <a:pt x="1327" y="447"/>
                    <a:pt x="1305" y="353"/>
                  </a:cubicBezTo>
                  <a:cubicBezTo>
                    <a:pt x="1298" y="320"/>
                    <a:pt x="1289" y="282"/>
                    <a:pt x="1281" y="246"/>
                  </a:cubicBezTo>
                  <a:cubicBezTo>
                    <a:pt x="1261" y="174"/>
                    <a:pt x="1235" y="102"/>
                    <a:pt x="1178" y="48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2772;p56">
              <a:extLst>
                <a:ext uri="{FF2B5EF4-FFF2-40B4-BE49-F238E27FC236}">
                  <a16:creationId xmlns:a16="http://schemas.microsoft.com/office/drawing/2014/main" id="{8D8B9F68-831A-5FF6-2D9E-7B9A3B14959E}"/>
                </a:ext>
              </a:extLst>
            </p:cNvPr>
            <p:cNvSpPr/>
            <p:nvPr/>
          </p:nvSpPr>
          <p:spPr>
            <a:xfrm>
              <a:off x="-3395666" y="4212896"/>
              <a:ext cx="136903" cy="70533"/>
            </a:xfrm>
            <a:custGeom>
              <a:avLst/>
              <a:gdLst/>
              <a:ahLst/>
              <a:cxnLst/>
              <a:rect l="l" t="t" r="r" b="b"/>
              <a:pathLst>
                <a:path w="2236" h="1152" extrusionOk="0">
                  <a:moveTo>
                    <a:pt x="2168" y="658"/>
                  </a:moveTo>
                  <a:cubicBezTo>
                    <a:pt x="2168" y="658"/>
                    <a:pt x="2168" y="658"/>
                    <a:pt x="2168" y="659"/>
                  </a:cubicBezTo>
                  <a:lnTo>
                    <a:pt x="2168" y="659"/>
                  </a:lnTo>
                  <a:cubicBezTo>
                    <a:pt x="2168" y="658"/>
                    <a:pt x="2168" y="658"/>
                    <a:pt x="2168" y="658"/>
                  </a:cubicBezTo>
                  <a:close/>
                  <a:moveTo>
                    <a:pt x="77" y="1"/>
                  </a:moveTo>
                  <a:lnTo>
                    <a:pt x="77" y="1"/>
                  </a:lnTo>
                  <a:cubicBezTo>
                    <a:pt x="41" y="57"/>
                    <a:pt x="27" y="159"/>
                    <a:pt x="20" y="238"/>
                  </a:cubicBezTo>
                  <a:cubicBezTo>
                    <a:pt x="20" y="238"/>
                    <a:pt x="1" y="362"/>
                    <a:pt x="181" y="461"/>
                  </a:cubicBezTo>
                  <a:lnTo>
                    <a:pt x="1347" y="1076"/>
                  </a:lnTo>
                  <a:cubicBezTo>
                    <a:pt x="1443" y="1127"/>
                    <a:pt x="1563" y="1151"/>
                    <a:pt x="1684" y="1151"/>
                  </a:cubicBezTo>
                  <a:cubicBezTo>
                    <a:pt x="1827" y="1151"/>
                    <a:pt x="1972" y="1117"/>
                    <a:pt x="2078" y="1050"/>
                  </a:cubicBezTo>
                  <a:cubicBezTo>
                    <a:pt x="2156" y="998"/>
                    <a:pt x="2201" y="939"/>
                    <a:pt x="2214" y="877"/>
                  </a:cubicBezTo>
                  <a:lnTo>
                    <a:pt x="2214" y="877"/>
                  </a:lnTo>
                  <a:cubicBezTo>
                    <a:pt x="2215" y="877"/>
                    <a:pt x="2216" y="874"/>
                    <a:pt x="2219" y="865"/>
                  </a:cubicBezTo>
                  <a:cubicBezTo>
                    <a:pt x="2236" y="760"/>
                    <a:pt x="2185" y="707"/>
                    <a:pt x="2168" y="659"/>
                  </a:cubicBezTo>
                  <a:lnTo>
                    <a:pt x="2168" y="659"/>
                  </a:lnTo>
                  <a:cubicBezTo>
                    <a:pt x="2197" y="742"/>
                    <a:pt x="2133" y="834"/>
                    <a:pt x="2098" y="870"/>
                  </a:cubicBezTo>
                  <a:cubicBezTo>
                    <a:pt x="2021" y="948"/>
                    <a:pt x="1903" y="980"/>
                    <a:pt x="1792" y="980"/>
                  </a:cubicBezTo>
                  <a:cubicBezTo>
                    <a:pt x="1785" y="980"/>
                    <a:pt x="1777" y="979"/>
                    <a:pt x="1770" y="979"/>
                  </a:cubicBezTo>
                  <a:cubicBezTo>
                    <a:pt x="1650" y="974"/>
                    <a:pt x="1534" y="934"/>
                    <a:pt x="1424" y="890"/>
                  </a:cubicBezTo>
                  <a:cubicBezTo>
                    <a:pt x="1130" y="770"/>
                    <a:pt x="856" y="602"/>
                    <a:pt x="614" y="395"/>
                  </a:cubicBezTo>
                  <a:cubicBezTo>
                    <a:pt x="442" y="246"/>
                    <a:pt x="40" y="99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2773;p56">
              <a:extLst>
                <a:ext uri="{FF2B5EF4-FFF2-40B4-BE49-F238E27FC236}">
                  <a16:creationId xmlns:a16="http://schemas.microsoft.com/office/drawing/2014/main" id="{A9A4C534-FA9E-8ABE-F624-E4D883A54EFF}"/>
                </a:ext>
              </a:extLst>
            </p:cNvPr>
            <p:cNvSpPr/>
            <p:nvPr/>
          </p:nvSpPr>
          <p:spPr>
            <a:xfrm>
              <a:off x="-3588829" y="3696965"/>
              <a:ext cx="315380" cy="256602"/>
            </a:xfrm>
            <a:custGeom>
              <a:avLst/>
              <a:gdLst/>
              <a:ahLst/>
              <a:cxnLst/>
              <a:rect l="l" t="t" r="r" b="b"/>
              <a:pathLst>
                <a:path w="5151" h="4191" extrusionOk="0">
                  <a:moveTo>
                    <a:pt x="0" y="0"/>
                  </a:moveTo>
                  <a:lnTo>
                    <a:pt x="101" y="1434"/>
                  </a:lnTo>
                  <a:cubicBezTo>
                    <a:pt x="119" y="1698"/>
                    <a:pt x="266" y="1936"/>
                    <a:pt x="495" y="2069"/>
                  </a:cubicBezTo>
                  <a:lnTo>
                    <a:pt x="3357" y="3735"/>
                  </a:lnTo>
                  <a:lnTo>
                    <a:pt x="4135" y="4190"/>
                  </a:lnTo>
                  <a:lnTo>
                    <a:pt x="5137" y="3579"/>
                  </a:lnTo>
                  <a:cubicBezTo>
                    <a:pt x="5151" y="3066"/>
                    <a:pt x="4848" y="2631"/>
                    <a:pt x="4360" y="2239"/>
                  </a:cubicBezTo>
                  <a:cubicBezTo>
                    <a:pt x="4002" y="1949"/>
                    <a:pt x="3544" y="1685"/>
                    <a:pt x="3039" y="1429"/>
                  </a:cubicBezTo>
                  <a:cubicBezTo>
                    <a:pt x="2076" y="946"/>
                    <a:pt x="941" y="50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2774;p56">
              <a:extLst>
                <a:ext uri="{FF2B5EF4-FFF2-40B4-BE49-F238E27FC236}">
                  <a16:creationId xmlns:a16="http://schemas.microsoft.com/office/drawing/2014/main" id="{9E530872-70E4-34F5-DD89-39CD4887E8B3}"/>
                </a:ext>
              </a:extLst>
            </p:cNvPr>
            <p:cNvSpPr/>
            <p:nvPr/>
          </p:nvSpPr>
          <p:spPr>
            <a:xfrm>
              <a:off x="-3390217" y="3877452"/>
              <a:ext cx="119209" cy="313176"/>
            </a:xfrm>
            <a:custGeom>
              <a:avLst/>
              <a:gdLst/>
              <a:ahLst/>
              <a:cxnLst/>
              <a:rect l="l" t="t" r="r" b="b"/>
              <a:pathLst>
                <a:path w="1947" h="5115" extrusionOk="0">
                  <a:moveTo>
                    <a:pt x="1157" y="0"/>
                  </a:moveTo>
                  <a:cubicBezTo>
                    <a:pt x="937" y="0"/>
                    <a:pt x="722" y="114"/>
                    <a:pt x="534" y="238"/>
                  </a:cubicBezTo>
                  <a:cubicBezTo>
                    <a:pt x="378" y="340"/>
                    <a:pt x="225" y="534"/>
                    <a:pt x="133" y="698"/>
                  </a:cubicBezTo>
                  <a:cubicBezTo>
                    <a:pt x="53" y="843"/>
                    <a:pt x="1" y="3722"/>
                    <a:pt x="7" y="5012"/>
                  </a:cubicBezTo>
                  <a:lnTo>
                    <a:pt x="700" y="5113"/>
                  </a:lnTo>
                  <a:cubicBezTo>
                    <a:pt x="733" y="5103"/>
                    <a:pt x="775" y="5099"/>
                    <a:pt x="822" y="5099"/>
                  </a:cubicBezTo>
                  <a:cubicBezTo>
                    <a:pt x="923" y="5099"/>
                    <a:pt x="1045" y="5114"/>
                    <a:pt x="1151" y="5114"/>
                  </a:cubicBezTo>
                  <a:cubicBezTo>
                    <a:pt x="1268" y="5114"/>
                    <a:pt x="1364" y="5096"/>
                    <a:pt x="1389" y="5019"/>
                  </a:cubicBezTo>
                  <a:cubicBezTo>
                    <a:pt x="1445" y="4840"/>
                    <a:pt x="1946" y="945"/>
                    <a:pt x="1892" y="631"/>
                  </a:cubicBezTo>
                  <a:cubicBezTo>
                    <a:pt x="1838" y="317"/>
                    <a:pt x="1586" y="71"/>
                    <a:pt x="1273" y="12"/>
                  </a:cubicBezTo>
                  <a:cubicBezTo>
                    <a:pt x="1234" y="4"/>
                    <a:pt x="1195" y="0"/>
                    <a:pt x="1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2775;p56">
              <a:extLst>
                <a:ext uri="{FF2B5EF4-FFF2-40B4-BE49-F238E27FC236}">
                  <a16:creationId xmlns:a16="http://schemas.microsoft.com/office/drawing/2014/main" id="{B57C1B77-8AFC-97F8-9EB6-2563D7B71813}"/>
                </a:ext>
              </a:extLst>
            </p:cNvPr>
            <p:cNvSpPr/>
            <p:nvPr/>
          </p:nvSpPr>
          <p:spPr>
            <a:xfrm>
              <a:off x="-3389788" y="4158530"/>
              <a:ext cx="86207" cy="49104"/>
            </a:xfrm>
            <a:custGeom>
              <a:avLst/>
              <a:gdLst/>
              <a:ahLst/>
              <a:cxnLst/>
              <a:rect l="l" t="t" r="r" b="b"/>
              <a:pathLst>
                <a:path w="1408" h="802" extrusionOk="0">
                  <a:moveTo>
                    <a:pt x="724" y="1"/>
                  </a:moveTo>
                  <a:cubicBezTo>
                    <a:pt x="531" y="1"/>
                    <a:pt x="336" y="47"/>
                    <a:pt x="193" y="138"/>
                  </a:cubicBezTo>
                  <a:cubicBezTo>
                    <a:pt x="65" y="219"/>
                    <a:pt x="0" y="320"/>
                    <a:pt x="0" y="421"/>
                  </a:cubicBezTo>
                  <a:cubicBezTo>
                    <a:pt x="1" y="491"/>
                    <a:pt x="33" y="559"/>
                    <a:pt x="96" y="620"/>
                  </a:cubicBezTo>
                  <a:cubicBezTo>
                    <a:pt x="128" y="650"/>
                    <a:pt x="167" y="678"/>
                    <a:pt x="214" y="703"/>
                  </a:cubicBezTo>
                  <a:cubicBezTo>
                    <a:pt x="340" y="769"/>
                    <a:pt x="500" y="802"/>
                    <a:pt x="662" y="802"/>
                  </a:cubicBezTo>
                  <a:cubicBezTo>
                    <a:pt x="793" y="802"/>
                    <a:pt x="926" y="780"/>
                    <a:pt x="1043" y="738"/>
                  </a:cubicBezTo>
                  <a:cubicBezTo>
                    <a:pt x="1070" y="729"/>
                    <a:pt x="1096" y="717"/>
                    <a:pt x="1121" y="705"/>
                  </a:cubicBezTo>
                  <a:cubicBezTo>
                    <a:pt x="1147" y="694"/>
                    <a:pt x="1171" y="680"/>
                    <a:pt x="1194" y="666"/>
                  </a:cubicBezTo>
                  <a:cubicBezTo>
                    <a:pt x="1214" y="653"/>
                    <a:pt x="1232" y="640"/>
                    <a:pt x="1249" y="626"/>
                  </a:cubicBezTo>
                  <a:cubicBezTo>
                    <a:pt x="1321" y="569"/>
                    <a:pt x="1365" y="502"/>
                    <a:pt x="1380" y="436"/>
                  </a:cubicBezTo>
                  <a:cubicBezTo>
                    <a:pt x="1408" y="313"/>
                    <a:pt x="1338" y="187"/>
                    <a:pt x="1173" y="100"/>
                  </a:cubicBezTo>
                  <a:cubicBezTo>
                    <a:pt x="1046" y="34"/>
                    <a:pt x="886" y="1"/>
                    <a:pt x="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2776;p56">
              <a:extLst>
                <a:ext uri="{FF2B5EF4-FFF2-40B4-BE49-F238E27FC236}">
                  <a16:creationId xmlns:a16="http://schemas.microsoft.com/office/drawing/2014/main" id="{0DE94618-0489-41C6-6D14-4A2B8FFDF4AA}"/>
                </a:ext>
              </a:extLst>
            </p:cNvPr>
            <p:cNvSpPr/>
            <p:nvPr/>
          </p:nvSpPr>
          <p:spPr>
            <a:xfrm>
              <a:off x="-3278850" y="4103551"/>
              <a:ext cx="132189" cy="112351"/>
            </a:xfrm>
            <a:custGeom>
              <a:avLst/>
              <a:gdLst/>
              <a:ahLst/>
              <a:cxnLst/>
              <a:rect l="l" t="t" r="r" b="b"/>
              <a:pathLst>
                <a:path w="2159" h="1835" extrusionOk="0">
                  <a:moveTo>
                    <a:pt x="348" y="1"/>
                  </a:moveTo>
                  <a:cubicBezTo>
                    <a:pt x="311" y="56"/>
                    <a:pt x="274" y="114"/>
                    <a:pt x="238" y="174"/>
                  </a:cubicBezTo>
                  <a:cubicBezTo>
                    <a:pt x="207" y="228"/>
                    <a:pt x="177" y="286"/>
                    <a:pt x="151" y="345"/>
                  </a:cubicBezTo>
                  <a:cubicBezTo>
                    <a:pt x="100" y="458"/>
                    <a:pt x="58" y="578"/>
                    <a:pt x="34" y="719"/>
                  </a:cubicBezTo>
                  <a:cubicBezTo>
                    <a:pt x="18" y="788"/>
                    <a:pt x="8" y="861"/>
                    <a:pt x="2" y="939"/>
                  </a:cubicBezTo>
                  <a:cubicBezTo>
                    <a:pt x="0" y="1020"/>
                    <a:pt x="52" y="1100"/>
                    <a:pt x="160" y="1157"/>
                  </a:cubicBezTo>
                  <a:lnTo>
                    <a:pt x="1304" y="1761"/>
                  </a:lnTo>
                  <a:cubicBezTo>
                    <a:pt x="1398" y="1810"/>
                    <a:pt x="1516" y="1835"/>
                    <a:pt x="1635" y="1835"/>
                  </a:cubicBezTo>
                  <a:cubicBezTo>
                    <a:pt x="1775" y="1835"/>
                    <a:pt x="1917" y="1801"/>
                    <a:pt x="2021" y="1735"/>
                  </a:cubicBezTo>
                  <a:cubicBezTo>
                    <a:pt x="2104" y="1682"/>
                    <a:pt x="2148" y="1618"/>
                    <a:pt x="2158" y="1554"/>
                  </a:cubicBezTo>
                  <a:cubicBezTo>
                    <a:pt x="2159" y="1554"/>
                    <a:pt x="2159" y="1508"/>
                    <a:pt x="2159" y="1508"/>
                  </a:cubicBezTo>
                  <a:cubicBezTo>
                    <a:pt x="2159" y="1462"/>
                    <a:pt x="2152" y="1415"/>
                    <a:pt x="2135" y="1367"/>
                  </a:cubicBezTo>
                  <a:cubicBezTo>
                    <a:pt x="2054" y="1105"/>
                    <a:pt x="1765" y="806"/>
                    <a:pt x="1432" y="584"/>
                  </a:cubicBezTo>
                  <a:cubicBezTo>
                    <a:pt x="1355" y="532"/>
                    <a:pt x="1327" y="447"/>
                    <a:pt x="1305" y="353"/>
                  </a:cubicBezTo>
                  <a:cubicBezTo>
                    <a:pt x="1297" y="319"/>
                    <a:pt x="1289" y="282"/>
                    <a:pt x="1280" y="247"/>
                  </a:cubicBezTo>
                  <a:cubicBezTo>
                    <a:pt x="1261" y="174"/>
                    <a:pt x="1235" y="102"/>
                    <a:pt x="1177" y="48"/>
                  </a:cubicBezTo>
                  <a:lnTo>
                    <a:pt x="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2777;p56">
              <a:extLst>
                <a:ext uri="{FF2B5EF4-FFF2-40B4-BE49-F238E27FC236}">
                  <a16:creationId xmlns:a16="http://schemas.microsoft.com/office/drawing/2014/main" id="{84120939-A5EC-69FB-2812-BDDF2055A98F}"/>
                </a:ext>
              </a:extLst>
            </p:cNvPr>
            <p:cNvSpPr/>
            <p:nvPr/>
          </p:nvSpPr>
          <p:spPr>
            <a:xfrm>
              <a:off x="-3281238" y="4146040"/>
              <a:ext cx="136903" cy="70533"/>
            </a:xfrm>
            <a:custGeom>
              <a:avLst/>
              <a:gdLst/>
              <a:ahLst/>
              <a:cxnLst/>
              <a:rect l="l" t="t" r="r" b="b"/>
              <a:pathLst>
                <a:path w="2236" h="1152" extrusionOk="0">
                  <a:moveTo>
                    <a:pt x="2170" y="657"/>
                  </a:moveTo>
                  <a:lnTo>
                    <a:pt x="2170" y="657"/>
                  </a:lnTo>
                  <a:cubicBezTo>
                    <a:pt x="2170" y="657"/>
                    <a:pt x="2170" y="658"/>
                    <a:pt x="2170" y="659"/>
                  </a:cubicBezTo>
                  <a:lnTo>
                    <a:pt x="2170" y="659"/>
                  </a:lnTo>
                  <a:cubicBezTo>
                    <a:pt x="2170" y="658"/>
                    <a:pt x="2170" y="657"/>
                    <a:pt x="2170" y="657"/>
                  </a:cubicBezTo>
                  <a:close/>
                  <a:moveTo>
                    <a:pt x="77" y="0"/>
                  </a:moveTo>
                  <a:lnTo>
                    <a:pt x="77" y="0"/>
                  </a:lnTo>
                  <a:cubicBezTo>
                    <a:pt x="41" y="57"/>
                    <a:pt x="27" y="159"/>
                    <a:pt x="21" y="238"/>
                  </a:cubicBezTo>
                  <a:cubicBezTo>
                    <a:pt x="21" y="238"/>
                    <a:pt x="1" y="362"/>
                    <a:pt x="181" y="461"/>
                  </a:cubicBezTo>
                  <a:lnTo>
                    <a:pt x="1348" y="1076"/>
                  </a:lnTo>
                  <a:cubicBezTo>
                    <a:pt x="1443" y="1126"/>
                    <a:pt x="1563" y="1151"/>
                    <a:pt x="1684" y="1151"/>
                  </a:cubicBezTo>
                  <a:cubicBezTo>
                    <a:pt x="1827" y="1151"/>
                    <a:pt x="1972" y="1117"/>
                    <a:pt x="2078" y="1050"/>
                  </a:cubicBezTo>
                  <a:cubicBezTo>
                    <a:pt x="2157" y="998"/>
                    <a:pt x="2201" y="938"/>
                    <a:pt x="2215" y="877"/>
                  </a:cubicBezTo>
                  <a:lnTo>
                    <a:pt x="2215" y="877"/>
                  </a:lnTo>
                  <a:cubicBezTo>
                    <a:pt x="2215" y="877"/>
                    <a:pt x="2216" y="874"/>
                    <a:pt x="2219" y="865"/>
                  </a:cubicBezTo>
                  <a:cubicBezTo>
                    <a:pt x="2236" y="761"/>
                    <a:pt x="2187" y="708"/>
                    <a:pt x="2170" y="659"/>
                  </a:cubicBezTo>
                  <a:lnTo>
                    <a:pt x="2170" y="659"/>
                  </a:lnTo>
                  <a:cubicBezTo>
                    <a:pt x="2197" y="743"/>
                    <a:pt x="2134" y="833"/>
                    <a:pt x="2099" y="869"/>
                  </a:cubicBezTo>
                  <a:cubicBezTo>
                    <a:pt x="2021" y="949"/>
                    <a:pt x="1901" y="979"/>
                    <a:pt x="1788" y="979"/>
                  </a:cubicBezTo>
                  <a:cubicBezTo>
                    <a:pt x="1782" y="979"/>
                    <a:pt x="1776" y="979"/>
                    <a:pt x="1770" y="979"/>
                  </a:cubicBezTo>
                  <a:cubicBezTo>
                    <a:pt x="1651" y="972"/>
                    <a:pt x="1535" y="934"/>
                    <a:pt x="1425" y="890"/>
                  </a:cubicBezTo>
                  <a:cubicBezTo>
                    <a:pt x="1131" y="769"/>
                    <a:pt x="857" y="602"/>
                    <a:pt x="616" y="394"/>
                  </a:cubicBezTo>
                  <a:cubicBezTo>
                    <a:pt x="443" y="246"/>
                    <a:pt x="40" y="98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2778;p56">
              <a:extLst>
                <a:ext uri="{FF2B5EF4-FFF2-40B4-BE49-F238E27FC236}">
                  <a16:creationId xmlns:a16="http://schemas.microsoft.com/office/drawing/2014/main" id="{95CA69FF-1EC8-96FB-AB89-234A51948F79}"/>
                </a:ext>
              </a:extLst>
            </p:cNvPr>
            <p:cNvSpPr/>
            <p:nvPr/>
          </p:nvSpPr>
          <p:spPr>
            <a:xfrm>
              <a:off x="-3467360" y="3644557"/>
              <a:ext cx="315870" cy="242765"/>
            </a:xfrm>
            <a:custGeom>
              <a:avLst/>
              <a:gdLst/>
              <a:ahLst/>
              <a:cxnLst/>
              <a:rect l="l" t="t" r="r" b="b"/>
              <a:pathLst>
                <a:path w="5159" h="3965" extrusionOk="0">
                  <a:moveTo>
                    <a:pt x="96" y="0"/>
                  </a:moveTo>
                  <a:lnTo>
                    <a:pt x="1" y="1208"/>
                  </a:lnTo>
                  <a:cubicBezTo>
                    <a:pt x="19" y="1472"/>
                    <a:pt x="89" y="1875"/>
                    <a:pt x="318" y="2008"/>
                  </a:cubicBezTo>
                  <a:lnTo>
                    <a:pt x="4036" y="3964"/>
                  </a:lnTo>
                  <a:lnTo>
                    <a:pt x="5037" y="3353"/>
                  </a:lnTo>
                  <a:cubicBezTo>
                    <a:pt x="5159" y="1896"/>
                    <a:pt x="2199" y="1117"/>
                    <a:pt x="96" y="0"/>
                  </a:cubicBezTo>
                  <a:close/>
                </a:path>
              </a:pathLst>
            </a:custGeom>
            <a:solidFill>
              <a:srgbClr val="030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2779;p56">
              <a:extLst>
                <a:ext uri="{FF2B5EF4-FFF2-40B4-BE49-F238E27FC236}">
                  <a16:creationId xmlns:a16="http://schemas.microsoft.com/office/drawing/2014/main" id="{E632360B-2AFF-00FD-970B-6B4AD8E816E2}"/>
                </a:ext>
              </a:extLst>
            </p:cNvPr>
            <p:cNvSpPr/>
            <p:nvPr/>
          </p:nvSpPr>
          <p:spPr>
            <a:xfrm>
              <a:off x="-3274809" y="3811147"/>
              <a:ext cx="119209" cy="314523"/>
            </a:xfrm>
            <a:custGeom>
              <a:avLst/>
              <a:gdLst/>
              <a:ahLst/>
              <a:cxnLst/>
              <a:rect l="l" t="t" r="r" b="b"/>
              <a:pathLst>
                <a:path w="1947" h="5137" extrusionOk="0">
                  <a:moveTo>
                    <a:pt x="1159" y="1"/>
                  </a:moveTo>
                  <a:cubicBezTo>
                    <a:pt x="938" y="1"/>
                    <a:pt x="723" y="115"/>
                    <a:pt x="534" y="239"/>
                  </a:cubicBezTo>
                  <a:cubicBezTo>
                    <a:pt x="378" y="341"/>
                    <a:pt x="225" y="535"/>
                    <a:pt x="133" y="699"/>
                  </a:cubicBezTo>
                  <a:cubicBezTo>
                    <a:pt x="54" y="843"/>
                    <a:pt x="1" y="3723"/>
                    <a:pt x="7" y="5013"/>
                  </a:cubicBezTo>
                  <a:lnTo>
                    <a:pt x="700" y="5113"/>
                  </a:lnTo>
                  <a:cubicBezTo>
                    <a:pt x="726" y="5105"/>
                    <a:pt x="759" y="5102"/>
                    <a:pt x="794" y="5102"/>
                  </a:cubicBezTo>
                  <a:cubicBezTo>
                    <a:pt x="915" y="5102"/>
                    <a:pt x="1077" y="5137"/>
                    <a:pt x="1202" y="5137"/>
                  </a:cubicBezTo>
                  <a:cubicBezTo>
                    <a:pt x="1295" y="5137"/>
                    <a:pt x="1367" y="5118"/>
                    <a:pt x="1388" y="5053"/>
                  </a:cubicBezTo>
                  <a:cubicBezTo>
                    <a:pt x="1445" y="4872"/>
                    <a:pt x="1946" y="946"/>
                    <a:pt x="1892" y="632"/>
                  </a:cubicBezTo>
                  <a:cubicBezTo>
                    <a:pt x="1838" y="318"/>
                    <a:pt x="1586" y="72"/>
                    <a:pt x="1273" y="11"/>
                  </a:cubicBezTo>
                  <a:cubicBezTo>
                    <a:pt x="1235" y="4"/>
                    <a:pt x="1197" y="1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2780;p56">
              <a:extLst>
                <a:ext uri="{FF2B5EF4-FFF2-40B4-BE49-F238E27FC236}">
                  <a16:creationId xmlns:a16="http://schemas.microsoft.com/office/drawing/2014/main" id="{74BE9DF6-6C7F-B6AF-4611-383721469978}"/>
                </a:ext>
              </a:extLst>
            </p:cNvPr>
            <p:cNvSpPr/>
            <p:nvPr/>
          </p:nvSpPr>
          <p:spPr>
            <a:xfrm>
              <a:off x="-3278666" y="4093143"/>
              <a:ext cx="93800" cy="49165"/>
            </a:xfrm>
            <a:custGeom>
              <a:avLst/>
              <a:gdLst/>
              <a:ahLst/>
              <a:cxnLst/>
              <a:rect l="l" t="t" r="r" b="b"/>
              <a:pathLst>
                <a:path w="1532" h="803" extrusionOk="0">
                  <a:moveTo>
                    <a:pt x="797" y="0"/>
                  </a:moveTo>
                  <a:cubicBezTo>
                    <a:pt x="604" y="0"/>
                    <a:pt x="409" y="46"/>
                    <a:pt x="265" y="137"/>
                  </a:cubicBezTo>
                  <a:cubicBezTo>
                    <a:pt x="1" y="304"/>
                    <a:pt x="11" y="557"/>
                    <a:pt x="287" y="703"/>
                  </a:cubicBezTo>
                  <a:cubicBezTo>
                    <a:pt x="413" y="770"/>
                    <a:pt x="573" y="802"/>
                    <a:pt x="735" y="802"/>
                  </a:cubicBezTo>
                  <a:cubicBezTo>
                    <a:pt x="928" y="802"/>
                    <a:pt x="1123" y="756"/>
                    <a:pt x="1267" y="665"/>
                  </a:cubicBezTo>
                  <a:cubicBezTo>
                    <a:pt x="1532" y="498"/>
                    <a:pt x="1522" y="245"/>
                    <a:pt x="1246" y="100"/>
                  </a:cubicBezTo>
                  <a:cubicBezTo>
                    <a:pt x="1119" y="33"/>
                    <a:pt x="959" y="0"/>
                    <a:pt x="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2781;p56">
              <a:extLst>
                <a:ext uri="{FF2B5EF4-FFF2-40B4-BE49-F238E27FC236}">
                  <a16:creationId xmlns:a16="http://schemas.microsoft.com/office/drawing/2014/main" id="{992F0E14-F112-17BE-DE22-89EB62872C23}"/>
                </a:ext>
              </a:extLst>
            </p:cNvPr>
            <p:cNvSpPr/>
            <p:nvPr/>
          </p:nvSpPr>
          <p:spPr>
            <a:xfrm>
              <a:off x="-3402829" y="3742025"/>
              <a:ext cx="81003" cy="92024"/>
            </a:xfrm>
            <a:custGeom>
              <a:avLst/>
              <a:gdLst/>
              <a:ahLst/>
              <a:cxnLst/>
              <a:rect l="l" t="t" r="r" b="b"/>
              <a:pathLst>
                <a:path w="1323" h="1503" extrusionOk="0">
                  <a:moveTo>
                    <a:pt x="514" y="1"/>
                  </a:moveTo>
                  <a:lnTo>
                    <a:pt x="514" y="1"/>
                  </a:lnTo>
                  <a:cubicBezTo>
                    <a:pt x="437" y="408"/>
                    <a:pt x="293" y="558"/>
                    <a:pt x="1" y="693"/>
                  </a:cubicBezTo>
                  <a:cubicBezTo>
                    <a:pt x="506" y="949"/>
                    <a:pt x="964" y="1213"/>
                    <a:pt x="1322" y="1503"/>
                  </a:cubicBezTo>
                  <a:cubicBezTo>
                    <a:pt x="1214" y="1177"/>
                    <a:pt x="732" y="1032"/>
                    <a:pt x="600" y="713"/>
                  </a:cubicBezTo>
                  <a:cubicBezTo>
                    <a:pt x="494" y="461"/>
                    <a:pt x="488" y="273"/>
                    <a:pt x="51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2782;p56">
              <a:extLst>
                <a:ext uri="{FF2B5EF4-FFF2-40B4-BE49-F238E27FC236}">
                  <a16:creationId xmlns:a16="http://schemas.microsoft.com/office/drawing/2014/main" id="{13A2BBE2-D01B-F73C-BC01-D6C16B5F6A20}"/>
                </a:ext>
              </a:extLst>
            </p:cNvPr>
            <p:cNvSpPr/>
            <p:nvPr/>
          </p:nvSpPr>
          <p:spPr>
            <a:xfrm>
              <a:off x="-3373197" y="3365928"/>
              <a:ext cx="120127" cy="251214"/>
            </a:xfrm>
            <a:custGeom>
              <a:avLst/>
              <a:gdLst/>
              <a:ahLst/>
              <a:cxnLst/>
              <a:rect l="l" t="t" r="r" b="b"/>
              <a:pathLst>
                <a:path w="1962" h="4103" extrusionOk="0">
                  <a:moveTo>
                    <a:pt x="582" y="0"/>
                  </a:moveTo>
                  <a:cubicBezTo>
                    <a:pt x="350" y="0"/>
                    <a:pt x="134" y="172"/>
                    <a:pt x="41" y="567"/>
                  </a:cubicBezTo>
                  <a:cubicBezTo>
                    <a:pt x="1" y="1276"/>
                    <a:pt x="180" y="2263"/>
                    <a:pt x="335" y="3340"/>
                  </a:cubicBezTo>
                  <a:cubicBezTo>
                    <a:pt x="534" y="3774"/>
                    <a:pt x="762" y="3823"/>
                    <a:pt x="1083" y="4102"/>
                  </a:cubicBezTo>
                  <a:cubicBezTo>
                    <a:pt x="1457" y="3939"/>
                    <a:pt x="1766" y="3749"/>
                    <a:pt x="1961" y="3509"/>
                  </a:cubicBezTo>
                  <a:cubicBezTo>
                    <a:pt x="1807" y="3330"/>
                    <a:pt x="1704" y="3158"/>
                    <a:pt x="1555" y="2988"/>
                  </a:cubicBezTo>
                  <a:cubicBezTo>
                    <a:pt x="1520" y="2121"/>
                    <a:pt x="1466" y="1866"/>
                    <a:pt x="1380" y="991"/>
                  </a:cubicBezTo>
                  <a:cubicBezTo>
                    <a:pt x="1321" y="393"/>
                    <a:pt x="933" y="0"/>
                    <a:pt x="5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2783;p56">
              <a:extLst>
                <a:ext uri="{FF2B5EF4-FFF2-40B4-BE49-F238E27FC236}">
                  <a16:creationId xmlns:a16="http://schemas.microsoft.com/office/drawing/2014/main" id="{3B3D114B-0567-627E-61FE-8168B7BA2E88}"/>
                </a:ext>
              </a:extLst>
            </p:cNvPr>
            <p:cNvSpPr/>
            <p:nvPr/>
          </p:nvSpPr>
          <p:spPr>
            <a:xfrm>
              <a:off x="-3374544" y="3362133"/>
              <a:ext cx="96800" cy="168190"/>
            </a:xfrm>
            <a:custGeom>
              <a:avLst/>
              <a:gdLst/>
              <a:ahLst/>
              <a:cxnLst/>
              <a:rect l="l" t="t" r="r" b="b"/>
              <a:pathLst>
                <a:path w="1581" h="2747" extrusionOk="0">
                  <a:moveTo>
                    <a:pt x="588" y="0"/>
                  </a:moveTo>
                  <a:cubicBezTo>
                    <a:pt x="346" y="0"/>
                    <a:pt x="123" y="168"/>
                    <a:pt x="32" y="558"/>
                  </a:cubicBezTo>
                  <a:cubicBezTo>
                    <a:pt x="0" y="1090"/>
                    <a:pt x="113" y="1822"/>
                    <a:pt x="236" y="2609"/>
                  </a:cubicBezTo>
                  <a:cubicBezTo>
                    <a:pt x="328" y="2691"/>
                    <a:pt x="523" y="2746"/>
                    <a:pt x="736" y="2746"/>
                  </a:cubicBezTo>
                  <a:cubicBezTo>
                    <a:pt x="1100" y="2746"/>
                    <a:pt x="1518" y="2586"/>
                    <a:pt x="1580" y="2123"/>
                  </a:cubicBezTo>
                  <a:cubicBezTo>
                    <a:pt x="1563" y="1820"/>
                    <a:pt x="1493" y="1463"/>
                    <a:pt x="1448" y="1010"/>
                  </a:cubicBezTo>
                  <a:cubicBezTo>
                    <a:pt x="1389" y="405"/>
                    <a:pt x="964" y="0"/>
                    <a:pt x="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2784;p56">
              <a:extLst>
                <a:ext uri="{FF2B5EF4-FFF2-40B4-BE49-F238E27FC236}">
                  <a16:creationId xmlns:a16="http://schemas.microsoft.com/office/drawing/2014/main" id="{8182EF5C-3EDE-F72D-2E51-BA6331E549A8}"/>
                </a:ext>
              </a:extLst>
            </p:cNvPr>
            <p:cNvSpPr/>
            <p:nvPr/>
          </p:nvSpPr>
          <p:spPr>
            <a:xfrm>
              <a:off x="-3579278" y="3754760"/>
              <a:ext cx="231683" cy="73289"/>
            </a:xfrm>
            <a:custGeom>
              <a:avLst/>
              <a:gdLst/>
              <a:ahLst/>
              <a:cxnLst/>
              <a:rect l="l" t="t" r="r" b="b"/>
              <a:pathLst>
                <a:path w="3784" h="1197" extrusionOk="0">
                  <a:moveTo>
                    <a:pt x="3783" y="1"/>
                  </a:moveTo>
                  <a:cubicBezTo>
                    <a:pt x="3326" y="407"/>
                    <a:pt x="2502" y="606"/>
                    <a:pt x="1728" y="606"/>
                  </a:cubicBezTo>
                  <a:cubicBezTo>
                    <a:pt x="1059" y="606"/>
                    <a:pt x="427" y="458"/>
                    <a:pt x="100" y="168"/>
                  </a:cubicBezTo>
                  <a:cubicBezTo>
                    <a:pt x="98" y="173"/>
                    <a:pt x="20" y="496"/>
                    <a:pt x="1" y="621"/>
                  </a:cubicBezTo>
                  <a:cubicBezTo>
                    <a:pt x="382" y="1034"/>
                    <a:pt x="1027" y="1197"/>
                    <a:pt x="1674" y="1197"/>
                  </a:cubicBezTo>
                  <a:cubicBezTo>
                    <a:pt x="2573" y="1197"/>
                    <a:pt x="3476" y="883"/>
                    <a:pt x="3681" y="491"/>
                  </a:cubicBezTo>
                  <a:cubicBezTo>
                    <a:pt x="3708" y="340"/>
                    <a:pt x="3763" y="200"/>
                    <a:pt x="3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2785;p56">
              <a:extLst>
                <a:ext uri="{FF2B5EF4-FFF2-40B4-BE49-F238E27FC236}">
                  <a16:creationId xmlns:a16="http://schemas.microsoft.com/office/drawing/2014/main" id="{A275165F-643F-4193-D654-0A0292A223C4}"/>
                </a:ext>
              </a:extLst>
            </p:cNvPr>
            <p:cNvSpPr/>
            <p:nvPr/>
          </p:nvSpPr>
          <p:spPr>
            <a:xfrm>
              <a:off x="-3432217" y="3793331"/>
              <a:ext cx="33797" cy="24736"/>
            </a:xfrm>
            <a:custGeom>
              <a:avLst/>
              <a:gdLst/>
              <a:ahLst/>
              <a:cxnLst/>
              <a:rect l="l" t="t" r="r" b="b"/>
              <a:pathLst>
                <a:path w="552" h="404" extrusionOk="0">
                  <a:moveTo>
                    <a:pt x="551" y="0"/>
                  </a:moveTo>
                  <a:lnTo>
                    <a:pt x="551" y="0"/>
                  </a:lnTo>
                  <a:cubicBezTo>
                    <a:pt x="404" y="67"/>
                    <a:pt x="244" y="94"/>
                    <a:pt x="60" y="124"/>
                  </a:cubicBezTo>
                  <a:lnTo>
                    <a:pt x="1" y="404"/>
                  </a:lnTo>
                  <a:cubicBezTo>
                    <a:pt x="197" y="373"/>
                    <a:pt x="362" y="350"/>
                    <a:pt x="491" y="280"/>
                  </a:cubicBezTo>
                  <a:lnTo>
                    <a:pt x="551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2786;p56">
              <a:extLst>
                <a:ext uri="{FF2B5EF4-FFF2-40B4-BE49-F238E27FC236}">
                  <a16:creationId xmlns:a16="http://schemas.microsoft.com/office/drawing/2014/main" id="{76B8A6DB-F821-8EC1-2F0F-9B611235057B}"/>
                </a:ext>
              </a:extLst>
            </p:cNvPr>
            <p:cNvSpPr/>
            <p:nvPr/>
          </p:nvSpPr>
          <p:spPr>
            <a:xfrm>
              <a:off x="-3583931" y="3363602"/>
              <a:ext cx="330135" cy="434282"/>
            </a:xfrm>
            <a:custGeom>
              <a:avLst/>
              <a:gdLst/>
              <a:ahLst/>
              <a:cxnLst/>
              <a:rect l="l" t="t" r="r" b="b"/>
              <a:pathLst>
                <a:path w="5392" h="7093" extrusionOk="0">
                  <a:moveTo>
                    <a:pt x="3209" y="0"/>
                  </a:moveTo>
                  <a:cubicBezTo>
                    <a:pt x="3095" y="0"/>
                    <a:pt x="2956" y="11"/>
                    <a:pt x="2777" y="42"/>
                  </a:cubicBezTo>
                  <a:cubicBezTo>
                    <a:pt x="2140" y="279"/>
                    <a:pt x="1284" y="894"/>
                    <a:pt x="796" y="1269"/>
                  </a:cubicBezTo>
                  <a:cubicBezTo>
                    <a:pt x="777" y="1329"/>
                    <a:pt x="798" y="1362"/>
                    <a:pt x="775" y="1459"/>
                  </a:cubicBezTo>
                  <a:cubicBezTo>
                    <a:pt x="647" y="1957"/>
                    <a:pt x="469" y="2933"/>
                    <a:pt x="280" y="4481"/>
                  </a:cubicBezTo>
                  <a:cubicBezTo>
                    <a:pt x="231" y="4877"/>
                    <a:pt x="184" y="5311"/>
                    <a:pt x="134" y="5785"/>
                  </a:cubicBezTo>
                  <a:cubicBezTo>
                    <a:pt x="98" y="6232"/>
                    <a:pt x="0" y="6401"/>
                    <a:pt x="167" y="6590"/>
                  </a:cubicBezTo>
                  <a:cubicBezTo>
                    <a:pt x="486" y="6950"/>
                    <a:pt x="1048" y="7092"/>
                    <a:pt x="1656" y="7092"/>
                  </a:cubicBezTo>
                  <a:cubicBezTo>
                    <a:pt x="2583" y="7092"/>
                    <a:pt x="3616" y="6762"/>
                    <a:pt x="4059" y="6364"/>
                  </a:cubicBezTo>
                  <a:cubicBezTo>
                    <a:pt x="4299" y="6148"/>
                    <a:pt x="5392" y="76"/>
                    <a:pt x="3888" y="72"/>
                  </a:cubicBezTo>
                  <a:cubicBezTo>
                    <a:pt x="3636" y="71"/>
                    <a:pt x="3498" y="0"/>
                    <a:pt x="3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2787;p56">
              <a:extLst>
                <a:ext uri="{FF2B5EF4-FFF2-40B4-BE49-F238E27FC236}">
                  <a16:creationId xmlns:a16="http://schemas.microsoft.com/office/drawing/2014/main" id="{3AB58C7E-825D-D7A6-95EA-095E7451B21A}"/>
                </a:ext>
              </a:extLst>
            </p:cNvPr>
            <p:cNvSpPr/>
            <p:nvPr/>
          </p:nvSpPr>
          <p:spPr>
            <a:xfrm>
              <a:off x="-3436564" y="3202951"/>
              <a:ext cx="144618" cy="137577"/>
            </a:xfrm>
            <a:custGeom>
              <a:avLst/>
              <a:gdLst/>
              <a:ahLst/>
              <a:cxnLst/>
              <a:rect l="l" t="t" r="r" b="b"/>
              <a:pathLst>
                <a:path w="2362" h="2247" extrusionOk="0">
                  <a:moveTo>
                    <a:pt x="1148" y="0"/>
                  </a:moveTo>
                  <a:cubicBezTo>
                    <a:pt x="408" y="0"/>
                    <a:pt x="1" y="622"/>
                    <a:pt x="74" y="1450"/>
                  </a:cubicBezTo>
                  <a:cubicBezTo>
                    <a:pt x="101" y="1763"/>
                    <a:pt x="76" y="2199"/>
                    <a:pt x="206" y="2232"/>
                  </a:cubicBezTo>
                  <a:cubicBezTo>
                    <a:pt x="248" y="2242"/>
                    <a:pt x="277" y="2246"/>
                    <a:pt x="298" y="2246"/>
                  </a:cubicBezTo>
                  <a:cubicBezTo>
                    <a:pt x="354" y="2246"/>
                    <a:pt x="350" y="2217"/>
                    <a:pt x="392" y="2217"/>
                  </a:cubicBezTo>
                  <a:cubicBezTo>
                    <a:pt x="407" y="2217"/>
                    <a:pt x="428" y="2221"/>
                    <a:pt x="460" y="2232"/>
                  </a:cubicBezTo>
                  <a:lnTo>
                    <a:pt x="1711" y="1663"/>
                  </a:lnTo>
                  <a:cubicBezTo>
                    <a:pt x="1977" y="1476"/>
                    <a:pt x="2348" y="1167"/>
                    <a:pt x="2353" y="777"/>
                  </a:cubicBezTo>
                  <a:cubicBezTo>
                    <a:pt x="2361" y="317"/>
                    <a:pt x="1916" y="84"/>
                    <a:pt x="1323" y="11"/>
                  </a:cubicBezTo>
                  <a:cubicBezTo>
                    <a:pt x="1263" y="4"/>
                    <a:pt x="120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2788;p56">
              <a:extLst>
                <a:ext uri="{FF2B5EF4-FFF2-40B4-BE49-F238E27FC236}">
                  <a16:creationId xmlns:a16="http://schemas.microsoft.com/office/drawing/2014/main" id="{625932C2-2067-7485-5C35-0CCFC6DEF6D3}"/>
                </a:ext>
              </a:extLst>
            </p:cNvPr>
            <p:cNvSpPr/>
            <p:nvPr/>
          </p:nvSpPr>
          <p:spPr>
            <a:xfrm>
              <a:off x="-3444339" y="3323072"/>
              <a:ext cx="97596" cy="108433"/>
            </a:xfrm>
            <a:custGeom>
              <a:avLst/>
              <a:gdLst/>
              <a:ahLst/>
              <a:cxnLst/>
              <a:rect l="l" t="t" r="r" b="b"/>
              <a:pathLst>
                <a:path w="1594" h="1771" extrusionOk="0">
                  <a:moveTo>
                    <a:pt x="397" y="1"/>
                  </a:moveTo>
                  <a:lnTo>
                    <a:pt x="193" y="836"/>
                  </a:lnTo>
                  <a:cubicBezTo>
                    <a:pt x="0" y="1426"/>
                    <a:pt x="626" y="1770"/>
                    <a:pt x="1075" y="1770"/>
                  </a:cubicBezTo>
                  <a:cubicBezTo>
                    <a:pt x="1255" y="1770"/>
                    <a:pt x="1407" y="1715"/>
                    <a:pt x="1466" y="1597"/>
                  </a:cubicBezTo>
                  <a:cubicBezTo>
                    <a:pt x="1469" y="1592"/>
                    <a:pt x="1472" y="1585"/>
                    <a:pt x="1475" y="1578"/>
                  </a:cubicBezTo>
                  <a:lnTo>
                    <a:pt x="1566" y="1146"/>
                  </a:lnTo>
                  <a:lnTo>
                    <a:pt x="1594" y="1015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2789;p56">
              <a:extLst>
                <a:ext uri="{FF2B5EF4-FFF2-40B4-BE49-F238E27FC236}">
                  <a16:creationId xmlns:a16="http://schemas.microsoft.com/office/drawing/2014/main" id="{3342C5E3-6E56-31E5-BCB0-58A7449AAA27}"/>
                </a:ext>
              </a:extLst>
            </p:cNvPr>
            <p:cNvSpPr/>
            <p:nvPr/>
          </p:nvSpPr>
          <p:spPr>
            <a:xfrm>
              <a:off x="-3410972" y="3354663"/>
              <a:ext cx="62513" cy="66554"/>
            </a:xfrm>
            <a:custGeom>
              <a:avLst/>
              <a:gdLst/>
              <a:ahLst/>
              <a:cxnLst/>
              <a:rect l="l" t="t" r="r" b="b"/>
              <a:pathLst>
                <a:path w="1021" h="1087" extrusionOk="0">
                  <a:moveTo>
                    <a:pt x="132" y="0"/>
                  </a:moveTo>
                  <a:lnTo>
                    <a:pt x="132" y="0"/>
                  </a:lnTo>
                  <a:cubicBezTo>
                    <a:pt x="1" y="503"/>
                    <a:pt x="325" y="1086"/>
                    <a:pt x="838" y="1086"/>
                  </a:cubicBezTo>
                  <a:cubicBezTo>
                    <a:pt x="865" y="1086"/>
                    <a:pt x="893" y="1085"/>
                    <a:pt x="921" y="1081"/>
                  </a:cubicBezTo>
                  <a:cubicBezTo>
                    <a:pt x="924" y="1076"/>
                    <a:pt x="927" y="1069"/>
                    <a:pt x="930" y="1062"/>
                  </a:cubicBezTo>
                  <a:lnTo>
                    <a:pt x="1021" y="63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2790;p56">
              <a:extLst>
                <a:ext uri="{FF2B5EF4-FFF2-40B4-BE49-F238E27FC236}">
                  <a16:creationId xmlns:a16="http://schemas.microsoft.com/office/drawing/2014/main" id="{FB00B719-674C-3021-4648-06B417F820F9}"/>
                </a:ext>
              </a:extLst>
            </p:cNvPr>
            <p:cNvSpPr/>
            <p:nvPr/>
          </p:nvSpPr>
          <p:spPr>
            <a:xfrm>
              <a:off x="-3428421" y="3213543"/>
              <a:ext cx="139842" cy="192926"/>
            </a:xfrm>
            <a:custGeom>
              <a:avLst/>
              <a:gdLst/>
              <a:ahLst/>
              <a:cxnLst/>
              <a:rect l="l" t="t" r="r" b="b"/>
              <a:pathLst>
                <a:path w="2284" h="3151" extrusionOk="0">
                  <a:moveTo>
                    <a:pt x="1027" y="0"/>
                  </a:moveTo>
                  <a:cubicBezTo>
                    <a:pt x="364" y="0"/>
                    <a:pt x="117" y="507"/>
                    <a:pt x="24" y="1068"/>
                  </a:cubicBezTo>
                  <a:cubicBezTo>
                    <a:pt x="1" y="1353"/>
                    <a:pt x="37" y="1688"/>
                    <a:pt x="87" y="1979"/>
                  </a:cubicBezTo>
                  <a:lnTo>
                    <a:pt x="417" y="2305"/>
                  </a:lnTo>
                  <a:cubicBezTo>
                    <a:pt x="417" y="2305"/>
                    <a:pt x="482" y="2633"/>
                    <a:pt x="656" y="2822"/>
                  </a:cubicBezTo>
                  <a:cubicBezTo>
                    <a:pt x="819" y="3001"/>
                    <a:pt x="1033" y="3150"/>
                    <a:pt x="1265" y="3150"/>
                  </a:cubicBezTo>
                  <a:cubicBezTo>
                    <a:pt x="1277" y="3150"/>
                    <a:pt x="1289" y="3150"/>
                    <a:pt x="1301" y="3149"/>
                  </a:cubicBezTo>
                  <a:cubicBezTo>
                    <a:pt x="1564" y="3144"/>
                    <a:pt x="1763" y="3007"/>
                    <a:pt x="1885" y="2597"/>
                  </a:cubicBezTo>
                  <a:cubicBezTo>
                    <a:pt x="2001" y="2209"/>
                    <a:pt x="2056" y="2188"/>
                    <a:pt x="2100" y="2009"/>
                  </a:cubicBezTo>
                  <a:cubicBezTo>
                    <a:pt x="2124" y="1908"/>
                    <a:pt x="2120" y="1790"/>
                    <a:pt x="2135" y="1734"/>
                  </a:cubicBezTo>
                  <a:cubicBezTo>
                    <a:pt x="2153" y="1669"/>
                    <a:pt x="2209" y="1582"/>
                    <a:pt x="2229" y="1509"/>
                  </a:cubicBezTo>
                  <a:cubicBezTo>
                    <a:pt x="2271" y="1359"/>
                    <a:pt x="2283" y="1016"/>
                    <a:pt x="2276" y="862"/>
                  </a:cubicBezTo>
                  <a:cubicBezTo>
                    <a:pt x="2253" y="328"/>
                    <a:pt x="1744" y="68"/>
                    <a:pt x="1177" y="8"/>
                  </a:cubicBezTo>
                  <a:cubicBezTo>
                    <a:pt x="1125" y="3"/>
                    <a:pt x="1075" y="0"/>
                    <a:pt x="1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2791;p56">
              <a:extLst>
                <a:ext uri="{FF2B5EF4-FFF2-40B4-BE49-F238E27FC236}">
                  <a16:creationId xmlns:a16="http://schemas.microsoft.com/office/drawing/2014/main" id="{C60FEC57-0AD7-C8A6-C5E6-AEF9B3C14C2D}"/>
                </a:ext>
              </a:extLst>
            </p:cNvPr>
            <p:cNvSpPr/>
            <p:nvPr/>
          </p:nvSpPr>
          <p:spPr>
            <a:xfrm>
              <a:off x="-3430258" y="3208706"/>
              <a:ext cx="137822" cy="132066"/>
            </a:xfrm>
            <a:custGeom>
              <a:avLst/>
              <a:gdLst/>
              <a:ahLst/>
              <a:cxnLst/>
              <a:rect l="l" t="t" r="r" b="b"/>
              <a:pathLst>
                <a:path w="2251" h="2157" extrusionOk="0">
                  <a:moveTo>
                    <a:pt x="1075" y="0"/>
                  </a:moveTo>
                  <a:cubicBezTo>
                    <a:pt x="990" y="0"/>
                    <a:pt x="906" y="10"/>
                    <a:pt x="823" y="31"/>
                  </a:cubicBezTo>
                  <a:cubicBezTo>
                    <a:pt x="562" y="97"/>
                    <a:pt x="345" y="291"/>
                    <a:pt x="212" y="524"/>
                  </a:cubicBezTo>
                  <a:cubicBezTo>
                    <a:pt x="78" y="758"/>
                    <a:pt x="22" y="1030"/>
                    <a:pt x="12" y="1298"/>
                  </a:cubicBezTo>
                  <a:cubicBezTo>
                    <a:pt x="0" y="1567"/>
                    <a:pt x="70" y="1871"/>
                    <a:pt x="103" y="2138"/>
                  </a:cubicBezTo>
                  <a:cubicBezTo>
                    <a:pt x="132" y="2150"/>
                    <a:pt x="161" y="2156"/>
                    <a:pt x="188" y="2156"/>
                  </a:cubicBezTo>
                  <a:cubicBezTo>
                    <a:pt x="224" y="2156"/>
                    <a:pt x="256" y="2144"/>
                    <a:pt x="275" y="2116"/>
                  </a:cubicBezTo>
                  <a:cubicBezTo>
                    <a:pt x="383" y="1961"/>
                    <a:pt x="294" y="1494"/>
                    <a:pt x="418" y="1413"/>
                  </a:cubicBezTo>
                  <a:cubicBezTo>
                    <a:pt x="426" y="1407"/>
                    <a:pt x="437" y="1405"/>
                    <a:pt x="449" y="1405"/>
                  </a:cubicBezTo>
                  <a:cubicBezTo>
                    <a:pt x="528" y="1405"/>
                    <a:pt x="676" y="1502"/>
                    <a:pt x="676" y="1502"/>
                  </a:cubicBezTo>
                  <a:cubicBezTo>
                    <a:pt x="676" y="1502"/>
                    <a:pt x="691" y="729"/>
                    <a:pt x="744" y="675"/>
                  </a:cubicBezTo>
                  <a:cubicBezTo>
                    <a:pt x="961" y="925"/>
                    <a:pt x="1241" y="1013"/>
                    <a:pt x="1500" y="1013"/>
                  </a:cubicBezTo>
                  <a:cubicBezTo>
                    <a:pt x="1870" y="1013"/>
                    <a:pt x="2199" y="833"/>
                    <a:pt x="2250" y="683"/>
                  </a:cubicBezTo>
                  <a:cubicBezTo>
                    <a:pt x="2227" y="457"/>
                    <a:pt x="2102" y="255"/>
                    <a:pt x="1542" y="79"/>
                  </a:cubicBezTo>
                  <a:cubicBezTo>
                    <a:pt x="1391" y="32"/>
                    <a:pt x="1232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2792;p56">
              <a:extLst>
                <a:ext uri="{FF2B5EF4-FFF2-40B4-BE49-F238E27FC236}">
                  <a16:creationId xmlns:a16="http://schemas.microsoft.com/office/drawing/2014/main" id="{B5D8B497-4AE2-7451-BF29-BC659D33D26A}"/>
                </a:ext>
              </a:extLst>
            </p:cNvPr>
            <p:cNvSpPr/>
            <p:nvPr/>
          </p:nvSpPr>
          <p:spPr>
            <a:xfrm>
              <a:off x="-3418564" y="3282419"/>
              <a:ext cx="23511" cy="48614"/>
            </a:xfrm>
            <a:custGeom>
              <a:avLst/>
              <a:gdLst/>
              <a:ahLst/>
              <a:cxnLst/>
              <a:rect l="l" t="t" r="r" b="b"/>
              <a:pathLst>
                <a:path w="384" h="794" extrusionOk="0">
                  <a:moveTo>
                    <a:pt x="157" y="1"/>
                  </a:moveTo>
                  <a:cubicBezTo>
                    <a:pt x="42" y="1"/>
                    <a:pt x="16" y="203"/>
                    <a:pt x="15" y="299"/>
                  </a:cubicBezTo>
                  <a:cubicBezTo>
                    <a:pt x="15" y="373"/>
                    <a:pt x="30" y="445"/>
                    <a:pt x="29" y="520"/>
                  </a:cubicBezTo>
                  <a:cubicBezTo>
                    <a:pt x="29" y="590"/>
                    <a:pt x="1" y="679"/>
                    <a:pt x="44" y="741"/>
                  </a:cubicBezTo>
                  <a:cubicBezTo>
                    <a:pt x="69" y="778"/>
                    <a:pt x="97" y="793"/>
                    <a:pt x="126" y="793"/>
                  </a:cubicBezTo>
                  <a:cubicBezTo>
                    <a:pt x="213" y="793"/>
                    <a:pt x="305" y="655"/>
                    <a:pt x="332" y="587"/>
                  </a:cubicBezTo>
                  <a:cubicBezTo>
                    <a:pt x="384" y="460"/>
                    <a:pt x="375" y="102"/>
                    <a:pt x="225" y="21"/>
                  </a:cubicBezTo>
                  <a:cubicBezTo>
                    <a:pt x="199" y="7"/>
                    <a:pt x="177" y="1"/>
                    <a:pt x="1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2793;p56">
              <a:extLst>
                <a:ext uri="{FF2B5EF4-FFF2-40B4-BE49-F238E27FC236}">
                  <a16:creationId xmlns:a16="http://schemas.microsoft.com/office/drawing/2014/main" id="{2DE41FC6-6F54-E5D2-538C-2543778C3DE8}"/>
                </a:ext>
              </a:extLst>
            </p:cNvPr>
            <p:cNvSpPr/>
            <p:nvPr/>
          </p:nvSpPr>
          <p:spPr>
            <a:xfrm>
              <a:off x="-3367686" y="3302684"/>
              <a:ext cx="84003" cy="40961"/>
            </a:xfrm>
            <a:custGeom>
              <a:avLst/>
              <a:gdLst/>
              <a:ahLst/>
              <a:cxnLst/>
              <a:rect l="l" t="t" r="r" b="b"/>
              <a:pathLst>
                <a:path w="1372" h="669" extrusionOk="0">
                  <a:moveTo>
                    <a:pt x="1304" y="37"/>
                  </a:moveTo>
                  <a:cubicBezTo>
                    <a:pt x="1306" y="37"/>
                    <a:pt x="1308" y="37"/>
                    <a:pt x="1310" y="37"/>
                  </a:cubicBezTo>
                  <a:cubicBezTo>
                    <a:pt x="1323" y="39"/>
                    <a:pt x="1337" y="42"/>
                    <a:pt x="1337" y="72"/>
                  </a:cubicBezTo>
                  <a:cubicBezTo>
                    <a:pt x="1324" y="208"/>
                    <a:pt x="1297" y="327"/>
                    <a:pt x="1192" y="414"/>
                  </a:cubicBezTo>
                  <a:cubicBezTo>
                    <a:pt x="1129" y="465"/>
                    <a:pt x="1061" y="495"/>
                    <a:pt x="1006" y="495"/>
                  </a:cubicBezTo>
                  <a:cubicBezTo>
                    <a:pt x="1001" y="495"/>
                    <a:pt x="996" y="495"/>
                    <a:pt x="992" y="495"/>
                  </a:cubicBezTo>
                  <a:cubicBezTo>
                    <a:pt x="884" y="485"/>
                    <a:pt x="880" y="348"/>
                    <a:pt x="915" y="242"/>
                  </a:cubicBezTo>
                  <a:cubicBezTo>
                    <a:pt x="926" y="206"/>
                    <a:pt x="962" y="174"/>
                    <a:pt x="992" y="164"/>
                  </a:cubicBezTo>
                  <a:cubicBezTo>
                    <a:pt x="1045" y="144"/>
                    <a:pt x="1096" y="121"/>
                    <a:pt x="1146" y="98"/>
                  </a:cubicBezTo>
                  <a:cubicBezTo>
                    <a:pt x="1223" y="64"/>
                    <a:pt x="1264" y="37"/>
                    <a:pt x="1304" y="37"/>
                  </a:cubicBezTo>
                  <a:close/>
                  <a:moveTo>
                    <a:pt x="659" y="239"/>
                  </a:moveTo>
                  <a:cubicBezTo>
                    <a:pt x="721" y="239"/>
                    <a:pt x="720" y="268"/>
                    <a:pt x="716" y="300"/>
                  </a:cubicBezTo>
                  <a:cubicBezTo>
                    <a:pt x="700" y="414"/>
                    <a:pt x="653" y="506"/>
                    <a:pt x="580" y="563"/>
                  </a:cubicBezTo>
                  <a:cubicBezTo>
                    <a:pt x="521" y="610"/>
                    <a:pt x="447" y="635"/>
                    <a:pt x="370" y="635"/>
                  </a:cubicBezTo>
                  <a:cubicBezTo>
                    <a:pt x="357" y="635"/>
                    <a:pt x="345" y="634"/>
                    <a:pt x="333" y="633"/>
                  </a:cubicBezTo>
                  <a:cubicBezTo>
                    <a:pt x="237" y="624"/>
                    <a:pt x="156" y="580"/>
                    <a:pt x="116" y="515"/>
                  </a:cubicBezTo>
                  <a:cubicBezTo>
                    <a:pt x="85" y="464"/>
                    <a:pt x="81" y="406"/>
                    <a:pt x="102" y="344"/>
                  </a:cubicBezTo>
                  <a:cubicBezTo>
                    <a:pt x="131" y="266"/>
                    <a:pt x="238" y="258"/>
                    <a:pt x="413" y="255"/>
                  </a:cubicBezTo>
                  <a:cubicBezTo>
                    <a:pt x="487" y="254"/>
                    <a:pt x="566" y="246"/>
                    <a:pt x="642" y="240"/>
                  </a:cubicBezTo>
                  <a:cubicBezTo>
                    <a:pt x="648" y="240"/>
                    <a:pt x="654" y="239"/>
                    <a:pt x="659" y="239"/>
                  </a:cubicBezTo>
                  <a:close/>
                  <a:moveTo>
                    <a:pt x="1315" y="0"/>
                  </a:moveTo>
                  <a:cubicBezTo>
                    <a:pt x="1246" y="0"/>
                    <a:pt x="1119" y="80"/>
                    <a:pt x="983" y="132"/>
                  </a:cubicBezTo>
                  <a:cubicBezTo>
                    <a:pt x="943" y="147"/>
                    <a:pt x="922" y="175"/>
                    <a:pt x="902" y="205"/>
                  </a:cubicBezTo>
                  <a:cubicBezTo>
                    <a:pt x="892" y="203"/>
                    <a:pt x="883" y="203"/>
                    <a:pt x="873" y="203"/>
                  </a:cubicBezTo>
                  <a:cubicBezTo>
                    <a:pt x="834" y="203"/>
                    <a:pt x="790" y="216"/>
                    <a:pt x="747" y="242"/>
                  </a:cubicBezTo>
                  <a:cubicBezTo>
                    <a:pt x="743" y="216"/>
                    <a:pt x="689" y="207"/>
                    <a:pt x="655" y="207"/>
                  </a:cubicBezTo>
                  <a:cubicBezTo>
                    <a:pt x="649" y="207"/>
                    <a:pt x="644" y="207"/>
                    <a:pt x="640" y="208"/>
                  </a:cubicBezTo>
                  <a:cubicBezTo>
                    <a:pt x="399" y="239"/>
                    <a:pt x="128" y="178"/>
                    <a:pt x="71" y="336"/>
                  </a:cubicBezTo>
                  <a:cubicBezTo>
                    <a:pt x="0" y="534"/>
                    <a:pt x="173" y="669"/>
                    <a:pt x="364" y="669"/>
                  </a:cubicBezTo>
                  <a:cubicBezTo>
                    <a:pt x="532" y="669"/>
                    <a:pt x="714" y="562"/>
                    <a:pt x="751" y="300"/>
                  </a:cubicBezTo>
                  <a:cubicBezTo>
                    <a:pt x="785" y="269"/>
                    <a:pt x="820" y="256"/>
                    <a:pt x="850" y="256"/>
                  </a:cubicBezTo>
                  <a:cubicBezTo>
                    <a:pt x="859" y="256"/>
                    <a:pt x="868" y="257"/>
                    <a:pt x="876" y="259"/>
                  </a:cubicBezTo>
                  <a:cubicBezTo>
                    <a:pt x="873" y="263"/>
                    <a:pt x="872" y="267"/>
                    <a:pt x="871" y="272"/>
                  </a:cubicBezTo>
                  <a:cubicBezTo>
                    <a:pt x="835" y="452"/>
                    <a:pt x="903" y="528"/>
                    <a:pt x="1001" y="528"/>
                  </a:cubicBezTo>
                  <a:cubicBezTo>
                    <a:pt x="1059" y="528"/>
                    <a:pt x="1129" y="501"/>
                    <a:pt x="1193" y="453"/>
                  </a:cubicBezTo>
                  <a:cubicBezTo>
                    <a:pt x="1300" y="373"/>
                    <a:pt x="1361" y="239"/>
                    <a:pt x="1371" y="67"/>
                  </a:cubicBezTo>
                  <a:cubicBezTo>
                    <a:pt x="1369" y="18"/>
                    <a:pt x="1349" y="0"/>
                    <a:pt x="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2794;p56">
              <a:extLst>
                <a:ext uri="{FF2B5EF4-FFF2-40B4-BE49-F238E27FC236}">
                  <a16:creationId xmlns:a16="http://schemas.microsoft.com/office/drawing/2014/main" id="{B8736715-085D-EA3D-90E2-D66CD62D8667}"/>
                </a:ext>
              </a:extLst>
            </p:cNvPr>
            <p:cNvSpPr/>
            <p:nvPr/>
          </p:nvSpPr>
          <p:spPr>
            <a:xfrm>
              <a:off x="-3394870" y="3294236"/>
              <a:ext cx="35512" cy="29511"/>
            </a:xfrm>
            <a:custGeom>
              <a:avLst/>
              <a:gdLst/>
              <a:ahLst/>
              <a:cxnLst/>
              <a:rect l="l" t="t" r="r" b="b"/>
              <a:pathLst>
                <a:path w="580" h="482" extrusionOk="0">
                  <a:moveTo>
                    <a:pt x="0" y="1"/>
                  </a:moveTo>
                  <a:lnTo>
                    <a:pt x="8" y="53"/>
                  </a:lnTo>
                  <a:lnTo>
                    <a:pt x="524" y="482"/>
                  </a:lnTo>
                  <a:lnTo>
                    <a:pt x="580" y="4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2795;p56">
              <a:extLst>
                <a:ext uri="{FF2B5EF4-FFF2-40B4-BE49-F238E27FC236}">
                  <a16:creationId xmlns:a16="http://schemas.microsoft.com/office/drawing/2014/main" id="{61EDB140-2909-79EC-4623-D2D3D3F80BE6}"/>
                </a:ext>
              </a:extLst>
            </p:cNvPr>
            <p:cNvSpPr/>
            <p:nvPr/>
          </p:nvSpPr>
          <p:spPr>
            <a:xfrm>
              <a:off x="-3622625" y="3673945"/>
              <a:ext cx="181721" cy="220111"/>
            </a:xfrm>
            <a:custGeom>
              <a:avLst/>
              <a:gdLst/>
              <a:ahLst/>
              <a:cxnLst/>
              <a:rect l="l" t="t" r="r" b="b"/>
              <a:pathLst>
                <a:path w="2968" h="3595" extrusionOk="0">
                  <a:moveTo>
                    <a:pt x="235" y="1"/>
                  </a:moveTo>
                  <a:cubicBezTo>
                    <a:pt x="96" y="1"/>
                    <a:pt x="1" y="112"/>
                    <a:pt x="1" y="304"/>
                  </a:cubicBezTo>
                  <a:lnTo>
                    <a:pt x="1" y="407"/>
                  </a:lnTo>
                  <a:lnTo>
                    <a:pt x="179" y="510"/>
                  </a:lnTo>
                  <a:lnTo>
                    <a:pt x="179" y="407"/>
                  </a:lnTo>
                  <a:cubicBezTo>
                    <a:pt x="179" y="296"/>
                    <a:pt x="235" y="232"/>
                    <a:pt x="315" y="232"/>
                  </a:cubicBezTo>
                  <a:cubicBezTo>
                    <a:pt x="349" y="232"/>
                    <a:pt x="386" y="243"/>
                    <a:pt x="425" y="266"/>
                  </a:cubicBezTo>
                  <a:lnTo>
                    <a:pt x="2543" y="1488"/>
                  </a:lnTo>
                  <a:cubicBezTo>
                    <a:pt x="2678" y="1566"/>
                    <a:pt x="2789" y="1758"/>
                    <a:pt x="2789" y="1914"/>
                  </a:cubicBezTo>
                  <a:lnTo>
                    <a:pt x="2789" y="3189"/>
                  </a:lnTo>
                  <a:cubicBezTo>
                    <a:pt x="2789" y="3299"/>
                    <a:pt x="2733" y="3364"/>
                    <a:pt x="2653" y="3364"/>
                  </a:cubicBezTo>
                  <a:cubicBezTo>
                    <a:pt x="2620" y="3364"/>
                    <a:pt x="2583" y="3353"/>
                    <a:pt x="2543" y="3330"/>
                  </a:cubicBezTo>
                  <a:lnTo>
                    <a:pt x="2453" y="3278"/>
                  </a:lnTo>
                  <a:lnTo>
                    <a:pt x="2453" y="3485"/>
                  </a:lnTo>
                  <a:lnTo>
                    <a:pt x="2543" y="3537"/>
                  </a:lnTo>
                  <a:cubicBezTo>
                    <a:pt x="2611" y="3576"/>
                    <a:pt x="2676" y="3595"/>
                    <a:pt x="2733" y="3595"/>
                  </a:cubicBezTo>
                  <a:cubicBezTo>
                    <a:pt x="2872" y="3595"/>
                    <a:pt x="2968" y="3484"/>
                    <a:pt x="2968" y="3292"/>
                  </a:cubicBezTo>
                  <a:lnTo>
                    <a:pt x="2968" y="2018"/>
                  </a:lnTo>
                  <a:cubicBezTo>
                    <a:pt x="2968" y="1747"/>
                    <a:pt x="2777" y="1417"/>
                    <a:pt x="2543" y="1282"/>
                  </a:cubicBezTo>
                  <a:lnTo>
                    <a:pt x="425" y="59"/>
                  </a:lnTo>
                  <a:cubicBezTo>
                    <a:pt x="357" y="19"/>
                    <a:pt x="292" y="1"/>
                    <a:pt x="2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2796;p56">
              <a:extLst>
                <a:ext uri="{FF2B5EF4-FFF2-40B4-BE49-F238E27FC236}">
                  <a16:creationId xmlns:a16="http://schemas.microsoft.com/office/drawing/2014/main" id="{FA23ECAB-D678-C938-EF66-AD6A4D26C648}"/>
                </a:ext>
              </a:extLst>
            </p:cNvPr>
            <p:cNvSpPr/>
            <p:nvPr/>
          </p:nvSpPr>
          <p:spPr>
            <a:xfrm>
              <a:off x="-3646869" y="3674679"/>
              <a:ext cx="199049" cy="235234"/>
            </a:xfrm>
            <a:custGeom>
              <a:avLst/>
              <a:gdLst/>
              <a:ahLst/>
              <a:cxnLst/>
              <a:rect l="l" t="t" r="r" b="b"/>
              <a:pathLst>
                <a:path w="3251" h="3842" extrusionOk="0">
                  <a:moveTo>
                    <a:pt x="558" y="1"/>
                  </a:moveTo>
                  <a:lnTo>
                    <a:pt x="0" y="306"/>
                  </a:lnTo>
                  <a:lnTo>
                    <a:pt x="2374" y="1562"/>
                  </a:lnTo>
                  <a:lnTo>
                    <a:pt x="2716" y="2071"/>
                  </a:lnTo>
                  <a:lnTo>
                    <a:pt x="2722" y="3841"/>
                  </a:lnTo>
                  <a:lnTo>
                    <a:pt x="3250" y="3535"/>
                  </a:lnTo>
                  <a:lnTo>
                    <a:pt x="3250" y="1718"/>
                  </a:lnTo>
                  <a:lnTo>
                    <a:pt x="3039" y="1414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2797;p56">
              <a:extLst>
                <a:ext uri="{FF2B5EF4-FFF2-40B4-BE49-F238E27FC236}">
                  <a16:creationId xmlns:a16="http://schemas.microsoft.com/office/drawing/2014/main" id="{7E032333-6251-5575-831C-962136A1C480}"/>
                </a:ext>
              </a:extLst>
            </p:cNvPr>
            <p:cNvSpPr/>
            <p:nvPr/>
          </p:nvSpPr>
          <p:spPr>
            <a:xfrm>
              <a:off x="-3643257" y="3705597"/>
              <a:ext cx="159925" cy="191763"/>
            </a:xfrm>
            <a:custGeom>
              <a:avLst/>
              <a:gdLst/>
              <a:ahLst/>
              <a:cxnLst/>
              <a:rect l="l" t="t" r="r" b="b"/>
              <a:pathLst>
                <a:path w="2612" h="3132" extrusionOk="0">
                  <a:moveTo>
                    <a:pt x="137" y="0"/>
                  </a:moveTo>
                  <a:cubicBezTo>
                    <a:pt x="56" y="0"/>
                    <a:pt x="1" y="64"/>
                    <a:pt x="1" y="175"/>
                  </a:cubicBezTo>
                  <a:lnTo>
                    <a:pt x="1" y="1450"/>
                  </a:lnTo>
                  <a:cubicBezTo>
                    <a:pt x="1" y="1606"/>
                    <a:pt x="111" y="1797"/>
                    <a:pt x="248" y="1876"/>
                  </a:cubicBezTo>
                  <a:lnTo>
                    <a:pt x="2365" y="3098"/>
                  </a:lnTo>
                  <a:cubicBezTo>
                    <a:pt x="2404" y="3121"/>
                    <a:pt x="2442" y="3132"/>
                    <a:pt x="2475" y="3132"/>
                  </a:cubicBezTo>
                  <a:cubicBezTo>
                    <a:pt x="2556" y="3132"/>
                    <a:pt x="2611" y="3068"/>
                    <a:pt x="2611" y="2957"/>
                  </a:cubicBezTo>
                  <a:lnTo>
                    <a:pt x="2611" y="2853"/>
                  </a:lnTo>
                  <a:lnTo>
                    <a:pt x="2611" y="2646"/>
                  </a:lnTo>
                  <a:lnTo>
                    <a:pt x="762" y="1580"/>
                  </a:lnTo>
                  <a:cubicBezTo>
                    <a:pt x="627" y="1501"/>
                    <a:pt x="516" y="1310"/>
                    <a:pt x="516" y="1153"/>
                  </a:cubicBezTo>
                  <a:lnTo>
                    <a:pt x="516" y="188"/>
                  </a:lnTo>
                  <a:lnTo>
                    <a:pt x="338" y="86"/>
                  </a:lnTo>
                  <a:lnTo>
                    <a:pt x="248" y="34"/>
                  </a:lnTo>
                  <a:cubicBezTo>
                    <a:pt x="208" y="11"/>
                    <a:pt x="170" y="0"/>
                    <a:pt x="1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2798;p56">
              <a:extLst>
                <a:ext uri="{FF2B5EF4-FFF2-40B4-BE49-F238E27FC236}">
                  <a16:creationId xmlns:a16="http://schemas.microsoft.com/office/drawing/2014/main" id="{AA1AFBC8-4AE5-3F2F-3E1E-21842A78FA72}"/>
                </a:ext>
              </a:extLst>
            </p:cNvPr>
            <p:cNvSpPr/>
            <p:nvPr/>
          </p:nvSpPr>
          <p:spPr>
            <a:xfrm>
              <a:off x="-3654216" y="3691393"/>
              <a:ext cx="181844" cy="220111"/>
            </a:xfrm>
            <a:custGeom>
              <a:avLst/>
              <a:gdLst/>
              <a:ahLst/>
              <a:cxnLst/>
              <a:rect l="l" t="t" r="r" b="b"/>
              <a:pathLst>
                <a:path w="2970" h="3595" extrusionOk="0">
                  <a:moveTo>
                    <a:pt x="316" y="232"/>
                  </a:moveTo>
                  <a:cubicBezTo>
                    <a:pt x="349" y="232"/>
                    <a:pt x="387" y="243"/>
                    <a:pt x="427" y="266"/>
                  </a:cubicBezTo>
                  <a:lnTo>
                    <a:pt x="517" y="318"/>
                  </a:lnTo>
                  <a:lnTo>
                    <a:pt x="695" y="420"/>
                  </a:lnTo>
                  <a:lnTo>
                    <a:pt x="2544" y="1488"/>
                  </a:lnTo>
                  <a:cubicBezTo>
                    <a:pt x="2680" y="1566"/>
                    <a:pt x="2790" y="1758"/>
                    <a:pt x="2790" y="1914"/>
                  </a:cubicBezTo>
                  <a:lnTo>
                    <a:pt x="2790" y="2878"/>
                  </a:lnTo>
                  <a:lnTo>
                    <a:pt x="2790" y="3085"/>
                  </a:lnTo>
                  <a:lnTo>
                    <a:pt x="2790" y="3189"/>
                  </a:lnTo>
                  <a:cubicBezTo>
                    <a:pt x="2790" y="3300"/>
                    <a:pt x="2735" y="3364"/>
                    <a:pt x="2654" y="3364"/>
                  </a:cubicBezTo>
                  <a:cubicBezTo>
                    <a:pt x="2621" y="3364"/>
                    <a:pt x="2583" y="3353"/>
                    <a:pt x="2544" y="3330"/>
                  </a:cubicBezTo>
                  <a:lnTo>
                    <a:pt x="427" y="2108"/>
                  </a:lnTo>
                  <a:cubicBezTo>
                    <a:pt x="290" y="2029"/>
                    <a:pt x="180" y="1838"/>
                    <a:pt x="180" y="1682"/>
                  </a:cubicBezTo>
                  <a:lnTo>
                    <a:pt x="180" y="407"/>
                  </a:lnTo>
                  <a:cubicBezTo>
                    <a:pt x="180" y="296"/>
                    <a:pt x="235" y="232"/>
                    <a:pt x="316" y="232"/>
                  </a:cubicBezTo>
                  <a:close/>
                  <a:moveTo>
                    <a:pt x="237" y="1"/>
                  </a:moveTo>
                  <a:cubicBezTo>
                    <a:pt x="97" y="1"/>
                    <a:pt x="1" y="112"/>
                    <a:pt x="1" y="304"/>
                  </a:cubicBezTo>
                  <a:lnTo>
                    <a:pt x="1" y="1579"/>
                  </a:lnTo>
                  <a:cubicBezTo>
                    <a:pt x="1" y="1849"/>
                    <a:pt x="192" y="2179"/>
                    <a:pt x="427" y="2314"/>
                  </a:cubicBezTo>
                  <a:lnTo>
                    <a:pt x="2544" y="3537"/>
                  </a:lnTo>
                  <a:cubicBezTo>
                    <a:pt x="2612" y="3576"/>
                    <a:pt x="2676" y="3595"/>
                    <a:pt x="2733" y="3595"/>
                  </a:cubicBezTo>
                  <a:cubicBezTo>
                    <a:pt x="2873" y="3595"/>
                    <a:pt x="2969" y="3484"/>
                    <a:pt x="2969" y="3293"/>
                  </a:cubicBezTo>
                  <a:lnTo>
                    <a:pt x="2969" y="3189"/>
                  </a:lnTo>
                  <a:lnTo>
                    <a:pt x="2969" y="2982"/>
                  </a:lnTo>
                  <a:lnTo>
                    <a:pt x="2969" y="2018"/>
                  </a:lnTo>
                  <a:cubicBezTo>
                    <a:pt x="2969" y="1748"/>
                    <a:pt x="2778" y="1417"/>
                    <a:pt x="2544" y="1281"/>
                  </a:cubicBezTo>
                  <a:lnTo>
                    <a:pt x="696" y="214"/>
                  </a:lnTo>
                  <a:lnTo>
                    <a:pt x="517" y="110"/>
                  </a:lnTo>
                  <a:lnTo>
                    <a:pt x="427" y="59"/>
                  </a:lnTo>
                  <a:cubicBezTo>
                    <a:pt x="359" y="19"/>
                    <a:pt x="294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2799;p56">
              <a:extLst>
                <a:ext uri="{FF2B5EF4-FFF2-40B4-BE49-F238E27FC236}">
                  <a16:creationId xmlns:a16="http://schemas.microsoft.com/office/drawing/2014/main" id="{F129FA7F-565E-F767-9294-D2AB873D29C8}"/>
                </a:ext>
              </a:extLst>
            </p:cNvPr>
            <p:cNvSpPr/>
            <p:nvPr/>
          </p:nvSpPr>
          <p:spPr>
            <a:xfrm>
              <a:off x="-3755543" y="3906901"/>
              <a:ext cx="409608" cy="638229"/>
            </a:xfrm>
            <a:custGeom>
              <a:avLst/>
              <a:gdLst/>
              <a:ahLst/>
              <a:cxnLst/>
              <a:rect l="l" t="t" r="r" b="b"/>
              <a:pathLst>
                <a:path w="6690" h="10424" extrusionOk="0">
                  <a:moveTo>
                    <a:pt x="531" y="311"/>
                  </a:moveTo>
                  <a:cubicBezTo>
                    <a:pt x="596" y="311"/>
                    <a:pt x="674" y="336"/>
                    <a:pt x="755" y="383"/>
                  </a:cubicBezTo>
                  <a:lnTo>
                    <a:pt x="5778" y="3284"/>
                  </a:lnTo>
                  <a:cubicBezTo>
                    <a:pt x="6104" y="3471"/>
                    <a:pt x="6379" y="3947"/>
                    <a:pt x="6379" y="4322"/>
                  </a:cubicBezTo>
                  <a:lnTo>
                    <a:pt x="6379" y="9785"/>
                  </a:lnTo>
                  <a:cubicBezTo>
                    <a:pt x="6379" y="9885"/>
                    <a:pt x="6357" y="10114"/>
                    <a:pt x="6159" y="10114"/>
                  </a:cubicBezTo>
                  <a:cubicBezTo>
                    <a:pt x="6093" y="10114"/>
                    <a:pt x="6015" y="10090"/>
                    <a:pt x="5934" y="10042"/>
                  </a:cubicBezTo>
                  <a:lnTo>
                    <a:pt x="910" y="7142"/>
                  </a:lnTo>
                  <a:cubicBezTo>
                    <a:pt x="586" y="6955"/>
                    <a:pt x="311" y="6478"/>
                    <a:pt x="311" y="6103"/>
                  </a:cubicBezTo>
                  <a:lnTo>
                    <a:pt x="311" y="640"/>
                  </a:lnTo>
                  <a:cubicBezTo>
                    <a:pt x="311" y="541"/>
                    <a:pt x="333" y="311"/>
                    <a:pt x="531" y="311"/>
                  </a:cubicBezTo>
                  <a:close/>
                  <a:moveTo>
                    <a:pt x="531" y="0"/>
                  </a:moveTo>
                  <a:cubicBezTo>
                    <a:pt x="213" y="0"/>
                    <a:pt x="1" y="257"/>
                    <a:pt x="1" y="640"/>
                  </a:cubicBezTo>
                  <a:lnTo>
                    <a:pt x="1" y="6103"/>
                  </a:lnTo>
                  <a:cubicBezTo>
                    <a:pt x="1" y="6592"/>
                    <a:pt x="332" y="7166"/>
                    <a:pt x="755" y="7411"/>
                  </a:cubicBezTo>
                  <a:lnTo>
                    <a:pt x="5778" y="10311"/>
                  </a:lnTo>
                  <a:cubicBezTo>
                    <a:pt x="5909" y="10387"/>
                    <a:pt x="6036" y="10424"/>
                    <a:pt x="6159" y="10424"/>
                  </a:cubicBezTo>
                  <a:cubicBezTo>
                    <a:pt x="6475" y="10424"/>
                    <a:pt x="6689" y="10167"/>
                    <a:pt x="6689" y="9785"/>
                  </a:cubicBezTo>
                  <a:lnTo>
                    <a:pt x="6689" y="4322"/>
                  </a:lnTo>
                  <a:cubicBezTo>
                    <a:pt x="6689" y="3833"/>
                    <a:pt x="6357" y="3259"/>
                    <a:pt x="5934" y="3013"/>
                  </a:cubicBezTo>
                  <a:lnTo>
                    <a:pt x="910" y="114"/>
                  </a:lnTo>
                  <a:cubicBezTo>
                    <a:pt x="781" y="38"/>
                    <a:pt x="653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2800;p56">
              <a:extLst>
                <a:ext uri="{FF2B5EF4-FFF2-40B4-BE49-F238E27FC236}">
                  <a16:creationId xmlns:a16="http://schemas.microsoft.com/office/drawing/2014/main" id="{FC533966-1A0F-3D8B-6019-584D6245601F}"/>
                </a:ext>
              </a:extLst>
            </p:cNvPr>
            <p:cNvSpPr/>
            <p:nvPr/>
          </p:nvSpPr>
          <p:spPr>
            <a:xfrm>
              <a:off x="-3029606" y="3487641"/>
              <a:ext cx="409608" cy="638290"/>
            </a:xfrm>
            <a:custGeom>
              <a:avLst/>
              <a:gdLst/>
              <a:ahLst/>
              <a:cxnLst/>
              <a:rect l="l" t="t" r="r" b="b"/>
              <a:pathLst>
                <a:path w="6690" h="10425" extrusionOk="0">
                  <a:moveTo>
                    <a:pt x="531" y="311"/>
                  </a:moveTo>
                  <a:cubicBezTo>
                    <a:pt x="597" y="311"/>
                    <a:pt x="674" y="336"/>
                    <a:pt x="755" y="383"/>
                  </a:cubicBezTo>
                  <a:lnTo>
                    <a:pt x="5779" y="3283"/>
                  </a:lnTo>
                  <a:cubicBezTo>
                    <a:pt x="6104" y="3471"/>
                    <a:pt x="6379" y="3946"/>
                    <a:pt x="6379" y="4322"/>
                  </a:cubicBezTo>
                  <a:lnTo>
                    <a:pt x="6379" y="9786"/>
                  </a:lnTo>
                  <a:cubicBezTo>
                    <a:pt x="6379" y="9885"/>
                    <a:pt x="6358" y="10114"/>
                    <a:pt x="6159" y="10114"/>
                  </a:cubicBezTo>
                  <a:cubicBezTo>
                    <a:pt x="6093" y="10114"/>
                    <a:pt x="6015" y="10089"/>
                    <a:pt x="5934" y="10043"/>
                  </a:cubicBezTo>
                  <a:lnTo>
                    <a:pt x="911" y="7142"/>
                  </a:lnTo>
                  <a:cubicBezTo>
                    <a:pt x="585" y="6955"/>
                    <a:pt x="312" y="6479"/>
                    <a:pt x="312" y="6104"/>
                  </a:cubicBezTo>
                  <a:lnTo>
                    <a:pt x="312" y="640"/>
                  </a:lnTo>
                  <a:cubicBezTo>
                    <a:pt x="312" y="541"/>
                    <a:pt x="333" y="311"/>
                    <a:pt x="531" y="311"/>
                  </a:cubicBezTo>
                  <a:close/>
                  <a:moveTo>
                    <a:pt x="531" y="1"/>
                  </a:moveTo>
                  <a:cubicBezTo>
                    <a:pt x="214" y="1"/>
                    <a:pt x="1" y="257"/>
                    <a:pt x="1" y="639"/>
                  </a:cubicBezTo>
                  <a:lnTo>
                    <a:pt x="1" y="6104"/>
                  </a:lnTo>
                  <a:cubicBezTo>
                    <a:pt x="1" y="6592"/>
                    <a:pt x="332" y="7167"/>
                    <a:pt x="755" y="7411"/>
                  </a:cubicBezTo>
                  <a:lnTo>
                    <a:pt x="5779" y="10312"/>
                  </a:lnTo>
                  <a:cubicBezTo>
                    <a:pt x="5909" y="10386"/>
                    <a:pt x="6037" y="10424"/>
                    <a:pt x="6159" y="10424"/>
                  </a:cubicBezTo>
                  <a:cubicBezTo>
                    <a:pt x="6476" y="10424"/>
                    <a:pt x="6690" y="10168"/>
                    <a:pt x="6690" y="9786"/>
                  </a:cubicBezTo>
                  <a:lnTo>
                    <a:pt x="6690" y="4322"/>
                  </a:lnTo>
                  <a:cubicBezTo>
                    <a:pt x="6690" y="3832"/>
                    <a:pt x="6358" y="3258"/>
                    <a:pt x="5934" y="3014"/>
                  </a:cubicBezTo>
                  <a:lnTo>
                    <a:pt x="911" y="114"/>
                  </a:lnTo>
                  <a:cubicBezTo>
                    <a:pt x="781" y="39"/>
                    <a:pt x="653" y="1"/>
                    <a:pt x="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2801;p56">
              <a:extLst>
                <a:ext uri="{FF2B5EF4-FFF2-40B4-BE49-F238E27FC236}">
                  <a16:creationId xmlns:a16="http://schemas.microsoft.com/office/drawing/2014/main" id="{20F513A9-C77E-9380-ED19-8D4691B042BA}"/>
                </a:ext>
              </a:extLst>
            </p:cNvPr>
            <p:cNvSpPr/>
            <p:nvPr/>
          </p:nvSpPr>
          <p:spPr>
            <a:xfrm>
              <a:off x="-3781747" y="3487212"/>
              <a:ext cx="1171209" cy="676006"/>
            </a:xfrm>
            <a:custGeom>
              <a:avLst/>
              <a:gdLst/>
              <a:ahLst/>
              <a:cxnLst/>
              <a:rect l="l" t="t" r="r" b="b"/>
              <a:pathLst>
                <a:path w="19129" h="11041" extrusionOk="0">
                  <a:moveTo>
                    <a:pt x="12414" y="1"/>
                  </a:moveTo>
                  <a:lnTo>
                    <a:pt x="1" y="6821"/>
                  </a:lnTo>
                  <a:lnTo>
                    <a:pt x="1" y="7165"/>
                  </a:lnTo>
                  <a:lnTo>
                    <a:pt x="6714" y="11041"/>
                  </a:lnTo>
                  <a:lnTo>
                    <a:pt x="19129" y="3879"/>
                  </a:lnTo>
                  <a:lnTo>
                    <a:pt x="19129" y="3537"/>
                  </a:lnTo>
                  <a:lnTo>
                    <a:pt x="124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2802;p56">
              <a:extLst>
                <a:ext uri="{FF2B5EF4-FFF2-40B4-BE49-F238E27FC236}">
                  <a16:creationId xmlns:a16="http://schemas.microsoft.com/office/drawing/2014/main" id="{53785423-B7DC-D2CD-A318-CFF79F244586}"/>
                </a:ext>
              </a:extLst>
            </p:cNvPr>
            <p:cNvSpPr/>
            <p:nvPr/>
          </p:nvSpPr>
          <p:spPr>
            <a:xfrm>
              <a:off x="-3781747" y="3466274"/>
              <a:ext cx="1171209" cy="675945"/>
            </a:xfrm>
            <a:custGeom>
              <a:avLst/>
              <a:gdLst/>
              <a:ahLst/>
              <a:cxnLst/>
              <a:rect l="l" t="t" r="r" b="b"/>
              <a:pathLst>
                <a:path w="19129" h="11040" extrusionOk="0">
                  <a:moveTo>
                    <a:pt x="12414" y="0"/>
                  </a:moveTo>
                  <a:lnTo>
                    <a:pt x="1" y="7163"/>
                  </a:lnTo>
                  <a:lnTo>
                    <a:pt x="6714" y="11039"/>
                  </a:lnTo>
                  <a:lnTo>
                    <a:pt x="19129" y="3879"/>
                  </a:lnTo>
                  <a:lnTo>
                    <a:pt x="124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2803;p56">
              <a:extLst>
                <a:ext uri="{FF2B5EF4-FFF2-40B4-BE49-F238E27FC236}">
                  <a16:creationId xmlns:a16="http://schemas.microsoft.com/office/drawing/2014/main" id="{A032B80B-C9BA-30CA-D4A9-5C35F67DD735}"/>
                </a:ext>
              </a:extLst>
            </p:cNvPr>
            <p:cNvSpPr/>
            <p:nvPr/>
          </p:nvSpPr>
          <p:spPr>
            <a:xfrm>
              <a:off x="-3294156" y="3845983"/>
              <a:ext cx="57247" cy="43594"/>
            </a:xfrm>
            <a:custGeom>
              <a:avLst/>
              <a:gdLst/>
              <a:ahLst/>
              <a:cxnLst/>
              <a:rect l="l" t="t" r="r" b="b"/>
              <a:pathLst>
                <a:path w="935" h="712" extrusionOk="0">
                  <a:moveTo>
                    <a:pt x="787" y="1"/>
                  </a:moveTo>
                  <a:lnTo>
                    <a:pt x="0" y="455"/>
                  </a:lnTo>
                  <a:lnTo>
                    <a:pt x="149" y="711"/>
                  </a:lnTo>
                  <a:lnTo>
                    <a:pt x="935" y="257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rgbClr val="3333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2804;p56">
              <a:extLst>
                <a:ext uri="{FF2B5EF4-FFF2-40B4-BE49-F238E27FC236}">
                  <a16:creationId xmlns:a16="http://schemas.microsoft.com/office/drawing/2014/main" id="{E521D3B4-71A6-4D57-B771-9942EC2DEF63}"/>
                </a:ext>
              </a:extLst>
            </p:cNvPr>
            <p:cNvSpPr/>
            <p:nvPr/>
          </p:nvSpPr>
          <p:spPr>
            <a:xfrm>
              <a:off x="-3467360" y="3774168"/>
              <a:ext cx="186252" cy="116331"/>
            </a:xfrm>
            <a:custGeom>
              <a:avLst/>
              <a:gdLst/>
              <a:ahLst/>
              <a:cxnLst/>
              <a:rect l="l" t="t" r="r" b="b"/>
              <a:pathLst>
                <a:path w="3042" h="1900" extrusionOk="0">
                  <a:moveTo>
                    <a:pt x="1" y="0"/>
                  </a:moveTo>
                  <a:lnTo>
                    <a:pt x="1" y="3"/>
                  </a:lnTo>
                  <a:cubicBezTo>
                    <a:pt x="1" y="137"/>
                    <a:pt x="95" y="301"/>
                    <a:pt x="212" y="369"/>
                  </a:cubicBezTo>
                  <a:lnTo>
                    <a:pt x="2830" y="1871"/>
                  </a:lnTo>
                  <a:cubicBezTo>
                    <a:pt x="2864" y="1890"/>
                    <a:pt x="2897" y="1900"/>
                    <a:pt x="2925" y="1900"/>
                  </a:cubicBezTo>
                  <a:cubicBezTo>
                    <a:pt x="2994" y="1900"/>
                    <a:pt x="3042" y="1844"/>
                    <a:pt x="3042" y="17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2805;p56">
              <a:extLst>
                <a:ext uri="{FF2B5EF4-FFF2-40B4-BE49-F238E27FC236}">
                  <a16:creationId xmlns:a16="http://schemas.microsoft.com/office/drawing/2014/main" id="{55AC38AF-EF2B-87D2-3494-93E2CCB42DA6}"/>
                </a:ext>
              </a:extLst>
            </p:cNvPr>
            <p:cNvSpPr/>
            <p:nvPr/>
          </p:nvSpPr>
          <p:spPr>
            <a:xfrm>
              <a:off x="-3467360" y="3636537"/>
              <a:ext cx="423996" cy="244601"/>
            </a:xfrm>
            <a:custGeom>
              <a:avLst/>
              <a:gdLst/>
              <a:ahLst/>
              <a:cxnLst/>
              <a:rect l="l" t="t" r="r" b="b"/>
              <a:pathLst>
                <a:path w="6925" h="3995" extrusionOk="0">
                  <a:moveTo>
                    <a:pt x="3892" y="1"/>
                  </a:moveTo>
                  <a:lnTo>
                    <a:pt x="1" y="2248"/>
                  </a:lnTo>
                  <a:lnTo>
                    <a:pt x="3042" y="3995"/>
                  </a:lnTo>
                  <a:lnTo>
                    <a:pt x="6925" y="1734"/>
                  </a:lnTo>
                  <a:lnTo>
                    <a:pt x="3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2806;p56">
              <a:extLst>
                <a:ext uri="{FF2B5EF4-FFF2-40B4-BE49-F238E27FC236}">
                  <a16:creationId xmlns:a16="http://schemas.microsoft.com/office/drawing/2014/main" id="{93B1D72A-C986-B964-133D-519E4FB4B766}"/>
                </a:ext>
              </a:extLst>
            </p:cNvPr>
            <p:cNvSpPr/>
            <p:nvPr/>
          </p:nvSpPr>
          <p:spPr>
            <a:xfrm>
              <a:off x="-3317727" y="3837534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0"/>
                  </a:moveTo>
                  <a:lnTo>
                    <a:pt x="0" y="124"/>
                  </a:lnTo>
                  <a:lnTo>
                    <a:pt x="173" y="223"/>
                  </a:lnTo>
                  <a:lnTo>
                    <a:pt x="387" y="10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2807;p56">
              <a:extLst>
                <a:ext uri="{FF2B5EF4-FFF2-40B4-BE49-F238E27FC236}">
                  <a16:creationId xmlns:a16="http://schemas.microsoft.com/office/drawing/2014/main" id="{642497BE-8C5F-6B40-2F78-2C281D47E3F4}"/>
                </a:ext>
              </a:extLst>
            </p:cNvPr>
            <p:cNvSpPr/>
            <p:nvPr/>
          </p:nvSpPr>
          <p:spPr>
            <a:xfrm>
              <a:off x="-3286380" y="3819412"/>
              <a:ext cx="23695" cy="13776"/>
            </a:xfrm>
            <a:custGeom>
              <a:avLst/>
              <a:gdLst/>
              <a:ahLst/>
              <a:cxnLst/>
              <a:rect l="l" t="t" r="r" b="b"/>
              <a:pathLst>
                <a:path w="387" h="225" extrusionOk="0">
                  <a:moveTo>
                    <a:pt x="214" y="0"/>
                  </a:moveTo>
                  <a:lnTo>
                    <a:pt x="0" y="124"/>
                  </a:lnTo>
                  <a:lnTo>
                    <a:pt x="173" y="224"/>
                  </a:lnTo>
                  <a:lnTo>
                    <a:pt x="387" y="10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2808;p56">
              <a:extLst>
                <a:ext uri="{FF2B5EF4-FFF2-40B4-BE49-F238E27FC236}">
                  <a16:creationId xmlns:a16="http://schemas.microsoft.com/office/drawing/2014/main" id="{C256F902-565D-EC0E-AED9-1AF207D8D1A0}"/>
                </a:ext>
              </a:extLst>
            </p:cNvPr>
            <p:cNvSpPr/>
            <p:nvPr/>
          </p:nvSpPr>
          <p:spPr>
            <a:xfrm>
              <a:off x="-3270707" y="3810351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1"/>
                  </a:moveTo>
                  <a:lnTo>
                    <a:pt x="0" y="124"/>
                  </a:lnTo>
                  <a:lnTo>
                    <a:pt x="173" y="224"/>
                  </a:lnTo>
                  <a:lnTo>
                    <a:pt x="387" y="10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2809;p56">
              <a:extLst>
                <a:ext uri="{FF2B5EF4-FFF2-40B4-BE49-F238E27FC236}">
                  <a16:creationId xmlns:a16="http://schemas.microsoft.com/office/drawing/2014/main" id="{387EC454-980B-DB1F-00E2-B86D02AACC1C}"/>
                </a:ext>
              </a:extLst>
            </p:cNvPr>
            <p:cNvSpPr/>
            <p:nvPr/>
          </p:nvSpPr>
          <p:spPr>
            <a:xfrm>
              <a:off x="-3255034" y="3801351"/>
              <a:ext cx="23695" cy="13715"/>
            </a:xfrm>
            <a:custGeom>
              <a:avLst/>
              <a:gdLst/>
              <a:ahLst/>
              <a:cxnLst/>
              <a:rect l="l" t="t" r="r" b="b"/>
              <a:pathLst>
                <a:path w="387" h="224" extrusionOk="0">
                  <a:moveTo>
                    <a:pt x="215" y="0"/>
                  </a:moveTo>
                  <a:lnTo>
                    <a:pt x="1" y="124"/>
                  </a:lnTo>
                  <a:lnTo>
                    <a:pt x="173" y="223"/>
                  </a:lnTo>
                  <a:lnTo>
                    <a:pt x="387" y="100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2810;p56">
              <a:extLst>
                <a:ext uri="{FF2B5EF4-FFF2-40B4-BE49-F238E27FC236}">
                  <a16:creationId xmlns:a16="http://schemas.microsoft.com/office/drawing/2014/main" id="{1F475366-F695-247C-6A8F-DF54E6D2D5B6}"/>
                </a:ext>
              </a:extLst>
            </p:cNvPr>
            <p:cNvSpPr/>
            <p:nvPr/>
          </p:nvSpPr>
          <p:spPr>
            <a:xfrm>
              <a:off x="-3239360" y="3792290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1"/>
                  </a:moveTo>
                  <a:lnTo>
                    <a:pt x="0" y="123"/>
                  </a:lnTo>
                  <a:lnTo>
                    <a:pt x="174" y="224"/>
                  </a:lnTo>
                  <a:lnTo>
                    <a:pt x="388" y="100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2811;p56">
              <a:extLst>
                <a:ext uri="{FF2B5EF4-FFF2-40B4-BE49-F238E27FC236}">
                  <a16:creationId xmlns:a16="http://schemas.microsoft.com/office/drawing/2014/main" id="{A55BF556-AB97-7FEA-D5C1-454E123B6E53}"/>
                </a:ext>
              </a:extLst>
            </p:cNvPr>
            <p:cNvSpPr/>
            <p:nvPr/>
          </p:nvSpPr>
          <p:spPr>
            <a:xfrm>
              <a:off x="-3208013" y="3774168"/>
              <a:ext cx="23695" cy="13715"/>
            </a:xfrm>
            <a:custGeom>
              <a:avLst/>
              <a:gdLst/>
              <a:ahLst/>
              <a:cxnLst/>
              <a:rect l="l" t="t" r="r" b="b"/>
              <a:pathLst>
                <a:path w="387" h="224" extrusionOk="0">
                  <a:moveTo>
                    <a:pt x="215" y="0"/>
                  </a:moveTo>
                  <a:lnTo>
                    <a:pt x="1" y="124"/>
                  </a:lnTo>
                  <a:lnTo>
                    <a:pt x="173" y="223"/>
                  </a:lnTo>
                  <a:lnTo>
                    <a:pt x="387" y="10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2812;p56">
              <a:extLst>
                <a:ext uri="{FF2B5EF4-FFF2-40B4-BE49-F238E27FC236}">
                  <a16:creationId xmlns:a16="http://schemas.microsoft.com/office/drawing/2014/main" id="{7070D616-3EEF-41CC-E85D-86B888DC8E98}"/>
                </a:ext>
              </a:extLst>
            </p:cNvPr>
            <p:cNvSpPr/>
            <p:nvPr/>
          </p:nvSpPr>
          <p:spPr>
            <a:xfrm>
              <a:off x="-3192340" y="3765107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1"/>
                  </a:moveTo>
                  <a:lnTo>
                    <a:pt x="0" y="124"/>
                  </a:lnTo>
                  <a:lnTo>
                    <a:pt x="174" y="224"/>
                  </a:lnTo>
                  <a:lnTo>
                    <a:pt x="388" y="100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2813;p56">
              <a:extLst>
                <a:ext uri="{FF2B5EF4-FFF2-40B4-BE49-F238E27FC236}">
                  <a16:creationId xmlns:a16="http://schemas.microsoft.com/office/drawing/2014/main" id="{148FAA6C-64BA-8643-F1A0-FAC8309BCCA2}"/>
                </a:ext>
              </a:extLst>
            </p:cNvPr>
            <p:cNvSpPr/>
            <p:nvPr/>
          </p:nvSpPr>
          <p:spPr>
            <a:xfrm>
              <a:off x="-3176728" y="3756045"/>
              <a:ext cx="23817" cy="13776"/>
            </a:xfrm>
            <a:custGeom>
              <a:avLst/>
              <a:gdLst/>
              <a:ahLst/>
              <a:cxnLst/>
              <a:rect l="l" t="t" r="r" b="b"/>
              <a:pathLst>
                <a:path w="389" h="225" extrusionOk="0">
                  <a:moveTo>
                    <a:pt x="215" y="0"/>
                  </a:moveTo>
                  <a:lnTo>
                    <a:pt x="1" y="124"/>
                  </a:lnTo>
                  <a:lnTo>
                    <a:pt x="174" y="224"/>
                  </a:lnTo>
                  <a:lnTo>
                    <a:pt x="388" y="100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2814;p56">
              <a:extLst>
                <a:ext uri="{FF2B5EF4-FFF2-40B4-BE49-F238E27FC236}">
                  <a16:creationId xmlns:a16="http://schemas.microsoft.com/office/drawing/2014/main" id="{55428ED6-AA6B-53DB-A1C9-2A0C23341037}"/>
                </a:ext>
              </a:extLst>
            </p:cNvPr>
            <p:cNvSpPr/>
            <p:nvPr/>
          </p:nvSpPr>
          <p:spPr>
            <a:xfrm>
              <a:off x="-3217197" y="3696475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5" y="0"/>
                  </a:moveTo>
                  <a:lnTo>
                    <a:pt x="1" y="124"/>
                  </a:lnTo>
                  <a:lnTo>
                    <a:pt x="173" y="223"/>
                  </a:lnTo>
                  <a:lnTo>
                    <a:pt x="387" y="10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2815;p56">
              <a:extLst>
                <a:ext uri="{FF2B5EF4-FFF2-40B4-BE49-F238E27FC236}">
                  <a16:creationId xmlns:a16="http://schemas.microsoft.com/office/drawing/2014/main" id="{8E9B29E5-F53E-ACE8-E8DA-B7D3ED44E525}"/>
                </a:ext>
              </a:extLst>
            </p:cNvPr>
            <p:cNvSpPr/>
            <p:nvPr/>
          </p:nvSpPr>
          <p:spPr>
            <a:xfrm>
              <a:off x="-3201524" y="3687414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5" y="1"/>
                  </a:moveTo>
                  <a:lnTo>
                    <a:pt x="1" y="125"/>
                  </a:lnTo>
                  <a:lnTo>
                    <a:pt x="174" y="224"/>
                  </a:lnTo>
                  <a:lnTo>
                    <a:pt x="388" y="1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2816;p56">
              <a:extLst>
                <a:ext uri="{FF2B5EF4-FFF2-40B4-BE49-F238E27FC236}">
                  <a16:creationId xmlns:a16="http://schemas.microsoft.com/office/drawing/2014/main" id="{B668DD1E-1EED-C662-0232-4F7EF0F955C6}"/>
                </a:ext>
              </a:extLst>
            </p:cNvPr>
            <p:cNvSpPr/>
            <p:nvPr/>
          </p:nvSpPr>
          <p:spPr>
            <a:xfrm>
              <a:off x="-3185789" y="3678414"/>
              <a:ext cx="23695" cy="13715"/>
            </a:xfrm>
            <a:custGeom>
              <a:avLst/>
              <a:gdLst/>
              <a:ahLst/>
              <a:cxnLst/>
              <a:rect l="l" t="t" r="r" b="b"/>
              <a:pathLst>
                <a:path w="387" h="224" extrusionOk="0">
                  <a:moveTo>
                    <a:pt x="213" y="0"/>
                  </a:moveTo>
                  <a:lnTo>
                    <a:pt x="0" y="123"/>
                  </a:lnTo>
                  <a:lnTo>
                    <a:pt x="173" y="223"/>
                  </a:lnTo>
                  <a:lnTo>
                    <a:pt x="387" y="99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2817;p56">
              <a:extLst>
                <a:ext uri="{FF2B5EF4-FFF2-40B4-BE49-F238E27FC236}">
                  <a16:creationId xmlns:a16="http://schemas.microsoft.com/office/drawing/2014/main" id="{DAC6E02E-F953-7C36-0D39-3F28BB381FCB}"/>
                </a:ext>
              </a:extLst>
            </p:cNvPr>
            <p:cNvSpPr/>
            <p:nvPr/>
          </p:nvSpPr>
          <p:spPr>
            <a:xfrm>
              <a:off x="-3384033" y="3796759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5" y="1"/>
                  </a:moveTo>
                  <a:lnTo>
                    <a:pt x="1" y="123"/>
                  </a:lnTo>
                  <a:lnTo>
                    <a:pt x="173" y="224"/>
                  </a:lnTo>
                  <a:lnTo>
                    <a:pt x="387" y="100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2818;p56">
              <a:extLst>
                <a:ext uri="{FF2B5EF4-FFF2-40B4-BE49-F238E27FC236}">
                  <a16:creationId xmlns:a16="http://schemas.microsoft.com/office/drawing/2014/main" id="{0C44E2BF-C4CB-8DC3-B9FC-609164652B57}"/>
                </a:ext>
              </a:extLst>
            </p:cNvPr>
            <p:cNvSpPr/>
            <p:nvPr/>
          </p:nvSpPr>
          <p:spPr>
            <a:xfrm>
              <a:off x="-3368360" y="3787698"/>
              <a:ext cx="23756" cy="13776"/>
            </a:xfrm>
            <a:custGeom>
              <a:avLst/>
              <a:gdLst/>
              <a:ahLst/>
              <a:cxnLst/>
              <a:rect l="l" t="t" r="r" b="b"/>
              <a:pathLst>
                <a:path w="388" h="225" extrusionOk="0">
                  <a:moveTo>
                    <a:pt x="214" y="0"/>
                  </a:moveTo>
                  <a:lnTo>
                    <a:pt x="1" y="124"/>
                  </a:lnTo>
                  <a:lnTo>
                    <a:pt x="174" y="224"/>
                  </a:lnTo>
                  <a:lnTo>
                    <a:pt x="388" y="10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2819;p56">
              <a:extLst>
                <a:ext uri="{FF2B5EF4-FFF2-40B4-BE49-F238E27FC236}">
                  <a16:creationId xmlns:a16="http://schemas.microsoft.com/office/drawing/2014/main" id="{720638D2-821A-850A-7830-D66A56D34356}"/>
                </a:ext>
              </a:extLst>
            </p:cNvPr>
            <p:cNvSpPr/>
            <p:nvPr/>
          </p:nvSpPr>
          <p:spPr>
            <a:xfrm>
              <a:off x="-3352686" y="3742454"/>
              <a:ext cx="86452" cy="49900"/>
            </a:xfrm>
            <a:custGeom>
              <a:avLst/>
              <a:gdLst/>
              <a:ahLst/>
              <a:cxnLst/>
              <a:rect l="l" t="t" r="r" b="b"/>
              <a:pathLst>
                <a:path w="1412" h="815" extrusionOk="0">
                  <a:moveTo>
                    <a:pt x="1239" y="0"/>
                  </a:moveTo>
                  <a:lnTo>
                    <a:pt x="726" y="297"/>
                  </a:lnTo>
                  <a:lnTo>
                    <a:pt x="702" y="310"/>
                  </a:lnTo>
                  <a:lnTo>
                    <a:pt x="0" y="715"/>
                  </a:lnTo>
                  <a:lnTo>
                    <a:pt x="174" y="815"/>
                  </a:lnTo>
                  <a:lnTo>
                    <a:pt x="429" y="667"/>
                  </a:lnTo>
                  <a:lnTo>
                    <a:pt x="643" y="543"/>
                  </a:lnTo>
                  <a:lnTo>
                    <a:pt x="793" y="458"/>
                  </a:lnTo>
                  <a:lnTo>
                    <a:pt x="900" y="396"/>
                  </a:lnTo>
                  <a:lnTo>
                    <a:pt x="942" y="372"/>
                  </a:lnTo>
                  <a:lnTo>
                    <a:pt x="1024" y="325"/>
                  </a:lnTo>
                  <a:lnTo>
                    <a:pt x="1411" y="101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2820;p56">
              <a:extLst>
                <a:ext uri="{FF2B5EF4-FFF2-40B4-BE49-F238E27FC236}">
                  <a16:creationId xmlns:a16="http://schemas.microsoft.com/office/drawing/2014/main" id="{5550E01D-00FF-048E-F7F8-ED35443FEB9D}"/>
                </a:ext>
              </a:extLst>
            </p:cNvPr>
            <p:cNvSpPr/>
            <p:nvPr/>
          </p:nvSpPr>
          <p:spPr>
            <a:xfrm>
              <a:off x="-3274319" y="3733393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1"/>
                  </a:moveTo>
                  <a:lnTo>
                    <a:pt x="0" y="124"/>
                  </a:lnTo>
                  <a:lnTo>
                    <a:pt x="174" y="224"/>
                  </a:lnTo>
                  <a:lnTo>
                    <a:pt x="388" y="100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2821;p56">
              <a:extLst>
                <a:ext uri="{FF2B5EF4-FFF2-40B4-BE49-F238E27FC236}">
                  <a16:creationId xmlns:a16="http://schemas.microsoft.com/office/drawing/2014/main" id="{9BE0D194-0086-3CD6-5D94-AC1ACB729890}"/>
                </a:ext>
              </a:extLst>
            </p:cNvPr>
            <p:cNvSpPr/>
            <p:nvPr/>
          </p:nvSpPr>
          <p:spPr>
            <a:xfrm>
              <a:off x="-3258585" y="3724332"/>
              <a:ext cx="23695" cy="13776"/>
            </a:xfrm>
            <a:custGeom>
              <a:avLst/>
              <a:gdLst/>
              <a:ahLst/>
              <a:cxnLst/>
              <a:rect l="l" t="t" r="r" b="b"/>
              <a:pathLst>
                <a:path w="387" h="225" extrusionOk="0">
                  <a:moveTo>
                    <a:pt x="213" y="0"/>
                  </a:moveTo>
                  <a:lnTo>
                    <a:pt x="0" y="124"/>
                  </a:lnTo>
                  <a:lnTo>
                    <a:pt x="172" y="224"/>
                  </a:lnTo>
                  <a:lnTo>
                    <a:pt x="386" y="100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2822;p56">
              <a:extLst>
                <a:ext uri="{FF2B5EF4-FFF2-40B4-BE49-F238E27FC236}">
                  <a16:creationId xmlns:a16="http://schemas.microsoft.com/office/drawing/2014/main" id="{F1138E3E-5A28-9A0C-D62A-EC980E518752}"/>
                </a:ext>
              </a:extLst>
            </p:cNvPr>
            <p:cNvSpPr/>
            <p:nvPr/>
          </p:nvSpPr>
          <p:spPr>
            <a:xfrm>
              <a:off x="-3242972" y="3715271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5" y="1"/>
                  </a:moveTo>
                  <a:lnTo>
                    <a:pt x="1" y="125"/>
                  </a:lnTo>
                  <a:lnTo>
                    <a:pt x="173" y="224"/>
                  </a:lnTo>
                  <a:lnTo>
                    <a:pt x="387" y="1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2823;p56">
              <a:extLst>
                <a:ext uri="{FF2B5EF4-FFF2-40B4-BE49-F238E27FC236}">
                  <a16:creationId xmlns:a16="http://schemas.microsoft.com/office/drawing/2014/main" id="{9A17A9A9-E309-EF5D-D959-DBFBE9D0567C}"/>
                </a:ext>
              </a:extLst>
            </p:cNvPr>
            <p:cNvSpPr/>
            <p:nvPr/>
          </p:nvSpPr>
          <p:spPr>
            <a:xfrm>
              <a:off x="-3203973" y="3704067"/>
              <a:ext cx="23695" cy="13776"/>
            </a:xfrm>
            <a:custGeom>
              <a:avLst/>
              <a:gdLst/>
              <a:ahLst/>
              <a:cxnLst/>
              <a:rect l="l" t="t" r="r" b="b"/>
              <a:pathLst>
                <a:path w="387" h="225" extrusionOk="0">
                  <a:moveTo>
                    <a:pt x="214" y="0"/>
                  </a:moveTo>
                  <a:lnTo>
                    <a:pt x="0" y="124"/>
                  </a:lnTo>
                  <a:lnTo>
                    <a:pt x="172" y="224"/>
                  </a:lnTo>
                  <a:lnTo>
                    <a:pt x="386" y="10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2824;p56">
              <a:extLst>
                <a:ext uri="{FF2B5EF4-FFF2-40B4-BE49-F238E27FC236}">
                  <a16:creationId xmlns:a16="http://schemas.microsoft.com/office/drawing/2014/main" id="{8B249AA5-CF76-DB6E-1F5F-9AD6D9C631A8}"/>
                </a:ext>
              </a:extLst>
            </p:cNvPr>
            <p:cNvSpPr/>
            <p:nvPr/>
          </p:nvSpPr>
          <p:spPr>
            <a:xfrm>
              <a:off x="-3188360" y="3695006"/>
              <a:ext cx="23817" cy="13715"/>
            </a:xfrm>
            <a:custGeom>
              <a:avLst/>
              <a:gdLst/>
              <a:ahLst/>
              <a:cxnLst/>
              <a:rect l="l" t="t" r="r" b="b"/>
              <a:pathLst>
                <a:path w="389" h="224" extrusionOk="0">
                  <a:moveTo>
                    <a:pt x="215" y="1"/>
                  </a:moveTo>
                  <a:lnTo>
                    <a:pt x="1" y="125"/>
                  </a:lnTo>
                  <a:lnTo>
                    <a:pt x="174" y="224"/>
                  </a:lnTo>
                  <a:lnTo>
                    <a:pt x="388" y="1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2825;p56">
              <a:extLst>
                <a:ext uri="{FF2B5EF4-FFF2-40B4-BE49-F238E27FC236}">
                  <a16:creationId xmlns:a16="http://schemas.microsoft.com/office/drawing/2014/main" id="{95334A49-5804-8E41-43C5-2815857B26D3}"/>
                </a:ext>
              </a:extLst>
            </p:cNvPr>
            <p:cNvSpPr/>
            <p:nvPr/>
          </p:nvSpPr>
          <p:spPr>
            <a:xfrm>
              <a:off x="-3172687" y="3686006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0"/>
                  </a:moveTo>
                  <a:lnTo>
                    <a:pt x="0" y="124"/>
                  </a:lnTo>
                  <a:lnTo>
                    <a:pt x="174" y="223"/>
                  </a:lnTo>
                  <a:lnTo>
                    <a:pt x="388" y="10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2826;p56">
              <a:extLst>
                <a:ext uri="{FF2B5EF4-FFF2-40B4-BE49-F238E27FC236}">
                  <a16:creationId xmlns:a16="http://schemas.microsoft.com/office/drawing/2014/main" id="{4EB73840-E3AC-6FE0-E9C0-4ECF57E96A00}"/>
                </a:ext>
              </a:extLst>
            </p:cNvPr>
            <p:cNvSpPr/>
            <p:nvPr/>
          </p:nvSpPr>
          <p:spPr>
            <a:xfrm>
              <a:off x="-3370870" y="3804351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5" y="1"/>
                  </a:moveTo>
                  <a:lnTo>
                    <a:pt x="1" y="123"/>
                  </a:lnTo>
                  <a:lnTo>
                    <a:pt x="173" y="224"/>
                  </a:lnTo>
                  <a:lnTo>
                    <a:pt x="387" y="1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2827;p56">
              <a:extLst>
                <a:ext uri="{FF2B5EF4-FFF2-40B4-BE49-F238E27FC236}">
                  <a16:creationId xmlns:a16="http://schemas.microsoft.com/office/drawing/2014/main" id="{C669BE1B-121F-886C-2790-8BE9562365C6}"/>
                </a:ext>
              </a:extLst>
            </p:cNvPr>
            <p:cNvSpPr/>
            <p:nvPr/>
          </p:nvSpPr>
          <p:spPr>
            <a:xfrm>
              <a:off x="-3355197" y="3795351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5" y="0"/>
                  </a:moveTo>
                  <a:lnTo>
                    <a:pt x="1" y="123"/>
                  </a:lnTo>
                  <a:lnTo>
                    <a:pt x="174" y="223"/>
                  </a:lnTo>
                  <a:lnTo>
                    <a:pt x="388" y="9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2828;p56">
              <a:extLst>
                <a:ext uri="{FF2B5EF4-FFF2-40B4-BE49-F238E27FC236}">
                  <a16:creationId xmlns:a16="http://schemas.microsoft.com/office/drawing/2014/main" id="{D6FB0FF6-88EE-1AE4-E9A2-59F06F81E47E}"/>
                </a:ext>
              </a:extLst>
            </p:cNvPr>
            <p:cNvSpPr/>
            <p:nvPr/>
          </p:nvSpPr>
          <p:spPr>
            <a:xfrm>
              <a:off x="-3339523" y="3786229"/>
              <a:ext cx="23756" cy="13776"/>
            </a:xfrm>
            <a:custGeom>
              <a:avLst/>
              <a:gdLst/>
              <a:ahLst/>
              <a:cxnLst/>
              <a:rect l="l" t="t" r="r" b="b"/>
              <a:pathLst>
                <a:path w="388" h="225" extrusionOk="0">
                  <a:moveTo>
                    <a:pt x="214" y="0"/>
                  </a:moveTo>
                  <a:lnTo>
                    <a:pt x="0" y="124"/>
                  </a:lnTo>
                  <a:lnTo>
                    <a:pt x="174" y="225"/>
                  </a:lnTo>
                  <a:lnTo>
                    <a:pt x="388" y="10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2829;p56">
              <a:extLst>
                <a:ext uri="{FF2B5EF4-FFF2-40B4-BE49-F238E27FC236}">
                  <a16:creationId xmlns:a16="http://schemas.microsoft.com/office/drawing/2014/main" id="{688CF4C8-253B-9E31-CC8E-A168E8820B61}"/>
                </a:ext>
              </a:extLst>
            </p:cNvPr>
            <p:cNvSpPr/>
            <p:nvPr/>
          </p:nvSpPr>
          <p:spPr>
            <a:xfrm>
              <a:off x="-3323850" y="3777168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5" y="1"/>
                  </a:moveTo>
                  <a:lnTo>
                    <a:pt x="1" y="125"/>
                  </a:lnTo>
                  <a:lnTo>
                    <a:pt x="173" y="224"/>
                  </a:lnTo>
                  <a:lnTo>
                    <a:pt x="387" y="1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2830;p56">
              <a:extLst>
                <a:ext uri="{FF2B5EF4-FFF2-40B4-BE49-F238E27FC236}">
                  <a16:creationId xmlns:a16="http://schemas.microsoft.com/office/drawing/2014/main" id="{9DE86AB1-596D-B21F-253F-D44E0B853DBE}"/>
                </a:ext>
              </a:extLst>
            </p:cNvPr>
            <p:cNvSpPr/>
            <p:nvPr/>
          </p:nvSpPr>
          <p:spPr>
            <a:xfrm>
              <a:off x="-3308176" y="3768168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5" y="0"/>
                  </a:moveTo>
                  <a:lnTo>
                    <a:pt x="1" y="123"/>
                  </a:lnTo>
                  <a:lnTo>
                    <a:pt x="174" y="223"/>
                  </a:lnTo>
                  <a:lnTo>
                    <a:pt x="388" y="100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2831;p56">
              <a:extLst>
                <a:ext uri="{FF2B5EF4-FFF2-40B4-BE49-F238E27FC236}">
                  <a16:creationId xmlns:a16="http://schemas.microsoft.com/office/drawing/2014/main" id="{EE00428C-283A-F4E5-7711-FE07905A75C8}"/>
                </a:ext>
              </a:extLst>
            </p:cNvPr>
            <p:cNvSpPr/>
            <p:nvPr/>
          </p:nvSpPr>
          <p:spPr>
            <a:xfrm>
              <a:off x="-3292503" y="3759107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1"/>
                  </a:moveTo>
                  <a:lnTo>
                    <a:pt x="0" y="124"/>
                  </a:lnTo>
                  <a:lnTo>
                    <a:pt x="174" y="224"/>
                  </a:lnTo>
                  <a:lnTo>
                    <a:pt x="388" y="100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2832;p56">
              <a:extLst>
                <a:ext uri="{FF2B5EF4-FFF2-40B4-BE49-F238E27FC236}">
                  <a16:creationId xmlns:a16="http://schemas.microsoft.com/office/drawing/2014/main" id="{78B60DDE-B35B-20D3-170E-CCF31092F7EB}"/>
                </a:ext>
              </a:extLst>
            </p:cNvPr>
            <p:cNvSpPr/>
            <p:nvPr/>
          </p:nvSpPr>
          <p:spPr>
            <a:xfrm>
              <a:off x="-3276830" y="3750046"/>
              <a:ext cx="23756" cy="13776"/>
            </a:xfrm>
            <a:custGeom>
              <a:avLst/>
              <a:gdLst/>
              <a:ahLst/>
              <a:cxnLst/>
              <a:rect l="l" t="t" r="r" b="b"/>
              <a:pathLst>
                <a:path w="388" h="225" extrusionOk="0">
                  <a:moveTo>
                    <a:pt x="215" y="0"/>
                  </a:moveTo>
                  <a:lnTo>
                    <a:pt x="1" y="124"/>
                  </a:lnTo>
                  <a:lnTo>
                    <a:pt x="173" y="224"/>
                  </a:lnTo>
                  <a:lnTo>
                    <a:pt x="387" y="10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2833;p56">
              <a:extLst>
                <a:ext uri="{FF2B5EF4-FFF2-40B4-BE49-F238E27FC236}">
                  <a16:creationId xmlns:a16="http://schemas.microsoft.com/office/drawing/2014/main" id="{1C08D171-3B72-FD58-4720-A5B983A7CB6A}"/>
                </a:ext>
              </a:extLst>
            </p:cNvPr>
            <p:cNvSpPr/>
            <p:nvPr/>
          </p:nvSpPr>
          <p:spPr>
            <a:xfrm>
              <a:off x="-3261156" y="3740984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1"/>
                  </a:moveTo>
                  <a:lnTo>
                    <a:pt x="1" y="125"/>
                  </a:lnTo>
                  <a:lnTo>
                    <a:pt x="174" y="224"/>
                  </a:lnTo>
                  <a:lnTo>
                    <a:pt x="388" y="10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2834;p56">
              <a:extLst>
                <a:ext uri="{FF2B5EF4-FFF2-40B4-BE49-F238E27FC236}">
                  <a16:creationId xmlns:a16="http://schemas.microsoft.com/office/drawing/2014/main" id="{A3F2AC9D-A83C-DD38-9B45-2460DA01C54A}"/>
                </a:ext>
              </a:extLst>
            </p:cNvPr>
            <p:cNvSpPr/>
            <p:nvPr/>
          </p:nvSpPr>
          <p:spPr>
            <a:xfrm>
              <a:off x="-3245421" y="3731985"/>
              <a:ext cx="23695" cy="13715"/>
            </a:xfrm>
            <a:custGeom>
              <a:avLst/>
              <a:gdLst/>
              <a:ahLst/>
              <a:cxnLst/>
              <a:rect l="l" t="t" r="r" b="b"/>
              <a:pathLst>
                <a:path w="387" h="224" extrusionOk="0">
                  <a:moveTo>
                    <a:pt x="213" y="0"/>
                  </a:moveTo>
                  <a:lnTo>
                    <a:pt x="0" y="123"/>
                  </a:lnTo>
                  <a:lnTo>
                    <a:pt x="173" y="223"/>
                  </a:lnTo>
                  <a:lnTo>
                    <a:pt x="387" y="99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2835;p56">
              <a:extLst>
                <a:ext uri="{FF2B5EF4-FFF2-40B4-BE49-F238E27FC236}">
                  <a16:creationId xmlns:a16="http://schemas.microsoft.com/office/drawing/2014/main" id="{915B6840-5706-AC3E-C80B-62B8C652F599}"/>
                </a:ext>
              </a:extLst>
            </p:cNvPr>
            <p:cNvSpPr/>
            <p:nvPr/>
          </p:nvSpPr>
          <p:spPr>
            <a:xfrm>
              <a:off x="-3190809" y="3711720"/>
              <a:ext cx="23695" cy="13715"/>
            </a:xfrm>
            <a:custGeom>
              <a:avLst/>
              <a:gdLst/>
              <a:ahLst/>
              <a:cxnLst/>
              <a:rect l="l" t="t" r="r" b="b"/>
              <a:pathLst>
                <a:path w="387" h="224" extrusionOk="0">
                  <a:moveTo>
                    <a:pt x="214" y="0"/>
                  </a:moveTo>
                  <a:lnTo>
                    <a:pt x="0" y="123"/>
                  </a:lnTo>
                  <a:lnTo>
                    <a:pt x="172" y="223"/>
                  </a:lnTo>
                  <a:lnTo>
                    <a:pt x="386" y="99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2836;p56">
              <a:extLst>
                <a:ext uri="{FF2B5EF4-FFF2-40B4-BE49-F238E27FC236}">
                  <a16:creationId xmlns:a16="http://schemas.microsoft.com/office/drawing/2014/main" id="{74E0D3FB-13C6-BCCF-2060-F373DDF6C3DC}"/>
                </a:ext>
              </a:extLst>
            </p:cNvPr>
            <p:cNvSpPr/>
            <p:nvPr/>
          </p:nvSpPr>
          <p:spPr>
            <a:xfrm>
              <a:off x="-3175197" y="3702597"/>
              <a:ext cx="23817" cy="13776"/>
            </a:xfrm>
            <a:custGeom>
              <a:avLst/>
              <a:gdLst/>
              <a:ahLst/>
              <a:cxnLst/>
              <a:rect l="l" t="t" r="r" b="b"/>
              <a:pathLst>
                <a:path w="389" h="225" extrusionOk="0">
                  <a:moveTo>
                    <a:pt x="215" y="1"/>
                  </a:moveTo>
                  <a:lnTo>
                    <a:pt x="1" y="124"/>
                  </a:lnTo>
                  <a:lnTo>
                    <a:pt x="174" y="225"/>
                  </a:lnTo>
                  <a:lnTo>
                    <a:pt x="388" y="1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2837;p56">
              <a:extLst>
                <a:ext uri="{FF2B5EF4-FFF2-40B4-BE49-F238E27FC236}">
                  <a16:creationId xmlns:a16="http://schemas.microsoft.com/office/drawing/2014/main" id="{3755E2FF-07A0-4A74-9E4E-FEC442258FD4}"/>
                </a:ext>
              </a:extLst>
            </p:cNvPr>
            <p:cNvSpPr/>
            <p:nvPr/>
          </p:nvSpPr>
          <p:spPr>
            <a:xfrm>
              <a:off x="-3159524" y="3693597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0"/>
                  </a:moveTo>
                  <a:lnTo>
                    <a:pt x="0" y="124"/>
                  </a:lnTo>
                  <a:lnTo>
                    <a:pt x="174" y="223"/>
                  </a:lnTo>
                  <a:lnTo>
                    <a:pt x="388" y="10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2838;p56">
              <a:extLst>
                <a:ext uri="{FF2B5EF4-FFF2-40B4-BE49-F238E27FC236}">
                  <a16:creationId xmlns:a16="http://schemas.microsoft.com/office/drawing/2014/main" id="{76A414FB-2A71-BED2-1BC2-4ACD14DC5E8C}"/>
                </a:ext>
              </a:extLst>
            </p:cNvPr>
            <p:cNvSpPr/>
            <p:nvPr/>
          </p:nvSpPr>
          <p:spPr>
            <a:xfrm>
              <a:off x="-3357646" y="3811943"/>
              <a:ext cx="23695" cy="13715"/>
            </a:xfrm>
            <a:custGeom>
              <a:avLst/>
              <a:gdLst/>
              <a:ahLst/>
              <a:cxnLst/>
              <a:rect l="l" t="t" r="r" b="b"/>
              <a:pathLst>
                <a:path w="387" h="224" extrusionOk="0">
                  <a:moveTo>
                    <a:pt x="214" y="0"/>
                  </a:moveTo>
                  <a:lnTo>
                    <a:pt x="0" y="124"/>
                  </a:lnTo>
                  <a:lnTo>
                    <a:pt x="172" y="223"/>
                  </a:lnTo>
                  <a:lnTo>
                    <a:pt x="386" y="10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2839;p56">
              <a:extLst>
                <a:ext uri="{FF2B5EF4-FFF2-40B4-BE49-F238E27FC236}">
                  <a16:creationId xmlns:a16="http://schemas.microsoft.com/office/drawing/2014/main" id="{BB67207C-AEAD-AF64-6337-F9D8862194A5}"/>
                </a:ext>
              </a:extLst>
            </p:cNvPr>
            <p:cNvSpPr/>
            <p:nvPr/>
          </p:nvSpPr>
          <p:spPr>
            <a:xfrm>
              <a:off x="-3342033" y="3802882"/>
              <a:ext cx="23817" cy="13715"/>
            </a:xfrm>
            <a:custGeom>
              <a:avLst/>
              <a:gdLst/>
              <a:ahLst/>
              <a:cxnLst/>
              <a:rect l="l" t="t" r="r" b="b"/>
              <a:pathLst>
                <a:path w="389" h="224" extrusionOk="0">
                  <a:moveTo>
                    <a:pt x="215" y="1"/>
                  </a:moveTo>
                  <a:lnTo>
                    <a:pt x="1" y="125"/>
                  </a:lnTo>
                  <a:lnTo>
                    <a:pt x="174" y="224"/>
                  </a:lnTo>
                  <a:lnTo>
                    <a:pt x="388" y="1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2840;p56">
              <a:extLst>
                <a:ext uri="{FF2B5EF4-FFF2-40B4-BE49-F238E27FC236}">
                  <a16:creationId xmlns:a16="http://schemas.microsoft.com/office/drawing/2014/main" id="{7EAD9581-C8B8-E2F6-F3D2-5812619FEA0A}"/>
                </a:ext>
              </a:extLst>
            </p:cNvPr>
            <p:cNvSpPr/>
            <p:nvPr/>
          </p:nvSpPr>
          <p:spPr>
            <a:xfrm>
              <a:off x="-3326360" y="3793882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0"/>
                  </a:moveTo>
                  <a:lnTo>
                    <a:pt x="0" y="123"/>
                  </a:lnTo>
                  <a:lnTo>
                    <a:pt x="174" y="223"/>
                  </a:lnTo>
                  <a:lnTo>
                    <a:pt x="388" y="10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2841;p56">
              <a:extLst>
                <a:ext uri="{FF2B5EF4-FFF2-40B4-BE49-F238E27FC236}">
                  <a16:creationId xmlns:a16="http://schemas.microsoft.com/office/drawing/2014/main" id="{8F7BFAF1-2C68-6B32-7F31-FCE7BD282851}"/>
                </a:ext>
              </a:extLst>
            </p:cNvPr>
            <p:cNvSpPr/>
            <p:nvPr/>
          </p:nvSpPr>
          <p:spPr>
            <a:xfrm>
              <a:off x="-3310625" y="3784759"/>
              <a:ext cx="23695" cy="13776"/>
            </a:xfrm>
            <a:custGeom>
              <a:avLst/>
              <a:gdLst/>
              <a:ahLst/>
              <a:cxnLst/>
              <a:rect l="l" t="t" r="r" b="b"/>
              <a:pathLst>
                <a:path w="387" h="225" extrusionOk="0">
                  <a:moveTo>
                    <a:pt x="214" y="1"/>
                  </a:moveTo>
                  <a:lnTo>
                    <a:pt x="0" y="125"/>
                  </a:lnTo>
                  <a:lnTo>
                    <a:pt x="172" y="225"/>
                  </a:lnTo>
                  <a:lnTo>
                    <a:pt x="386" y="10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2842;p56">
              <a:extLst>
                <a:ext uri="{FF2B5EF4-FFF2-40B4-BE49-F238E27FC236}">
                  <a16:creationId xmlns:a16="http://schemas.microsoft.com/office/drawing/2014/main" id="{2899BBC6-05E3-B6E1-47A1-FC45996F5165}"/>
                </a:ext>
              </a:extLst>
            </p:cNvPr>
            <p:cNvSpPr/>
            <p:nvPr/>
          </p:nvSpPr>
          <p:spPr>
            <a:xfrm>
              <a:off x="-3295013" y="3775760"/>
              <a:ext cx="23817" cy="13715"/>
            </a:xfrm>
            <a:custGeom>
              <a:avLst/>
              <a:gdLst/>
              <a:ahLst/>
              <a:cxnLst/>
              <a:rect l="l" t="t" r="r" b="b"/>
              <a:pathLst>
                <a:path w="389" h="224" extrusionOk="0">
                  <a:moveTo>
                    <a:pt x="215" y="0"/>
                  </a:moveTo>
                  <a:lnTo>
                    <a:pt x="1" y="124"/>
                  </a:lnTo>
                  <a:lnTo>
                    <a:pt x="174" y="223"/>
                  </a:lnTo>
                  <a:lnTo>
                    <a:pt x="388" y="10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2843;p56">
              <a:extLst>
                <a:ext uri="{FF2B5EF4-FFF2-40B4-BE49-F238E27FC236}">
                  <a16:creationId xmlns:a16="http://schemas.microsoft.com/office/drawing/2014/main" id="{2CD0DFFA-3D0C-6FBF-6479-BEFED47B3D14}"/>
                </a:ext>
              </a:extLst>
            </p:cNvPr>
            <p:cNvSpPr/>
            <p:nvPr/>
          </p:nvSpPr>
          <p:spPr>
            <a:xfrm>
              <a:off x="-3279340" y="3766698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1"/>
                  </a:moveTo>
                  <a:lnTo>
                    <a:pt x="0" y="124"/>
                  </a:lnTo>
                  <a:lnTo>
                    <a:pt x="174" y="224"/>
                  </a:lnTo>
                  <a:lnTo>
                    <a:pt x="388" y="100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2844;p56">
              <a:extLst>
                <a:ext uri="{FF2B5EF4-FFF2-40B4-BE49-F238E27FC236}">
                  <a16:creationId xmlns:a16="http://schemas.microsoft.com/office/drawing/2014/main" id="{DABF1928-AB35-9B42-4D95-483E2A8D2B63}"/>
                </a:ext>
              </a:extLst>
            </p:cNvPr>
            <p:cNvSpPr/>
            <p:nvPr/>
          </p:nvSpPr>
          <p:spPr>
            <a:xfrm>
              <a:off x="-3263605" y="3757699"/>
              <a:ext cx="23695" cy="13715"/>
            </a:xfrm>
            <a:custGeom>
              <a:avLst/>
              <a:gdLst/>
              <a:ahLst/>
              <a:cxnLst/>
              <a:rect l="l" t="t" r="r" b="b"/>
              <a:pathLst>
                <a:path w="387" h="224" extrusionOk="0">
                  <a:moveTo>
                    <a:pt x="214" y="0"/>
                  </a:moveTo>
                  <a:lnTo>
                    <a:pt x="0" y="123"/>
                  </a:lnTo>
                  <a:lnTo>
                    <a:pt x="172" y="223"/>
                  </a:lnTo>
                  <a:lnTo>
                    <a:pt x="386" y="99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2845;p56">
              <a:extLst>
                <a:ext uri="{FF2B5EF4-FFF2-40B4-BE49-F238E27FC236}">
                  <a16:creationId xmlns:a16="http://schemas.microsoft.com/office/drawing/2014/main" id="{71D18D18-CF87-8CD9-FADC-5176447E33D0}"/>
                </a:ext>
              </a:extLst>
            </p:cNvPr>
            <p:cNvSpPr/>
            <p:nvPr/>
          </p:nvSpPr>
          <p:spPr>
            <a:xfrm>
              <a:off x="-3247993" y="3748576"/>
              <a:ext cx="23756" cy="13776"/>
            </a:xfrm>
            <a:custGeom>
              <a:avLst/>
              <a:gdLst/>
              <a:ahLst/>
              <a:cxnLst/>
              <a:rect l="l" t="t" r="r" b="b"/>
              <a:pathLst>
                <a:path w="388" h="225" extrusionOk="0">
                  <a:moveTo>
                    <a:pt x="215" y="1"/>
                  </a:moveTo>
                  <a:lnTo>
                    <a:pt x="1" y="125"/>
                  </a:lnTo>
                  <a:lnTo>
                    <a:pt x="174" y="225"/>
                  </a:lnTo>
                  <a:lnTo>
                    <a:pt x="388" y="1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2846;p56">
              <a:extLst>
                <a:ext uri="{FF2B5EF4-FFF2-40B4-BE49-F238E27FC236}">
                  <a16:creationId xmlns:a16="http://schemas.microsoft.com/office/drawing/2014/main" id="{290F306C-0C29-4744-679C-D5D99239FFA5}"/>
                </a:ext>
              </a:extLst>
            </p:cNvPr>
            <p:cNvSpPr/>
            <p:nvPr/>
          </p:nvSpPr>
          <p:spPr>
            <a:xfrm>
              <a:off x="-3232319" y="3722862"/>
              <a:ext cx="39430" cy="30430"/>
            </a:xfrm>
            <a:custGeom>
              <a:avLst/>
              <a:gdLst/>
              <a:ahLst/>
              <a:cxnLst/>
              <a:rect l="l" t="t" r="r" b="b"/>
              <a:pathLst>
                <a:path w="644" h="497" extrusionOk="0">
                  <a:moveTo>
                    <a:pt x="256" y="1"/>
                  </a:moveTo>
                  <a:lnTo>
                    <a:pt x="42" y="124"/>
                  </a:lnTo>
                  <a:lnTo>
                    <a:pt x="257" y="248"/>
                  </a:lnTo>
                  <a:lnTo>
                    <a:pt x="0" y="397"/>
                  </a:lnTo>
                  <a:lnTo>
                    <a:pt x="174" y="496"/>
                  </a:lnTo>
                  <a:lnTo>
                    <a:pt x="429" y="349"/>
                  </a:lnTo>
                  <a:lnTo>
                    <a:pt x="500" y="308"/>
                  </a:lnTo>
                  <a:lnTo>
                    <a:pt x="643" y="225"/>
                  </a:lnTo>
                  <a:lnTo>
                    <a:pt x="541" y="166"/>
                  </a:lnTo>
                  <a:lnTo>
                    <a:pt x="471" y="126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2847;p56">
              <a:extLst>
                <a:ext uri="{FF2B5EF4-FFF2-40B4-BE49-F238E27FC236}">
                  <a16:creationId xmlns:a16="http://schemas.microsoft.com/office/drawing/2014/main" id="{9AF0B9F1-C6D4-C697-7B5B-38FA2347D316}"/>
                </a:ext>
              </a:extLst>
            </p:cNvPr>
            <p:cNvSpPr/>
            <p:nvPr/>
          </p:nvSpPr>
          <p:spPr>
            <a:xfrm>
              <a:off x="-3177646" y="3719311"/>
              <a:ext cx="23695" cy="13715"/>
            </a:xfrm>
            <a:custGeom>
              <a:avLst/>
              <a:gdLst/>
              <a:ahLst/>
              <a:cxnLst/>
              <a:rect l="l" t="t" r="r" b="b"/>
              <a:pathLst>
                <a:path w="387" h="224" extrusionOk="0">
                  <a:moveTo>
                    <a:pt x="214" y="0"/>
                  </a:moveTo>
                  <a:lnTo>
                    <a:pt x="0" y="124"/>
                  </a:lnTo>
                  <a:lnTo>
                    <a:pt x="172" y="223"/>
                  </a:lnTo>
                  <a:lnTo>
                    <a:pt x="386" y="10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2848;p56">
              <a:extLst>
                <a:ext uri="{FF2B5EF4-FFF2-40B4-BE49-F238E27FC236}">
                  <a16:creationId xmlns:a16="http://schemas.microsoft.com/office/drawing/2014/main" id="{79992AD6-9707-4D77-C41F-21D0A12793F0}"/>
                </a:ext>
              </a:extLst>
            </p:cNvPr>
            <p:cNvSpPr/>
            <p:nvPr/>
          </p:nvSpPr>
          <p:spPr>
            <a:xfrm>
              <a:off x="-3162034" y="3710250"/>
              <a:ext cx="23817" cy="13715"/>
            </a:xfrm>
            <a:custGeom>
              <a:avLst/>
              <a:gdLst/>
              <a:ahLst/>
              <a:cxnLst/>
              <a:rect l="l" t="t" r="r" b="b"/>
              <a:pathLst>
                <a:path w="389" h="224" extrusionOk="0">
                  <a:moveTo>
                    <a:pt x="215" y="1"/>
                  </a:moveTo>
                  <a:lnTo>
                    <a:pt x="1" y="123"/>
                  </a:lnTo>
                  <a:lnTo>
                    <a:pt x="174" y="224"/>
                  </a:lnTo>
                  <a:lnTo>
                    <a:pt x="388" y="100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2849;p56">
              <a:extLst>
                <a:ext uri="{FF2B5EF4-FFF2-40B4-BE49-F238E27FC236}">
                  <a16:creationId xmlns:a16="http://schemas.microsoft.com/office/drawing/2014/main" id="{FCB1DE00-959C-158A-2862-69842CCA86CB}"/>
                </a:ext>
              </a:extLst>
            </p:cNvPr>
            <p:cNvSpPr/>
            <p:nvPr/>
          </p:nvSpPr>
          <p:spPr>
            <a:xfrm>
              <a:off x="-3146360" y="3701128"/>
              <a:ext cx="23756" cy="13776"/>
            </a:xfrm>
            <a:custGeom>
              <a:avLst/>
              <a:gdLst/>
              <a:ahLst/>
              <a:cxnLst/>
              <a:rect l="l" t="t" r="r" b="b"/>
              <a:pathLst>
                <a:path w="388" h="225" extrusionOk="0">
                  <a:moveTo>
                    <a:pt x="214" y="1"/>
                  </a:moveTo>
                  <a:lnTo>
                    <a:pt x="0" y="125"/>
                  </a:lnTo>
                  <a:lnTo>
                    <a:pt x="174" y="225"/>
                  </a:lnTo>
                  <a:lnTo>
                    <a:pt x="388" y="10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2850;p56">
              <a:extLst>
                <a:ext uri="{FF2B5EF4-FFF2-40B4-BE49-F238E27FC236}">
                  <a16:creationId xmlns:a16="http://schemas.microsoft.com/office/drawing/2014/main" id="{C3F7B913-E809-7CD6-11E5-5E23C3816894}"/>
                </a:ext>
              </a:extLst>
            </p:cNvPr>
            <p:cNvSpPr/>
            <p:nvPr/>
          </p:nvSpPr>
          <p:spPr>
            <a:xfrm>
              <a:off x="-3344482" y="3819534"/>
              <a:ext cx="23695" cy="13776"/>
            </a:xfrm>
            <a:custGeom>
              <a:avLst/>
              <a:gdLst/>
              <a:ahLst/>
              <a:cxnLst/>
              <a:rect l="l" t="t" r="r" b="b"/>
              <a:pathLst>
                <a:path w="387" h="225" extrusionOk="0">
                  <a:moveTo>
                    <a:pt x="214" y="0"/>
                  </a:moveTo>
                  <a:lnTo>
                    <a:pt x="0" y="124"/>
                  </a:lnTo>
                  <a:lnTo>
                    <a:pt x="172" y="224"/>
                  </a:lnTo>
                  <a:lnTo>
                    <a:pt x="386" y="10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2851;p56">
              <a:extLst>
                <a:ext uri="{FF2B5EF4-FFF2-40B4-BE49-F238E27FC236}">
                  <a16:creationId xmlns:a16="http://schemas.microsoft.com/office/drawing/2014/main" id="{2BA59947-B938-08FC-ACF7-4B423250860C}"/>
                </a:ext>
              </a:extLst>
            </p:cNvPr>
            <p:cNvSpPr/>
            <p:nvPr/>
          </p:nvSpPr>
          <p:spPr>
            <a:xfrm>
              <a:off x="-3328870" y="3810473"/>
              <a:ext cx="23695" cy="13715"/>
            </a:xfrm>
            <a:custGeom>
              <a:avLst/>
              <a:gdLst/>
              <a:ahLst/>
              <a:cxnLst/>
              <a:rect l="l" t="t" r="r" b="b"/>
              <a:pathLst>
                <a:path w="387" h="224" extrusionOk="0">
                  <a:moveTo>
                    <a:pt x="215" y="1"/>
                  </a:moveTo>
                  <a:lnTo>
                    <a:pt x="1" y="125"/>
                  </a:lnTo>
                  <a:lnTo>
                    <a:pt x="174" y="224"/>
                  </a:lnTo>
                  <a:lnTo>
                    <a:pt x="387" y="1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2852;p56">
              <a:extLst>
                <a:ext uri="{FF2B5EF4-FFF2-40B4-BE49-F238E27FC236}">
                  <a16:creationId xmlns:a16="http://schemas.microsoft.com/office/drawing/2014/main" id="{A0CA8522-6CA5-4AB2-C3D0-EB22D1AFE458}"/>
                </a:ext>
              </a:extLst>
            </p:cNvPr>
            <p:cNvSpPr/>
            <p:nvPr/>
          </p:nvSpPr>
          <p:spPr>
            <a:xfrm>
              <a:off x="-3313197" y="3801473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0"/>
                  </a:moveTo>
                  <a:lnTo>
                    <a:pt x="0" y="124"/>
                  </a:lnTo>
                  <a:lnTo>
                    <a:pt x="174" y="223"/>
                  </a:lnTo>
                  <a:lnTo>
                    <a:pt x="388" y="10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2853;p56">
              <a:extLst>
                <a:ext uri="{FF2B5EF4-FFF2-40B4-BE49-F238E27FC236}">
                  <a16:creationId xmlns:a16="http://schemas.microsoft.com/office/drawing/2014/main" id="{E47F8509-55F7-F7DB-8B15-096BBEC31DEC}"/>
                </a:ext>
              </a:extLst>
            </p:cNvPr>
            <p:cNvSpPr/>
            <p:nvPr/>
          </p:nvSpPr>
          <p:spPr>
            <a:xfrm>
              <a:off x="-3297462" y="3792412"/>
              <a:ext cx="23695" cy="13715"/>
            </a:xfrm>
            <a:custGeom>
              <a:avLst/>
              <a:gdLst/>
              <a:ahLst/>
              <a:cxnLst/>
              <a:rect l="l" t="t" r="r" b="b"/>
              <a:pathLst>
                <a:path w="387" h="224" extrusionOk="0">
                  <a:moveTo>
                    <a:pt x="214" y="1"/>
                  </a:moveTo>
                  <a:lnTo>
                    <a:pt x="0" y="124"/>
                  </a:lnTo>
                  <a:lnTo>
                    <a:pt x="172" y="224"/>
                  </a:lnTo>
                  <a:lnTo>
                    <a:pt x="386" y="100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2854;p56">
              <a:extLst>
                <a:ext uri="{FF2B5EF4-FFF2-40B4-BE49-F238E27FC236}">
                  <a16:creationId xmlns:a16="http://schemas.microsoft.com/office/drawing/2014/main" id="{CF904158-4997-FBC9-954F-2BC42350B0DE}"/>
                </a:ext>
              </a:extLst>
            </p:cNvPr>
            <p:cNvSpPr/>
            <p:nvPr/>
          </p:nvSpPr>
          <p:spPr>
            <a:xfrm>
              <a:off x="-3281850" y="3783351"/>
              <a:ext cx="23817" cy="13776"/>
            </a:xfrm>
            <a:custGeom>
              <a:avLst/>
              <a:gdLst/>
              <a:ahLst/>
              <a:cxnLst/>
              <a:rect l="l" t="t" r="r" b="b"/>
              <a:pathLst>
                <a:path w="389" h="225" extrusionOk="0">
                  <a:moveTo>
                    <a:pt x="215" y="0"/>
                  </a:moveTo>
                  <a:lnTo>
                    <a:pt x="1" y="124"/>
                  </a:lnTo>
                  <a:lnTo>
                    <a:pt x="174" y="224"/>
                  </a:lnTo>
                  <a:lnTo>
                    <a:pt x="388" y="100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2855;p56">
              <a:extLst>
                <a:ext uri="{FF2B5EF4-FFF2-40B4-BE49-F238E27FC236}">
                  <a16:creationId xmlns:a16="http://schemas.microsoft.com/office/drawing/2014/main" id="{DD3070E5-1469-13C0-750C-F44F43566116}"/>
                </a:ext>
              </a:extLst>
            </p:cNvPr>
            <p:cNvSpPr/>
            <p:nvPr/>
          </p:nvSpPr>
          <p:spPr>
            <a:xfrm>
              <a:off x="-3266176" y="3774290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1"/>
                  </a:moveTo>
                  <a:lnTo>
                    <a:pt x="0" y="125"/>
                  </a:lnTo>
                  <a:lnTo>
                    <a:pt x="174" y="224"/>
                  </a:lnTo>
                  <a:lnTo>
                    <a:pt x="388" y="10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2856;p56">
              <a:extLst>
                <a:ext uri="{FF2B5EF4-FFF2-40B4-BE49-F238E27FC236}">
                  <a16:creationId xmlns:a16="http://schemas.microsoft.com/office/drawing/2014/main" id="{7F723ECD-5C62-DB67-AE4F-DD060E31CC4F}"/>
                </a:ext>
              </a:extLst>
            </p:cNvPr>
            <p:cNvSpPr/>
            <p:nvPr/>
          </p:nvSpPr>
          <p:spPr>
            <a:xfrm>
              <a:off x="-3250442" y="3765290"/>
              <a:ext cx="23695" cy="13715"/>
            </a:xfrm>
            <a:custGeom>
              <a:avLst/>
              <a:gdLst/>
              <a:ahLst/>
              <a:cxnLst/>
              <a:rect l="l" t="t" r="r" b="b"/>
              <a:pathLst>
                <a:path w="387" h="224" extrusionOk="0">
                  <a:moveTo>
                    <a:pt x="214" y="0"/>
                  </a:moveTo>
                  <a:lnTo>
                    <a:pt x="0" y="123"/>
                  </a:lnTo>
                  <a:lnTo>
                    <a:pt x="172" y="223"/>
                  </a:lnTo>
                  <a:lnTo>
                    <a:pt x="386" y="99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2857;p56">
              <a:extLst>
                <a:ext uri="{FF2B5EF4-FFF2-40B4-BE49-F238E27FC236}">
                  <a16:creationId xmlns:a16="http://schemas.microsoft.com/office/drawing/2014/main" id="{9423FA8A-51B8-E681-1B43-BC94CA9CA06B}"/>
                </a:ext>
              </a:extLst>
            </p:cNvPr>
            <p:cNvSpPr/>
            <p:nvPr/>
          </p:nvSpPr>
          <p:spPr>
            <a:xfrm>
              <a:off x="-3234830" y="3756229"/>
              <a:ext cx="23817" cy="13715"/>
            </a:xfrm>
            <a:custGeom>
              <a:avLst/>
              <a:gdLst/>
              <a:ahLst/>
              <a:cxnLst/>
              <a:rect l="l" t="t" r="r" b="b"/>
              <a:pathLst>
                <a:path w="389" h="224" extrusionOk="0">
                  <a:moveTo>
                    <a:pt x="215" y="1"/>
                  </a:moveTo>
                  <a:lnTo>
                    <a:pt x="1" y="123"/>
                  </a:lnTo>
                  <a:lnTo>
                    <a:pt x="174" y="224"/>
                  </a:lnTo>
                  <a:lnTo>
                    <a:pt x="388" y="100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2858;p56">
              <a:extLst>
                <a:ext uri="{FF2B5EF4-FFF2-40B4-BE49-F238E27FC236}">
                  <a16:creationId xmlns:a16="http://schemas.microsoft.com/office/drawing/2014/main" id="{C2EFA2C4-1D51-BEE0-4D32-918BA6225FA5}"/>
                </a:ext>
              </a:extLst>
            </p:cNvPr>
            <p:cNvSpPr/>
            <p:nvPr/>
          </p:nvSpPr>
          <p:spPr>
            <a:xfrm>
              <a:off x="-3219156" y="3738107"/>
              <a:ext cx="39430" cy="22838"/>
            </a:xfrm>
            <a:custGeom>
              <a:avLst/>
              <a:gdLst/>
              <a:ahLst/>
              <a:cxnLst/>
              <a:rect l="l" t="t" r="r" b="b"/>
              <a:pathLst>
                <a:path w="644" h="373" extrusionOk="0">
                  <a:moveTo>
                    <a:pt x="471" y="0"/>
                  </a:moveTo>
                  <a:lnTo>
                    <a:pt x="335" y="79"/>
                  </a:lnTo>
                  <a:lnTo>
                    <a:pt x="257" y="124"/>
                  </a:lnTo>
                  <a:lnTo>
                    <a:pt x="0" y="272"/>
                  </a:lnTo>
                  <a:lnTo>
                    <a:pt x="174" y="372"/>
                  </a:lnTo>
                  <a:lnTo>
                    <a:pt x="429" y="223"/>
                  </a:lnTo>
                  <a:lnTo>
                    <a:pt x="508" y="178"/>
                  </a:lnTo>
                  <a:lnTo>
                    <a:pt x="643" y="101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2859;p56">
              <a:extLst>
                <a:ext uri="{FF2B5EF4-FFF2-40B4-BE49-F238E27FC236}">
                  <a16:creationId xmlns:a16="http://schemas.microsoft.com/office/drawing/2014/main" id="{10EAB4F5-FAED-53A7-BF01-92B2D9295A0A}"/>
                </a:ext>
              </a:extLst>
            </p:cNvPr>
            <p:cNvSpPr/>
            <p:nvPr/>
          </p:nvSpPr>
          <p:spPr>
            <a:xfrm>
              <a:off x="-3151320" y="3734434"/>
              <a:ext cx="23695" cy="13776"/>
            </a:xfrm>
            <a:custGeom>
              <a:avLst/>
              <a:gdLst/>
              <a:ahLst/>
              <a:cxnLst/>
              <a:rect l="l" t="t" r="r" b="b"/>
              <a:pathLst>
                <a:path w="387" h="225" extrusionOk="0">
                  <a:moveTo>
                    <a:pt x="214" y="1"/>
                  </a:moveTo>
                  <a:lnTo>
                    <a:pt x="0" y="125"/>
                  </a:lnTo>
                  <a:lnTo>
                    <a:pt x="173" y="225"/>
                  </a:lnTo>
                  <a:lnTo>
                    <a:pt x="387" y="10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2860;p56">
              <a:extLst>
                <a:ext uri="{FF2B5EF4-FFF2-40B4-BE49-F238E27FC236}">
                  <a16:creationId xmlns:a16="http://schemas.microsoft.com/office/drawing/2014/main" id="{E5C5D4D8-C05B-B231-DD57-356F4F729413}"/>
                </a:ext>
              </a:extLst>
            </p:cNvPr>
            <p:cNvSpPr/>
            <p:nvPr/>
          </p:nvSpPr>
          <p:spPr>
            <a:xfrm>
              <a:off x="-3135707" y="3725434"/>
              <a:ext cx="23817" cy="13776"/>
            </a:xfrm>
            <a:custGeom>
              <a:avLst/>
              <a:gdLst/>
              <a:ahLst/>
              <a:cxnLst/>
              <a:rect l="l" t="t" r="r" b="b"/>
              <a:pathLst>
                <a:path w="389" h="225" extrusionOk="0">
                  <a:moveTo>
                    <a:pt x="215" y="0"/>
                  </a:moveTo>
                  <a:lnTo>
                    <a:pt x="1" y="124"/>
                  </a:lnTo>
                  <a:lnTo>
                    <a:pt x="174" y="224"/>
                  </a:lnTo>
                  <a:lnTo>
                    <a:pt x="388" y="10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2861;p56">
              <a:extLst>
                <a:ext uri="{FF2B5EF4-FFF2-40B4-BE49-F238E27FC236}">
                  <a16:creationId xmlns:a16="http://schemas.microsoft.com/office/drawing/2014/main" id="{BA8FA823-0065-394B-E0D1-C2AECDDA9F34}"/>
                </a:ext>
              </a:extLst>
            </p:cNvPr>
            <p:cNvSpPr/>
            <p:nvPr/>
          </p:nvSpPr>
          <p:spPr>
            <a:xfrm>
              <a:off x="-3120034" y="3716373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5" y="1"/>
                  </a:moveTo>
                  <a:lnTo>
                    <a:pt x="1" y="125"/>
                  </a:lnTo>
                  <a:lnTo>
                    <a:pt x="174" y="224"/>
                  </a:lnTo>
                  <a:lnTo>
                    <a:pt x="388" y="1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2862;p56">
              <a:extLst>
                <a:ext uri="{FF2B5EF4-FFF2-40B4-BE49-F238E27FC236}">
                  <a16:creationId xmlns:a16="http://schemas.microsoft.com/office/drawing/2014/main" id="{4F3B8AEF-2405-0E20-582A-13AC5D7293D8}"/>
                </a:ext>
              </a:extLst>
            </p:cNvPr>
            <p:cNvSpPr/>
            <p:nvPr/>
          </p:nvSpPr>
          <p:spPr>
            <a:xfrm>
              <a:off x="-3355380" y="3693904"/>
              <a:ext cx="86942" cy="49777"/>
            </a:xfrm>
            <a:custGeom>
              <a:avLst/>
              <a:gdLst/>
              <a:ahLst/>
              <a:cxnLst/>
              <a:rect l="l" t="t" r="r" b="b"/>
              <a:pathLst>
                <a:path w="1420" h="813" extrusionOk="0">
                  <a:moveTo>
                    <a:pt x="840" y="1"/>
                  </a:moveTo>
                  <a:cubicBezTo>
                    <a:pt x="825" y="1"/>
                    <a:pt x="809" y="4"/>
                    <a:pt x="797" y="11"/>
                  </a:cubicBezTo>
                  <a:lnTo>
                    <a:pt x="24" y="458"/>
                  </a:lnTo>
                  <a:cubicBezTo>
                    <a:pt x="0" y="471"/>
                    <a:pt x="0" y="493"/>
                    <a:pt x="24" y="506"/>
                  </a:cubicBezTo>
                  <a:lnTo>
                    <a:pt x="536" y="802"/>
                  </a:lnTo>
                  <a:cubicBezTo>
                    <a:pt x="548" y="809"/>
                    <a:pt x="564" y="813"/>
                    <a:pt x="579" y="813"/>
                  </a:cubicBezTo>
                  <a:cubicBezTo>
                    <a:pt x="594" y="813"/>
                    <a:pt x="609" y="809"/>
                    <a:pt x="621" y="802"/>
                  </a:cubicBezTo>
                  <a:lnTo>
                    <a:pt x="1395" y="355"/>
                  </a:lnTo>
                  <a:cubicBezTo>
                    <a:pt x="1419" y="342"/>
                    <a:pt x="1419" y="320"/>
                    <a:pt x="1395" y="307"/>
                  </a:cubicBezTo>
                  <a:lnTo>
                    <a:pt x="882" y="11"/>
                  </a:lnTo>
                  <a:cubicBezTo>
                    <a:pt x="870" y="4"/>
                    <a:pt x="855" y="1"/>
                    <a:pt x="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2863;p56">
              <a:extLst>
                <a:ext uri="{FF2B5EF4-FFF2-40B4-BE49-F238E27FC236}">
                  <a16:creationId xmlns:a16="http://schemas.microsoft.com/office/drawing/2014/main" id="{A82AC7C5-2C05-4E63-6E96-5AD0F69B09C6}"/>
                </a:ext>
              </a:extLst>
            </p:cNvPr>
            <p:cNvSpPr/>
            <p:nvPr/>
          </p:nvSpPr>
          <p:spPr>
            <a:xfrm>
              <a:off x="-3575176" y="3437927"/>
              <a:ext cx="187477" cy="315502"/>
            </a:xfrm>
            <a:custGeom>
              <a:avLst/>
              <a:gdLst/>
              <a:ahLst/>
              <a:cxnLst/>
              <a:rect l="l" t="t" r="r" b="b"/>
              <a:pathLst>
                <a:path w="3062" h="5153" extrusionOk="0">
                  <a:moveTo>
                    <a:pt x="994" y="1"/>
                  </a:moveTo>
                  <a:cubicBezTo>
                    <a:pt x="706" y="1"/>
                    <a:pt x="396" y="232"/>
                    <a:pt x="282" y="719"/>
                  </a:cubicBezTo>
                  <a:cubicBezTo>
                    <a:pt x="96" y="1403"/>
                    <a:pt x="0" y="2086"/>
                    <a:pt x="60" y="3413"/>
                  </a:cubicBezTo>
                  <a:cubicBezTo>
                    <a:pt x="407" y="4173"/>
                    <a:pt x="1242" y="4649"/>
                    <a:pt x="2432" y="5123"/>
                  </a:cubicBezTo>
                  <a:cubicBezTo>
                    <a:pt x="2510" y="5143"/>
                    <a:pt x="2582" y="5153"/>
                    <a:pt x="2647" y="5153"/>
                  </a:cubicBezTo>
                  <a:cubicBezTo>
                    <a:pt x="2926" y="5153"/>
                    <a:pt x="3062" y="4970"/>
                    <a:pt x="2947" y="4615"/>
                  </a:cubicBezTo>
                  <a:cubicBezTo>
                    <a:pt x="2334" y="3936"/>
                    <a:pt x="1760" y="3466"/>
                    <a:pt x="1274" y="3074"/>
                  </a:cubicBezTo>
                  <a:cubicBezTo>
                    <a:pt x="1438" y="2482"/>
                    <a:pt x="1558" y="1621"/>
                    <a:pt x="1571" y="736"/>
                  </a:cubicBezTo>
                  <a:cubicBezTo>
                    <a:pt x="1571" y="255"/>
                    <a:pt x="1295" y="1"/>
                    <a:pt x="9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2864;p56">
              <a:extLst>
                <a:ext uri="{FF2B5EF4-FFF2-40B4-BE49-F238E27FC236}">
                  <a16:creationId xmlns:a16="http://schemas.microsoft.com/office/drawing/2014/main" id="{8D57E4BC-C8A3-EF95-E172-AB0A23EAABEA}"/>
                </a:ext>
              </a:extLst>
            </p:cNvPr>
            <p:cNvSpPr/>
            <p:nvPr/>
          </p:nvSpPr>
          <p:spPr>
            <a:xfrm>
              <a:off x="-3337625" y="3751576"/>
              <a:ext cx="51737" cy="51186"/>
            </a:xfrm>
            <a:custGeom>
              <a:avLst/>
              <a:gdLst/>
              <a:ahLst/>
              <a:cxnLst/>
              <a:rect l="l" t="t" r="r" b="b"/>
              <a:pathLst>
                <a:path w="845" h="836" extrusionOk="0">
                  <a:moveTo>
                    <a:pt x="225" y="0"/>
                  </a:moveTo>
                  <a:lnTo>
                    <a:pt x="1" y="154"/>
                  </a:lnTo>
                  <a:lnTo>
                    <a:pt x="22" y="172"/>
                  </a:lnTo>
                  <a:lnTo>
                    <a:pt x="416" y="503"/>
                  </a:lnTo>
                  <a:lnTo>
                    <a:pt x="625" y="786"/>
                  </a:lnTo>
                  <a:cubicBezTo>
                    <a:pt x="654" y="821"/>
                    <a:pt x="695" y="835"/>
                    <a:pt x="733" y="835"/>
                  </a:cubicBezTo>
                  <a:cubicBezTo>
                    <a:pt x="765" y="835"/>
                    <a:pt x="796" y="825"/>
                    <a:pt x="816" y="806"/>
                  </a:cubicBezTo>
                  <a:cubicBezTo>
                    <a:pt x="834" y="789"/>
                    <a:pt x="844" y="767"/>
                    <a:pt x="839" y="741"/>
                  </a:cubicBezTo>
                  <a:lnTo>
                    <a:pt x="567" y="276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2865;p56">
              <a:extLst>
                <a:ext uri="{FF2B5EF4-FFF2-40B4-BE49-F238E27FC236}">
                  <a16:creationId xmlns:a16="http://schemas.microsoft.com/office/drawing/2014/main" id="{EF1CE65D-9175-CDF3-A43B-19EE7BB1DAE3}"/>
                </a:ext>
              </a:extLst>
            </p:cNvPr>
            <p:cNvSpPr/>
            <p:nvPr/>
          </p:nvSpPr>
          <p:spPr>
            <a:xfrm>
              <a:off x="-3336278" y="3761066"/>
              <a:ext cx="48675" cy="41696"/>
            </a:xfrm>
            <a:custGeom>
              <a:avLst/>
              <a:gdLst/>
              <a:ahLst/>
              <a:cxnLst/>
              <a:rect l="l" t="t" r="r" b="b"/>
              <a:pathLst>
                <a:path w="795" h="681" extrusionOk="0">
                  <a:moveTo>
                    <a:pt x="25" y="0"/>
                  </a:moveTo>
                  <a:lnTo>
                    <a:pt x="0" y="17"/>
                  </a:lnTo>
                  <a:lnTo>
                    <a:pt x="394" y="348"/>
                  </a:lnTo>
                  <a:lnTo>
                    <a:pt x="603" y="631"/>
                  </a:lnTo>
                  <a:cubicBezTo>
                    <a:pt x="632" y="665"/>
                    <a:pt x="672" y="680"/>
                    <a:pt x="710" y="680"/>
                  </a:cubicBezTo>
                  <a:cubicBezTo>
                    <a:pt x="743" y="680"/>
                    <a:pt x="774" y="669"/>
                    <a:pt x="794" y="650"/>
                  </a:cubicBezTo>
                  <a:cubicBezTo>
                    <a:pt x="642" y="647"/>
                    <a:pt x="529" y="425"/>
                    <a:pt x="420" y="21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2866;p56">
              <a:extLst>
                <a:ext uri="{FF2B5EF4-FFF2-40B4-BE49-F238E27FC236}">
                  <a16:creationId xmlns:a16="http://schemas.microsoft.com/office/drawing/2014/main" id="{F9D3E728-6ED1-7E54-486F-776576482C2E}"/>
                </a:ext>
              </a:extLst>
            </p:cNvPr>
            <p:cNvSpPr/>
            <p:nvPr/>
          </p:nvSpPr>
          <p:spPr>
            <a:xfrm>
              <a:off x="-3347360" y="3759964"/>
              <a:ext cx="51737" cy="53206"/>
            </a:xfrm>
            <a:custGeom>
              <a:avLst/>
              <a:gdLst/>
              <a:ahLst/>
              <a:cxnLst/>
              <a:rect l="l" t="t" r="r" b="b"/>
              <a:pathLst>
                <a:path w="845" h="869" extrusionOk="0">
                  <a:moveTo>
                    <a:pt x="185" y="0"/>
                  </a:moveTo>
                  <a:lnTo>
                    <a:pt x="1" y="187"/>
                  </a:lnTo>
                  <a:lnTo>
                    <a:pt x="416" y="536"/>
                  </a:lnTo>
                  <a:lnTo>
                    <a:pt x="625" y="819"/>
                  </a:lnTo>
                  <a:cubicBezTo>
                    <a:pt x="654" y="854"/>
                    <a:pt x="695" y="868"/>
                    <a:pt x="733" y="868"/>
                  </a:cubicBezTo>
                  <a:cubicBezTo>
                    <a:pt x="762" y="868"/>
                    <a:pt x="789" y="860"/>
                    <a:pt x="808" y="845"/>
                  </a:cubicBezTo>
                  <a:cubicBezTo>
                    <a:pt x="831" y="828"/>
                    <a:pt x="844" y="804"/>
                    <a:pt x="839" y="775"/>
                  </a:cubicBezTo>
                  <a:lnTo>
                    <a:pt x="567" y="31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2867;p56">
              <a:extLst>
                <a:ext uri="{FF2B5EF4-FFF2-40B4-BE49-F238E27FC236}">
                  <a16:creationId xmlns:a16="http://schemas.microsoft.com/office/drawing/2014/main" id="{C80E667B-C04E-4AA0-6A6D-05DAB4AEB78C}"/>
                </a:ext>
              </a:extLst>
            </p:cNvPr>
            <p:cNvSpPr/>
            <p:nvPr/>
          </p:nvSpPr>
          <p:spPr>
            <a:xfrm>
              <a:off x="-3376503" y="3731127"/>
              <a:ext cx="71513" cy="26266"/>
            </a:xfrm>
            <a:custGeom>
              <a:avLst/>
              <a:gdLst/>
              <a:ahLst/>
              <a:cxnLst/>
              <a:rect l="l" t="t" r="r" b="b"/>
              <a:pathLst>
                <a:path w="1168" h="429" extrusionOk="0">
                  <a:moveTo>
                    <a:pt x="1056" y="1"/>
                  </a:moveTo>
                  <a:cubicBezTo>
                    <a:pt x="918" y="38"/>
                    <a:pt x="788" y="53"/>
                    <a:pt x="652" y="53"/>
                  </a:cubicBezTo>
                  <a:cubicBezTo>
                    <a:pt x="538" y="53"/>
                    <a:pt x="419" y="42"/>
                    <a:pt x="287" y="24"/>
                  </a:cubicBezTo>
                  <a:lnTo>
                    <a:pt x="1" y="1"/>
                  </a:lnTo>
                  <a:lnTo>
                    <a:pt x="1" y="1"/>
                  </a:lnTo>
                  <a:lnTo>
                    <a:pt x="23" y="66"/>
                  </a:lnTo>
                  <a:lnTo>
                    <a:pt x="43" y="122"/>
                  </a:lnTo>
                  <a:lnTo>
                    <a:pt x="149" y="429"/>
                  </a:lnTo>
                  <a:lnTo>
                    <a:pt x="432" y="360"/>
                  </a:lnTo>
                  <a:lnTo>
                    <a:pt x="538" y="334"/>
                  </a:lnTo>
                  <a:cubicBezTo>
                    <a:pt x="704" y="332"/>
                    <a:pt x="865" y="304"/>
                    <a:pt x="1022" y="238"/>
                  </a:cubicBezTo>
                  <a:cubicBezTo>
                    <a:pt x="1087" y="220"/>
                    <a:pt x="1129" y="175"/>
                    <a:pt x="1145" y="130"/>
                  </a:cubicBezTo>
                  <a:cubicBezTo>
                    <a:pt x="1167" y="66"/>
                    <a:pt x="1139" y="1"/>
                    <a:pt x="10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2868;p56">
              <a:extLst>
                <a:ext uri="{FF2B5EF4-FFF2-40B4-BE49-F238E27FC236}">
                  <a16:creationId xmlns:a16="http://schemas.microsoft.com/office/drawing/2014/main" id="{3D89213D-38DE-DA14-42A6-42DC3EA9400E}"/>
                </a:ext>
              </a:extLst>
            </p:cNvPr>
            <p:cNvSpPr/>
            <p:nvPr/>
          </p:nvSpPr>
          <p:spPr>
            <a:xfrm>
              <a:off x="-3379748" y="3734985"/>
              <a:ext cx="73350" cy="18184"/>
            </a:xfrm>
            <a:custGeom>
              <a:avLst/>
              <a:gdLst/>
              <a:ahLst/>
              <a:cxnLst/>
              <a:rect l="l" t="t" r="r" b="b"/>
              <a:pathLst>
                <a:path w="1198" h="297" extrusionOk="0">
                  <a:moveTo>
                    <a:pt x="1" y="1"/>
                  </a:moveTo>
                  <a:lnTo>
                    <a:pt x="96" y="59"/>
                  </a:lnTo>
                  <a:lnTo>
                    <a:pt x="485" y="297"/>
                  </a:lnTo>
                  <a:lnTo>
                    <a:pt x="591" y="271"/>
                  </a:lnTo>
                  <a:cubicBezTo>
                    <a:pt x="757" y="269"/>
                    <a:pt x="918" y="241"/>
                    <a:pt x="1075" y="175"/>
                  </a:cubicBezTo>
                  <a:cubicBezTo>
                    <a:pt x="1140" y="157"/>
                    <a:pt x="1182" y="112"/>
                    <a:pt x="1198" y="67"/>
                  </a:cubicBezTo>
                  <a:lnTo>
                    <a:pt x="1198" y="67"/>
                  </a:lnTo>
                  <a:cubicBezTo>
                    <a:pt x="1115" y="100"/>
                    <a:pt x="1027" y="113"/>
                    <a:pt x="935" y="113"/>
                  </a:cubicBezTo>
                  <a:cubicBezTo>
                    <a:pt x="679" y="113"/>
                    <a:pt x="390" y="17"/>
                    <a:pt x="76" y="3"/>
                  </a:cubicBezTo>
                  <a:cubicBezTo>
                    <a:pt x="51" y="2"/>
                    <a:pt x="26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2869;p56">
              <a:extLst>
                <a:ext uri="{FF2B5EF4-FFF2-40B4-BE49-F238E27FC236}">
                  <a16:creationId xmlns:a16="http://schemas.microsoft.com/office/drawing/2014/main" id="{803AE6D3-9EFB-9BEC-BEA2-2AEC8D49AA30}"/>
                </a:ext>
              </a:extLst>
            </p:cNvPr>
            <p:cNvSpPr/>
            <p:nvPr/>
          </p:nvSpPr>
          <p:spPr>
            <a:xfrm>
              <a:off x="-3426952" y="3719679"/>
              <a:ext cx="103106" cy="72676"/>
            </a:xfrm>
            <a:custGeom>
              <a:avLst/>
              <a:gdLst/>
              <a:ahLst/>
              <a:cxnLst/>
              <a:rect l="l" t="t" r="r" b="b"/>
              <a:pathLst>
                <a:path w="1684" h="1187" extrusionOk="0">
                  <a:moveTo>
                    <a:pt x="462" y="0"/>
                  </a:moveTo>
                  <a:cubicBezTo>
                    <a:pt x="336" y="0"/>
                    <a:pt x="167" y="126"/>
                    <a:pt x="75" y="279"/>
                  </a:cubicBezTo>
                  <a:cubicBezTo>
                    <a:pt x="27" y="357"/>
                    <a:pt x="0" y="442"/>
                    <a:pt x="11" y="521"/>
                  </a:cubicBezTo>
                  <a:lnTo>
                    <a:pt x="311" y="735"/>
                  </a:lnTo>
                  <a:cubicBezTo>
                    <a:pt x="452" y="990"/>
                    <a:pt x="661" y="1187"/>
                    <a:pt x="978" y="1187"/>
                  </a:cubicBezTo>
                  <a:lnTo>
                    <a:pt x="1014" y="1153"/>
                  </a:lnTo>
                  <a:lnTo>
                    <a:pt x="1170" y="1005"/>
                  </a:lnTo>
                  <a:lnTo>
                    <a:pt x="1684" y="521"/>
                  </a:lnTo>
                  <a:cubicBezTo>
                    <a:pt x="1568" y="419"/>
                    <a:pt x="1343" y="335"/>
                    <a:pt x="1097" y="255"/>
                  </a:cubicBezTo>
                  <a:cubicBezTo>
                    <a:pt x="878" y="220"/>
                    <a:pt x="681" y="152"/>
                    <a:pt x="526" y="13"/>
                  </a:cubicBezTo>
                  <a:cubicBezTo>
                    <a:pt x="507" y="4"/>
                    <a:pt x="485" y="0"/>
                    <a:pt x="4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2870;p56">
              <a:extLst>
                <a:ext uri="{FF2B5EF4-FFF2-40B4-BE49-F238E27FC236}">
                  <a16:creationId xmlns:a16="http://schemas.microsoft.com/office/drawing/2014/main" id="{9F24B0AA-2BC0-B4EB-5D0F-8DF02FCD34CD}"/>
                </a:ext>
              </a:extLst>
            </p:cNvPr>
            <p:cNvSpPr/>
            <p:nvPr/>
          </p:nvSpPr>
          <p:spPr>
            <a:xfrm>
              <a:off x="-3347360" y="3769453"/>
              <a:ext cx="49533" cy="43716"/>
            </a:xfrm>
            <a:custGeom>
              <a:avLst/>
              <a:gdLst/>
              <a:ahLst/>
              <a:cxnLst/>
              <a:rect l="l" t="t" r="r" b="b"/>
              <a:pathLst>
                <a:path w="809" h="714" extrusionOk="0">
                  <a:moveTo>
                    <a:pt x="33" y="1"/>
                  </a:moveTo>
                  <a:lnTo>
                    <a:pt x="1" y="32"/>
                  </a:lnTo>
                  <a:lnTo>
                    <a:pt x="416" y="381"/>
                  </a:lnTo>
                  <a:lnTo>
                    <a:pt x="625" y="664"/>
                  </a:lnTo>
                  <a:cubicBezTo>
                    <a:pt x="654" y="699"/>
                    <a:pt x="695" y="713"/>
                    <a:pt x="733" y="713"/>
                  </a:cubicBezTo>
                  <a:cubicBezTo>
                    <a:pt x="762" y="713"/>
                    <a:pt x="789" y="705"/>
                    <a:pt x="808" y="690"/>
                  </a:cubicBezTo>
                  <a:cubicBezTo>
                    <a:pt x="808" y="690"/>
                    <a:pt x="808" y="689"/>
                    <a:pt x="808" y="688"/>
                  </a:cubicBezTo>
                  <a:cubicBezTo>
                    <a:pt x="656" y="684"/>
                    <a:pt x="530" y="488"/>
                    <a:pt x="421" y="280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2871;p56">
              <a:extLst>
                <a:ext uri="{FF2B5EF4-FFF2-40B4-BE49-F238E27FC236}">
                  <a16:creationId xmlns:a16="http://schemas.microsoft.com/office/drawing/2014/main" id="{ABE76AB7-052A-128E-F99D-CC797AB5A646}"/>
                </a:ext>
              </a:extLst>
            </p:cNvPr>
            <p:cNvSpPr/>
            <p:nvPr/>
          </p:nvSpPr>
          <p:spPr>
            <a:xfrm>
              <a:off x="-3358993" y="3768229"/>
              <a:ext cx="47206" cy="56635"/>
            </a:xfrm>
            <a:custGeom>
              <a:avLst/>
              <a:gdLst/>
              <a:ahLst/>
              <a:cxnLst/>
              <a:rect l="l" t="t" r="r" b="b"/>
              <a:pathLst>
                <a:path w="771" h="925" extrusionOk="0">
                  <a:moveTo>
                    <a:pt x="203" y="1"/>
                  </a:moveTo>
                  <a:lnTo>
                    <a:pt x="1" y="167"/>
                  </a:lnTo>
                  <a:lnTo>
                    <a:pt x="36" y="203"/>
                  </a:lnTo>
                  <a:lnTo>
                    <a:pt x="375" y="559"/>
                  </a:lnTo>
                  <a:lnTo>
                    <a:pt x="551" y="863"/>
                  </a:lnTo>
                  <a:cubicBezTo>
                    <a:pt x="581" y="906"/>
                    <a:pt x="627" y="925"/>
                    <a:pt x="670" y="925"/>
                  </a:cubicBezTo>
                  <a:cubicBezTo>
                    <a:pt x="695" y="925"/>
                    <a:pt x="720" y="918"/>
                    <a:pt x="738" y="905"/>
                  </a:cubicBezTo>
                  <a:cubicBezTo>
                    <a:pt x="759" y="891"/>
                    <a:pt x="771" y="870"/>
                    <a:pt x="770" y="842"/>
                  </a:cubicBezTo>
                  <a:lnTo>
                    <a:pt x="550" y="350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2872;p56">
              <a:extLst>
                <a:ext uri="{FF2B5EF4-FFF2-40B4-BE49-F238E27FC236}">
                  <a16:creationId xmlns:a16="http://schemas.microsoft.com/office/drawing/2014/main" id="{62AAFC6E-947D-FBEC-1BDE-8357D9B164F4}"/>
                </a:ext>
              </a:extLst>
            </p:cNvPr>
            <p:cNvSpPr/>
            <p:nvPr/>
          </p:nvSpPr>
          <p:spPr>
            <a:xfrm>
              <a:off x="-3356850" y="3780657"/>
              <a:ext cx="43104" cy="44206"/>
            </a:xfrm>
            <a:custGeom>
              <a:avLst/>
              <a:gdLst/>
              <a:ahLst/>
              <a:cxnLst/>
              <a:rect l="l" t="t" r="r" b="b"/>
              <a:pathLst>
                <a:path w="704" h="722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340" y="356"/>
                  </a:lnTo>
                  <a:lnTo>
                    <a:pt x="516" y="660"/>
                  </a:lnTo>
                  <a:cubicBezTo>
                    <a:pt x="546" y="703"/>
                    <a:pt x="592" y="722"/>
                    <a:pt x="635" y="722"/>
                  </a:cubicBezTo>
                  <a:cubicBezTo>
                    <a:pt x="660" y="722"/>
                    <a:pt x="685" y="715"/>
                    <a:pt x="703" y="702"/>
                  </a:cubicBezTo>
                  <a:cubicBezTo>
                    <a:pt x="551" y="697"/>
                    <a:pt x="476" y="490"/>
                    <a:pt x="367" y="282"/>
                  </a:cubicBezTo>
                  <a:cubicBezTo>
                    <a:pt x="367" y="282"/>
                    <a:pt x="19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2873;p56">
              <a:extLst>
                <a:ext uri="{FF2B5EF4-FFF2-40B4-BE49-F238E27FC236}">
                  <a16:creationId xmlns:a16="http://schemas.microsoft.com/office/drawing/2014/main" id="{ACBA6341-3265-58D5-F874-33BDE94658A0}"/>
                </a:ext>
              </a:extLst>
            </p:cNvPr>
            <p:cNvSpPr/>
            <p:nvPr/>
          </p:nvSpPr>
          <p:spPr>
            <a:xfrm>
              <a:off x="-3375033" y="3773004"/>
              <a:ext cx="43716" cy="53084"/>
            </a:xfrm>
            <a:custGeom>
              <a:avLst/>
              <a:gdLst/>
              <a:ahLst/>
              <a:cxnLst/>
              <a:rect l="l" t="t" r="r" b="b"/>
              <a:pathLst>
                <a:path w="714" h="867" extrusionOk="0">
                  <a:moveTo>
                    <a:pt x="215" y="0"/>
                  </a:moveTo>
                  <a:lnTo>
                    <a:pt x="0" y="171"/>
                  </a:lnTo>
                  <a:lnTo>
                    <a:pt x="31" y="205"/>
                  </a:lnTo>
                  <a:lnTo>
                    <a:pt x="130" y="316"/>
                  </a:lnTo>
                  <a:lnTo>
                    <a:pt x="328" y="537"/>
                  </a:lnTo>
                  <a:lnTo>
                    <a:pt x="507" y="814"/>
                  </a:lnTo>
                  <a:cubicBezTo>
                    <a:pt x="535" y="851"/>
                    <a:pt x="576" y="866"/>
                    <a:pt x="614" y="866"/>
                  </a:cubicBezTo>
                  <a:cubicBezTo>
                    <a:pt x="639" y="866"/>
                    <a:pt x="664" y="859"/>
                    <a:pt x="682" y="846"/>
                  </a:cubicBezTo>
                  <a:cubicBezTo>
                    <a:pt x="702" y="832"/>
                    <a:pt x="713" y="811"/>
                    <a:pt x="710" y="785"/>
                  </a:cubicBezTo>
                  <a:lnTo>
                    <a:pt x="482" y="334"/>
                  </a:lnTo>
                  <a:lnTo>
                    <a:pt x="322" y="134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2874;p56">
              <a:extLst>
                <a:ext uri="{FF2B5EF4-FFF2-40B4-BE49-F238E27FC236}">
                  <a16:creationId xmlns:a16="http://schemas.microsoft.com/office/drawing/2014/main" id="{F60D35F5-3CB3-E96C-DAB6-6CF11972BD27}"/>
                </a:ext>
              </a:extLst>
            </p:cNvPr>
            <p:cNvSpPr/>
            <p:nvPr/>
          </p:nvSpPr>
          <p:spPr>
            <a:xfrm>
              <a:off x="-3444462" y="3744107"/>
              <a:ext cx="111188" cy="81983"/>
            </a:xfrm>
            <a:custGeom>
              <a:avLst/>
              <a:gdLst/>
              <a:ahLst/>
              <a:cxnLst/>
              <a:rect l="l" t="t" r="r" b="b"/>
              <a:pathLst>
                <a:path w="1816" h="1339" extrusionOk="0">
                  <a:moveTo>
                    <a:pt x="0" y="0"/>
                  </a:moveTo>
                  <a:lnTo>
                    <a:pt x="297" y="122"/>
                  </a:lnTo>
                  <a:cubicBezTo>
                    <a:pt x="436" y="377"/>
                    <a:pt x="947" y="788"/>
                    <a:pt x="1264" y="788"/>
                  </a:cubicBezTo>
                  <a:lnTo>
                    <a:pt x="1462" y="1009"/>
                  </a:lnTo>
                  <a:lnTo>
                    <a:pt x="1641" y="1286"/>
                  </a:lnTo>
                  <a:cubicBezTo>
                    <a:pt x="1669" y="1323"/>
                    <a:pt x="1710" y="1338"/>
                    <a:pt x="1748" y="1338"/>
                  </a:cubicBezTo>
                  <a:cubicBezTo>
                    <a:pt x="1773" y="1338"/>
                    <a:pt x="1798" y="1331"/>
                    <a:pt x="1816" y="1318"/>
                  </a:cubicBezTo>
                  <a:cubicBezTo>
                    <a:pt x="1664" y="1313"/>
                    <a:pt x="1615" y="1184"/>
                    <a:pt x="1506" y="976"/>
                  </a:cubicBezTo>
                  <a:lnTo>
                    <a:pt x="1300" y="754"/>
                  </a:lnTo>
                  <a:lnTo>
                    <a:pt x="1232" y="681"/>
                  </a:lnTo>
                  <a:cubicBezTo>
                    <a:pt x="1226" y="681"/>
                    <a:pt x="1221" y="681"/>
                    <a:pt x="1215" y="681"/>
                  </a:cubicBezTo>
                  <a:cubicBezTo>
                    <a:pt x="1197" y="681"/>
                    <a:pt x="1181" y="680"/>
                    <a:pt x="1165" y="677"/>
                  </a:cubicBezTo>
                  <a:cubicBezTo>
                    <a:pt x="968" y="650"/>
                    <a:pt x="790" y="478"/>
                    <a:pt x="620" y="235"/>
                  </a:cubicBezTo>
                  <a:cubicBezTo>
                    <a:pt x="474" y="194"/>
                    <a:pt x="504" y="3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2875;p56">
              <a:extLst>
                <a:ext uri="{FF2B5EF4-FFF2-40B4-BE49-F238E27FC236}">
                  <a16:creationId xmlns:a16="http://schemas.microsoft.com/office/drawing/2014/main" id="{334F4C35-376A-0A3E-0FDD-89DEB46BBE7D}"/>
                </a:ext>
              </a:extLst>
            </p:cNvPr>
            <p:cNvSpPr/>
            <p:nvPr/>
          </p:nvSpPr>
          <p:spPr>
            <a:xfrm>
              <a:off x="-3576033" y="3435907"/>
              <a:ext cx="99249" cy="158578"/>
            </a:xfrm>
            <a:custGeom>
              <a:avLst/>
              <a:gdLst/>
              <a:ahLst/>
              <a:cxnLst/>
              <a:rect l="l" t="t" r="r" b="b"/>
              <a:pathLst>
                <a:path w="1621" h="2590" extrusionOk="0">
                  <a:moveTo>
                    <a:pt x="986" y="1"/>
                  </a:moveTo>
                  <a:cubicBezTo>
                    <a:pt x="693" y="1"/>
                    <a:pt x="384" y="220"/>
                    <a:pt x="273" y="692"/>
                  </a:cubicBezTo>
                  <a:cubicBezTo>
                    <a:pt x="157" y="1115"/>
                    <a:pt x="45" y="1568"/>
                    <a:pt x="21" y="2162"/>
                  </a:cubicBezTo>
                  <a:cubicBezTo>
                    <a:pt x="1" y="2431"/>
                    <a:pt x="638" y="2590"/>
                    <a:pt x="1076" y="2590"/>
                  </a:cubicBezTo>
                  <a:cubicBezTo>
                    <a:pt x="1248" y="2590"/>
                    <a:pt x="1389" y="2565"/>
                    <a:pt x="1447" y="2513"/>
                  </a:cubicBezTo>
                  <a:cubicBezTo>
                    <a:pt x="1540" y="2000"/>
                    <a:pt x="1610" y="1388"/>
                    <a:pt x="1620" y="766"/>
                  </a:cubicBezTo>
                  <a:cubicBezTo>
                    <a:pt x="1620" y="271"/>
                    <a:pt x="1312" y="1"/>
                    <a:pt x="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2876;p56">
              <a:extLst>
                <a:ext uri="{FF2B5EF4-FFF2-40B4-BE49-F238E27FC236}">
                  <a16:creationId xmlns:a16="http://schemas.microsoft.com/office/drawing/2014/main" id="{8E093EDC-7DF6-AA1F-0BEC-075509DEC32F}"/>
                </a:ext>
              </a:extLst>
            </p:cNvPr>
            <p:cNvSpPr/>
            <p:nvPr/>
          </p:nvSpPr>
          <p:spPr>
            <a:xfrm>
              <a:off x="-3306952" y="3580701"/>
              <a:ext cx="105004" cy="83636"/>
            </a:xfrm>
            <a:custGeom>
              <a:avLst/>
              <a:gdLst/>
              <a:ahLst/>
              <a:cxnLst/>
              <a:rect l="l" t="t" r="r" b="b"/>
              <a:pathLst>
                <a:path w="1715" h="1366" extrusionOk="0">
                  <a:moveTo>
                    <a:pt x="879" y="1"/>
                  </a:moveTo>
                  <a:lnTo>
                    <a:pt x="1" y="594"/>
                  </a:lnTo>
                  <a:cubicBezTo>
                    <a:pt x="241" y="801"/>
                    <a:pt x="694" y="1051"/>
                    <a:pt x="1128" y="1331"/>
                  </a:cubicBezTo>
                  <a:cubicBezTo>
                    <a:pt x="1219" y="1353"/>
                    <a:pt x="1300" y="1365"/>
                    <a:pt x="1370" y="1365"/>
                  </a:cubicBezTo>
                  <a:cubicBezTo>
                    <a:pt x="1620" y="1365"/>
                    <a:pt x="1714" y="1212"/>
                    <a:pt x="1533" y="871"/>
                  </a:cubicBezTo>
                  <a:cubicBezTo>
                    <a:pt x="1265" y="501"/>
                    <a:pt x="1054" y="201"/>
                    <a:pt x="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2877;p56">
              <a:extLst>
                <a:ext uri="{FF2B5EF4-FFF2-40B4-BE49-F238E27FC236}">
                  <a16:creationId xmlns:a16="http://schemas.microsoft.com/office/drawing/2014/main" id="{5383C3D5-78F1-B938-1D81-03D87BB746B1}"/>
                </a:ext>
              </a:extLst>
            </p:cNvPr>
            <p:cNvSpPr/>
            <p:nvPr/>
          </p:nvSpPr>
          <p:spPr>
            <a:xfrm>
              <a:off x="-3242299" y="3633598"/>
              <a:ext cx="80942" cy="60431"/>
            </a:xfrm>
            <a:custGeom>
              <a:avLst/>
              <a:gdLst/>
              <a:ahLst/>
              <a:cxnLst/>
              <a:rect l="l" t="t" r="r" b="b"/>
              <a:pathLst>
                <a:path w="1322" h="987" extrusionOk="0">
                  <a:moveTo>
                    <a:pt x="437" y="0"/>
                  </a:moveTo>
                  <a:cubicBezTo>
                    <a:pt x="290" y="0"/>
                    <a:pt x="0" y="198"/>
                    <a:pt x="35" y="387"/>
                  </a:cubicBezTo>
                  <a:cubicBezTo>
                    <a:pt x="40" y="416"/>
                    <a:pt x="54" y="445"/>
                    <a:pt x="79" y="474"/>
                  </a:cubicBezTo>
                  <a:lnTo>
                    <a:pt x="243" y="620"/>
                  </a:lnTo>
                  <a:lnTo>
                    <a:pt x="288" y="659"/>
                  </a:lnTo>
                  <a:lnTo>
                    <a:pt x="663" y="987"/>
                  </a:lnTo>
                  <a:lnTo>
                    <a:pt x="1322" y="442"/>
                  </a:lnTo>
                  <a:lnTo>
                    <a:pt x="735" y="168"/>
                  </a:lnTo>
                  <a:lnTo>
                    <a:pt x="477" y="7"/>
                  </a:lnTo>
                  <a:cubicBezTo>
                    <a:pt x="466" y="3"/>
                    <a:pt x="452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2878;p56">
              <a:extLst>
                <a:ext uri="{FF2B5EF4-FFF2-40B4-BE49-F238E27FC236}">
                  <a16:creationId xmlns:a16="http://schemas.microsoft.com/office/drawing/2014/main" id="{ACACF1A6-F254-3CA3-C4A5-A436A1B33C7F}"/>
                </a:ext>
              </a:extLst>
            </p:cNvPr>
            <p:cNvSpPr/>
            <p:nvPr/>
          </p:nvSpPr>
          <p:spPr>
            <a:xfrm>
              <a:off x="-3176973" y="3660231"/>
              <a:ext cx="47635" cy="51308"/>
            </a:xfrm>
            <a:custGeom>
              <a:avLst/>
              <a:gdLst/>
              <a:ahLst/>
              <a:cxnLst/>
              <a:rect l="l" t="t" r="r" b="b"/>
              <a:pathLst>
                <a:path w="778" h="838" extrusionOk="0">
                  <a:moveTo>
                    <a:pt x="238" y="1"/>
                  </a:moveTo>
                  <a:cubicBezTo>
                    <a:pt x="204" y="1"/>
                    <a:pt x="101" y="63"/>
                    <a:pt x="34" y="100"/>
                  </a:cubicBezTo>
                  <a:cubicBezTo>
                    <a:pt x="20" y="108"/>
                    <a:pt x="9" y="114"/>
                    <a:pt x="4" y="117"/>
                  </a:cubicBezTo>
                  <a:cubicBezTo>
                    <a:pt x="2" y="118"/>
                    <a:pt x="0" y="119"/>
                    <a:pt x="0" y="119"/>
                  </a:cubicBezTo>
                  <a:cubicBezTo>
                    <a:pt x="12" y="125"/>
                    <a:pt x="488" y="395"/>
                    <a:pt x="488" y="395"/>
                  </a:cubicBezTo>
                  <a:lnTo>
                    <a:pt x="578" y="716"/>
                  </a:lnTo>
                  <a:cubicBezTo>
                    <a:pt x="593" y="756"/>
                    <a:pt x="614" y="788"/>
                    <a:pt x="642" y="810"/>
                  </a:cubicBezTo>
                  <a:cubicBezTo>
                    <a:pt x="659" y="822"/>
                    <a:pt x="679" y="832"/>
                    <a:pt x="701" y="838"/>
                  </a:cubicBezTo>
                  <a:cubicBezTo>
                    <a:pt x="736" y="836"/>
                    <a:pt x="761" y="821"/>
                    <a:pt x="772" y="785"/>
                  </a:cubicBezTo>
                  <a:cubicBezTo>
                    <a:pt x="774" y="776"/>
                    <a:pt x="776" y="765"/>
                    <a:pt x="776" y="752"/>
                  </a:cubicBezTo>
                  <a:cubicBezTo>
                    <a:pt x="777" y="743"/>
                    <a:pt x="777" y="734"/>
                    <a:pt x="776" y="724"/>
                  </a:cubicBezTo>
                  <a:lnTo>
                    <a:pt x="666" y="277"/>
                  </a:lnTo>
                  <a:cubicBezTo>
                    <a:pt x="666" y="277"/>
                    <a:pt x="277" y="10"/>
                    <a:pt x="243" y="1"/>
                  </a:cubicBezTo>
                  <a:cubicBezTo>
                    <a:pt x="241" y="1"/>
                    <a:pt x="240" y="1"/>
                    <a:pt x="238" y="1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2879;p56">
              <a:extLst>
                <a:ext uri="{FF2B5EF4-FFF2-40B4-BE49-F238E27FC236}">
                  <a16:creationId xmlns:a16="http://schemas.microsoft.com/office/drawing/2014/main" id="{583DB090-8C01-1CD8-2CAA-606312CF6822}"/>
                </a:ext>
              </a:extLst>
            </p:cNvPr>
            <p:cNvSpPr/>
            <p:nvPr/>
          </p:nvSpPr>
          <p:spPr>
            <a:xfrm>
              <a:off x="-3168769" y="3668128"/>
              <a:ext cx="39369" cy="43410"/>
            </a:xfrm>
            <a:custGeom>
              <a:avLst/>
              <a:gdLst/>
              <a:ahLst/>
              <a:cxnLst/>
              <a:rect l="l" t="t" r="r" b="b"/>
              <a:pathLst>
                <a:path w="643" h="709" extrusionOk="0">
                  <a:moveTo>
                    <a:pt x="0" y="1"/>
                  </a:moveTo>
                  <a:lnTo>
                    <a:pt x="374" y="244"/>
                  </a:lnTo>
                  <a:lnTo>
                    <a:pt x="464" y="565"/>
                  </a:lnTo>
                  <a:cubicBezTo>
                    <a:pt x="476" y="595"/>
                    <a:pt x="490" y="641"/>
                    <a:pt x="508" y="681"/>
                  </a:cubicBezTo>
                  <a:cubicBezTo>
                    <a:pt x="525" y="693"/>
                    <a:pt x="545" y="703"/>
                    <a:pt x="568" y="709"/>
                  </a:cubicBezTo>
                  <a:cubicBezTo>
                    <a:pt x="602" y="707"/>
                    <a:pt x="627" y="692"/>
                    <a:pt x="638" y="656"/>
                  </a:cubicBezTo>
                  <a:cubicBezTo>
                    <a:pt x="640" y="647"/>
                    <a:pt x="642" y="636"/>
                    <a:pt x="642" y="623"/>
                  </a:cubicBezTo>
                  <a:cubicBezTo>
                    <a:pt x="576" y="565"/>
                    <a:pt x="509" y="381"/>
                    <a:pt x="471" y="2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2880;p56">
              <a:extLst>
                <a:ext uri="{FF2B5EF4-FFF2-40B4-BE49-F238E27FC236}">
                  <a16:creationId xmlns:a16="http://schemas.microsoft.com/office/drawing/2014/main" id="{72CB7F8E-0724-4BE3-2F51-4EAB2A8BEFE5}"/>
                </a:ext>
              </a:extLst>
            </p:cNvPr>
            <p:cNvSpPr/>
            <p:nvPr/>
          </p:nvSpPr>
          <p:spPr>
            <a:xfrm>
              <a:off x="-3186401" y="3665251"/>
              <a:ext cx="56696" cy="56329"/>
            </a:xfrm>
            <a:custGeom>
              <a:avLst/>
              <a:gdLst/>
              <a:ahLst/>
              <a:cxnLst/>
              <a:rect l="l" t="t" r="r" b="b"/>
              <a:pathLst>
                <a:path w="926" h="920" extrusionOk="0">
                  <a:moveTo>
                    <a:pt x="199" y="0"/>
                  </a:moveTo>
                  <a:cubicBezTo>
                    <a:pt x="159" y="0"/>
                    <a:pt x="0" y="149"/>
                    <a:pt x="0" y="149"/>
                  </a:cubicBezTo>
                  <a:lnTo>
                    <a:pt x="166" y="254"/>
                  </a:lnTo>
                  <a:lnTo>
                    <a:pt x="560" y="506"/>
                  </a:lnTo>
                  <a:lnTo>
                    <a:pt x="712" y="818"/>
                  </a:lnTo>
                  <a:cubicBezTo>
                    <a:pt x="747" y="876"/>
                    <a:pt x="793" y="915"/>
                    <a:pt x="860" y="919"/>
                  </a:cubicBezTo>
                  <a:cubicBezTo>
                    <a:pt x="884" y="912"/>
                    <a:pt x="902" y="901"/>
                    <a:pt x="913" y="882"/>
                  </a:cubicBezTo>
                  <a:cubicBezTo>
                    <a:pt x="925" y="862"/>
                    <a:pt x="926" y="831"/>
                    <a:pt x="916" y="790"/>
                  </a:cubicBezTo>
                  <a:lnTo>
                    <a:pt x="724" y="331"/>
                  </a:lnTo>
                  <a:cubicBezTo>
                    <a:pt x="724" y="331"/>
                    <a:pt x="239" y="2"/>
                    <a:pt x="201" y="0"/>
                  </a:cubicBezTo>
                  <a:cubicBezTo>
                    <a:pt x="200" y="0"/>
                    <a:pt x="200" y="0"/>
                    <a:pt x="199" y="0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2881;p56">
              <a:extLst>
                <a:ext uri="{FF2B5EF4-FFF2-40B4-BE49-F238E27FC236}">
                  <a16:creationId xmlns:a16="http://schemas.microsoft.com/office/drawing/2014/main" id="{E8669518-714D-4339-1977-2ED4E0ED6780}"/>
                </a:ext>
              </a:extLst>
            </p:cNvPr>
            <p:cNvSpPr/>
            <p:nvPr/>
          </p:nvSpPr>
          <p:spPr>
            <a:xfrm>
              <a:off x="-3182115" y="3674251"/>
              <a:ext cx="51675" cy="47328"/>
            </a:xfrm>
            <a:custGeom>
              <a:avLst/>
              <a:gdLst/>
              <a:ahLst/>
              <a:cxnLst/>
              <a:rect l="l" t="t" r="r" b="b"/>
              <a:pathLst>
                <a:path w="844" h="773" extrusionOk="0">
                  <a:moveTo>
                    <a:pt x="0" y="1"/>
                  </a:moveTo>
                  <a:lnTo>
                    <a:pt x="96" y="107"/>
                  </a:lnTo>
                  <a:lnTo>
                    <a:pt x="490" y="359"/>
                  </a:lnTo>
                  <a:lnTo>
                    <a:pt x="642" y="671"/>
                  </a:lnTo>
                  <a:cubicBezTo>
                    <a:pt x="677" y="729"/>
                    <a:pt x="723" y="768"/>
                    <a:pt x="790" y="772"/>
                  </a:cubicBezTo>
                  <a:cubicBezTo>
                    <a:pt x="814" y="765"/>
                    <a:pt x="832" y="754"/>
                    <a:pt x="843" y="735"/>
                  </a:cubicBezTo>
                  <a:cubicBezTo>
                    <a:pt x="751" y="732"/>
                    <a:pt x="589" y="501"/>
                    <a:pt x="543" y="3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2882;p56">
              <a:extLst>
                <a:ext uri="{FF2B5EF4-FFF2-40B4-BE49-F238E27FC236}">
                  <a16:creationId xmlns:a16="http://schemas.microsoft.com/office/drawing/2014/main" id="{AC867E3A-69DD-2BBB-D711-0A10B206DB95}"/>
                </a:ext>
              </a:extLst>
            </p:cNvPr>
            <p:cNvSpPr/>
            <p:nvPr/>
          </p:nvSpPr>
          <p:spPr>
            <a:xfrm>
              <a:off x="-3197973" y="3672843"/>
              <a:ext cx="65268" cy="57553"/>
            </a:xfrm>
            <a:custGeom>
              <a:avLst/>
              <a:gdLst/>
              <a:ahLst/>
              <a:cxnLst/>
              <a:rect l="l" t="t" r="r" b="b"/>
              <a:pathLst>
                <a:path w="1066" h="940" extrusionOk="0">
                  <a:moveTo>
                    <a:pt x="217" y="0"/>
                  </a:moveTo>
                  <a:cubicBezTo>
                    <a:pt x="217" y="0"/>
                    <a:pt x="216" y="0"/>
                    <a:pt x="216" y="0"/>
                  </a:cubicBezTo>
                  <a:cubicBezTo>
                    <a:pt x="178" y="6"/>
                    <a:pt x="0" y="137"/>
                    <a:pt x="0" y="137"/>
                  </a:cubicBezTo>
                  <a:lnTo>
                    <a:pt x="273" y="328"/>
                  </a:lnTo>
                  <a:lnTo>
                    <a:pt x="636" y="582"/>
                  </a:lnTo>
                  <a:lnTo>
                    <a:pt x="847" y="868"/>
                  </a:lnTo>
                  <a:cubicBezTo>
                    <a:pt x="887" y="913"/>
                    <a:pt x="934" y="940"/>
                    <a:pt x="989" y="940"/>
                  </a:cubicBezTo>
                  <a:cubicBezTo>
                    <a:pt x="997" y="940"/>
                    <a:pt x="1005" y="939"/>
                    <a:pt x="1013" y="938"/>
                  </a:cubicBezTo>
                  <a:cubicBezTo>
                    <a:pt x="1019" y="935"/>
                    <a:pt x="1025" y="931"/>
                    <a:pt x="1029" y="928"/>
                  </a:cubicBezTo>
                  <a:cubicBezTo>
                    <a:pt x="1037" y="922"/>
                    <a:pt x="1045" y="916"/>
                    <a:pt x="1051" y="907"/>
                  </a:cubicBezTo>
                  <a:cubicBezTo>
                    <a:pt x="1065" y="883"/>
                    <a:pt x="1065" y="849"/>
                    <a:pt x="1042" y="800"/>
                  </a:cubicBezTo>
                  <a:lnTo>
                    <a:pt x="760" y="391"/>
                  </a:lnTo>
                  <a:cubicBezTo>
                    <a:pt x="760" y="391"/>
                    <a:pt x="262" y="0"/>
                    <a:pt x="217" y="0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2883;p56">
              <a:extLst>
                <a:ext uri="{FF2B5EF4-FFF2-40B4-BE49-F238E27FC236}">
                  <a16:creationId xmlns:a16="http://schemas.microsoft.com/office/drawing/2014/main" id="{9337406B-1373-1C22-76FD-E13D24D92EF0}"/>
                </a:ext>
              </a:extLst>
            </p:cNvPr>
            <p:cNvSpPr/>
            <p:nvPr/>
          </p:nvSpPr>
          <p:spPr>
            <a:xfrm>
              <a:off x="-3190626" y="3682883"/>
              <a:ext cx="57002" cy="47573"/>
            </a:xfrm>
            <a:custGeom>
              <a:avLst/>
              <a:gdLst/>
              <a:ahLst/>
              <a:cxnLst/>
              <a:rect l="l" t="t" r="r" b="b"/>
              <a:pathLst>
                <a:path w="931" h="777" extrusionOk="0">
                  <a:moveTo>
                    <a:pt x="1" y="1"/>
                  </a:moveTo>
                  <a:lnTo>
                    <a:pt x="153" y="164"/>
                  </a:lnTo>
                  <a:lnTo>
                    <a:pt x="516" y="418"/>
                  </a:lnTo>
                  <a:lnTo>
                    <a:pt x="727" y="704"/>
                  </a:lnTo>
                  <a:cubicBezTo>
                    <a:pt x="767" y="748"/>
                    <a:pt x="813" y="776"/>
                    <a:pt x="868" y="776"/>
                  </a:cubicBezTo>
                  <a:cubicBezTo>
                    <a:pt x="876" y="776"/>
                    <a:pt x="885" y="775"/>
                    <a:pt x="893" y="774"/>
                  </a:cubicBezTo>
                  <a:cubicBezTo>
                    <a:pt x="899" y="771"/>
                    <a:pt x="905" y="768"/>
                    <a:pt x="909" y="764"/>
                  </a:cubicBezTo>
                  <a:lnTo>
                    <a:pt x="931" y="743"/>
                  </a:lnTo>
                  <a:lnTo>
                    <a:pt x="931" y="743"/>
                  </a:lnTo>
                  <a:cubicBezTo>
                    <a:pt x="924" y="746"/>
                    <a:pt x="916" y="748"/>
                    <a:pt x="907" y="748"/>
                  </a:cubicBezTo>
                  <a:cubicBezTo>
                    <a:pt x="805" y="748"/>
                    <a:pt x="589" y="536"/>
                    <a:pt x="543" y="34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2884;p56">
              <a:extLst>
                <a:ext uri="{FF2B5EF4-FFF2-40B4-BE49-F238E27FC236}">
                  <a16:creationId xmlns:a16="http://schemas.microsoft.com/office/drawing/2014/main" id="{CC48917E-51DC-5749-997D-9D1AF5CD420F}"/>
                </a:ext>
              </a:extLst>
            </p:cNvPr>
            <p:cNvSpPr/>
            <p:nvPr/>
          </p:nvSpPr>
          <p:spPr>
            <a:xfrm>
              <a:off x="-3206605" y="3679455"/>
              <a:ext cx="54308" cy="59268"/>
            </a:xfrm>
            <a:custGeom>
              <a:avLst/>
              <a:gdLst/>
              <a:ahLst/>
              <a:cxnLst/>
              <a:rect l="l" t="t" r="r" b="b"/>
              <a:pathLst>
                <a:path w="887" h="968" extrusionOk="0">
                  <a:moveTo>
                    <a:pt x="180" y="0"/>
                  </a:moveTo>
                  <a:cubicBezTo>
                    <a:pt x="155" y="1"/>
                    <a:pt x="81" y="89"/>
                    <a:pt x="36" y="145"/>
                  </a:cubicBezTo>
                  <a:cubicBezTo>
                    <a:pt x="15" y="171"/>
                    <a:pt x="0" y="192"/>
                    <a:pt x="0" y="192"/>
                  </a:cubicBezTo>
                  <a:lnTo>
                    <a:pt x="492" y="573"/>
                  </a:lnTo>
                  <a:lnTo>
                    <a:pt x="670" y="881"/>
                  </a:lnTo>
                  <a:cubicBezTo>
                    <a:pt x="709" y="934"/>
                    <a:pt x="756" y="968"/>
                    <a:pt x="818" y="968"/>
                  </a:cubicBezTo>
                  <a:cubicBezTo>
                    <a:pt x="821" y="968"/>
                    <a:pt x="824" y="968"/>
                    <a:pt x="827" y="967"/>
                  </a:cubicBezTo>
                  <a:cubicBezTo>
                    <a:pt x="848" y="961"/>
                    <a:pt x="864" y="949"/>
                    <a:pt x="873" y="933"/>
                  </a:cubicBezTo>
                  <a:cubicBezTo>
                    <a:pt x="885" y="911"/>
                    <a:pt x="886" y="880"/>
                    <a:pt x="871" y="833"/>
                  </a:cubicBezTo>
                  <a:lnTo>
                    <a:pt x="636" y="395"/>
                  </a:lnTo>
                  <a:cubicBezTo>
                    <a:pt x="636" y="395"/>
                    <a:pt x="220" y="0"/>
                    <a:pt x="180" y="0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2885;p56">
              <a:extLst>
                <a:ext uri="{FF2B5EF4-FFF2-40B4-BE49-F238E27FC236}">
                  <a16:creationId xmlns:a16="http://schemas.microsoft.com/office/drawing/2014/main" id="{5E6DC577-691D-FA45-25B6-C8F9E6D54759}"/>
                </a:ext>
              </a:extLst>
            </p:cNvPr>
            <p:cNvSpPr/>
            <p:nvPr/>
          </p:nvSpPr>
          <p:spPr>
            <a:xfrm>
              <a:off x="-3206605" y="3688332"/>
              <a:ext cx="53451" cy="50390"/>
            </a:xfrm>
            <a:custGeom>
              <a:avLst/>
              <a:gdLst/>
              <a:ahLst/>
              <a:cxnLst/>
              <a:rect l="l" t="t" r="r" b="b"/>
              <a:pathLst>
                <a:path w="873" h="823" extrusionOk="0">
                  <a:moveTo>
                    <a:pt x="36" y="0"/>
                  </a:moveTo>
                  <a:cubicBezTo>
                    <a:pt x="15" y="26"/>
                    <a:pt x="0" y="47"/>
                    <a:pt x="0" y="47"/>
                  </a:cubicBezTo>
                  <a:lnTo>
                    <a:pt x="492" y="428"/>
                  </a:lnTo>
                  <a:lnTo>
                    <a:pt x="670" y="736"/>
                  </a:lnTo>
                  <a:cubicBezTo>
                    <a:pt x="709" y="789"/>
                    <a:pt x="756" y="823"/>
                    <a:pt x="818" y="823"/>
                  </a:cubicBezTo>
                  <a:cubicBezTo>
                    <a:pt x="821" y="823"/>
                    <a:pt x="824" y="823"/>
                    <a:pt x="827" y="822"/>
                  </a:cubicBezTo>
                  <a:cubicBezTo>
                    <a:pt x="848" y="816"/>
                    <a:pt x="864" y="804"/>
                    <a:pt x="873" y="788"/>
                  </a:cubicBezTo>
                  <a:lnTo>
                    <a:pt x="873" y="788"/>
                  </a:lnTo>
                  <a:cubicBezTo>
                    <a:pt x="871" y="788"/>
                    <a:pt x="869" y="788"/>
                    <a:pt x="867" y="788"/>
                  </a:cubicBezTo>
                  <a:cubicBezTo>
                    <a:pt x="770" y="788"/>
                    <a:pt x="578" y="567"/>
                    <a:pt x="532" y="378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2886;p56">
              <a:extLst>
                <a:ext uri="{FF2B5EF4-FFF2-40B4-BE49-F238E27FC236}">
                  <a16:creationId xmlns:a16="http://schemas.microsoft.com/office/drawing/2014/main" id="{1B7110ED-488E-E428-1778-10F57440AAE9}"/>
                </a:ext>
              </a:extLst>
            </p:cNvPr>
            <p:cNvSpPr/>
            <p:nvPr/>
          </p:nvSpPr>
          <p:spPr>
            <a:xfrm>
              <a:off x="-3227850" y="3666843"/>
              <a:ext cx="40961" cy="67227"/>
            </a:xfrm>
            <a:custGeom>
              <a:avLst/>
              <a:gdLst/>
              <a:ahLst/>
              <a:cxnLst/>
              <a:rect l="l" t="t" r="r" b="b"/>
              <a:pathLst>
                <a:path w="669" h="1098" extrusionOk="0">
                  <a:moveTo>
                    <a:pt x="0" y="0"/>
                  </a:moveTo>
                  <a:cubicBezTo>
                    <a:pt x="4" y="25"/>
                    <a:pt x="5" y="51"/>
                    <a:pt x="7" y="77"/>
                  </a:cubicBezTo>
                  <a:cubicBezTo>
                    <a:pt x="17" y="212"/>
                    <a:pt x="16" y="350"/>
                    <a:pt x="76" y="470"/>
                  </a:cubicBezTo>
                  <a:cubicBezTo>
                    <a:pt x="123" y="563"/>
                    <a:pt x="203" y="635"/>
                    <a:pt x="271" y="715"/>
                  </a:cubicBezTo>
                  <a:cubicBezTo>
                    <a:pt x="342" y="799"/>
                    <a:pt x="400" y="892"/>
                    <a:pt x="444" y="992"/>
                  </a:cubicBezTo>
                  <a:cubicBezTo>
                    <a:pt x="461" y="1030"/>
                    <a:pt x="478" y="1073"/>
                    <a:pt x="516" y="1091"/>
                  </a:cubicBezTo>
                  <a:cubicBezTo>
                    <a:pt x="527" y="1096"/>
                    <a:pt x="538" y="1098"/>
                    <a:pt x="549" y="1098"/>
                  </a:cubicBezTo>
                  <a:cubicBezTo>
                    <a:pt x="558" y="1098"/>
                    <a:pt x="568" y="1096"/>
                    <a:pt x="577" y="1094"/>
                  </a:cubicBezTo>
                  <a:cubicBezTo>
                    <a:pt x="605" y="1085"/>
                    <a:pt x="630" y="1064"/>
                    <a:pt x="643" y="1038"/>
                  </a:cubicBezTo>
                  <a:cubicBezTo>
                    <a:pt x="668" y="993"/>
                    <a:pt x="664" y="938"/>
                    <a:pt x="651" y="890"/>
                  </a:cubicBezTo>
                  <a:cubicBezTo>
                    <a:pt x="607" y="729"/>
                    <a:pt x="470" y="603"/>
                    <a:pt x="428" y="444"/>
                  </a:cubicBezTo>
                  <a:cubicBezTo>
                    <a:pt x="424" y="431"/>
                    <a:pt x="422" y="419"/>
                    <a:pt x="419" y="406"/>
                  </a:cubicBezTo>
                  <a:cubicBezTo>
                    <a:pt x="411" y="354"/>
                    <a:pt x="414" y="301"/>
                    <a:pt x="400" y="250"/>
                  </a:cubicBezTo>
                  <a:cubicBezTo>
                    <a:pt x="378" y="170"/>
                    <a:pt x="313" y="106"/>
                    <a:pt x="239" y="68"/>
                  </a:cubicBezTo>
                  <a:cubicBezTo>
                    <a:pt x="183" y="38"/>
                    <a:pt x="121" y="22"/>
                    <a:pt x="58" y="9"/>
                  </a:cubicBezTo>
                  <a:cubicBezTo>
                    <a:pt x="39" y="6"/>
                    <a:pt x="20" y="2"/>
                    <a:pt x="0" y="0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2887;p56">
              <a:extLst>
                <a:ext uri="{FF2B5EF4-FFF2-40B4-BE49-F238E27FC236}">
                  <a16:creationId xmlns:a16="http://schemas.microsoft.com/office/drawing/2014/main" id="{95575927-C7F6-7B51-FF8A-1DCE33153117}"/>
                </a:ext>
              </a:extLst>
            </p:cNvPr>
            <p:cNvSpPr/>
            <p:nvPr/>
          </p:nvSpPr>
          <p:spPr>
            <a:xfrm>
              <a:off x="-3246095" y="3656863"/>
              <a:ext cx="53574" cy="77207"/>
            </a:xfrm>
            <a:custGeom>
              <a:avLst/>
              <a:gdLst/>
              <a:ahLst/>
              <a:cxnLst/>
              <a:rect l="l" t="t" r="r" b="b"/>
              <a:pathLst>
                <a:path w="875" h="1261" extrusionOk="0">
                  <a:moveTo>
                    <a:pt x="0" y="1"/>
                  </a:moveTo>
                  <a:lnTo>
                    <a:pt x="0" y="1"/>
                  </a:lnTo>
                  <a:cubicBezTo>
                    <a:pt x="46" y="35"/>
                    <a:pt x="100" y="63"/>
                    <a:pt x="141" y="94"/>
                  </a:cubicBezTo>
                  <a:lnTo>
                    <a:pt x="305" y="240"/>
                  </a:lnTo>
                  <a:cubicBezTo>
                    <a:pt x="315" y="375"/>
                    <a:pt x="314" y="513"/>
                    <a:pt x="374" y="633"/>
                  </a:cubicBezTo>
                  <a:cubicBezTo>
                    <a:pt x="421" y="726"/>
                    <a:pt x="501" y="798"/>
                    <a:pt x="569" y="878"/>
                  </a:cubicBezTo>
                  <a:cubicBezTo>
                    <a:pt x="640" y="962"/>
                    <a:pt x="698" y="1055"/>
                    <a:pt x="742" y="1155"/>
                  </a:cubicBezTo>
                  <a:cubicBezTo>
                    <a:pt x="759" y="1193"/>
                    <a:pt x="777" y="1236"/>
                    <a:pt x="814" y="1254"/>
                  </a:cubicBezTo>
                  <a:cubicBezTo>
                    <a:pt x="825" y="1259"/>
                    <a:pt x="836" y="1261"/>
                    <a:pt x="847" y="1261"/>
                  </a:cubicBezTo>
                  <a:cubicBezTo>
                    <a:pt x="856" y="1261"/>
                    <a:pt x="866" y="1259"/>
                    <a:pt x="875" y="1257"/>
                  </a:cubicBezTo>
                  <a:cubicBezTo>
                    <a:pt x="851" y="1236"/>
                    <a:pt x="831" y="1210"/>
                    <a:pt x="814" y="1183"/>
                  </a:cubicBezTo>
                  <a:cubicBezTo>
                    <a:pt x="778" y="1124"/>
                    <a:pt x="757" y="1056"/>
                    <a:pt x="722" y="995"/>
                  </a:cubicBezTo>
                  <a:cubicBezTo>
                    <a:pt x="663" y="895"/>
                    <a:pt x="572" y="819"/>
                    <a:pt x="501" y="725"/>
                  </a:cubicBezTo>
                  <a:cubicBezTo>
                    <a:pt x="405" y="598"/>
                    <a:pt x="352" y="439"/>
                    <a:pt x="350" y="279"/>
                  </a:cubicBezTo>
                  <a:cubicBezTo>
                    <a:pt x="349" y="243"/>
                    <a:pt x="351" y="208"/>
                    <a:pt x="356" y="172"/>
                  </a:cubicBezTo>
                  <a:cubicBezTo>
                    <a:pt x="359" y="144"/>
                    <a:pt x="364" y="116"/>
                    <a:pt x="372" y="89"/>
                  </a:cubicBezTo>
                  <a:lnTo>
                    <a:pt x="372" y="89"/>
                  </a:lnTo>
                  <a:cubicBezTo>
                    <a:pt x="348" y="102"/>
                    <a:pt x="272" y="108"/>
                    <a:pt x="249" y="108"/>
                  </a:cubicBezTo>
                  <a:cubicBezTo>
                    <a:pt x="245" y="108"/>
                    <a:pt x="243" y="108"/>
                    <a:pt x="242" y="108"/>
                  </a:cubicBezTo>
                  <a:cubicBezTo>
                    <a:pt x="194" y="74"/>
                    <a:pt x="65" y="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2888;p56">
              <a:extLst>
                <a:ext uri="{FF2B5EF4-FFF2-40B4-BE49-F238E27FC236}">
                  <a16:creationId xmlns:a16="http://schemas.microsoft.com/office/drawing/2014/main" id="{71F1EC5F-6518-D23E-8B73-A53B2E619829}"/>
                </a:ext>
              </a:extLst>
            </p:cNvPr>
            <p:cNvSpPr/>
            <p:nvPr/>
          </p:nvSpPr>
          <p:spPr>
            <a:xfrm>
              <a:off x="-3042769" y="3558416"/>
              <a:ext cx="62390" cy="191824"/>
            </a:xfrm>
            <a:custGeom>
              <a:avLst/>
              <a:gdLst/>
              <a:ahLst/>
              <a:cxnLst/>
              <a:rect l="l" t="t" r="r" b="b"/>
              <a:pathLst>
                <a:path w="1019" h="3133" extrusionOk="0">
                  <a:moveTo>
                    <a:pt x="839" y="1"/>
                  </a:moveTo>
                  <a:lnTo>
                    <a:pt x="1" y="3060"/>
                  </a:lnTo>
                  <a:lnTo>
                    <a:pt x="3" y="3063"/>
                  </a:lnTo>
                  <a:cubicBezTo>
                    <a:pt x="56" y="3109"/>
                    <a:pt x="109" y="3132"/>
                    <a:pt x="154" y="3132"/>
                  </a:cubicBezTo>
                  <a:cubicBezTo>
                    <a:pt x="205" y="3132"/>
                    <a:pt x="246" y="3102"/>
                    <a:pt x="262" y="3042"/>
                  </a:cubicBezTo>
                  <a:lnTo>
                    <a:pt x="988" y="387"/>
                  </a:lnTo>
                  <a:cubicBezTo>
                    <a:pt x="1019" y="276"/>
                    <a:pt x="952" y="103"/>
                    <a:pt x="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2889;p56">
              <a:extLst>
                <a:ext uri="{FF2B5EF4-FFF2-40B4-BE49-F238E27FC236}">
                  <a16:creationId xmlns:a16="http://schemas.microsoft.com/office/drawing/2014/main" id="{D5919A45-F336-2E5C-3593-6F7AE96C3838}"/>
                </a:ext>
              </a:extLst>
            </p:cNvPr>
            <p:cNvSpPr/>
            <p:nvPr/>
          </p:nvSpPr>
          <p:spPr>
            <a:xfrm>
              <a:off x="-3268503" y="3558416"/>
              <a:ext cx="277113" cy="328605"/>
            </a:xfrm>
            <a:custGeom>
              <a:avLst/>
              <a:gdLst/>
              <a:ahLst/>
              <a:cxnLst/>
              <a:rect l="l" t="t" r="r" b="b"/>
              <a:pathLst>
                <a:path w="4526" h="5367" extrusionOk="0">
                  <a:moveTo>
                    <a:pt x="4526" y="1"/>
                  </a:moveTo>
                  <a:lnTo>
                    <a:pt x="636" y="2246"/>
                  </a:lnTo>
                  <a:lnTo>
                    <a:pt x="0" y="5367"/>
                  </a:lnTo>
                  <a:lnTo>
                    <a:pt x="0" y="5367"/>
                  </a:lnTo>
                  <a:lnTo>
                    <a:pt x="3889" y="3121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2890;p56">
              <a:extLst>
                <a:ext uri="{FF2B5EF4-FFF2-40B4-BE49-F238E27FC236}">
                  <a16:creationId xmlns:a16="http://schemas.microsoft.com/office/drawing/2014/main" id="{30BC885F-B07C-CF25-A79A-EABBBF09F0CA}"/>
                </a:ext>
              </a:extLst>
            </p:cNvPr>
            <p:cNvSpPr/>
            <p:nvPr/>
          </p:nvSpPr>
          <p:spPr>
            <a:xfrm>
              <a:off x="-3280993" y="3695985"/>
              <a:ext cx="62390" cy="191824"/>
            </a:xfrm>
            <a:custGeom>
              <a:avLst/>
              <a:gdLst/>
              <a:ahLst/>
              <a:cxnLst/>
              <a:rect l="l" t="t" r="r" b="b"/>
              <a:pathLst>
                <a:path w="1019" h="3133" extrusionOk="0">
                  <a:moveTo>
                    <a:pt x="837" y="0"/>
                  </a:moveTo>
                  <a:lnTo>
                    <a:pt x="0" y="3061"/>
                  </a:lnTo>
                  <a:lnTo>
                    <a:pt x="2" y="3063"/>
                  </a:lnTo>
                  <a:cubicBezTo>
                    <a:pt x="54" y="3110"/>
                    <a:pt x="107" y="3133"/>
                    <a:pt x="152" y="3133"/>
                  </a:cubicBezTo>
                  <a:cubicBezTo>
                    <a:pt x="204" y="3133"/>
                    <a:pt x="245" y="3102"/>
                    <a:pt x="261" y="3042"/>
                  </a:cubicBezTo>
                  <a:lnTo>
                    <a:pt x="987" y="388"/>
                  </a:lnTo>
                  <a:cubicBezTo>
                    <a:pt x="1018" y="275"/>
                    <a:pt x="952" y="103"/>
                    <a:pt x="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2891;p56">
              <a:extLst>
                <a:ext uri="{FF2B5EF4-FFF2-40B4-BE49-F238E27FC236}">
                  <a16:creationId xmlns:a16="http://schemas.microsoft.com/office/drawing/2014/main" id="{F96F36C6-800F-A860-D26D-4551431E0CAD}"/>
                </a:ext>
              </a:extLst>
            </p:cNvPr>
            <p:cNvSpPr/>
            <p:nvPr/>
          </p:nvSpPr>
          <p:spPr>
            <a:xfrm>
              <a:off x="-3130197" y="3706822"/>
              <a:ext cx="29266" cy="32879"/>
            </a:xfrm>
            <a:custGeom>
              <a:avLst/>
              <a:gdLst/>
              <a:ahLst/>
              <a:cxnLst/>
              <a:rect l="l" t="t" r="r" b="b"/>
              <a:pathLst>
                <a:path w="478" h="537" extrusionOk="0">
                  <a:moveTo>
                    <a:pt x="374" y="1"/>
                  </a:moveTo>
                  <a:cubicBezTo>
                    <a:pt x="347" y="1"/>
                    <a:pt x="314" y="10"/>
                    <a:pt x="278" y="30"/>
                  </a:cubicBezTo>
                  <a:cubicBezTo>
                    <a:pt x="155" y="95"/>
                    <a:pt x="38" y="256"/>
                    <a:pt x="17" y="388"/>
                  </a:cubicBezTo>
                  <a:cubicBezTo>
                    <a:pt x="1" y="482"/>
                    <a:pt x="38" y="536"/>
                    <a:pt x="104" y="536"/>
                  </a:cubicBezTo>
                  <a:cubicBezTo>
                    <a:pt x="132" y="536"/>
                    <a:pt x="164" y="527"/>
                    <a:pt x="199" y="508"/>
                  </a:cubicBezTo>
                  <a:cubicBezTo>
                    <a:pt x="323" y="442"/>
                    <a:pt x="440" y="281"/>
                    <a:pt x="462" y="149"/>
                  </a:cubicBezTo>
                  <a:cubicBezTo>
                    <a:pt x="478" y="55"/>
                    <a:pt x="441" y="1"/>
                    <a:pt x="3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2892;p56">
              <a:extLst>
                <a:ext uri="{FF2B5EF4-FFF2-40B4-BE49-F238E27FC236}">
                  <a16:creationId xmlns:a16="http://schemas.microsoft.com/office/drawing/2014/main" id="{7BE35686-7148-8486-36C5-11B1BC9BB24B}"/>
                </a:ext>
              </a:extLst>
            </p:cNvPr>
            <p:cNvSpPr/>
            <p:nvPr/>
          </p:nvSpPr>
          <p:spPr>
            <a:xfrm>
              <a:off x="-3163320" y="3551559"/>
              <a:ext cx="81003" cy="42614"/>
            </a:xfrm>
            <a:custGeom>
              <a:avLst/>
              <a:gdLst/>
              <a:ahLst/>
              <a:cxnLst/>
              <a:rect l="l" t="t" r="r" b="b"/>
              <a:pathLst>
                <a:path w="1323" h="696" extrusionOk="0">
                  <a:moveTo>
                    <a:pt x="662" y="1"/>
                  </a:moveTo>
                  <a:cubicBezTo>
                    <a:pt x="508" y="1"/>
                    <a:pt x="353" y="35"/>
                    <a:pt x="236" y="103"/>
                  </a:cubicBezTo>
                  <a:cubicBezTo>
                    <a:pt x="0" y="238"/>
                    <a:pt x="0" y="459"/>
                    <a:pt x="236" y="594"/>
                  </a:cubicBezTo>
                  <a:cubicBezTo>
                    <a:pt x="353" y="662"/>
                    <a:pt x="508" y="696"/>
                    <a:pt x="662" y="696"/>
                  </a:cubicBezTo>
                  <a:cubicBezTo>
                    <a:pt x="816" y="696"/>
                    <a:pt x="971" y="662"/>
                    <a:pt x="1088" y="594"/>
                  </a:cubicBezTo>
                  <a:cubicBezTo>
                    <a:pt x="1322" y="459"/>
                    <a:pt x="1322" y="238"/>
                    <a:pt x="1088" y="103"/>
                  </a:cubicBezTo>
                  <a:cubicBezTo>
                    <a:pt x="971" y="35"/>
                    <a:pt x="816" y="1"/>
                    <a:pt x="662" y="1"/>
                  </a:cubicBezTo>
                  <a:close/>
                </a:path>
              </a:pathLst>
            </a:custGeom>
            <a:solidFill>
              <a:srgbClr val="E83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2893;p56">
              <a:extLst>
                <a:ext uri="{FF2B5EF4-FFF2-40B4-BE49-F238E27FC236}">
                  <a16:creationId xmlns:a16="http://schemas.microsoft.com/office/drawing/2014/main" id="{4CF3C0ED-A8BF-6CF1-20DA-BC555925501E}"/>
                </a:ext>
              </a:extLst>
            </p:cNvPr>
            <p:cNvSpPr/>
            <p:nvPr/>
          </p:nvSpPr>
          <p:spPr>
            <a:xfrm>
              <a:off x="-3159769" y="3511763"/>
              <a:ext cx="73840" cy="61166"/>
            </a:xfrm>
            <a:custGeom>
              <a:avLst/>
              <a:gdLst/>
              <a:ahLst/>
              <a:cxnLst/>
              <a:rect l="l" t="t" r="r" b="b"/>
              <a:pathLst>
                <a:path w="1206" h="999" extrusionOk="0">
                  <a:moveTo>
                    <a:pt x="1" y="1"/>
                  </a:moveTo>
                  <a:lnTo>
                    <a:pt x="1" y="998"/>
                  </a:lnTo>
                  <a:lnTo>
                    <a:pt x="1206" y="998"/>
                  </a:lnTo>
                  <a:lnTo>
                    <a:pt x="12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2894;p56">
              <a:extLst>
                <a:ext uri="{FF2B5EF4-FFF2-40B4-BE49-F238E27FC236}">
                  <a16:creationId xmlns:a16="http://schemas.microsoft.com/office/drawing/2014/main" id="{B916F44E-D0E5-1745-AE4C-F8F18ED2F429}"/>
                </a:ext>
              </a:extLst>
            </p:cNvPr>
            <p:cNvSpPr/>
            <p:nvPr/>
          </p:nvSpPr>
          <p:spPr>
            <a:xfrm>
              <a:off x="-3163320" y="3491437"/>
              <a:ext cx="81003" cy="41696"/>
            </a:xfrm>
            <a:custGeom>
              <a:avLst/>
              <a:gdLst/>
              <a:ahLst/>
              <a:cxnLst/>
              <a:rect l="l" t="t" r="r" b="b"/>
              <a:pathLst>
                <a:path w="1323" h="681" extrusionOk="0">
                  <a:moveTo>
                    <a:pt x="666" y="0"/>
                  </a:moveTo>
                  <a:cubicBezTo>
                    <a:pt x="519" y="0"/>
                    <a:pt x="371" y="36"/>
                    <a:pt x="250" y="105"/>
                  </a:cubicBezTo>
                  <a:cubicBezTo>
                    <a:pt x="15" y="241"/>
                    <a:pt x="0" y="442"/>
                    <a:pt x="236" y="578"/>
                  </a:cubicBezTo>
                  <a:cubicBezTo>
                    <a:pt x="353" y="646"/>
                    <a:pt x="508" y="680"/>
                    <a:pt x="662" y="680"/>
                  </a:cubicBezTo>
                  <a:cubicBezTo>
                    <a:pt x="816" y="680"/>
                    <a:pt x="971" y="646"/>
                    <a:pt x="1088" y="578"/>
                  </a:cubicBezTo>
                  <a:cubicBezTo>
                    <a:pt x="1322" y="442"/>
                    <a:pt x="1300" y="235"/>
                    <a:pt x="1065" y="100"/>
                  </a:cubicBezTo>
                  <a:cubicBezTo>
                    <a:pt x="949" y="33"/>
                    <a:pt x="808" y="0"/>
                    <a:pt x="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2895;p56">
              <a:extLst>
                <a:ext uri="{FF2B5EF4-FFF2-40B4-BE49-F238E27FC236}">
                  <a16:creationId xmlns:a16="http://schemas.microsoft.com/office/drawing/2014/main" id="{47098D86-2229-2E82-4DE3-621A8BAD90B3}"/>
                </a:ext>
              </a:extLst>
            </p:cNvPr>
            <p:cNvSpPr/>
            <p:nvPr/>
          </p:nvSpPr>
          <p:spPr>
            <a:xfrm>
              <a:off x="-3095483" y="3522967"/>
              <a:ext cx="31960" cy="51308"/>
            </a:xfrm>
            <a:custGeom>
              <a:avLst/>
              <a:gdLst/>
              <a:ahLst/>
              <a:cxnLst/>
              <a:rect l="l" t="t" r="r" b="b"/>
              <a:pathLst>
                <a:path w="522" h="838" extrusionOk="0">
                  <a:moveTo>
                    <a:pt x="266" y="0"/>
                  </a:moveTo>
                  <a:cubicBezTo>
                    <a:pt x="266" y="0"/>
                    <a:pt x="265" y="0"/>
                    <a:pt x="264" y="0"/>
                  </a:cubicBezTo>
                  <a:cubicBezTo>
                    <a:pt x="198" y="2"/>
                    <a:pt x="132" y="42"/>
                    <a:pt x="88" y="106"/>
                  </a:cubicBezTo>
                  <a:cubicBezTo>
                    <a:pt x="51" y="163"/>
                    <a:pt x="20" y="267"/>
                    <a:pt x="11" y="297"/>
                  </a:cubicBezTo>
                  <a:cubicBezTo>
                    <a:pt x="0" y="333"/>
                    <a:pt x="22" y="372"/>
                    <a:pt x="58" y="382"/>
                  </a:cubicBezTo>
                  <a:cubicBezTo>
                    <a:pt x="64" y="383"/>
                    <a:pt x="70" y="384"/>
                    <a:pt x="76" y="384"/>
                  </a:cubicBezTo>
                  <a:cubicBezTo>
                    <a:pt x="106" y="384"/>
                    <a:pt x="134" y="364"/>
                    <a:pt x="142" y="334"/>
                  </a:cubicBezTo>
                  <a:cubicBezTo>
                    <a:pt x="157" y="282"/>
                    <a:pt x="182" y="212"/>
                    <a:pt x="202" y="182"/>
                  </a:cubicBezTo>
                  <a:cubicBezTo>
                    <a:pt x="220" y="155"/>
                    <a:pt x="246" y="137"/>
                    <a:pt x="268" y="136"/>
                  </a:cubicBezTo>
                  <a:cubicBezTo>
                    <a:pt x="290" y="137"/>
                    <a:pt x="366" y="143"/>
                    <a:pt x="373" y="271"/>
                  </a:cubicBezTo>
                  <a:cubicBezTo>
                    <a:pt x="383" y="470"/>
                    <a:pt x="347" y="610"/>
                    <a:pt x="271" y="670"/>
                  </a:cubicBezTo>
                  <a:cubicBezTo>
                    <a:pt x="239" y="695"/>
                    <a:pt x="205" y="702"/>
                    <a:pt x="175" y="702"/>
                  </a:cubicBezTo>
                  <a:cubicBezTo>
                    <a:pt x="150" y="702"/>
                    <a:pt x="128" y="697"/>
                    <a:pt x="112" y="693"/>
                  </a:cubicBezTo>
                  <a:cubicBezTo>
                    <a:pt x="105" y="690"/>
                    <a:pt x="97" y="689"/>
                    <a:pt x="90" y="689"/>
                  </a:cubicBezTo>
                  <a:cubicBezTo>
                    <a:pt x="62" y="689"/>
                    <a:pt x="36" y="708"/>
                    <a:pt x="27" y="737"/>
                  </a:cubicBezTo>
                  <a:cubicBezTo>
                    <a:pt x="16" y="773"/>
                    <a:pt x="36" y="811"/>
                    <a:pt x="71" y="822"/>
                  </a:cubicBezTo>
                  <a:cubicBezTo>
                    <a:pt x="106" y="833"/>
                    <a:pt x="141" y="838"/>
                    <a:pt x="174" y="838"/>
                  </a:cubicBezTo>
                  <a:cubicBezTo>
                    <a:pt x="240" y="838"/>
                    <a:pt x="303" y="818"/>
                    <a:pt x="354" y="778"/>
                  </a:cubicBezTo>
                  <a:cubicBezTo>
                    <a:pt x="470" y="688"/>
                    <a:pt x="522" y="515"/>
                    <a:pt x="509" y="265"/>
                  </a:cubicBezTo>
                  <a:cubicBezTo>
                    <a:pt x="497" y="52"/>
                    <a:pt x="344" y="0"/>
                    <a:pt x="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2896;p56">
              <a:extLst>
                <a:ext uri="{FF2B5EF4-FFF2-40B4-BE49-F238E27FC236}">
                  <a16:creationId xmlns:a16="http://schemas.microsoft.com/office/drawing/2014/main" id="{050CA8AB-556B-6982-404C-F420F5AEC9A8}"/>
                </a:ext>
              </a:extLst>
            </p:cNvPr>
            <p:cNvSpPr/>
            <p:nvPr/>
          </p:nvSpPr>
          <p:spPr>
            <a:xfrm>
              <a:off x="-3163320" y="3490457"/>
              <a:ext cx="81003" cy="42675"/>
            </a:xfrm>
            <a:custGeom>
              <a:avLst/>
              <a:gdLst/>
              <a:ahLst/>
              <a:cxnLst/>
              <a:rect l="l" t="t" r="r" b="b"/>
              <a:pathLst>
                <a:path w="1323" h="697" extrusionOk="0">
                  <a:moveTo>
                    <a:pt x="661" y="58"/>
                  </a:moveTo>
                  <a:cubicBezTo>
                    <a:pt x="812" y="58"/>
                    <a:pt x="953" y="92"/>
                    <a:pt x="1058" y="153"/>
                  </a:cubicBezTo>
                  <a:cubicBezTo>
                    <a:pt x="1153" y="207"/>
                    <a:pt x="1206" y="277"/>
                    <a:pt x="1206" y="349"/>
                  </a:cubicBezTo>
                  <a:cubicBezTo>
                    <a:pt x="1206" y="420"/>
                    <a:pt x="1153" y="491"/>
                    <a:pt x="1058" y="545"/>
                  </a:cubicBezTo>
                  <a:cubicBezTo>
                    <a:pt x="1050" y="549"/>
                    <a:pt x="1041" y="555"/>
                    <a:pt x="1033" y="557"/>
                  </a:cubicBezTo>
                  <a:cubicBezTo>
                    <a:pt x="931" y="611"/>
                    <a:pt x="801" y="639"/>
                    <a:pt x="661" y="639"/>
                  </a:cubicBezTo>
                  <a:cubicBezTo>
                    <a:pt x="523" y="639"/>
                    <a:pt x="392" y="611"/>
                    <a:pt x="290" y="557"/>
                  </a:cubicBezTo>
                  <a:cubicBezTo>
                    <a:pt x="282" y="555"/>
                    <a:pt x="273" y="549"/>
                    <a:pt x="265" y="545"/>
                  </a:cubicBezTo>
                  <a:cubicBezTo>
                    <a:pt x="169" y="491"/>
                    <a:pt x="116" y="420"/>
                    <a:pt x="116" y="349"/>
                  </a:cubicBezTo>
                  <a:cubicBezTo>
                    <a:pt x="116" y="277"/>
                    <a:pt x="169" y="207"/>
                    <a:pt x="265" y="153"/>
                  </a:cubicBezTo>
                  <a:cubicBezTo>
                    <a:pt x="370" y="92"/>
                    <a:pt x="512" y="58"/>
                    <a:pt x="661" y="58"/>
                  </a:cubicBezTo>
                  <a:close/>
                  <a:moveTo>
                    <a:pt x="661" y="1"/>
                  </a:moveTo>
                  <a:cubicBezTo>
                    <a:pt x="507" y="1"/>
                    <a:pt x="353" y="34"/>
                    <a:pt x="236" y="102"/>
                  </a:cubicBezTo>
                  <a:cubicBezTo>
                    <a:pt x="0" y="237"/>
                    <a:pt x="0" y="458"/>
                    <a:pt x="236" y="594"/>
                  </a:cubicBezTo>
                  <a:cubicBezTo>
                    <a:pt x="353" y="663"/>
                    <a:pt x="507" y="697"/>
                    <a:pt x="661" y="697"/>
                  </a:cubicBezTo>
                  <a:cubicBezTo>
                    <a:pt x="816" y="697"/>
                    <a:pt x="970" y="663"/>
                    <a:pt x="1087" y="594"/>
                  </a:cubicBezTo>
                  <a:cubicBezTo>
                    <a:pt x="1322" y="458"/>
                    <a:pt x="1322" y="238"/>
                    <a:pt x="1087" y="102"/>
                  </a:cubicBezTo>
                  <a:cubicBezTo>
                    <a:pt x="970" y="34"/>
                    <a:pt x="816" y="1"/>
                    <a:pt x="6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2897;p56">
              <a:extLst>
                <a:ext uri="{FF2B5EF4-FFF2-40B4-BE49-F238E27FC236}">
                  <a16:creationId xmlns:a16="http://schemas.microsoft.com/office/drawing/2014/main" id="{E909ACAD-08A9-9394-34BE-608B0DB03793}"/>
                </a:ext>
              </a:extLst>
            </p:cNvPr>
            <p:cNvSpPr/>
            <p:nvPr/>
          </p:nvSpPr>
          <p:spPr>
            <a:xfrm>
              <a:off x="-3145626" y="3519171"/>
              <a:ext cx="45614" cy="10409"/>
            </a:xfrm>
            <a:custGeom>
              <a:avLst/>
              <a:gdLst/>
              <a:ahLst/>
              <a:cxnLst/>
              <a:rect l="l" t="t" r="r" b="b"/>
              <a:pathLst>
                <a:path w="745" h="170" extrusionOk="0">
                  <a:moveTo>
                    <a:pt x="372" y="0"/>
                  </a:moveTo>
                  <a:cubicBezTo>
                    <a:pt x="238" y="0"/>
                    <a:pt x="104" y="29"/>
                    <a:pt x="1" y="88"/>
                  </a:cubicBezTo>
                  <a:cubicBezTo>
                    <a:pt x="103" y="142"/>
                    <a:pt x="234" y="169"/>
                    <a:pt x="372" y="169"/>
                  </a:cubicBezTo>
                  <a:cubicBezTo>
                    <a:pt x="512" y="169"/>
                    <a:pt x="642" y="142"/>
                    <a:pt x="744" y="88"/>
                  </a:cubicBezTo>
                  <a:cubicBezTo>
                    <a:pt x="641" y="29"/>
                    <a:pt x="507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2898;p56">
              <a:extLst>
                <a:ext uri="{FF2B5EF4-FFF2-40B4-BE49-F238E27FC236}">
                  <a16:creationId xmlns:a16="http://schemas.microsoft.com/office/drawing/2014/main" id="{545BD89E-A23A-69B0-5130-36E3C1A4082F}"/>
                </a:ext>
              </a:extLst>
            </p:cNvPr>
            <p:cNvSpPr/>
            <p:nvPr/>
          </p:nvSpPr>
          <p:spPr>
            <a:xfrm>
              <a:off x="-3514870" y="3876656"/>
              <a:ext cx="188885" cy="109106"/>
            </a:xfrm>
            <a:custGeom>
              <a:avLst/>
              <a:gdLst/>
              <a:ahLst/>
              <a:cxnLst/>
              <a:rect l="l" t="t" r="r" b="b"/>
              <a:pathLst>
                <a:path w="3085" h="1782" extrusionOk="0">
                  <a:moveTo>
                    <a:pt x="1240" y="1"/>
                  </a:moveTo>
                  <a:lnTo>
                    <a:pt x="199" y="602"/>
                  </a:lnTo>
                  <a:lnTo>
                    <a:pt x="154" y="628"/>
                  </a:lnTo>
                  <a:lnTo>
                    <a:pt x="18" y="707"/>
                  </a:lnTo>
                  <a:lnTo>
                    <a:pt x="1" y="717"/>
                  </a:lnTo>
                  <a:lnTo>
                    <a:pt x="141" y="798"/>
                  </a:lnTo>
                  <a:lnTo>
                    <a:pt x="1845" y="1781"/>
                  </a:lnTo>
                  <a:lnTo>
                    <a:pt x="3085" y="1066"/>
                  </a:lnTo>
                  <a:lnTo>
                    <a:pt x="124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2899;p56">
              <a:extLst>
                <a:ext uri="{FF2B5EF4-FFF2-40B4-BE49-F238E27FC236}">
                  <a16:creationId xmlns:a16="http://schemas.microsoft.com/office/drawing/2014/main" id="{8B7DDC71-9B7E-BF3B-9BF2-481BB3AE4777}"/>
                </a:ext>
              </a:extLst>
            </p:cNvPr>
            <p:cNvSpPr/>
            <p:nvPr/>
          </p:nvSpPr>
          <p:spPr>
            <a:xfrm>
              <a:off x="-3514870" y="3875187"/>
              <a:ext cx="188885" cy="109045"/>
            </a:xfrm>
            <a:custGeom>
              <a:avLst/>
              <a:gdLst/>
              <a:ahLst/>
              <a:cxnLst/>
              <a:rect l="l" t="t" r="r" b="b"/>
              <a:pathLst>
                <a:path w="3085" h="1781" extrusionOk="0">
                  <a:moveTo>
                    <a:pt x="1240" y="0"/>
                  </a:moveTo>
                  <a:lnTo>
                    <a:pt x="1" y="716"/>
                  </a:lnTo>
                  <a:lnTo>
                    <a:pt x="1845" y="1780"/>
                  </a:lnTo>
                  <a:lnTo>
                    <a:pt x="3085" y="1064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2900;p56">
              <a:extLst>
                <a:ext uri="{FF2B5EF4-FFF2-40B4-BE49-F238E27FC236}">
                  <a16:creationId xmlns:a16="http://schemas.microsoft.com/office/drawing/2014/main" id="{F558B64A-DEEF-8D37-0B3B-8520D48A1983}"/>
                </a:ext>
              </a:extLst>
            </p:cNvPr>
            <p:cNvSpPr/>
            <p:nvPr/>
          </p:nvSpPr>
          <p:spPr>
            <a:xfrm>
              <a:off x="-3514870" y="3873717"/>
              <a:ext cx="188885" cy="109106"/>
            </a:xfrm>
            <a:custGeom>
              <a:avLst/>
              <a:gdLst/>
              <a:ahLst/>
              <a:cxnLst/>
              <a:rect l="l" t="t" r="r" b="b"/>
              <a:pathLst>
                <a:path w="3085" h="1782" extrusionOk="0">
                  <a:moveTo>
                    <a:pt x="1240" y="0"/>
                  </a:moveTo>
                  <a:lnTo>
                    <a:pt x="1" y="717"/>
                  </a:lnTo>
                  <a:lnTo>
                    <a:pt x="1845" y="1782"/>
                  </a:lnTo>
                  <a:lnTo>
                    <a:pt x="3085" y="1066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2901;p56">
              <a:extLst>
                <a:ext uri="{FF2B5EF4-FFF2-40B4-BE49-F238E27FC236}">
                  <a16:creationId xmlns:a16="http://schemas.microsoft.com/office/drawing/2014/main" id="{AA01D4DF-187C-8EF1-2115-BC377158AC2B}"/>
                </a:ext>
              </a:extLst>
            </p:cNvPr>
            <p:cNvSpPr/>
            <p:nvPr/>
          </p:nvSpPr>
          <p:spPr>
            <a:xfrm>
              <a:off x="-3514870" y="3872187"/>
              <a:ext cx="188885" cy="109045"/>
            </a:xfrm>
            <a:custGeom>
              <a:avLst/>
              <a:gdLst/>
              <a:ahLst/>
              <a:cxnLst/>
              <a:rect l="l" t="t" r="r" b="b"/>
              <a:pathLst>
                <a:path w="3085" h="1781" extrusionOk="0">
                  <a:moveTo>
                    <a:pt x="1240" y="1"/>
                  </a:moveTo>
                  <a:lnTo>
                    <a:pt x="1" y="717"/>
                  </a:lnTo>
                  <a:lnTo>
                    <a:pt x="1845" y="1781"/>
                  </a:lnTo>
                  <a:lnTo>
                    <a:pt x="3085" y="1065"/>
                  </a:lnTo>
                  <a:lnTo>
                    <a:pt x="1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2902;p56">
              <a:extLst>
                <a:ext uri="{FF2B5EF4-FFF2-40B4-BE49-F238E27FC236}">
                  <a16:creationId xmlns:a16="http://schemas.microsoft.com/office/drawing/2014/main" id="{2AA308D4-01E5-D764-9D32-25AD4169E6AE}"/>
                </a:ext>
              </a:extLst>
            </p:cNvPr>
            <p:cNvSpPr/>
            <p:nvPr/>
          </p:nvSpPr>
          <p:spPr>
            <a:xfrm>
              <a:off x="-3514870" y="3870840"/>
              <a:ext cx="188885" cy="109045"/>
            </a:xfrm>
            <a:custGeom>
              <a:avLst/>
              <a:gdLst/>
              <a:ahLst/>
              <a:cxnLst/>
              <a:rect l="l" t="t" r="r" b="b"/>
              <a:pathLst>
                <a:path w="3085" h="1781" extrusionOk="0">
                  <a:moveTo>
                    <a:pt x="1240" y="0"/>
                  </a:moveTo>
                  <a:lnTo>
                    <a:pt x="1" y="715"/>
                  </a:lnTo>
                  <a:lnTo>
                    <a:pt x="1845" y="1780"/>
                  </a:lnTo>
                  <a:lnTo>
                    <a:pt x="3085" y="1064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2903;p56">
              <a:extLst>
                <a:ext uri="{FF2B5EF4-FFF2-40B4-BE49-F238E27FC236}">
                  <a16:creationId xmlns:a16="http://schemas.microsoft.com/office/drawing/2014/main" id="{239E5DB2-4EA3-4F9B-E5B3-D7D228D991A7}"/>
                </a:ext>
              </a:extLst>
            </p:cNvPr>
            <p:cNvSpPr/>
            <p:nvPr/>
          </p:nvSpPr>
          <p:spPr>
            <a:xfrm>
              <a:off x="-3514870" y="3869248"/>
              <a:ext cx="188885" cy="109106"/>
            </a:xfrm>
            <a:custGeom>
              <a:avLst/>
              <a:gdLst/>
              <a:ahLst/>
              <a:cxnLst/>
              <a:rect l="l" t="t" r="r" b="b"/>
              <a:pathLst>
                <a:path w="3085" h="1782" extrusionOk="0">
                  <a:moveTo>
                    <a:pt x="1240" y="0"/>
                  </a:moveTo>
                  <a:lnTo>
                    <a:pt x="1" y="716"/>
                  </a:lnTo>
                  <a:lnTo>
                    <a:pt x="1845" y="1782"/>
                  </a:lnTo>
                  <a:lnTo>
                    <a:pt x="3085" y="1065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2904;p56">
              <a:extLst>
                <a:ext uri="{FF2B5EF4-FFF2-40B4-BE49-F238E27FC236}">
                  <a16:creationId xmlns:a16="http://schemas.microsoft.com/office/drawing/2014/main" id="{A1E9BC1B-5F5F-8AEA-CF13-00771BEEE9F7}"/>
                </a:ext>
              </a:extLst>
            </p:cNvPr>
            <p:cNvSpPr/>
            <p:nvPr/>
          </p:nvSpPr>
          <p:spPr>
            <a:xfrm>
              <a:off x="-3514870" y="3867840"/>
              <a:ext cx="188885" cy="109106"/>
            </a:xfrm>
            <a:custGeom>
              <a:avLst/>
              <a:gdLst/>
              <a:ahLst/>
              <a:cxnLst/>
              <a:rect l="l" t="t" r="r" b="b"/>
              <a:pathLst>
                <a:path w="3085" h="1782" extrusionOk="0">
                  <a:moveTo>
                    <a:pt x="1240" y="1"/>
                  </a:moveTo>
                  <a:lnTo>
                    <a:pt x="1" y="717"/>
                  </a:lnTo>
                  <a:lnTo>
                    <a:pt x="1845" y="1781"/>
                  </a:lnTo>
                  <a:lnTo>
                    <a:pt x="3085" y="1065"/>
                  </a:lnTo>
                  <a:lnTo>
                    <a:pt x="124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2905;p56">
              <a:extLst>
                <a:ext uri="{FF2B5EF4-FFF2-40B4-BE49-F238E27FC236}">
                  <a16:creationId xmlns:a16="http://schemas.microsoft.com/office/drawing/2014/main" id="{5470BF03-A926-588F-196C-828925F7C275}"/>
                </a:ext>
              </a:extLst>
            </p:cNvPr>
            <p:cNvSpPr/>
            <p:nvPr/>
          </p:nvSpPr>
          <p:spPr>
            <a:xfrm>
              <a:off x="-3514870" y="3866248"/>
              <a:ext cx="188885" cy="109168"/>
            </a:xfrm>
            <a:custGeom>
              <a:avLst/>
              <a:gdLst/>
              <a:ahLst/>
              <a:cxnLst/>
              <a:rect l="l" t="t" r="r" b="b"/>
              <a:pathLst>
                <a:path w="3085" h="1783" extrusionOk="0">
                  <a:moveTo>
                    <a:pt x="1240" y="1"/>
                  </a:moveTo>
                  <a:lnTo>
                    <a:pt x="1" y="717"/>
                  </a:lnTo>
                  <a:lnTo>
                    <a:pt x="1845" y="1782"/>
                  </a:lnTo>
                  <a:lnTo>
                    <a:pt x="3085" y="1066"/>
                  </a:lnTo>
                  <a:lnTo>
                    <a:pt x="1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2906;p56">
              <a:extLst>
                <a:ext uri="{FF2B5EF4-FFF2-40B4-BE49-F238E27FC236}">
                  <a16:creationId xmlns:a16="http://schemas.microsoft.com/office/drawing/2014/main" id="{72FA7A30-41E1-81CE-8499-C5F06EE89C7D}"/>
                </a:ext>
              </a:extLst>
            </p:cNvPr>
            <p:cNvSpPr/>
            <p:nvPr/>
          </p:nvSpPr>
          <p:spPr>
            <a:xfrm>
              <a:off x="-3514870" y="3864901"/>
              <a:ext cx="188885" cy="109045"/>
            </a:xfrm>
            <a:custGeom>
              <a:avLst/>
              <a:gdLst/>
              <a:ahLst/>
              <a:cxnLst/>
              <a:rect l="l" t="t" r="r" b="b"/>
              <a:pathLst>
                <a:path w="3085" h="1781" extrusionOk="0">
                  <a:moveTo>
                    <a:pt x="1240" y="0"/>
                  </a:moveTo>
                  <a:lnTo>
                    <a:pt x="1" y="716"/>
                  </a:lnTo>
                  <a:lnTo>
                    <a:pt x="1845" y="1781"/>
                  </a:lnTo>
                  <a:lnTo>
                    <a:pt x="3085" y="1064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2907;p56">
              <a:extLst>
                <a:ext uri="{FF2B5EF4-FFF2-40B4-BE49-F238E27FC236}">
                  <a16:creationId xmlns:a16="http://schemas.microsoft.com/office/drawing/2014/main" id="{FC8C5D4C-E559-2E53-4B59-9272E1B19A98}"/>
                </a:ext>
              </a:extLst>
            </p:cNvPr>
            <p:cNvSpPr/>
            <p:nvPr/>
          </p:nvSpPr>
          <p:spPr>
            <a:xfrm>
              <a:off x="-3514870" y="3863371"/>
              <a:ext cx="188885" cy="105800"/>
            </a:xfrm>
            <a:custGeom>
              <a:avLst/>
              <a:gdLst/>
              <a:ahLst/>
              <a:cxnLst/>
              <a:rect l="l" t="t" r="r" b="b"/>
              <a:pathLst>
                <a:path w="3085" h="1728" extrusionOk="0">
                  <a:moveTo>
                    <a:pt x="1240" y="1"/>
                  </a:moveTo>
                  <a:lnTo>
                    <a:pt x="1" y="717"/>
                  </a:lnTo>
                  <a:lnTo>
                    <a:pt x="1502" y="1583"/>
                  </a:lnTo>
                  <a:cubicBezTo>
                    <a:pt x="1604" y="1642"/>
                    <a:pt x="1712" y="1688"/>
                    <a:pt x="1826" y="1722"/>
                  </a:cubicBezTo>
                  <a:lnTo>
                    <a:pt x="1845" y="1728"/>
                  </a:lnTo>
                  <a:lnTo>
                    <a:pt x="3085" y="1012"/>
                  </a:lnTo>
                  <a:cubicBezTo>
                    <a:pt x="2964" y="977"/>
                    <a:pt x="2850" y="930"/>
                    <a:pt x="2743" y="868"/>
                  </a:cubicBezTo>
                  <a:lnTo>
                    <a:pt x="1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693" name="Google Shape;2908;p56">
              <a:extLst>
                <a:ext uri="{FF2B5EF4-FFF2-40B4-BE49-F238E27FC236}">
                  <a16:creationId xmlns:a16="http://schemas.microsoft.com/office/drawing/2014/main" id="{BB6B6F72-4850-6413-17D7-D4C81AD7CAD5}"/>
                </a:ext>
              </a:extLst>
            </p:cNvPr>
            <p:cNvSpPr/>
            <p:nvPr/>
          </p:nvSpPr>
          <p:spPr>
            <a:xfrm>
              <a:off x="-3522462" y="3907635"/>
              <a:ext cx="16286" cy="18246"/>
            </a:xfrm>
            <a:custGeom>
              <a:avLst/>
              <a:gdLst/>
              <a:ahLst/>
              <a:cxnLst/>
              <a:rect l="l" t="t" r="r" b="b"/>
              <a:pathLst>
                <a:path w="266" h="298" extrusionOk="0">
                  <a:moveTo>
                    <a:pt x="2" y="0"/>
                  </a:moveTo>
                  <a:cubicBezTo>
                    <a:pt x="2" y="3"/>
                    <a:pt x="1" y="6"/>
                    <a:pt x="1" y="8"/>
                  </a:cubicBezTo>
                  <a:cubicBezTo>
                    <a:pt x="1" y="107"/>
                    <a:pt x="68" y="225"/>
                    <a:pt x="155" y="275"/>
                  </a:cubicBezTo>
                  <a:cubicBezTo>
                    <a:pt x="181" y="290"/>
                    <a:pt x="207" y="298"/>
                    <a:pt x="231" y="298"/>
                  </a:cubicBezTo>
                  <a:cubicBezTo>
                    <a:pt x="243" y="298"/>
                    <a:pt x="255" y="295"/>
                    <a:pt x="265" y="292"/>
                  </a:cubicBezTo>
                  <a:lnTo>
                    <a:pt x="125" y="211"/>
                  </a:lnTo>
                  <a:lnTo>
                    <a:pt x="142" y="201"/>
                  </a:lnTo>
                  <a:cubicBezTo>
                    <a:pt x="92" y="154"/>
                    <a:pt x="55" y="80"/>
                    <a:pt x="51" y="17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2909;p56">
              <a:extLst>
                <a:ext uri="{FF2B5EF4-FFF2-40B4-BE49-F238E27FC236}">
                  <a16:creationId xmlns:a16="http://schemas.microsoft.com/office/drawing/2014/main" id="{D780A37F-22E8-72CD-8191-292032EB5CC1}"/>
                </a:ext>
              </a:extLst>
            </p:cNvPr>
            <p:cNvSpPr/>
            <p:nvPr/>
          </p:nvSpPr>
          <p:spPr>
            <a:xfrm>
              <a:off x="-3522400" y="3900411"/>
              <a:ext cx="16103" cy="7898"/>
            </a:xfrm>
            <a:custGeom>
              <a:avLst/>
              <a:gdLst/>
              <a:ahLst/>
              <a:cxnLst/>
              <a:rect l="l" t="t" r="r" b="b"/>
              <a:pathLst>
                <a:path w="263" h="129" extrusionOk="0">
                  <a:moveTo>
                    <a:pt x="103" y="0"/>
                  </a:moveTo>
                  <a:cubicBezTo>
                    <a:pt x="44" y="0"/>
                    <a:pt x="3" y="48"/>
                    <a:pt x="1" y="118"/>
                  </a:cubicBezTo>
                  <a:cubicBezTo>
                    <a:pt x="1" y="118"/>
                    <a:pt x="32" y="129"/>
                    <a:pt x="45" y="129"/>
                  </a:cubicBezTo>
                  <a:cubicBezTo>
                    <a:pt x="48" y="129"/>
                    <a:pt x="50" y="128"/>
                    <a:pt x="50" y="126"/>
                  </a:cubicBezTo>
                  <a:cubicBezTo>
                    <a:pt x="50" y="79"/>
                    <a:pt x="71" y="51"/>
                    <a:pt x="103" y="51"/>
                  </a:cubicBezTo>
                  <a:cubicBezTo>
                    <a:pt x="119" y="51"/>
                    <a:pt x="136" y="57"/>
                    <a:pt x="154" y="67"/>
                  </a:cubicBezTo>
                  <a:cubicBezTo>
                    <a:pt x="178" y="80"/>
                    <a:pt x="191" y="90"/>
                    <a:pt x="210" y="114"/>
                  </a:cubicBezTo>
                  <a:lnTo>
                    <a:pt x="262" y="98"/>
                  </a:lnTo>
                  <a:cubicBezTo>
                    <a:pt x="239" y="68"/>
                    <a:pt x="210" y="41"/>
                    <a:pt x="179" y="23"/>
                  </a:cubicBezTo>
                  <a:cubicBezTo>
                    <a:pt x="153" y="8"/>
                    <a:pt x="128" y="0"/>
                    <a:pt x="10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2910;p56">
              <a:extLst>
                <a:ext uri="{FF2B5EF4-FFF2-40B4-BE49-F238E27FC236}">
                  <a16:creationId xmlns:a16="http://schemas.microsoft.com/office/drawing/2014/main" id="{43150164-8D49-8D31-1306-87E0E0F22F75}"/>
                </a:ext>
              </a:extLst>
            </p:cNvPr>
            <p:cNvSpPr/>
            <p:nvPr/>
          </p:nvSpPr>
          <p:spPr>
            <a:xfrm>
              <a:off x="-3510094" y="3905737"/>
              <a:ext cx="4041" cy="2143"/>
            </a:xfrm>
            <a:custGeom>
              <a:avLst/>
              <a:gdLst/>
              <a:ahLst/>
              <a:cxnLst/>
              <a:rect l="l" t="t" r="r" b="b"/>
              <a:pathLst>
                <a:path w="66" h="35" extrusionOk="0">
                  <a:moveTo>
                    <a:pt x="34" y="0"/>
                  </a:moveTo>
                  <a:cubicBezTo>
                    <a:pt x="26" y="0"/>
                    <a:pt x="18" y="2"/>
                    <a:pt x="13" y="6"/>
                  </a:cubicBezTo>
                  <a:cubicBezTo>
                    <a:pt x="0" y="11"/>
                    <a:pt x="0" y="22"/>
                    <a:pt x="13" y="29"/>
                  </a:cubicBezTo>
                  <a:cubicBezTo>
                    <a:pt x="18" y="33"/>
                    <a:pt x="26" y="34"/>
                    <a:pt x="34" y="34"/>
                  </a:cubicBezTo>
                  <a:cubicBezTo>
                    <a:pt x="41" y="34"/>
                    <a:pt x="49" y="33"/>
                    <a:pt x="54" y="29"/>
                  </a:cubicBezTo>
                  <a:cubicBezTo>
                    <a:pt x="66" y="22"/>
                    <a:pt x="66" y="11"/>
                    <a:pt x="54" y="6"/>
                  </a:cubicBezTo>
                  <a:cubicBezTo>
                    <a:pt x="49" y="2"/>
                    <a:pt x="41" y="0"/>
                    <a:pt x="3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2911;p56">
              <a:extLst>
                <a:ext uri="{FF2B5EF4-FFF2-40B4-BE49-F238E27FC236}">
                  <a16:creationId xmlns:a16="http://schemas.microsoft.com/office/drawing/2014/main" id="{05165DE0-4ABE-2DC7-FE9E-3B8E11C7C382}"/>
                </a:ext>
              </a:extLst>
            </p:cNvPr>
            <p:cNvSpPr/>
            <p:nvPr/>
          </p:nvSpPr>
          <p:spPr>
            <a:xfrm>
              <a:off x="-3522400" y="3900411"/>
              <a:ext cx="16286" cy="7898"/>
            </a:xfrm>
            <a:custGeom>
              <a:avLst/>
              <a:gdLst/>
              <a:ahLst/>
              <a:cxnLst/>
              <a:rect l="l" t="t" r="r" b="b"/>
              <a:pathLst>
                <a:path w="266" h="129" extrusionOk="0">
                  <a:moveTo>
                    <a:pt x="103" y="0"/>
                  </a:moveTo>
                  <a:cubicBezTo>
                    <a:pt x="44" y="0"/>
                    <a:pt x="3" y="48"/>
                    <a:pt x="1" y="118"/>
                  </a:cubicBezTo>
                  <a:cubicBezTo>
                    <a:pt x="1" y="118"/>
                    <a:pt x="32" y="129"/>
                    <a:pt x="45" y="129"/>
                  </a:cubicBezTo>
                  <a:cubicBezTo>
                    <a:pt x="48" y="129"/>
                    <a:pt x="50" y="128"/>
                    <a:pt x="50" y="126"/>
                  </a:cubicBezTo>
                  <a:cubicBezTo>
                    <a:pt x="50" y="79"/>
                    <a:pt x="71" y="51"/>
                    <a:pt x="103" y="51"/>
                  </a:cubicBezTo>
                  <a:cubicBezTo>
                    <a:pt x="119" y="51"/>
                    <a:pt x="136" y="55"/>
                    <a:pt x="154" y="67"/>
                  </a:cubicBezTo>
                  <a:cubicBezTo>
                    <a:pt x="177" y="79"/>
                    <a:pt x="190" y="89"/>
                    <a:pt x="214" y="116"/>
                  </a:cubicBezTo>
                  <a:cubicBezTo>
                    <a:pt x="219" y="120"/>
                    <a:pt x="227" y="121"/>
                    <a:pt x="235" y="121"/>
                  </a:cubicBezTo>
                  <a:cubicBezTo>
                    <a:pt x="242" y="121"/>
                    <a:pt x="250" y="120"/>
                    <a:pt x="255" y="116"/>
                  </a:cubicBezTo>
                  <a:cubicBezTo>
                    <a:pt x="264" y="112"/>
                    <a:pt x="266" y="105"/>
                    <a:pt x="262" y="97"/>
                  </a:cubicBezTo>
                  <a:cubicBezTo>
                    <a:pt x="239" y="67"/>
                    <a:pt x="210" y="41"/>
                    <a:pt x="180" y="23"/>
                  </a:cubicBezTo>
                  <a:cubicBezTo>
                    <a:pt x="153" y="8"/>
                    <a:pt x="128" y="0"/>
                    <a:pt x="10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2912;p56">
              <a:extLst>
                <a:ext uri="{FF2B5EF4-FFF2-40B4-BE49-F238E27FC236}">
                  <a16:creationId xmlns:a16="http://schemas.microsoft.com/office/drawing/2014/main" id="{5578369E-99D5-87E9-6BFC-B89EAB709E7D}"/>
                </a:ext>
              </a:extLst>
            </p:cNvPr>
            <p:cNvSpPr/>
            <p:nvPr/>
          </p:nvSpPr>
          <p:spPr>
            <a:xfrm>
              <a:off x="-3513768" y="3895513"/>
              <a:ext cx="16348" cy="7898"/>
            </a:xfrm>
            <a:custGeom>
              <a:avLst/>
              <a:gdLst/>
              <a:ahLst/>
              <a:cxnLst/>
              <a:rect l="l" t="t" r="r" b="b"/>
              <a:pathLst>
                <a:path w="267" h="129" extrusionOk="0">
                  <a:moveTo>
                    <a:pt x="104" y="0"/>
                  </a:moveTo>
                  <a:cubicBezTo>
                    <a:pt x="45" y="0"/>
                    <a:pt x="4" y="46"/>
                    <a:pt x="1" y="119"/>
                  </a:cubicBezTo>
                  <a:cubicBezTo>
                    <a:pt x="1" y="119"/>
                    <a:pt x="31" y="128"/>
                    <a:pt x="45" y="128"/>
                  </a:cubicBezTo>
                  <a:cubicBezTo>
                    <a:pt x="49" y="128"/>
                    <a:pt x="51" y="127"/>
                    <a:pt x="51" y="125"/>
                  </a:cubicBezTo>
                  <a:cubicBezTo>
                    <a:pt x="51" y="78"/>
                    <a:pt x="70" y="50"/>
                    <a:pt x="104" y="50"/>
                  </a:cubicBezTo>
                  <a:cubicBezTo>
                    <a:pt x="119" y="50"/>
                    <a:pt x="137" y="55"/>
                    <a:pt x="155" y="66"/>
                  </a:cubicBezTo>
                  <a:cubicBezTo>
                    <a:pt x="176" y="78"/>
                    <a:pt x="190" y="88"/>
                    <a:pt x="214" y="116"/>
                  </a:cubicBezTo>
                  <a:cubicBezTo>
                    <a:pt x="220" y="120"/>
                    <a:pt x="227" y="121"/>
                    <a:pt x="235" y="121"/>
                  </a:cubicBezTo>
                  <a:cubicBezTo>
                    <a:pt x="243" y="121"/>
                    <a:pt x="250" y="120"/>
                    <a:pt x="256" y="116"/>
                  </a:cubicBezTo>
                  <a:cubicBezTo>
                    <a:pt x="264" y="111"/>
                    <a:pt x="266" y="104"/>
                    <a:pt x="262" y="97"/>
                  </a:cubicBezTo>
                  <a:cubicBezTo>
                    <a:pt x="238" y="67"/>
                    <a:pt x="210" y="40"/>
                    <a:pt x="180" y="23"/>
                  </a:cubicBezTo>
                  <a:cubicBezTo>
                    <a:pt x="154" y="7"/>
                    <a:pt x="128" y="0"/>
                    <a:pt x="10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2913;p56">
              <a:extLst>
                <a:ext uri="{FF2B5EF4-FFF2-40B4-BE49-F238E27FC236}">
                  <a16:creationId xmlns:a16="http://schemas.microsoft.com/office/drawing/2014/main" id="{389FFAAC-7B05-2638-15B9-F48A518C9E3F}"/>
                </a:ext>
              </a:extLst>
            </p:cNvPr>
            <p:cNvSpPr/>
            <p:nvPr/>
          </p:nvSpPr>
          <p:spPr>
            <a:xfrm>
              <a:off x="-3505135" y="3890554"/>
              <a:ext cx="16286" cy="7898"/>
            </a:xfrm>
            <a:custGeom>
              <a:avLst/>
              <a:gdLst/>
              <a:ahLst/>
              <a:cxnLst/>
              <a:rect l="l" t="t" r="r" b="b"/>
              <a:pathLst>
                <a:path w="266" h="129" extrusionOk="0">
                  <a:moveTo>
                    <a:pt x="103" y="0"/>
                  </a:moveTo>
                  <a:cubicBezTo>
                    <a:pt x="43" y="0"/>
                    <a:pt x="3" y="46"/>
                    <a:pt x="0" y="118"/>
                  </a:cubicBezTo>
                  <a:cubicBezTo>
                    <a:pt x="0" y="118"/>
                    <a:pt x="30" y="128"/>
                    <a:pt x="43" y="128"/>
                  </a:cubicBezTo>
                  <a:cubicBezTo>
                    <a:pt x="47" y="128"/>
                    <a:pt x="50" y="128"/>
                    <a:pt x="50" y="125"/>
                  </a:cubicBezTo>
                  <a:cubicBezTo>
                    <a:pt x="49" y="78"/>
                    <a:pt x="70" y="50"/>
                    <a:pt x="103" y="50"/>
                  </a:cubicBezTo>
                  <a:cubicBezTo>
                    <a:pt x="118" y="50"/>
                    <a:pt x="136" y="55"/>
                    <a:pt x="154" y="66"/>
                  </a:cubicBezTo>
                  <a:cubicBezTo>
                    <a:pt x="175" y="78"/>
                    <a:pt x="185" y="93"/>
                    <a:pt x="212" y="116"/>
                  </a:cubicBezTo>
                  <a:cubicBezTo>
                    <a:pt x="217" y="120"/>
                    <a:pt x="224" y="121"/>
                    <a:pt x="232" y="121"/>
                  </a:cubicBezTo>
                  <a:cubicBezTo>
                    <a:pt x="240" y="121"/>
                    <a:pt x="249" y="119"/>
                    <a:pt x="255" y="116"/>
                  </a:cubicBezTo>
                  <a:cubicBezTo>
                    <a:pt x="263" y="111"/>
                    <a:pt x="265" y="104"/>
                    <a:pt x="262" y="97"/>
                  </a:cubicBezTo>
                  <a:cubicBezTo>
                    <a:pt x="239" y="64"/>
                    <a:pt x="210" y="40"/>
                    <a:pt x="178" y="23"/>
                  </a:cubicBezTo>
                  <a:cubicBezTo>
                    <a:pt x="152" y="7"/>
                    <a:pt x="128" y="0"/>
                    <a:pt x="10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2914;p56">
              <a:extLst>
                <a:ext uri="{FF2B5EF4-FFF2-40B4-BE49-F238E27FC236}">
                  <a16:creationId xmlns:a16="http://schemas.microsoft.com/office/drawing/2014/main" id="{AC9E5964-1B4D-7F07-4F91-CF2C5555078B}"/>
                </a:ext>
              </a:extLst>
            </p:cNvPr>
            <p:cNvSpPr/>
            <p:nvPr/>
          </p:nvSpPr>
          <p:spPr>
            <a:xfrm>
              <a:off x="-3496564" y="3885595"/>
              <a:ext cx="16286" cy="7898"/>
            </a:xfrm>
            <a:custGeom>
              <a:avLst/>
              <a:gdLst/>
              <a:ahLst/>
              <a:cxnLst/>
              <a:rect l="l" t="t" r="r" b="b"/>
              <a:pathLst>
                <a:path w="266" h="129" extrusionOk="0">
                  <a:moveTo>
                    <a:pt x="104" y="0"/>
                  </a:moveTo>
                  <a:cubicBezTo>
                    <a:pt x="44" y="0"/>
                    <a:pt x="3" y="47"/>
                    <a:pt x="0" y="118"/>
                  </a:cubicBezTo>
                  <a:cubicBezTo>
                    <a:pt x="0" y="118"/>
                    <a:pt x="32" y="129"/>
                    <a:pt x="44" y="129"/>
                  </a:cubicBezTo>
                  <a:cubicBezTo>
                    <a:pt x="48" y="129"/>
                    <a:pt x="50" y="128"/>
                    <a:pt x="50" y="126"/>
                  </a:cubicBezTo>
                  <a:cubicBezTo>
                    <a:pt x="48" y="78"/>
                    <a:pt x="70" y="50"/>
                    <a:pt x="103" y="50"/>
                  </a:cubicBezTo>
                  <a:cubicBezTo>
                    <a:pt x="118" y="50"/>
                    <a:pt x="135" y="55"/>
                    <a:pt x="153" y="65"/>
                  </a:cubicBezTo>
                  <a:cubicBezTo>
                    <a:pt x="176" y="78"/>
                    <a:pt x="185" y="92"/>
                    <a:pt x="213" y="116"/>
                  </a:cubicBezTo>
                  <a:cubicBezTo>
                    <a:pt x="218" y="120"/>
                    <a:pt x="225" y="122"/>
                    <a:pt x="232" y="122"/>
                  </a:cubicBezTo>
                  <a:cubicBezTo>
                    <a:pt x="240" y="122"/>
                    <a:pt x="249" y="120"/>
                    <a:pt x="255" y="116"/>
                  </a:cubicBezTo>
                  <a:cubicBezTo>
                    <a:pt x="264" y="110"/>
                    <a:pt x="266" y="104"/>
                    <a:pt x="261" y="97"/>
                  </a:cubicBezTo>
                  <a:cubicBezTo>
                    <a:pt x="240" y="64"/>
                    <a:pt x="210" y="40"/>
                    <a:pt x="179" y="23"/>
                  </a:cubicBezTo>
                  <a:cubicBezTo>
                    <a:pt x="153" y="7"/>
                    <a:pt x="127" y="0"/>
                    <a:pt x="10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2915;p56">
              <a:extLst>
                <a:ext uri="{FF2B5EF4-FFF2-40B4-BE49-F238E27FC236}">
                  <a16:creationId xmlns:a16="http://schemas.microsoft.com/office/drawing/2014/main" id="{380EE123-4EE7-279B-87F0-C1333FA76E91}"/>
                </a:ext>
              </a:extLst>
            </p:cNvPr>
            <p:cNvSpPr/>
            <p:nvPr/>
          </p:nvSpPr>
          <p:spPr>
            <a:xfrm>
              <a:off x="-3487992" y="3880636"/>
              <a:ext cx="16286" cy="7898"/>
            </a:xfrm>
            <a:custGeom>
              <a:avLst/>
              <a:gdLst/>
              <a:ahLst/>
              <a:cxnLst/>
              <a:rect l="l" t="t" r="r" b="b"/>
              <a:pathLst>
                <a:path w="266" h="129" extrusionOk="0">
                  <a:moveTo>
                    <a:pt x="103" y="0"/>
                  </a:moveTo>
                  <a:cubicBezTo>
                    <a:pt x="44" y="0"/>
                    <a:pt x="3" y="47"/>
                    <a:pt x="1" y="118"/>
                  </a:cubicBezTo>
                  <a:cubicBezTo>
                    <a:pt x="1" y="118"/>
                    <a:pt x="32" y="129"/>
                    <a:pt x="45" y="129"/>
                  </a:cubicBezTo>
                  <a:cubicBezTo>
                    <a:pt x="48" y="129"/>
                    <a:pt x="50" y="128"/>
                    <a:pt x="50" y="126"/>
                  </a:cubicBezTo>
                  <a:cubicBezTo>
                    <a:pt x="49" y="78"/>
                    <a:pt x="70" y="50"/>
                    <a:pt x="103" y="50"/>
                  </a:cubicBezTo>
                  <a:cubicBezTo>
                    <a:pt x="118" y="50"/>
                    <a:pt x="136" y="55"/>
                    <a:pt x="154" y="65"/>
                  </a:cubicBezTo>
                  <a:cubicBezTo>
                    <a:pt x="175" y="79"/>
                    <a:pt x="186" y="92"/>
                    <a:pt x="213" y="116"/>
                  </a:cubicBezTo>
                  <a:cubicBezTo>
                    <a:pt x="218" y="120"/>
                    <a:pt x="225" y="122"/>
                    <a:pt x="233" y="122"/>
                  </a:cubicBezTo>
                  <a:cubicBezTo>
                    <a:pt x="241" y="122"/>
                    <a:pt x="249" y="120"/>
                    <a:pt x="255" y="116"/>
                  </a:cubicBezTo>
                  <a:cubicBezTo>
                    <a:pt x="263" y="110"/>
                    <a:pt x="265" y="104"/>
                    <a:pt x="261" y="97"/>
                  </a:cubicBezTo>
                  <a:cubicBezTo>
                    <a:pt x="240" y="64"/>
                    <a:pt x="209" y="39"/>
                    <a:pt x="179" y="23"/>
                  </a:cubicBezTo>
                  <a:cubicBezTo>
                    <a:pt x="153" y="7"/>
                    <a:pt x="128" y="0"/>
                    <a:pt x="10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2916;p56">
              <a:extLst>
                <a:ext uri="{FF2B5EF4-FFF2-40B4-BE49-F238E27FC236}">
                  <a16:creationId xmlns:a16="http://schemas.microsoft.com/office/drawing/2014/main" id="{BA3E22F0-1A07-116A-BFD0-EF3492FFF2B6}"/>
                </a:ext>
              </a:extLst>
            </p:cNvPr>
            <p:cNvSpPr/>
            <p:nvPr/>
          </p:nvSpPr>
          <p:spPr>
            <a:xfrm>
              <a:off x="-3479421" y="3875615"/>
              <a:ext cx="16348" cy="7959"/>
            </a:xfrm>
            <a:custGeom>
              <a:avLst/>
              <a:gdLst/>
              <a:ahLst/>
              <a:cxnLst/>
              <a:rect l="l" t="t" r="r" b="b"/>
              <a:pathLst>
                <a:path w="267" h="130" extrusionOk="0">
                  <a:moveTo>
                    <a:pt x="103" y="1"/>
                  </a:moveTo>
                  <a:cubicBezTo>
                    <a:pt x="43" y="1"/>
                    <a:pt x="4" y="48"/>
                    <a:pt x="0" y="119"/>
                  </a:cubicBezTo>
                  <a:cubicBezTo>
                    <a:pt x="0" y="119"/>
                    <a:pt x="31" y="130"/>
                    <a:pt x="44" y="130"/>
                  </a:cubicBezTo>
                  <a:cubicBezTo>
                    <a:pt x="48" y="130"/>
                    <a:pt x="50" y="129"/>
                    <a:pt x="50" y="127"/>
                  </a:cubicBezTo>
                  <a:cubicBezTo>
                    <a:pt x="49" y="80"/>
                    <a:pt x="70" y="52"/>
                    <a:pt x="103" y="52"/>
                  </a:cubicBezTo>
                  <a:cubicBezTo>
                    <a:pt x="119" y="52"/>
                    <a:pt x="136" y="56"/>
                    <a:pt x="154" y="67"/>
                  </a:cubicBezTo>
                  <a:cubicBezTo>
                    <a:pt x="175" y="80"/>
                    <a:pt x="185" y="94"/>
                    <a:pt x="213" y="117"/>
                  </a:cubicBezTo>
                  <a:cubicBezTo>
                    <a:pt x="218" y="121"/>
                    <a:pt x="225" y="122"/>
                    <a:pt x="233" y="122"/>
                  </a:cubicBezTo>
                  <a:cubicBezTo>
                    <a:pt x="241" y="122"/>
                    <a:pt x="249" y="120"/>
                    <a:pt x="255" y="117"/>
                  </a:cubicBezTo>
                  <a:cubicBezTo>
                    <a:pt x="264" y="111"/>
                    <a:pt x="266" y="105"/>
                    <a:pt x="262" y="98"/>
                  </a:cubicBezTo>
                  <a:cubicBezTo>
                    <a:pt x="240" y="66"/>
                    <a:pt x="210" y="42"/>
                    <a:pt x="180" y="23"/>
                  </a:cubicBezTo>
                  <a:cubicBezTo>
                    <a:pt x="154" y="9"/>
                    <a:pt x="128" y="1"/>
                    <a:pt x="10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2917;p56">
              <a:extLst>
                <a:ext uri="{FF2B5EF4-FFF2-40B4-BE49-F238E27FC236}">
                  <a16:creationId xmlns:a16="http://schemas.microsoft.com/office/drawing/2014/main" id="{1DBC62C7-3E05-057D-CE04-91C5044C9B20}"/>
                </a:ext>
              </a:extLst>
            </p:cNvPr>
            <p:cNvSpPr/>
            <p:nvPr/>
          </p:nvSpPr>
          <p:spPr>
            <a:xfrm>
              <a:off x="-3470788" y="3870656"/>
              <a:ext cx="16225" cy="7959"/>
            </a:xfrm>
            <a:custGeom>
              <a:avLst/>
              <a:gdLst/>
              <a:ahLst/>
              <a:cxnLst/>
              <a:rect l="l" t="t" r="r" b="b"/>
              <a:pathLst>
                <a:path w="265" h="130" extrusionOk="0">
                  <a:moveTo>
                    <a:pt x="103" y="1"/>
                  </a:moveTo>
                  <a:cubicBezTo>
                    <a:pt x="43" y="1"/>
                    <a:pt x="2" y="48"/>
                    <a:pt x="0" y="119"/>
                  </a:cubicBezTo>
                  <a:cubicBezTo>
                    <a:pt x="0" y="119"/>
                    <a:pt x="31" y="130"/>
                    <a:pt x="44" y="130"/>
                  </a:cubicBezTo>
                  <a:cubicBezTo>
                    <a:pt x="48" y="130"/>
                    <a:pt x="50" y="129"/>
                    <a:pt x="50" y="127"/>
                  </a:cubicBezTo>
                  <a:cubicBezTo>
                    <a:pt x="49" y="80"/>
                    <a:pt x="69" y="52"/>
                    <a:pt x="103" y="52"/>
                  </a:cubicBezTo>
                  <a:cubicBezTo>
                    <a:pt x="117" y="52"/>
                    <a:pt x="135" y="56"/>
                    <a:pt x="153" y="67"/>
                  </a:cubicBezTo>
                  <a:cubicBezTo>
                    <a:pt x="175" y="80"/>
                    <a:pt x="184" y="94"/>
                    <a:pt x="212" y="117"/>
                  </a:cubicBezTo>
                  <a:cubicBezTo>
                    <a:pt x="217" y="121"/>
                    <a:pt x="224" y="123"/>
                    <a:pt x="231" y="123"/>
                  </a:cubicBezTo>
                  <a:cubicBezTo>
                    <a:pt x="240" y="123"/>
                    <a:pt x="248" y="120"/>
                    <a:pt x="255" y="117"/>
                  </a:cubicBezTo>
                  <a:cubicBezTo>
                    <a:pt x="263" y="112"/>
                    <a:pt x="265" y="104"/>
                    <a:pt x="260" y="98"/>
                  </a:cubicBezTo>
                  <a:cubicBezTo>
                    <a:pt x="239" y="66"/>
                    <a:pt x="209" y="41"/>
                    <a:pt x="178" y="23"/>
                  </a:cubicBezTo>
                  <a:cubicBezTo>
                    <a:pt x="152" y="9"/>
                    <a:pt x="126" y="1"/>
                    <a:pt x="10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2918;p56">
              <a:extLst>
                <a:ext uri="{FF2B5EF4-FFF2-40B4-BE49-F238E27FC236}">
                  <a16:creationId xmlns:a16="http://schemas.microsoft.com/office/drawing/2014/main" id="{5300BAC1-1467-8EE7-80D8-010DD8ABF106}"/>
                </a:ext>
              </a:extLst>
            </p:cNvPr>
            <p:cNvSpPr/>
            <p:nvPr/>
          </p:nvSpPr>
          <p:spPr>
            <a:xfrm>
              <a:off x="-3462278" y="3865697"/>
              <a:ext cx="16348" cy="7959"/>
            </a:xfrm>
            <a:custGeom>
              <a:avLst/>
              <a:gdLst/>
              <a:ahLst/>
              <a:cxnLst/>
              <a:rect l="l" t="t" r="r" b="b"/>
              <a:pathLst>
                <a:path w="267" h="130" extrusionOk="0">
                  <a:moveTo>
                    <a:pt x="103" y="1"/>
                  </a:moveTo>
                  <a:cubicBezTo>
                    <a:pt x="44" y="1"/>
                    <a:pt x="3" y="48"/>
                    <a:pt x="1" y="119"/>
                  </a:cubicBezTo>
                  <a:cubicBezTo>
                    <a:pt x="1" y="119"/>
                    <a:pt x="32" y="130"/>
                    <a:pt x="45" y="130"/>
                  </a:cubicBezTo>
                  <a:cubicBezTo>
                    <a:pt x="48" y="130"/>
                    <a:pt x="50" y="129"/>
                    <a:pt x="50" y="127"/>
                  </a:cubicBezTo>
                  <a:cubicBezTo>
                    <a:pt x="49" y="80"/>
                    <a:pt x="71" y="51"/>
                    <a:pt x="103" y="51"/>
                  </a:cubicBezTo>
                  <a:cubicBezTo>
                    <a:pt x="119" y="51"/>
                    <a:pt x="136" y="56"/>
                    <a:pt x="154" y="67"/>
                  </a:cubicBezTo>
                  <a:cubicBezTo>
                    <a:pt x="175" y="80"/>
                    <a:pt x="186" y="94"/>
                    <a:pt x="214" y="117"/>
                  </a:cubicBezTo>
                  <a:cubicBezTo>
                    <a:pt x="218" y="121"/>
                    <a:pt x="225" y="123"/>
                    <a:pt x="232" y="123"/>
                  </a:cubicBezTo>
                  <a:cubicBezTo>
                    <a:pt x="241" y="123"/>
                    <a:pt x="249" y="120"/>
                    <a:pt x="255" y="117"/>
                  </a:cubicBezTo>
                  <a:cubicBezTo>
                    <a:pt x="263" y="112"/>
                    <a:pt x="267" y="104"/>
                    <a:pt x="262" y="98"/>
                  </a:cubicBezTo>
                  <a:cubicBezTo>
                    <a:pt x="241" y="66"/>
                    <a:pt x="210" y="41"/>
                    <a:pt x="180" y="23"/>
                  </a:cubicBezTo>
                  <a:cubicBezTo>
                    <a:pt x="153" y="9"/>
                    <a:pt x="128" y="1"/>
                    <a:pt x="10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2919;p56">
              <a:extLst>
                <a:ext uri="{FF2B5EF4-FFF2-40B4-BE49-F238E27FC236}">
                  <a16:creationId xmlns:a16="http://schemas.microsoft.com/office/drawing/2014/main" id="{7E912792-1874-D3AE-7C8B-0EACD7EAFE79}"/>
                </a:ext>
              </a:extLst>
            </p:cNvPr>
            <p:cNvSpPr/>
            <p:nvPr/>
          </p:nvSpPr>
          <p:spPr>
            <a:xfrm>
              <a:off x="-3453707" y="3860738"/>
              <a:ext cx="16348" cy="7959"/>
            </a:xfrm>
            <a:custGeom>
              <a:avLst/>
              <a:gdLst/>
              <a:ahLst/>
              <a:cxnLst/>
              <a:rect l="l" t="t" r="r" b="b"/>
              <a:pathLst>
                <a:path w="267" h="130" extrusionOk="0">
                  <a:moveTo>
                    <a:pt x="104" y="1"/>
                  </a:moveTo>
                  <a:cubicBezTo>
                    <a:pt x="44" y="1"/>
                    <a:pt x="4" y="48"/>
                    <a:pt x="0" y="119"/>
                  </a:cubicBezTo>
                  <a:cubicBezTo>
                    <a:pt x="0" y="119"/>
                    <a:pt x="32" y="129"/>
                    <a:pt x="45" y="129"/>
                  </a:cubicBezTo>
                  <a:cubicBezTo>
                    <a:pt x="48" y="129"/>
                    <a:pt x="50" y="129"/>
                    <a:pt x="50" y="127"/>
                  </a:cubicBezTo>
                  <a:cubicBezTo>
                    <a:pt x="50" y="80"/>
                    <a:pt x="70" y="51"/>
                    <a:pt x="104" y="51"/>
                  </a:cubicBezTo>
                  <a:cubicBezTo>
                    <a:pt x="119" y="51"/>
                    <a:pt x="136" y="57"/>
                    <a:pt x="155" y="67"/>
                  </a:cubicBezTo>
                  <a:cubicBezTo>
                    <a:pt x="176" y="80"/>
                    <a:pt x="190" y="90"/>
                    <a:pt x="213" y="117"/>
                  </a:cubicBezTo>
                  <a:cubicBezTo>
                    <a:pt x="219" y="120"/>
                    <a:pt x="227" y="122"/>
                    <a:pt x="234" y="122"/>
                  </a:cubicBezTo>
                  <a:cubicBezTo>
                    <a:pt x="242" y="122"/>
                    <a:pt x="249" y="120"/>
                    <a:pt x="255" y="117"/>
                  </a:cubicBezTo>
                  <a:cubicBezTo>
                    <a:pt x="264" y="112"/>
                    <a:pt x="266" y="105"/>
                    <a:pt x="262" y="98"/>
                  </a:cubicBezTo>
                  <a:cubicBezTo>
                    <a:pt x="238" y="67"/>
                    <a:pt x="210" y="41"/>
                    <a:pt x="180" y="23"/>
                  </a:cubicBezTo>
                  <a:cubicBezTo>
                    <a:pt x="154" y="9"/>
                    <a:pt x="128" y="1"/>
                    <a:pt x="10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2920;p56">
              <a:extLst>
                <a:ext uri="{FF2B5EF4-FFF2-40B4-BE49-F238E27FC236}">
                  <a16:creationId xmlns:a16="http://schemas.microsoft.com/office/drawing/2014/main" id="{620DCD98-CD56-074B-CDC9-D8278C99E307}"/>
                </a:ext>
              </a:extLst>
            </p:cNvPr>
            <p:cNvSpPr/>
            <p:nvPr/>
          </p:nvSpPr>
          <p:spPr>
            <a:xfrm>
              <a:off x="-2979524" y="3594905"/>
              <a:ext cx="158578" cy="91351"/>
            </a:xfrm>
            <a:custGeom>
              <a:avLst/>
              <a:gdLst/>
              <a:ahLst/>
              <a:cxnLst/>
              <a:rect l="l" t="t" r="r" b="b"/>
              <a:pathLst>
                <a:path w="2590" h="1492" extrusionOk="0">
                  <a:moveTo>
                    <a:pt x="903" y="0"/>
                  </a:moveTo>
                  <a:cubicBezTo>
                    <a:pt x="890" y="0"/>
                    <a:pt x="876" y="3"/>
                    <a:pt x="865" y="9"/>
                  </a:cubicBezTo>
                  <a:lnTo>
                    <a:pt x="16" y="500"/>
                  </a:lnTo>
                  <a:cubicBezTo>
                    <a:pt x="5" y="506"/>
                    <a:pt x="0" y="514"/>
                    <a:pt x="0" y="522"/>
                  </a:cubicBezTo>
                  <a:cubicBezTo>
                    <a:pt x="0" y="530"/>
                    <a:pt x="5" y="537"/>
                    <a:pt x="16" y="543"/>
                  </a:cubicBezTo>
                  <a:lnTo>
                    <a:pt x="1643" y="1483"/>
                  </a:lnTo>
                  <a:cubicBezTo>
                    <a:pt x="1654" y="1489"/>
                    <a:pt x="1667" y="1492"/>
                    <a:pt x="1681" y="1492"/>
                  </a:cubicBezTo>
                  <a:cubicBezTo>
                    <a:pt x="1694" y="1492"/>
                    <a:pt x="1708" y="1489"/>
                    <a:pt x="1719" y="1483"/>
                  </a:cubicBezTo>
                  <a:lnTo>
                    <a:pt x="2569" y="993"/>
                  </a:lnTo>
                  <a:cubicBezTo>
                    <a:pt x="2589" y="980"/>
                    <a:pt x="2589" y="961"/>
                    <a:pt x="2569" y="949"/>
                  </a:cubicBezTo>
                  <a:lnTo>
                    <a:pt x="941" y="9"/>
                  </a:lnTo>
                  <a:cubicBezTo>
                    <a:pt x="931" y="3"/>
                    <a:pt x="917" y="0"/>
                    <a:pt x="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2921;p56">
              <a:extLst>
                <a:ext uri="{FF2B5EF4-FFF2-40B4-BE49-F238E27FC236}">
                  <a16:creationId xmlns:a16="http://schemas.microsoft.com/office/drawing/2014/main" id="{614BC14F-5032-22EA-8CCE-B381484E3645}"/>
                </a:ext>
              </a:extLst>
            </p:cNvPr>
            <p:cNvSpPr/>
            <p:nvPr/>
          </p:nvSpPr>
          <p:spPr>
            <a:xfrm>
              <a:off x="-2979524" y="3621660"/>
              <a:ext cx="158210" cy="32756"/>
            </a:xfrm>
            <a:custGeom>
              <a:avLst/>
              <a:gdLst/>
              <a:ahLst/>
              <a:cxnLst/>
              <a:rect l="l" t="t" r="r" b="b"/>
              <a:pathLst>
                <a:path w="2584" h="535" extrusionOk="0">
                  <a:moveTo>
                    <a:pt x="0" y="1"/>
                  </a:moveTo>
                  <a:lnTo>
                    <a:pt x="0" y="85"/>
                  </a:lnTo>
                  <a:lnTo>
                    <a:pt x="2584" y="534"/>
                  </a:lnTo>
                  <a:lnTo>
                    <a:pt x="2584" y="4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A4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2922;p56">
              <a:extLst>
                <a:ext uri="{FF2B5EF4-FFF2-40B4-BE49-F238E27FC236}">
                  <a16:creationId xmlns:a16="http://schemas.microsoft.com/office/drawing/2014/main" id="{40828C15-5DCA-A886-9A04-873AFCA7B229}"/>
                </a:ext>
              </a:extLst>
            </p:cNvPr>
            <p:cNvSpPr/>
            <p:nvPr/>
          </p:nvSpPr>
          <p:spPr>
            <a:xfrm>
              <a:off x="-2979524" y="3589701"/>
              <a:ext cx="158578" cy="91412"/>
            </a:xfrm>
            <a:custGeom>
              <a:avLst/>
              <a:gdLst/>
              <a:ahLst/>
              <a:cxnLst/>
              <a:rect l="l" t="t" r="r" b="b"/>
              <a:pathLst>
                <a:path w="2590" h="1493" extrusionOk="0">
                  <a:moveTo>
                    <a:pt x="903" y="1"/>
                  </a:moveTo>
                  <a:cubicBezTo>
                    <a:pt x="890" y="1"/>
                    <a:pt x="876" y="3"/>
                    <a:pt x="865" y="9"/>
                  </a:cubicBezTo>
                  <a:lnTo>
                    <a:pt x="16" y="500"/>
                  </a:lnTo>
                  <a:cubicBezTo>
                    <a:pt x="5" y="506"/>
                    <a:pt x="0" y="514"/>
                    <a:pt x="0" y="521"/>
                  </a:cubicBezTo>
                  <a:cubicBezTo>
                    <a:pt x="0" y="530"/>
                    <a:pt x="5" y="537"/>
                    <a:pt x="16" y="544"/>
                  </a:cubicBezTo>
                  <a:lnTo>
                    <a:pt x="1643" y="1483"/>
                  </a:lnTo>
                  <a:cubicBezTo>
                    <a:pt x="1654" y="1489"/>
                    <a:pt x="1667" y="1492"/>
                    <a:pt x="1681" y="1492"/>
                  </a:cubicBezTo>
                  <a:cubicBezTo>
                    <a:pt x="1694" y="1492"/>
                    <a:pt x="1708" y="1489"/>
                    <a:pt x="1719" y="1483"/>
                  </a:cubicBezTo>
                  <a:lnTo>
                    <a:pt x="2569" y="993"/>
                  </a:lnTo>
                  <a:cubicBezTo>
                    <a:pt x="2589" y="981"/>
                    <a:pt x="2589" y="962"/>
                    <a:pt x="2569" y="949"/>
                  </a:cubicBezTo>
                  <a:lnTo>
                    <a:pt x="941" y="9"/>
                  </a:lnTo>
                  <a:cubicBezTo>
                    <a:pt x="931" y="3"/>
                    <a:pt x="917" y="1"/>
                    <a:pt x="9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2923;p56">
              <a:extLst>
                <a:ext uri="{FF2B5EF4-FFF2-40B4-BE49-F238E27FC236}">
                  <a16:creationId xmlns:a16="http://schemas.microsoft.com/office/drawing/2014/main" id="{64EF7290-89E4-6D56-073D-43506033A3AF}"/>
                </a:ext>
              </a:extLst>
            </p:cNvPr>
            <p:cNvSpPr/>
            <p:nvPr/>
          </p:nvSpPr>
          <p:spPr>
            <a:xfrm>
              <a:off x="-2969606" y="3595456"/>
              <a:ext cx="140638" cy="81248"/>
            </a:xfrm>
            <a:custGeom>
              <a:avLst/>
              <a:gdLst/>
              <a:ahLst/>
              <a:cxnLst/>
              <a:rect l="l" t="t" r="r" b="b"/>
              <a:pathLst>
                <a:path w="2297" h="1327" extrusionOk="0">
                  <a:moveTo>
                    <a:pt x="833" y="1"/>
                  </a:moveTo>
                  <a:cubicBezTo>
                    <a:pt x="833" y="1"/>
                    <a:pt x="774" y="34"/>
                    <a:pt x="765" y="39"/>
                  </a:cubicBezTo>
                  <a:lnTo>
                    <a:pt x="695" y="79"/>
                  </a:lnTo>
                  <a:lnTo>
                    <a:pt x="503" y="191"/>
                  </a:lnTo>
                  <a:lnTo>
                    <a:pt x="378" y="263"/>
                  </a:lnTo>
                  <a:lnTo>
                    <a:pt x="1" y="480"/>
                  </a:lnTo>
                  <a:lnTo>
                    <a:pt x="1464" y="1326"/>
                  </a:lnTo>
                  <a:lnTo>
                    <a:pt x="2297" y="846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2924;p56">
              <a:extLst>
                <a:ext uri="{FF2B5EF4-FFF2-40B4-BE49-F238E27FC236}">
                  <a16:creationId xmlns:a16="http://schemas.microsoft.com/office/drawing/2014/main" id="{F63C5338-C1C6-5FCA-D071-0AFF0E612B89}"/>
                </a:ext>
              </a:extLst>
            </p:cNvPr>
            <p:cNvSpPr/>
            <p:nvPr/>
          </p:nvSpPr>
          <p:spPr>
            <a:xfrm>
              <a:off x="-2956932" y="3602680"/>
              <a:ext cx="17266" cy="10164"/>
            </a:xfrm>
            <a:custGeom>
              <a:avLst/>
              <a:gdLst/>
              <a:ahLst/>
              <a:cxnLst/>
              <a:rect l="l" t="t" r="r" b="b"/>
              <a:pathLst>
                <a:path w="282" h="166" extrusionOk="0">
                  <a:moveTo>
                    <a:pt x="219" y="0"/>
                  </a:moveTo>
                  <a:cubicBezTo>
                    <a:pt x="216" y="0"/>
                    <a:pt x="213" y="1"/>
                    <a:pt x="210" y="2"/>
                  </a:cubicBezTo>
                  <a:cubicBezTo>
                    <a:pt x="210" y="2"/>
                    <a:pt x="1" y="124"/>
                    <a:pt x="1" y="133"/>
                  </a:cubicBezTo>
                  <a:lnTo>
                    <a:pt x="55" y="164"/>
                  </a:lnTo>
                  <a:cubicBezTo>
                    <a:pt x="57" y="165"/>
                    <a:pt x="60" y="166"/>
                    <a:pt x="63" y="166"/>
                  </a:cubicBezTo>
                  <a:cubicBezTo>
                    <a:pt x="66" y="166"/>
                    <a:pt x="69" y="165"/>
                    <a:pt x="71" y="164"/>
                  </a:cubicBezTo>
                  <a:cubicBezTo>
                    <a:pt x="71" y="164"/>
                    <a:pt x="281" y="43"/>
                    <a:pt x="281" y="34"/>
                  </a:cubicBezTo>
                  <a:lnTo>
                    <a:pt x="226" y="2"/>
                  </a:lnTo>
                  <a:cubicBezTo>
                    <a:pt x="224" y="1"/>
                    <a:pt x="222" y="0"/>
                    <a:pt x="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2925;p56">
              <a:extLst>
                <a:ext uri="{FF2B5EF4-FFF2-40B4-BE49-F238E27FC236}">
                  <a16:creationId xmlns:a16="http://schemas.microsoft.com/office/drawing/2014/main" id="{B7CA788E-2A73-E055-9B9C-14EF2FEC5204}"/>
                </a:ext>
              </a:extLst>
            </p:cNvPr>
            <p:cNvSpPr/>
            <p:nvPr/>
          </p:nvSpPr>
          <p:spPr>
            <a:xfrm>
              <a:off x="-2449872" y="4085184"/>
              <a:ext cx="338830" cy="436242"/>
            </a:xfrm>
            <a:custGeom>
              <a:avLst/>
              <a:gdLst/>
              <a:ahLst/>
              <a:cxnLst/>
              <a:rect l="l" t="t" r="r" b="b"/>
              <a:pathLst>
                <a:path w="5534" h="7125" extrusionOk="0">
                  <a:moveTo>
                    <a:pt x="3716" y="0"/>
                  </a:moveTo>
                  <a:cubicBezTo>
                    <a:pt x="3371" y="0"/>
                    <a:pt x="2982" y="113"/>
                    <a:pt x="2569" y="351"/>
                  </a:cubicBezTo>
                  <a:cubicBezTo>
                    <a:pt x="1151" y="1170"/>
                    <a:pt x="1" y="3161"/>
                    <a:pt x="1" y="4799"/>
                  </a:cubicBezTo>
                  <a:cubicBezTo>
                    <a:pt x="1" y="5618"/>
                    <a:pt x="288" y="6193"/>
                    <a:pt x="753" y="6461"/>
                  </a:cubicBezTo>
                  <a:lnTo>
                    <a:pt x="1902" y="7125"/>
                  </a:lnTo>
                  <a:lnTo>
                    <a:pt x="5533" y="834"/>
                  </a:lnTo>
                  <a:lnTo>
                    <a:pt x="4385" y="171"/>
                  </a:lnTo>
                  <a:cubicBezTo>
                    <a:pt x="4190" y="59"/>
                    <a:pt x="3965" y="0"/>
                    <a:pt x="3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2926;p56">
              <a:extLst>
                <a:ext uri="{FF2B5EF4-FFF2-40B4-BE49-F238E27FC236}">
                  <a16:creationId xmlns:a16="http://schemas.microsoft.com/office/drawing/2014/main" id="{2F9A5CFA-6C05-3B12-45AB-D257BA7E1CF7}"/>
                </a:ext>
              </a:extLst>
            </p:cNvPr>
            <p:cNvSpPr/>
            <p:nvPr/>
          </p:nvSpPr>
          <p:spPr>
            <a:xfrm>
              <a:off x="-2379526" y="4125775"/>
              <a:ext cx="314523" cy="406118"/>
            </a:xfrm>
            <a:custGeom>
              <a:avLst/>
              <a:gdLst/>
              <a:ahLst/>
              <a:cxnLst/>
              <a:rect l="l" t="t" r="r" b="b"/>
              <a:pathLst>
                <a:path w="5137" h="6633" extrusionOk="0">
                  <a:moveTo>
                    <a:pt x="3716" y="0"/>
                  </a:moveTo>
                  <a:cubicBezTo>
                    <a:pt x="3371" y="0"/>
                    <a:pt x="2981" y="113"/>
                    <a:pt x="2569" y="352"/>
                  </a:cubicBezTo>
                  <a:cubicBezTo>
                    <a:pt x="1150" y="1170"/>
                    <a:pt x="1" y="3161"/>
                    <a:pt x="1" y="4800"/>
                  </a:cubicBezTo>
                  <a:cubicBezTo>
                    <a:pt x="1" y="5961"/>
                    <a:pt x="579" y="6633"/>
                    <a:pt x="1421" y="6633"/>
                  </a:cubicBezTo>
                  <a:cubicBezTo>
                    <a:pt x="1767" y="6633"/>
                    <a:pt x="2157" y="6520"/>
                    <a:pt x="2569" y="6281"/>
                  </a:cubicBezTo>
                  <a:cubicBezTo>
                    <a:pt x="3987" y="5463"/>
                    <a:pt x="5136" y="3472"/>
                    <a:pt x="5136" y="1834"/>
                  </a:cubicBezTo>
                  <a:cubicBezTo>
                    <a:pt x="5136" y="672"/>
                    <a:pt x="4558" y="0"/>
                    <a:pt x="3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2927;p56">
              <a:extLst>
                <a:ext uri="{FF2B5EF4-FFF2-40B4-BE49-F238E27FC236}">
                  <a16:creationId xmlns:a16="http://schemas.microsoft.com/office/drawing/2014/main" id="{8CFFCB98-EA8C-7054-B073-F6D91C06CF7E}"/>
                </a:ext>
              </a:extLst>
            </p:cNvPr>
            <p:cNvSpPr/>
            <p:nvPr/>
          </p:nvSpPr>
          <p:spPr>
            <a:xfrm>
              <a:off x="-2297546" y="4210019"/>
              <a:ext cx="167149" cy="247234"/>
            </a:xfrm>
            <a:custGeom>
              <a:avLst/>
              <a:gdLst/>
              <a:ahLst/>
              <a:cxnLst/>
              <a:rect l="l" t="t" r="r" b="b"/>
              <a:pathLst>
                <a:path w="2730" h="4038" extrusionOk="0">
                  <a:moveTo>
                    <a:pt x="2133" y="0"/>
                  </a:moveTo>
                  <a:lnTo>
                    <a:pt x="1365" y="1329"/>
                  </a:lnTo>
                  <a:lnTo>
                    <a:pt x="598" y="887"/>
                  </a:lnTo>
                  <a:lnTo>
                    <a:pt x="0" y="1921"/>
                  </a:lnTo>
                  <a:lnTo>
                    <a:pt x="768" y="2364"/>
                  </a:lnTo>
                  <a:lnTo>
                    <a:pt x="0" y="3693"/>
                  </a:lnTo>
                  <a:lnTo>
                    <a:pt x="598" y="4037"/>
                  </a:lnTo>
                  <a:lnTo>
                    <a:pt x="1365" y="2709"/>
                  </a:lnTo>
                  <a:lnTo>
                    <a:pt x="2133" y="3152"/>
                  </a:lnTo>
                  <a:lnTo>
                    <a:pt x="2730" y="2117"/>
                  </a:lnTo>
                  <a:lnTo>
                    <a:pt x="1963" y="1674"/>
                  </a:lnTo>
                  <a:lnTo>
                    <a:pt x="2730" y="345"/>
                  </a:lnTo>
                  <a:lnTo>
                    <a:pt x="21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2928;p56">
              <a:extLst>
                <a:ext uri="{FF2B5EF4-FFF2-40B4-BE49-F238E27FC236}">
                  <a16:creationId xmlns:a16="http://schemas.microsoft.com/office/drawing/2014/main" id="{2E13B129-CCE7-D3CB-26FC-80901D39EB6B}"/>
                </a:ext>
              </a:extLst>
            </p:cNvPr>
            <p:cNvSpPr/>
            <p:nvPr/>
          </p:nvSpPr>
          <p:spPr>
            <a:xfrm>
              <a:off x="-2816974" y="4370180"/>
              <a:ext cx="338891" cy="436303"/>
            </a:xfrm>
            <a:custGeom>
              <a:avLst/>
              <a:gdLst/>
              <a:ahLst/>
              <a:cxnLst/>
              <a:rect l="l" t="t" r="r" b="b"/>
              <a:pathLst>
                <a:path w="5535" h="7126" extrusionOk="0">
                  <a:moveTo>
                    <a:pt x="3716" y="1"/>
                  </a:moveTo>
                  <a:cubicBezTo>
                    <a:pt x="3371" y="1"/>
                    <a:pt x="2982" y="113"/>
                    <a:pt x="2569" y="351"/>
                  </a:cubicBezTo>
                  <a:cubicBezTo>
                    <a:pt x="1150" y="1170"/>
                    <a:pt x="1" y="3162"/>
                    <a:pt x="1" y="4799"/>
                  </a:cubicBezTo>
                  <a:cubicBezTo>
                    <a:pt x="1" y="5618"/>
                    <a:pt x="289" y="6193"/>
                    <a:pt x="753" y="6463"/>
                  </a:cubicBezTo>
                  <a:lnTo>
                    <a:pt x="1901" y="7126"/>
                  </a:lnTo>
                  <a:lnTo>
                    <a:pt x="5534" y="835"/>
                  </a:lnTo>
                  <a:lnTo>
                    <a:pt x="4386" y="171"/>
                  </a:lnTo>
                  <a:cubicBezTo>
                    <a:pt x="4191" y="59"/>
                    <a:pt x="3965" y="1"/>
                    <a:pt x="37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2929;p56">
              <a:extLst>
                <a:ext uri="{FF2B5EF4-FFF2-40B4-BE49-F238E27FC236}">
                  <a16:creationId xmlns:a16="http://schemas.microsoft.com/office/drawing/2014/main" id="{07A28AEF-6BD4-21D9-30F7-D8168E32B17C}"/>
                </a:ext>
              </a:extLst>
            </p:cNvPr>
            <p:cNvSpPr/>
            <p:nvPr/>
          </p:nvSpPr>
          <p:spPr>
            <a:xfrm>
              <a:off x="-2762178" y="4410832"/>
              <a:ext cx="345197" cy="406179"/>
            </a:xfrm>
            <a:custGeom>
              <a:avLst/>
              <a:gdLst/>
              <a:ahLst/>
              <a:cxnLst/>
              <a:rect l="l" t="t" r="r" b="b"/>
              <a:pathLst>
                <a:path w="5638" h="6634" extrusionOk="0">
                  <a:moveTo>
                    <a:pt x="3968" y="1"/>
                  </a:moveTo>
                  <a:cubicBezTo>
                    <a:pt x="3006" y="1"/>
                    <a:pt x="1806" y="880"/>
                    <a:pt x="1003" y="2268"/>
                  </a:cubicBezTo>
                  <a:cubicBezTo>
                    <a:pt x="1" y="4006"/>
                    <a:pt x="1" y="5883"/>
                    <a:pt x="1003" y="6463"/>
                  </a:cubicBezTo>
                  <a:cubicBezTo>
                    <a:pt x="1204" y="6579"/>
                    <a:pt x="1430" y="6634"/>
                    <a:pt x="1670" y="6634"/>
                  </a:cubicBezTo>
                  <a:cubicBezTo>
                    <a:pt x="2632" y="6634"/>
                    <a:pt x="3833" y="5755"/>
                    <a:pt x="4636" y="4365"/>
                  </a:cubicBezTo>
                  <a:cubicBezTo>
                    <a:pt x="5638" y="2629"/>
                    <a:pt x="5638" y="752"/>
                    <a:pt x="4636" y="172"/>
                  </a:cubicBezTo>
                  <a:cubicBezTo>
                    <a:pt x="4435" y="56"/>
                    <a:pt x="4209" y="1"/>
                    <a:pt x="3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2930;p56">
              <a:extLst>
                <a:ext uri="{FF2B5EF4-FFF2-40B4-BE49-F238E27FC236}">
                  <a16:creationId xmlns:a16="http://schemas.microsoft.com/office/drawing/2014/main" id="{152EBE37-391B-FB7C-39E8-0DC18C1CFF27}"/>
                </a:ext>
              </a:extLst>
            </p:cNvPr>
            <p:cNvSpPr/>
            <p:nvPr/>
          </p:nvSpPr>
          <p:spPr>
            <a:xfrm>
              <a:off x="-2670953" y="4460546"/>
              <a:ext cx="186069" cy="295236"/>
            </a:xfrm>
            <a:custGeom>
              <a:avLst/>
              <a:gdLst/>
              <a:ahLst/>
              <a:cxnLst/>
              <a:rect l="l" t="t" r="r" b="b"/>
              <a:pathLst>
                <a:path w="3039" h="4822" extrusionOk="0">
                  <a:moveTo>
                    <a:pt x="3039" y="0"/>
                  </a:moveTo>
                  <a:lnTo>
                    <a:pt x="2156" y="511"/>
                  </a:lnTo>
                  <a:lnTo>
                    <a:pt x="1333" y="3345"/>
                  </a:lnTo>
                  <a:lnTo>
                    <a:pt x="884" y="2313"/>
                  </a:lnTo>
                  <a:lnTo>
                    <a:pt x="1" y="2822"/>
                  </a:lnTo>
                  <a:lnTo>
                    <a:pt x="872" y="4821"/>
                  </a:lnTo>
                  <a:lnTo>
                    <a:pt x="912" y="4799"/>
                  </a:lnTo>
                  <a:lnTo>
                    <a:pt x="1755" y="4312"/>
                  </a:lnTo>
                  <a:lnTo>
                    <a:pt x="1794" y="4288"/>
                  </a:lnTo>
                  <a:lnTo>
                    <a:pt x="3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2931;p56">
              <a:extLst>
                <a:ext uri="{FF2B5EF4-FFF2-40B4-BE49-F238E27FC236}">
                  <a16:creationId xmlns:a16="http://schemas.microsoft.com/office/drawing/2014/main" id="{B5B0E2B5-24AA-15F4-5CA1-6BFE65E99619}"/>
                </a:ext>
              </a:extLst>
            </p:cNvPr>
            <p:cNvSpPr/>
            <p:nvPr/>
          </p:nvSpPr>
          <p:spPr>
            <a:xfrm>
              <a:off x="-2650627" y="3074565"/>
              <a:ext cx="609514" cy="381750"/>
            </a:xfrm>
            <a:custGeom>
              <a:avLst/>
              <a:gdLst/>
              <a:ahLst/>
              <a:cxnLst/>
              <a:rect l="l" t="t" r="r" b="b"/>
              <a:pathLst>
                <a:path w="9955" h="6235" extrusionOk="0">
                  <a:moveTo>
                    <a:pt x="9954" y="0"/>
                  </a:moveTo>
                  <a:cubicBezTo>
                    <a:pt x="9954" y="251"/>
                    <a:pt x="9829" y="487"/>
                    <a:pt x="9631" y="620"/>
                  </a:cubicBezTo>
                  <a:cubicBezTo>
                    <a:pt x="9460" y="738"/>
                    <a:pt x="9202" y="836"/>
                    <a:pt x="8921" y="898"/>
                  </a:cubicBezTo>
                  <a:cubicBezTo>
                    <a:pt x="8697" y="949"/>
                    <a:pt x="8457" y="978"/>
                    <a:pt x="8236" y="978"/>
                  </a:cubicBezTo>
                  <a:cubicBezTo>
                    <a:pt x="8200" y="978"/>
                    <a:pt x="8164" y="977"/>
                    <a:pt x="8129" y="975"/>
                  </a:cubicBezTo>
                  <a:cubicBezTo>
                    <a:pt x="8102" y="975"/>
                    <a:pt x="8078" y="974"/>
                    <a:pt x="8054" y="974"/>
                  </a:cubicBezTo>
                  <a:cubicBezTo>
                    <a:pt x="7840" y="974"/>
                    <a:pt x="7643" y="1018"/>
                    <a:pt x="7505" y="1099"/>
                  </a:cubicBezTo>
                  <a:lnTo>
                    <a:pt x="6839" y="1483"/>
                  </a:lnTo>
                  <a:lnTo>
                    <a:pt x="5047" y="2518"/>
                  </a:lnTo>
                  <a:lnTo>
                    <a:pt x="4392" y="2896"/>
                  </a:lnTo>
                  <a:lnTo>
                    <a:pt x="2067" y="4240"/>
                  </a:lnTo>
                  <a:cubicBezTo>
                    <a:pt x="1965" y="4299"/>
                    <a:pt x="1893" y="4375"/>
                    <a:pt x="1863" y="4463"/>
                  </a:cubicBezTo>
                  <a:cubicBezTo>
                    <a:pt x="1852" y="4501"/>
                    <a:pt x="1846" y="4543"/>
                    <a:pt x="1850" y="4584"/>
                  </a:cubicBezTo>
                  <a:cubicBezTo>
                    <a:pt x="1850" y="4593"/>
                    <a:pt x="1852" y="4604"/>
                    <a:pt x="1853" y="4614"/>
                  </a:cubicBezTo>
                  <a:cubicBezTo>
                    <a:pt x="1940" y="5101"/>
                    <a:pt x="1585" y="5480"/>
                    <a:pt x="895" y="5671"/>
                  </a:cubicBezTo>
                  <a:cubicBezTo>
                    <a:pt x="825" y="5692"/>
                    <a:pt x="749" y="5712"/>
                    <a:pt x="670" y="5726"/>
                  </a:cubicBezTo>
                  <a:cubicBezTo>
                    <a:pt x="586" y="5744"/>
                    <a:pt x="499" y="5759"/>
                    <a:pt x="407" y="5770"/>
                  </a:cubicBezTo>
                  <a:lnTo>
                    <a:pt x="386" y="5773"/>
                  </a:lnTo>
                  <a:cubicBezTo>
                    <a:pt x="375" y="5776"/>
                    <a:pt x="363" y="5777"/>
                    <a:pt x="350" y="5778"/>
                  </a:cubicBezTo>
                  <a:cubicBezTo>
                    <a:pt x="290" y="5787"/>
                    <a:pt x="216" y="5795"/>
                    <a:pt x="157" y="5795"/>
                  </a:cubicBezTo>
                  <a:cubicBezTo>
                    <a:pt x="91" y="5795"/>
                    <a:pt x="41" y="5784"/>
                    <a:pt x="16" y="5758"/>
                  </a:cubicBezTo>
                  <a:cubicBezTo>
                    <a:pt x="8" y="5749"/>
                    <a:pt x="3" y="5741"/>
                    <a:pt x="1" y="5731"/>
                  </a:cubicBezTo>
                  <a:lnTo>
                    <a:pt x="1" y="6157"/>
                  </a:lnTo>
                  <a:cubicBezTo>
                    <a:pt x="1" y="6157"/>
                    <a:pt x="1" y="6183"/>
                    <a:pt x="7" y="6183"/>
                  </a:cubicBezTo>
                  <a:cubicBezTo>
                    <a:pt x="7" y="6183"/>
                    <a:pt x="7" y="6183"/>
                    <a:pt x="8" y="6183"/>
                  </a:cubicBezTo>
                  <a:cubicBezTo>
                    <a:pt x="11" y="6188"/>
                    <a:pt x="12" y="6194"/>
                    <a:pt x="16" y="6197"/>
                  </a:cubicBezTo>
                  <a:cubicBezTo>
                    <a:pt x="41" y="6221"/>
                    <a:pt x="91" y="6234"/>
                    <a:pt x="157" y="6234"/>
                  </a:cubicBezTo>
                  <a:cubicBezTo>
                    <a:pt x="228" y="6234"/>
                    <a:pt x="323" y="6219"/>
                    <a:pt x="386" y="6212"/>
                  </a:cubicBezTo>
                  <a:lnTo>
                    <a:pt x="407" y="6209"/>
                  </a:lnTo>
                  <a:cubicBezTo>
                    <a:pt x="1359" y="6084"/>
                    <a:pt x="1894" y="5692"/>
                    <a:pt x="1865" y="5151"/>
                  </a:cubicBezTo>
                  <a:lnTo>
                    <a:pt x="1865" y="4917"/>
                  </a:lnTo>
                  <a:cubicBezTo>
                    <a:pt x="1892" y="4824"/>
                    <a:pt x="1958" y="4741"/>
                    <a:pt x="2067" y="4677"/>
                  </a:cubicBezTo>
                  <a:lnTo>
                    <a:pt x="4395" y="3334"/>
                  </a:lnTo>
                  <a:lnTo>
                    <a:pt x="5334" y="2791"/>
                  </a:lnTo>
                  <a:lnTo>
                    <a:pt x="6839" y="1922"/>
                  </a:lnTo>
                  <a:lnTo>
                    <a:pt x="7505" y="1537"/>
                  </a:lnTo>
                  <a:cubicBezTo>
                    <a:pt x="7643" y="1455"/>
                    <a:pt x="7842" y="1411"/>
                    <a:pt x="8054" y="1411"/>
                  </a:cubicBezTo>
                  <a:cubicBezTo>
                    <a:pt x="8078" y="1411"/>
                    <a:pt x="8102" y="1413"/>
                    <a:pt x="8129" y="1415"/>
                  </a:cubicBezTo>
                  <a:cubicBezTo>
                    <a:pt x="8166" y="1416"/>
                    <a:pt x="8205" y="1417"/>
                    <a:pt x="8243" y="1417"/>
                  </a:cubicBezTo>
                  <a:cubicBezTo>
                    <a:pt x="8742" y="1417"/>
                    <a:pt x="9326" y="1267"/>
                    <a:pt x="9631" y="1058"/>
                  </a:cubicBezTo>
                  <a:cubicBezTo>
                    <a:pt x="9829" y="925"/>
                    <a:pt x="9954" y="692"/>
                    <a:pt x="9954" y="439"/>
                  </a:cubicBezTo>
                  <a:lnTo>
                    <a:pt x="9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2932;p56">
              <a:extLst>
                <a:ext uri="{FF2B5EF4-FFF2-40B4-BE49-F238E27FC236}">
                  <a16:creationId xmlns:a16="http://schemas.microsoft.com/office/drawing/2014/main" id="{275846CD-4CA6-EBCF-17A1-D2FFF16CC2A8}"/>
                </a:ext>
              </a:extLst>
            </p:cNvPr>
            <p:cNvSpPr/>
            <p:nvPr/>
          </p:nvSpPr>
          <p:spPr>
            <a:xfrm>
              <a:off x="-2753423" y="3354969"/>
              <a:ext cx="144373" cy="69982"/>
            </a:xfrm>
            <a:custGeom>
              <a:avLst/>
              <a:gdLst/>
              <a:ahLst/>
              <a:cxnLst/>
              <a:rect l="l" t="t" r="r" b="b"/>
              <a:pathLst>
                <a:path w="2358" h="1143" extrusionOk="0">
                  <a:moveTo>
                    <a:pt x="1209" y="1"/>
                  </a:moveTo>
                  <a:cubicBezTo>
                    <a:pt x="1162" y="1"/>
                    <a:pt x="1113" y="12"/>
                    <a:pt x="1091" y="28"/>
                  </a:cubicBezTo>
                  <a:lnTo>
                    <a:pt x="476" y="664"/>
                  </a:lnTo>
                  <a:cubicBezTo>
                    <a:pt x="450" y="691"/>
                    <a:pt x="399" y="704"/>
                    <a:pt x="348" y="704"/>
                  </a:cubicBezTo>
                  <a:cubicBezTo>
                    <a:pt x="297" y="704"/>
                    <a:pt x="245" y="690"/>
                    <a:pt x="219" y="664"/>
                  </a:cubicBezTo>
                  <a:cubicBezTo>
                    <a:pt x="68" y="502"/>
                    <a:pt x="3" y="314"/>
                    <a:pt x="2" y="135"/>
                  </a:cubicBezTo>
                  <a:cubicBezTo>
                    <a:pt x="2" y="130"/>
                    <a:pt x="2" y="126"/>
                    <a:pt x="2" y="121"/>
                  </a:cubicBezTo>
                  <a:cubicBezTo>
                    <a:pt x="2" y="115"/>
                    <a:pt x="1" y="109"/>
                    <a:pt x="1" y="100"/>
                  </a:cubicBezTo>
                  <a:lnTo>
                    <a:pt x="1" y="535"/>
                  </a:lnTo>
                  <a:cubicBezTo>
                    <a:pt x="1" y="543"/>
                    <a:pt x="1" y="552"/>
                    <a:pt x="1" y="561"/>
                  </a:cubicBezTo>
                  <a:lnTo>
                    <a:pt x="1" y="591"/>
                  </a:lnTo>
                  <a:cubicBezTo>
                    <a:pt x="9" y="764"/>
                    <a:pt x="74" y="945"/>
                    <a:pt x="219" y="1102"/>
                  </a:cubicBezTo>
                  <a:cubicBezTo>
                    <a:pt x="245" y="1129"/>
                    <a:pt x="297" y="1142"/>
                    <a:pt x="349" y="1142"/>
                  </a:cubicBezTo>
                  <a:cubicBezTo>
                    <a:pt x="400" y="1142"/>
                    <a:pt x="450" y="1129"/>
                    <a:pt x="476" y="1103"/>
                  </a:cubicBezTo>
                  <a:lnTo>
                    <a:pt x="1091" y="468"/>
                  </a:lnTo>
                  <a:cubicBezTo>
                    <a:pt x="1113" y="450"/>
                    <a:pt x="1162" y="439"/>
                    <a:pt x="1210" y="439"/>
                  </a:cubicBezTo>
                  <a:cubicBezTo>
                    <a:pt x="1508" y="457"/>
                    <a:pt x="1881" y="605"/>
                    <a:pt x="2102" y="687"/>
                  </a:cubicBezTo>
                  <a:lnTo>
                    <a:pt x="2340" y="441"/>
                  </a:lnTo>
                  <a:cubicBezTo>
                    <a:pt x="2358" y="415"/>
                    <a:pt x="2352" y="385"/>
                    <a:pt x="2333" y="368"/>
                  </a:cubicBezTo>
                  <a:cubicBezTo>
                    <a:pt x="2039" y="170"/>
                    <a:pt x="1643" y="42"/>
                    <a:pt x="1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2933;p56">
              <a:extLst>
                <a:ext uri="{FF2B5EF4-FFF2-40B4-BE49-F238E27FC236}">
                  <a16:creationId xmlns:a16="http://schemas.microsoft.com/office/drawing/2014/main" id="{5326AE63-C1B3-D5D6-9FB3-F6090F49DD4A}"/>
                </a:ext>
              </a:extLst>
            </p:cNvPr>
            <p:cNvSpPr/>
            <p:nvPr/>
          </p:nvSpPr>
          <p:spPr>
            <a:xfrm>
              <a:off x="-2185383" y="3012484"/>
              <a:ext cx="41512" cy="55165"/>
            </a:xfrm>
            <a:custGeom>
              <a:avLst/>
              <a:gdLst/>
              <a:ahLst/>
              <a:cxnLst/>
              <a:rect l="l" t="t" r="r" b="b"/>
              <a:pathLst>
                <a:path w="678" h="901" extrusionOk="0">
                  <a:moveTo>
                    <a:pt x="677" y="1"/>
                  </a:moveTo>
                  <a:cubicBezTo>
                    <a:pt x="676" y="14"/>
                    <a:pt x="669" y="28"/>
                    <a:pt x="658" y="37"/>
                  </a:cubicBezTo>
                  <a:lnTo>
                    <a:pt x="20" y="697"/>
                  </a:lnTo>
                  <a:cubicBezTo>
                    <a:pt x="0" y="721"/>
                    <a:pt x="4" y="754"/>
                    <a:pt x="23" y="771"/>
                  </a:cubicBezTo>
                  <a:cubicBezTo>
                    <a:pt x="93" y="819"/>
                    <a:pt x="173" y="862"/>
                    <a:pt x="255" y="900"/>
                  </a:cubicBezTo>
                  <a:lnTo>
                    <a:pt x="638" y="497"/>
                  </a:lnTo>
                  <a:lnTo>
                    <a:pt x="658" y="476"/>
                  </a:lnTo>
                  <a:cubicBezTo>
                    <a:pt x="669" y="465"/>
                    <a:pt x="677" y="449"/>
                    <a:pt x="677" y="433"/>
                  </a:cubicBez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2934;p56">
              <a:extLst>
                <a:ext uri="{FF2B5EF4-FFF2-40B4-BE49-F238E27FC236}">
                  <a16:creationId xmlns:a16="http://schemas.microsoft.com/office/drawing/2014/main" id="{6E9CD110-3C28-03B3-F535-D924E17C7D64}"/>
                </a:ext>
              </a:extLst>
            </p:cNvPr>
            <p:cNvSpPr/>
            <p:nvPr/>
          </p:nvSpPr>
          <p:spPr>
            <a:xfrm>
              <a:off x="-2753423" y="3007770"/>
              <a:ext cx="712314" cy="421608"/>
            </a:xfrm>
            <a:custGeom>
              <a:avLst/>
              <a:gdLst/>
              <a:ahLst/>
              <a:cxnLst/>
              <a:rect l="l" t="t" r="r" b="b"/>
              <a:pathLst>
                <a:path w="11634" h="6886" extrusionOk="0">
                  <a:moveTo>
                    <a:pt x="9800" y="0"/>
                  </a:moveTo>
                  <a:cubicBezTo>
                    <a:pt x="9783" y="0"/>
                    <a:pt x="9767" y="0"/>
                    <a:pt x="9747" y="2"/>
                  </a:cubicBezTo>
                  <a:cubicBezTo>
                    <a:pt x="9687" y="6"/>
                    <a:pt x="9619" y="14"/>
                    <a:pt x="9568" y="21"/>
                  </a:cubicBezTo>
                  <a:lnTo>
                    <a:pt x="9546" y="24"/>
                  </a:lnTo>
                  <a:cubicBezTo>
                    <a:pt x="8541" y="158"/>
                    <a:pt x="8000" y="590"/>
                    <a:pt x="8102" y="1182"/>
                  </a:cubicBezTo>
                  <a:cubicBezTo>
                    <a:pt x="8127" y="1328"/>
                    <a:pt x="8048" y="1463"/>
                    <a:pt x="7888" y="1557"/>
                  </a:cubicBezTo>
                  <a:lnTo>
                    <a:pt x="5532" y="2919"/>
                  </a:lnTo>
                  <a:lnTo>
                    <a:pt x="4876" y="3297"/>
                  </a:lnTo>
                  <a:lnTo>
                    <a:pt x="3117" y="4313"/>
                  </a:lnTo>
                  <a:lnTo>
                    <a:pt x="2450" y="4696"/>
                  </a:lnTo>
                  <a:cubicBezTo>
                    <a:pt x="2312" y="4778"/>
                    <a:pt x="2118" y="4820"/>
                    <a:pt x="1902" y="4820"/>
                  </a:cubicBezTo>
                  <a:lnTo>
                    <a:pt x="1827" y="4820"/>
                  </a:lnTo>
                  <a:cubicBezTo>
                    <a:pt x="1789" y="4818"/>
                    <a:pt x="1749" y="4817"/>
                    <a:pt x="1709" y="4817"/>
                  </a:cubicBezTo>
                  <a:cubicBezTo>
                    <a:pt x="1213" y="4817"/>
                    <a:pt x="629" y="4967"/>
                    <a:pt x="324" y="5174"/>
                  </a:cubicBezTo>
                  <a:cubicBezTo>
                    <a:pt x="125" y="5308"/>
                    <a:pt x="1" y="5542"/>
                    <a:pt x="2" y="5792"/>
                  </a:cubicBezTo>
                  <a:cubicBezTo>
                    <a:pt x="2" y="5797"/>
                    <a:pt x="1" y="5803"/>
                    <a:pt x="1" y="5806"/>
                  </a:cubicBezTo>
                  <a:cubicBezTo>
                    <a:pt x="2" y="5985"/>
                    <a:pt x="70" y="6173"/>
                    <a:pt x="218" y="6334"/>
                  </a:cubicBezTo>
                  <a:cubicBezTo>
                    <a:pt x="244" y="6361"/>
                    <a:pt x="296" y="6374"/>
                    <a:pt x="348" y="6374"/>
                  </a:cubicBezTo>
                  <a:cubicBezTo>
                    <a:pt x="399" y="6374"/>
                    <a:pt x="450" y="6361"/>
                    <a:pt x="476" y="6334"/>
                  </a:cubicBezTo>
                  <a:lnTo>
                    <a:pt x="1091" y="5699"/>
                  </a:lnTo>
                  <a:cubicBezTo>
                    <a:pt x="1113" y="5683"/>
                    <a:pt x="1161" y="5672"/>
                    <a:pt x="1210" y="5672"/>
                  </a:cubicBezTo>
                  <a:cubicBezTo>
                    <a:pt x="1643" y="5713"/>
                    <a:pt x="2039" y="5840"/>
                    <a:pt x="2333" y="6039"/>
                  </a:cubicBezTo>
                  <a:cubicBezTo>
                    <a:pt x="2352" y="6055"/>
                    <a:pt x="2358" y="6086"/>
                    <a:pt x="2340" y="6112"/>
                  </a:cubicBezTo>
                  <a:lnTo>
                    <a:pt x="2101" y="6358"/>
                  </a:lnTo>
                  <a:lnTo>
                    <a:pt x="2018" y="6443"/>
                  </a:lnTo>
                  <a:lnTo>
                    <a:pt x="1894" y="6571"/>
                  </a:lnTo>
                  <a:lnTo>
                    <a:pt x="1700" y="6772"/>
                  </a:lnTo>
                  <a:cubicBezTo>
                    <a:pt x="1691" y="6780"/>
                    <a:pt x="1683" y="6791"/>
                    <a:pt x="1680" y="6803"/>
                  </a:cubicBezTo>
                  <a:lnTo>
                    <a:pt x="1680" y="6823"/>
                  </a:lnTo>
                  <a:cubicBezTo>
                    <a:pt x="1682" y="6832"/>
                    <a:pt x="1687" y="6840"/>
                    <a:pt x="1695" y="6849"/>
                  </a:cubicBezTo>
                  <a:cubicBezTo>
                    <a:pt x="1722" y="6875"/>
                    <a:pt x="1770" y="6886"/>
                    <a:pt x="1836" y="6886"/>
                  </a:cubicBezTo>
                  <a:cubicBezTo>
                    <a:pt x="1896" y="6886"/>
                    <a:pt x="1969" y="6878"/>
                    <a:pt x="2029" y="6870"/>
                  </a:cubicBezTo>
                  <a:cubicBezTo>
                    <a:pt x="2042" y="6868"/>
                    <a:pt x="2054" y="6867"/>
                    <a:pt x="2065" y="6864"/>
                  </a:cubicBezTo>
                  <a:lnTo>
                    <a:pt x="2086" y="6861"/>
                  </a:lnTo>
                  <a:cubicBezTo>
                    <a:pt x="2178" y="6850"/>
                    <a:pt x="2267" y="6835"/>
                    <a:pt x="2350" y="6817"/>
                  </a:cubicBezTo>
                  <a:cubicBezTo>
                    <a:pt x="2428" y="6803"/>
                    <a:pt x="2504" y="6783"/>
                    <a:pt x="2575" y="6762"/>
                  </a:cubicBezTo>
                  <a:cubicBezTo>
                    <a:pt x="3265" y="6571"/>
                    <a:pt x="3619" y="6192"/>
                    <a:pt x="3532" y="5705"/>
                  </a:cubicBezTo>
                  <a:cubicBezTo>
                    <a:pt x="3531" y="5695"/>
                    <a:pt x="3529" y="5684"/>
                    <a:pt x="3529" y="5675"/>
                  </a:cubicBezTo>
                  <a:cubicBezTo>
                    <a:pt x="3527" y="5634"/>
                    <a:pt x="3531" y="5592"/>
                    <a:pt x="3542" y="5554"/>
                  </a:cubicBezTo>
                  <a:cubicBezTo>
                    <a:pt x="3572" y="5466"/>
                    <a:pt x="3644" y="5392"/>
                    <a:pt x="3746" y="5331"/>
                  </a:cubicBezTo>
                  <a:lnTo>
                    <a:pt x="6071" y="3987"/>
                  </a:lnTo>
                  <a:lnTo>
                    <a:pt x="6727" y="3609"/>
                  </a:lnTo>
                  <a:lnTo>
                    <a:pt x="8518" y="2574"/>
                  </a:lnTo>
                  <a:lnTo>
                    <a:pt x="9184" y="2190"/>
                  </a:lnTo>
                  <a:cubicBezTo>
                    <a:pt x="9322" y="2109"/>
                    <a:pt x="9521" y="2065"/>
                    <a:pt x="9733" y="2065"/>
                  </a:cubicBezTo>
                  <a:cubicBezTo>
                    <a:pt x="9757" y="2065"/>
                    <a:pt x="9781" y="2066"/>
                    <a:pt x="9808" y="2066"/>
                  </a:cubicBezTo>
                  <a:cubicBezTo>
                    <a:pt x="9845" y="2068"/>
                    <a:pt x="9882" y="2069"/>
                    <a:pt x="9920" y="2069"/>
                  </a:cubicBezTo>
                  <a:cubicBezTo>
                    <a:pt x="10140" y="2069"/>
                    <a:pt x="10378" y="2039"/>
                    <a:pt x="10600" y="1989"/>
                  </a:cubicBezTo>
                  <a:cubicBezTo>
                    <a:pt x="10881" y="1927"/>
                    <a:pt x="11139" y="1829"/>
                    <a:pt x="11310" y="1711"/>
                  </a:cubicBezTo>
                  <a:cubicBezTo>
                    <a:pt x="11508" y="1578"/>
                    <a:pt x="11633" y="1342"/>
                    <a:pt x="11633" y="1091"/>
                  </a:cubicBezTo>
                  <a:cubicBezTo>
                    <a:pt x="11633" y="1038"/>
                    <a:pt x="11629" y="988"/>
                    <a:pt x="11617" y="936"/>
                  </a:cubicBezTo>
                  <a:cubicBezTo>
                    <a:pt x="11591" y="805"/>
                    <a:pt x="11526" y="673"/>
                    <a:pt x="11415" y="552"/>
                  </a:cubicBezTo>
                  <a:cubicBezTo>
                    <a:pt x="11388" y="525"/>
                    <a:pt x="11337" y="511"/>
                    <a:pt x="11286" y="511"/>
                  </a:cubicBezTo>
                  <a:cubicBezTo>
                    <a:pt x="11236" y="511"/>
                    <a:pt x="11186" y="525"/>
                    <a:pt x="11159" y="552"/>
                  </a:cubicBezTo>
                  <a:lnTo>
                    <a:pt x="10600" y="1127"/>
                  </a:lnTo>
                  <a:lnTo>
                    <a:pt x="10543" y="1186"/>
                  </a:lnTo>
                  <a:cubicBezTo>
                    <a:pt x="10523" y="1202"/>
                    <a:pt x="10473" y="1213"/>
                    <a:pt x="10426" y="1213"/>
                  </a:cubicBezTo>
                  <a:cubicBezTo>
                    <a:pt x="10182" y="1190"/>
                    <a:pt x="9953" y="1138"/>
                    <a:pt x="9742" y="1063"/>
                  </a:cubicBezTo>
                  <a:cubicBezTo>
                    <a:pt x="9669" y="1037"/>
                    <a:pt x="9598" y="1008"/>
                    <a:pt x="9533" y="976"/>
                  </a:cubicBezTo>
                  <a:cubicBezTo>
                    <a:pt x="9450" y="939"/>
                    <a:pt x="9372" y="896"/>
                    <a:pt x="9300" y="848"/>
                  </a:cubicBezTo>
                  <a:cubicBezTo>
                    <a:pt x="9282" y="831"/>
                    <a:pt x="9278" y="798"/>
                    <a:pt x="9297" y="774"/>
                  </a:cubicBezTo>
                  <a:lnTo>
                    <a:pt x="9936" y="113"/>
                  </a:lnTo>
                  <a:cubicBezTo>
                    <a:pt x="9946" y="105"/>
                    <a:pt x="9954" y="91"/>
                    <a:pt x="9956" y="77"/>
                  </a:cubicBezTo>
                  <a:cubicBezTo>
                    <a:pt x="9956" y="64"/>
                    <a:pt x="9953" y="50"/>
                    <a:pt x="9938" y="36"/>
                  </a:cubicBezTo>
                  <a:cubicBezTo>
                    <a:pt x="9912" y="11"/>
                    <a:pt x="9866" y="0"/>
                    <a:pt x="9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2935;p56">
              <a:extLst>
                <a:ext uri="{FF2B5EF4-FFF2-40B4-BE49-F238E27FC236}">
                  <a16:creationId xmlns:a16="http://schemas.microsoft.com/office/drawing/2014/main" id="{617846BA-7537-AB65-2592-B5BF143F8726}"/>
                </a:ext>
              </a:extLst>
            </p:cNvPr>
            <p:cNvSpPr/>
            <p:nvPr/>
          </p:nvSpPr>
          <p:spPr>
            <a:xfrm>
              <a:off x="-2454954" y="3186421"/>
              <a:ext cx="135067" cy="92330"/>
            </a:xfrm>
            <a:custGeom>
              <a:avLst/>
              <a:gdLst/>
              <a:ahLst/>
              <a:cxnLst/>
              <a:rect l="l" t="t" r="r" b="b"/>
              <a:pathLst>
                <a:path w="2206" h="1508" extrusionOk="0">
                  <a:moveTo>
                    <a:pt x="657" y="1"/>
                  </a:moveTo>
                  <a:lnTo>
                    <a:pt x="1" y="379"/>
                  </a:lnTo>
                  <a:lnTo>
                    <a:pt x="1196" y="1069"/>
                  </a:lnTo>
                  <a:lnTo>
                    <a:pt x="1199" y="1507"/>
                  </a:lnTo>
                  <a:lnTo>
                    <a:pt x="2139" y="964"/>
                  </a:lnTo>
                  <a:lnTo>
                    <a:pt x="2205" y="895"/>
                  </a:lnTo>
                  <a:lnTo>
                    <a:pt x="1852" y="691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2936;p56">
              <a:extLst>
                <a:ext uri="{FF2B5EF4-FFF2-40B4-BE49-F238E27FC236}">
                  <a16:creationId xmlns:a16="http://schemas.microsoft.com/office/drawing/2014/main" id="{696A5ED7-D567-6E13-D7C8-70D96DF7D4E6}"/>
                </a:ext>
              </a:extLst>
            </p:cNvPr>
            <p:cNvSpPr/>
            <p:nvPr/>
          </p:nvSpPr>
          <p:spPr>
            <a:xfrm>
              <a:off x="-2707137" y="3026015"/>
              <a:ext cx="400608" cy="241356"/>
            </a:xfrm>
            <a:custGeom>
              <a:avLst/>
              <a:gdLst/>
              <a:ahLst/>
              <a:cxnLst/>
              <a:rect l="l" t="t" r="r" b="b"/>
              <a:pathLst>
                <a:path w="6543" h="3942" extrusionOk="0">
                  <a:moveTo>
                    <a:pt x="398" y="0"/>
                  </a:moveTo>
                  <a:cubicBezTo>
                    <a:pt x="229" y="0"/>
                    <a:pt x="0" y="363"/>
                    <a:pt x="158" y="497"/>
                  </a:cubicBezTo>
                  <a:lnTo>
                    <a:pt x="6035" y="3890"/>
                  </a:lnTo>
                  <a:cubicBezTo>
                    <a:pt x="6096" y="3925"/>
                    <a:pt x="6160" y="3942"/>
                    <a:pt x="6222" y="3942"/>
                  </a:cubicBezTo>
                  <a:cubicBezTo>
                    <a:pt x="6324" y="3942"/>
                    <a:pt x="6417" y="3896"/>
                    <a:pt x="6466" y="3810"/>
                  </a:cubicBezTo>
                  <a:cubicBezTo>
                    <a:pt x="6543" y="3677"/>
                    <a:pt x="6476" y="3493"/>
                    <a:pt x="6318" y="3402"/>
                  </a:cubicBezTo>
                  <a:lnTo>
                    <a:pt x="440" y="8"/>
                  </a:lnTo>
                  <a:cubicBezTo>
                    <a:pt x="426" y="3"/>
                    <a:pt x="412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2937;p56">
              <a:extLst>
                <a:ext uri="{FF2B5EF4-FFF2-40B4-BE49-F238E27FC236}">
                  <a16:creationId xmlns:a16="http://schemas.microsoft.com/office/drawing/2014/main" id="{6E165144-3A89-78E3-029F-DA270BDCEE0F}"/>
                </a:ext>
              </a:extLst>
            </p:cNvPr>
            <p:cNvSpPr/>
            <p:nvPr/>
          </p:nvSpPr>
          <p:spPr>
            <a:xfrm>
              <a:off x="-2360913" y="3206808"/>
              <a:ext cx="113331" cy="117005"/>
            </a:xfrm>
            <a:custGeom>
              <a:avLst/>
              <a:gdLst/>
              <a:ahLst/>
              <a:cxnLst/>
              <a:rect l="l" t="t" r="r" b="b"/>
              <a:pathLst>
                <a:path w="1851" h="1911" extrusionOk="0">
                  <a:moveTo>
                    <a:pt x="806" y="1"/>
                  </a:moveTo>
                  <a:cubicBezTo>
                    <a:pt x="731" y="1"/>
                    <a:pt x="647" y="25"/>
                    <a:pt x="558" y="77"/>
                  </a:cubicBezTo>
                  <a:cubicBezTo>
                    <a:pt x="251" y="254"/>
                    <a:pt x="1" y="686"/>
                    <a:pt x="2" y="1042"/>
                  </a:cubicBezTo>
                  <a:cubicBezTo>
                    <a:pt x="1" y="1177"/>
                    <a:pt x="38" y="1281"/>
                    <a:pt x="100" y="1350"/>
                  </a:cubicBezTo>
                  <a:cubicBezTo>
                    <a:pt x="114" y="1365"/>
                    <a:pt x="129" y="1378"/>
                    <a:pt x="146" y="1391"/>
                  </a:cubicBezTo>
                  <a:cubicBezTo>
                    <a:pt x="151" y="1394"/>
                    <a:pt x="178" y="1409"/>
                    <a:pt x="178" y="1409"/>
                  </a:cubicBezTo>
                  <a:lnTo>
                    <a:pt x="1047" y="1911"/>
                  </a:lnTo>
                  <a:cubicBezTo>
                    <a:pt x="966" y="1846"/>
                    <a:pt x="915" y="1730"/>
                    <a:pt x="915" y="1572"/>
                  </a:cubicBezTo>
                  <a:cubicBezTo>
                    <a:pt x="915" y="1216"/>
                    <a:pt x="1165" y="785"/>
                    <a:pt x="1472" y="608"/>
                  </a:cubicBezTo>
                  <a:cubicBezTo>
                    <a:pt x="1561" y="556"/>
                    <a:pt x="1645" y="532"/>
                    <a:pt x="1719" y="532"/>
                  </a:cubicBezTo>
                  <a:cubicBezTo>
                    <a:pt x="1766" y="532"/>
                    <a:pt x="1810" y="542"/>
                    <a:pt x="1848" y="561"/>
                  </a:cubicBezTo>
                  <a:cubicBezTo>
                    <a:pt x="1851" y="560"/>
                    <a:pt x="975" y="54"/>
                    <a:pt x="975" y="54"/>
                  </a:cubicBezTo>
                  <a:lnTo>
                    <a:pt x="924" y="25"/>
                  </a:lnTo>
                  <a:cubicBezTo>
                    <a:pt x="912" y="19"/>
                    <a:pt x="898" y="13"/>
                    <a:pt x="882" y="10"/>
                  </a:cubicBezTo>
                  <a:cubicBezTo>
                    <a:pt x="858" y="4"/>
                    <a:pt x="832" y="1"/>
                    <a:pt x="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2938;p56">
              <a:extLst>
                <a:ext uri="{FF2B5EF4-FFF2-40B4-BE49-F238E27FC236}">
                  <a16:creationId xmlns:a16="http://schemas.microsoft.com/office/drawing/2014/main" id="{F1944EAE-19D7-5836-87A8-5E04E2C30618}"/>
                </a:ext>
              </a:extLst>
            </p:cNvPr>
            <p:cNvSpPr/>
            <p:nvPr/>
          </p:nvSpPr>
          <p:spPr>
            <a:xfrm>
              <a:off x="-2332995" y="3222604"/>
              <a:ext cx="386097" cy="274970"/>
            </a:xfrm>
            <a:custGeom>
              <a:avLst/>
              <a:gdLst/>
              <a:ahLst/>
              <a:cxnLst/>
              <a:rect l="l" t="t" r="r" b="b"/>
              <a:pathLst>
                <a:path w="6306" h="4491" extrusionOk="0">
                  <a:moveTo>
                    <a:pt x="1415" y="1"/>
                  </a:moveTo>
                  <a:cubicBezTo>
                    <a:pt x="991" y="1"/>
                    <a:pt x="579" y="221"/>
                    <a:pt x="352" y="615"/>
                  </a:cubicBezTo>
                  <a:lnTo>
                    <a:pt x="340" y="636"/>
                  </a:lnTo>
                  <a:cubicBezTo>
                    <a:pt x="1" y="1223"/>
                    <a:pt x="201" y="1973"/>
                    <a:pt x="788" y="2312"/>
                  </a:cubicBezTo>
                  <a:lnTo>
                    <a:pt x="4278" y="4326"/>
                  </a:lnTo>
                  <a:cubicBezTo>
                    <a:pt x="4472" y="4438"/>
                    <a:pt x="4682" y="4491"/>
                    <a:pt x="4890" y="4491"/>
                  </a:cubicBezTo>
                  <a:cubicBezTo>
                    <a:pt x="5314" y="4491"/>
                    <a:pt x="5727" y="4270"/>
                    <a:pt x="5954" y="3877"/>
                  </a:cubicBezTo>
                  <a:lnTo>
                    <a:pt x="5966" y="3855"/>
                  </a:lnTo>
                  <a:cubicBezTo>
                    <a:pt x="6305" y="3269"/>
                    <a:pt x="6104" y="2519"/>
                    <a:pt x="5517" y="2180"/>
                  </a:cubicBezTo>
                  <a:lnTo>
                    <a:pt x="2028" y="165"/>
                  </a:lnTo>
                  <a:cubicBezTo>
                    <a:pt x="1834" y="54"/>
                    <a:pt x="1624" y="1"/>
                    <a:pt x="1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2939;p56">
              <a:extLst>
                <a:ext uri="{FF2B5EF4-FFF2-40B4-BE49-F238E27FC236}">
                  <a16:creationId xmlns:a16="http://schemas.microsoft.com/office/drawing/2014/main" id="{539B4BF6-9878-7BB7-BCFA-76537CA4771D}"/>
                </a:ext>
              </a:extLst>
            </p:cNvPr>
            <p:cNvSpPr/>
            <p:nvPr/>
          </p:nvSpPr>
          <p:spPr>
            <a:xfrm>
              <a:off x="-2323444" y="3223706"/>
              <a:ext cx="81493" cy="105371"/>
            </a:xfrm>
            <a:custGeom>
              <a:avLst/>
              <a:gdLst/>
              <a:ahLst/>
              <a:cxnLst/>
              <a:rect l="l" t="t" r="r" b="b"/>
              <a:pathLst>
                <a:path w="1331" h="1721" extrusionOk="0">
                  <a:moveTo>
                    <a:pt x="963" y="1"/>
                  </a:moveTo>
                  <a:cubicBezTo>
                    <a:pt x="874" y="1"/>
                    <a:pt x="773" y="30"/>
                    <a:pt x="666" y="92"/>
                  </a:cubicBezTo>
                  <a:cubicBezTo>
                    <a:pt x="298" y="304"/>
                    <a:pt x="0" y="821"/>
                    <a:pt x="0" y="1245"/>
                  </a:cubicBezTo>
                  <a:cubicBezTo>
                    <a:pt x="0" y="1546"/>
                    <a:pt x="150" y="1720"/>
                    <a:pt x="368" y="1720"/>
                  </a:cubicBezTo>
                  <a:cubicBezTo>
                    <a:pt x="458" y="1720"/>
                    <a:pt x="559" y="1691"/>
                    <a:pt x="666" y="1629"/>
                  </a:cubicBezTo>
                  <a:cubicBezTo>
                    <a:pt x="1034" y="1418"/>
                    <a:pt x="1331" y="901"/>
                    <a:pt x="1331" y="476"/>
                  </a:cubicBezTo>
                  <a:cubicBezTo>
                    <a:pt x="1331" y="175"/>
                    <a:pt x="1182" y="1"/>
                    <a:pt x="963" y="1"/>
                  </a:cubicBezTo>
                  <a:close/>
                </a:path>
              </a:pathLst>
            </a:custGeom>
            <a:solidFill>
              <a:srgbClr val="E83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2940;p56">
              <a:extLst>
                <a:ext uri="{FF2B5EF4-FFF2-40B4-BE49-F238E27FC236}">
                  <a16:creationId xmlns:a16="http://schemas.microsoft.com/office/drawing/2014/main" id="{68AE168A-77DC-90CC-9D10-5B0CCBAECA32}"/>
                </a:ext>
              </a:extLst>
            </p:cNvPr>
            <p:cNvSpPr/>
            <p:nvPr/>
          </p:nvSpPr>
          <p:spPr>
            <a:xfrm>
              <a:off x="-2311689" y="3300358"/>
              <a:ext cx="239520" cy="157843"/>
            </a:xfrm>
            <a:custGeom>
              <a:avLst/>
              <a:gdLst/>
              <a:ahLst/>
              <a:cxnLst/>
              <a:rect l="l" t="t" r="r" b="b"/>
              <a:pathLst>
                <a:path w="3912" h="2578" extrusionOk="0">
                  <a:moveTo>
                    <a:pt x="115" y="0"/>
                  </a:moveTo>
                  <a:cubicBezTo>
                    <a:pt x="47" y="0"/>
                    <a:pt x="1" y="54"/>
                    <a:pt x="1" y="148"/>
                  </a:cubicBezTo>
                  <a:lnTo>
                    <a:pt x="1" y="172"/>
                  </a:lnTo>
                  <a:cubicBezTo>
                    <a:pt x="1" y="304"/>
                    <a:pt x="93" y="464"/>
                    <a:pt x="207" y="529"/>
                  </a:cubicBezTo>
                  <a:lnTo>
                    <a:pt x="3705" y="2549"/>
                  </a:lnTo>
                  <a:cubicBezTo>
                    <a:pt x="3738" y="2568"/>
                    <a:pt x="3769" y="2577"/>
                    <a:pt x="3797" y="2577"/>
                  </a:cubicBezTo>
                  <a:cubicBezTo>
                    <a:pt x="3865" y="2577"/>
                    <a:pt x="3911" y="2524"/>
                    <a:pt x="3911" y="2430"/>
                  </a:cubicBezTo>
                  <a:lnTo>
                    <a:pt x="3911" y="2405"/>
                  </a:lnTo>
                  <a:cubicBezTo>
                    <a:pt x="3911" y="2275"/>
                    <a:pt x="3819" y="2115"/>
                    <a:pt x="3705" y="2048"/>
                  </a:cubicBezTo>
                  <a:lnTo>
                    <a:pt x="207" y="28"/>
                  </a:lnTo>
                  <a:cubicBezTo>
                    <a:pt x="174" y="9"/>
                    <a:pt x="142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2941;p56">
              <a:extLst>
                <a:ext uri="{FF2B5EF4-FFF2-40B4-BE49-F238E27FC236}">
                  <a16:creationId xmlns:a16="http://schemas.microsoft.com/office/drawing/2014/main" id="{EB119B69-18C9-943D-132E-EF037141867E}"/>
                </a:ext>
              </a:extLst>
            </p:cNvPr>
            <p:cNvSpPr/>
            <p:nvPr/>
          </p:nvSpPr>
          <p:spPr>
            <a:xfrm>
              <a:off x="-2272383" y="3230196"/>
              <a:ext cx="254826" cy="145108"/>
            </a:xfrm>
            <a:custGeom>
              <a:avLst/>
              <a:gdLst/>
              <a:ahLst/>
              <a:cxnLst/>
              <a:rect l="l" t="t" r="r" b="b"/>
              <a:pathLst>
                <a:path w="4162" h="2370" extrusionOk="0">
                  <a:moveTo>
                    <a:pt x="342" y="1"/>
                  </a:moveTo>
                  <a:cubicBezTo>
                    <a:pt x="267" y="1"/>
                    <a:pt x="192" y="17"/>
                    <a:pt x="136" y="50"/>
                  </a:cubicBezTo>
                  <a:lnTo>
                    <a:pt x="114" y="62"/>
                  </a:lnTo>
                  <a:cubicBezTo>
                    <a:pt x="0" y="128"/>
                    <a:pt x="0" y="235"/>
                    <a:pt x="114" y="300"/>
                  </a:cubicBezTo>
                  <a:lnTo>
                    <a:pt x="3613" y="2321"/>
                  </a:lnTo>
                  <a:cubicBezTo>
                    <a:pt x="3670" y="2353"/>
                    <a:pt x="3744" y="2369"/>
                    <a:pt x="3819" y="2369"/>
                  </a:cubicBezTo>
                  <a:cubicBezTo>
                    <a:pt x="3894" y="2369"/>
                    <a:pt x="3969" y="2353"/>
                    <a:pt x="4026" y="2321"/>
                  </a:cubicBezTo>
                  <a:lnTo>
                    <a:pt x="4046" y="2308"/>
                  </a:lnTo>
                  <a:cubicBezTo>
                    <a:pt x="4161" y="2243"/>
                    <a:pt x="4161" y="2136"/>
                    <a:pt x="4046" y="2071"/>
                  </a:cubicBezTo>
                  <a:lnTo>
                    <a:pt x="548" y="50"/>
                  </a:lnTo>
                  <a:cubicBezTo>
                    <a:pt x="491" y="17"/>
                    <a:pt x="416" y="1"/>
                    <a:pt x="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2942;p56">
              <a:extLst>
                <a:ext uri="{FF2B5EF4-FFF2-40B4-BE49-F238E27FC236}">
                  <a16:creationId xmlns:a16="http://schemas.microsoft.com/office/drawing/2014/main" id="{FDFAC9AC-4563-3298-41E3-0EEEC7CCE20D}"/>
                </a:ext>
              </a:extLst>
            </p:cNvPr>
            <p:cNvSpPr/>
            <p:nvPr/>
          </p:nvSpPr>
          <p:spPr>
            <a:xfrm>
              <a:off x="-2300056" y="3260073"/>
              <a:ext cx="250357" cy="152271"/>
            </a:xfrm>
            <a:custGeom>
              <a:avLst/>
              <a:gdLst/>
              <a:ahLst/>
              <a:cxnLst/>
              <a:rect l="l" t="t" r="r" b="b"/>
              <a:pathLst>
                <a:path w="4089" h="2487" extrusionOk="0">
                  <a:moveTo>
                    <a:pt x="268" y="0"/>
                  </a:moveTo>
                  <a:cubicBezTo>
                    <a:pt x="196" y="0"/>
                    <a:pt x="121" y="40"/>
                    <a:pt x="76" y="111"/>
                  </a:cubicBezTo>
                  <a:lnTo>
                    <a:pt x="64" y="129"/>
                  </a:lnTo>
                  <a:cubicBezTo>
                    <a:pt x="1" y="227"/>
                    <a:pt x="21" y="347"/>
                    <a:pt x="110" y="397"/>
                  </a:cubicBezTo>
                  <a:lnTo>
                    <a:pt x="3738" y="2465"/>
                  </a:lnTo>
                  <a:cubicBezTo>
                    <a:pt x="3764" y="2480"/>
                    <a:pt x="3793" y="2486"/>
                    <a:pt x="3822" y="2486"/>
                  </a:cubicBezTo>
                  <a:cubicBezTo>
                    <a:pt x="3893" y="2486"/>
                    <a:pt x="3968" y="2446"/>
                    <a:pt x="4013" y="2375"/>
                  </a:cubicBezTo>
                  <a:lnTo>
                    <a:pt x="4025" y="2357"/>
                  </a:lnTo>
                  <a:cubicBezTo>
                    <a:pt x="4088" y="2258"/>
                    <a:pt x="4067" y="2139"/>
                    <a:pt x="3979" y="2089"/>
                  </a:cubicBezTo>
                  <a:lnTo>
                    <a:pt x="351" y="21"/>
                  </a:lnTo>
                  <a:cubicBezTo>
                    <a:pt x="325" y="7"/>
                    <a:pt x="297" y="0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2943;p56">
              <a:extLst>
                <a:ext uri="{FF2B5EF4-FFF2-40B4-BE49-F238E27FC236}">
                  <a16:creationId xmlns:a16="http://schemas.microsoft.com/office/drawing/2014/main" id="{B78EF1F1-F127-41FC-9156-EC960A062590}"/>
                </a:ext>
              </a:extLst>
            </p:cNvPr>
            <p:cNvSpPr/>
            <p:nvPr/>
          </p:nvSpPr>
          <p:spPr>
            <a:xfrm>
              <a:off x="-2761933" y="2999260"/>
              <a:ext cx="110208" cy="67472"/>
            </a:xfrm>
            <a:custGeom>
              <a:avLst/>
              <a:gdLst/>
              <a:ahLst/>
              <a:cxnLst/>
              <a:rect l="l" t="t" r="r" b="b"/>
              <a:pathLst>
                <a:path w="1800" h="1102" extrusionOk="0">
                  <a:moveTo>
                    <a:pt x="340" y="1"/>
                  </a:moveTo>
                  <a:lnTo>
                    <a:pt x="0" y="196"/>
                  </a:lnTo>
                  <a:lnTo>
                    <a:pt x="555" y="772"/>
                  </a:lnTo>
                  <a:lnTo>
                    <a:pt x="1459" y="1102"/>
                  </a:lnTo>
                  <a:lnTo>
                    <a:pt x="1800" y="905"/>
                  </a:lnTo>
                  <a:lnTo>
                    <a:pt x="1228" y="383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2944;p56">
              <a:extLst>
                <a:ext uri="{FF2B5EF4-FFF2-40B4-BE49-F238E27FC236}">
                  <a16:creationId xmlns:a16="http://schemas.microsoft.com/office/drawing/2014/main" id="{CE36E90E-3BB2-63BA-FC81-953BF3912725}"/>
                </a:ext>
              </a:extLst>
            </p:cNvPr>
            <p:cNvSpPr/>
            <p:nvPr/>
          </p:nvSpPr>
          <p:spPr>
            <a:xfrm>
              <a:off x="-2761933" y="2999260"/>
              <a:ext cx="121780" cy="61778"/>
            </a:xfrm>
            <a:custGeom>
              <a:avLst/>
              <a:gdLst/>
              <a:ahLst/>
              <a:cxnLst/>
              <a:rect l="l" t="t" r="r" b="b"/>
              <a:pathLst>
                <a:path w="1989" h="1009" extrusionOk="0">
                  <a:moveTo>
                    <a:pt x="340" y="1"/>
                  </a:moveTo>
                  <a:lnTo>
                    <a:pt x="0" y="196"/>
                  </a:lnTo>
                  <a:lnTo>
                    <a:pt x="575" y="620"/>
                  </a:lnTo>
                  <a:lnTo>
                    <a:pt x="1478" y="950"/>
                  </a:lnTo>
                  <a:cubicBezTo>
                    <a:pt x="1580" y="990"/>
                    <a:pt x="1672" y="1009"/>
                    <a:pt x="1746" y="1009"/>
                  </a:cubicBezTo>
                  <a:cubicBezTo>
                    <a:pt x="1921" y="1009"/>
                    <a:pt x="1988" y="905"/>
                    <a:pt x="1818" y="754"/>
                  </a:cubicBezTo>
                  <a:lnTo>
                    <a:pt x="1247" y="233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>
            <a:extLst>
              <a:ext uri="{FF2B5EF4-FFF2-40B4-BE49-F238E27FC236}">
                <a16:creationId xmlns:a16="http://schemas.microsoft.com/office/drawing/2014/main" id="{A464615E-3657-2CBA-13E9-16D58194343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825246" y="-1131368"/>
            <a:ext cx="5143500" cy="7173947"/>
          </a:xfrm>
          <a:prstGeom prst="rect">
            <a:avLst/>
          </a:prstGeom>
          <a:effectLst>
            <a:softEdge rad="635000"/>
          </a:effectLst>
        </p:spPr>
      </p:pic>
      <p:grpSp>
        <p:nvGrpSpPr>
          <p:cNvPr id="12" name="Google Shape;3657;p40">
            <a:extLst>
              <a:ext uri="{FF2B5EF4-FFF2-40B4-BE49-F238E27FC236}">
                <a16:creationId xmlns:a16="http://schemas.microsoft.com/office/drawing/2014/main" id="{0E3FA3F1-56EA-B61A-F6CC-DFBD01DC6A80}"/>
              </a:ext>
            </a:extLst>
          </p:cNvPr>
          <p:cNvGrpSpPr/>
          <p:nvPr/>
        </p:nvGrpSpPr>
        <p:grpSpPr>
          <a:xfrm>
            <a:off x="372979" y="356728"/>
            <a:ext cx="3143373" cy="4430043"/>
            <a:chOff x="783125" y="1463225"/>
            <a:chExt cx="2497032" cy="3337368"/>
          </a:xfrm>
        </p:grpSpPr>
        <p:sp>
          <p:nvSpPr>
            <p:cNvPr id="13" name="Google Shape;3658;p40">
              <a:extLst>
                <a:ext uri="{FF2B5EF4-FFF2-40B4-BE49-F238E27FC236}">
                  <a16:creationId xmlns:a16="http://schemas.microsoft.com/office/drawing/2014/main" id="{7F5480BF-F294-2C6B-B9AE-2BF0FEEDE11D}"/>
                </a:ext>
              </a:extLst>
            </p:cNvPr>
            <p:cNvSpPr/>
            <p:nvPr/>
          </p:nvSpPr>
          <p:spPr>
            <a:xfrm>
              <a:off x="1356175" y="4562756"/>
              <a:ext cx="1332383" cy="237837"/>
            </a:xfrm>
            <a:custGeom>
              <a:avLst/>
              <a:gdLst/>
              <a:ahLst/>
              <a:cxnLst/>
              <a:rect l="l" t="t" r="r" b="b"/>
              <a:pathLst>
                <a:path w="40363" h="7205" extrusionOk="0">
                  <a:moveTo>
                    <a:pt x="20182" y="1"/>
                  </a:moveTo>
                  <a:cubicBezTo>
                    <a:pt x="9038" y="1"/>
                    <a:pt x="1" y="1608"/>
                    <a:pt x="1" y="3597"/>
                  </a:cubicBezTo>
                  <a:cubicBezTo>
                    <a:pt x="1" y="5597"/>
                    <a:pt x="9038" y="7204"/>
                    <a:pt x="20182" y="7204"/>
                  </a:cubicBezTo>
                  <a:cubicBezTo>
                    <a:pt x="31326" y="7204"/>
                    <a:pt x="40363" y="5597"/>
                    <a:pt x="40363" y="3597"/>
                  </a:cubicBezTo>
                  <a:cubicBezTo>
                    <a:pt x="40363" y="1608"/>
                    <a:pt x="31326" y="1"/>
                    <a:pt x="20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59;p40">
              <a:extLst>
                <a:ext uri="{FF2B5EF4-FFF2-40B4-BE49-F238E27FC236}">
                  <a16:creationId xmlns:a16="http://schemas.microsoft.com/office/drawing/2014/main" id="{B86E71C3-E104-F865-52F7-B109AF69E800}"/>
                </a:ext>
              </a:extLst>
            </p:cNvPr>
            <p:cNvSpPr/>
            <p:nvPr/>
          </p:nvSpPr>
          <p:spPr>
            <a:xfrm>
              <a:off x="1057452" y="1687044"/>
              <a:ext cx="1878302" cy="2460565"/>
            </a:xfrm>
            <a:custGeom>
              <a:avLst/>
              <a:gdLst/>
              <a:ahLst/>
              <a:cxnLst/>
              <a:rect l="l" t="t" r="r" b="b"/>
              <a:pathLst>
                <a:path w="56901" h="74540" extrusionOk="0">
                  <a:moveTo>
                    <a:pt x="28867" y="0"/>
                  </a:moveTo>
                  <a:cubicBezTo>
                    <a:pt x="19306" y="0"/>
                    <a:pt x="9834" y="5502"/>
                    <a:pt x="5502" y="13782"/>
                  </a:cubicBezTo>
                  <a:cubicBezTo>
                    <a:pt x="1" y="24307"/>
                    <a:pt x="6204" y="33213"/>
                    <a:pt x="10895" y="39702"/>
                  </a:cubicBezTo>
                  <a:cubicBezTo>
                    <a:pt x="15586" y="46191"/>
                    <a:pt x="11955" y="49477"/>
                    <a:pt x="13515" y="62241"/>
                  </a:cubicBezTo>
                  <a:cubicBezTo>
                    <a:pt x="14909" y="73739"/>
                    <a:pt x="25163" y="74309"/>
                    <a:pt x="27183" y="74309"/>
                  </a:cubicBezTo>
                  <a:cubicBezTo>
                    <a:pt x="27406" y="74309"/>
                    <a:pt x="27528" y="74302"/>
                    <a:pt x="27528" y="74302"/>
                  </a:cubicBezTo>
                  <a:cubicBezTo>
                    <a:pt x="35029" y="74183"/>
                    <a:pt x="40173" y="74540"/>
                    <a:pt x="42506" y="65301"/>
                  </a:cubicBezTo>
                  <a:cubicBezTo>
                    <a:pt x="44840" y="56049"/>
                    <a:pt x="48709" y="55478"/>
                    <a:pt x="52805" y="44822"/>
                  </a:cubicBezTo>
                  <a:cubicBezTo>
                    <a:pt x="56901" y="34154"/>
                    <a:pt x="52924" y="31106"/>
                    <a:pt x="50805" y="23391"/>
                  </a:cubicBezTo>
                  <a:cubicBezTo>
                    <a:pt x="48697" y="15664"/>
                    <a:pt x="48340" y="5365"/>
                    <a:pt x="36601" y="1281"/>
                  </a:cubicBezTo>
                  <a:cubicBezTo>
                    <a:pt x="34084" y="409"/>
                    <a:pt x="31472" y="0"/>
                    <a:pt x="28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60;p40">
              <a:extLst>
                <a:ext uri="{FF2B5EF4-FFF2-40B4-BE49-F238E27FC236}">
                  <a16:creationId xmlns:a16="http://schemas.microsoft.com/office/drawing/2014/main" id="{9ECC5EE2-C58D-EF2C-F821-E9F627647B1D}"/>
                </a:ext>
              </a:extLst>
            </p:cNvPr>
            <p:cNvSpPr/>
            <p:nvPr/>
          </p:nvSpPr>
          <p:spPr>
            <a:xfrm>
              <a:off x="1043323" y="1503466"/>
              <a:ext cx="545556" cy="2914156"/>
            </a:xfrm>
            <a:custGeom>
              <a:avLst/>
              <a:gdLst/>
              <a:ahLst/>
              <a:cxnLst/>
              <a:rect l="l" t="t" r="r" b="b"/>
              <a:pathLst>
                <a:path w="16527" h="88281" extrusionOk="0">
                  <a:moveTo>
                    <a:pt x="9180" y="48395"/>
                  </a:moveTo>
                  <a:cubicBezTo>
                    <a:pt x="9263" y="48395"/>
                    <a:pt x="9347" y="48395"/>
                    <a:pt x="9430" y="48418"/>
                  </a:cubicBezTo>
                  <a:cubicBezTo>
                    <a:pt x="10573" y="48478"/>
                    <a:pt x="11311" y="48895"/>
                    <a:pt x="11573" y="49669"/>
                  </a:cubicBezTo>
                  <a:cubicBezTo>
                    <a:pt x="11823" y="50395"/>
                    <a:pt x="11692" y="51371"/>
                    <a:pt x="11311" y="52467"/>
                  </a:cubicBezTo>
                  <a:cubicBezTo>
                    <a:pt x="10918" y="52657"/>
                    <a:pt x="10514" y="52836"/>
                    <a:pt x="10073" y="52967"/>
                  </a:cubicBezTo>
                  <a:cubicBezTo>
                    <a:pt x="9449" y="53158"/>
                    <a:pt x="8868" y="53253"/>
                    <a:pt x="8349" y="53253"/>
                  </a:cubicBezTo>
                  <a:cubicBezTo>
                    <a:pt x="7482" y="53253"/>
                    <a:pt x="6786" y="52988"/>
                    <a:pt x="6346" y="52467"/>
                  </a:cubicBezTo>
                  <a:cubicBezTo>
                    <a:pt x="5811" y="51824"/>
                    <a:pt x="5727" y="50871"/>
                    <a:pt x="6144" y="50038"/>
                  </a:cubicBezTo>
                  <a:cubicBezTo>
                    <a:pt x="6668" y="48990"/>
                    <a:pt x="7775" y="48395"/>
                    <a:pt x="9180" y="48395"/>
                  </a:cubicBezTo>
                  <a:close/>
                  <a:moveTo>
                    <a:pt x="16230" y="1"/>
                  </a:moveTo>
                  <a:cubicBezTo>
                    <a:pt x="16189" y="1"/>
                    <a:pt x="16148" y="11"/>
                    <a:pt x="16109" y="31"/>
                  </a:cubicBezTo>
                  <a:cubicBezTo>
                    <a:pt x="15990" y="91"/>
                    <a:pt x="3786" y="6354"/>
                    <a:pt x="1572" y="20653"/>
                  </a:cubicBezTo>
                  <a:cubicBezTo>
                    <a:pt x="0" y="30833"/>
                    <a:pt x="4418" y="33417"/>
                    <a:pt x="8311" y="35679"/>
                  </a:cubicBezTo>
                  <a:cubicBezTo>
                    <a:pt x="9954" y="36631"/>
                    <a:pt x="11502" y="37524"/>
                    <a:pt x="12442" y="38917"/>
                  </a:cubicBezTo>
                  <a:cubicBezTo>
                    <a:pt x="14526" y="42013"/>
                    <a:pt x="15205" y="46097"/>
                    <a:pt x="14145" y="49049"/>
                  </a:cubicBezTo>
                  <a:cubicBezTo>
                    <a:pt x="13704" y="50288"/>
                    <a:pt x="12978" y="51288"/>
                    <a:pt x="12002" y="52002"/>
                  </a:cubicBezTo>
                  <a:cubicBezTo>
                    <a:pt x="12288" y="51002"/>
                    <a:pt x="12323" y="50145"/>
                    <a:pt x="12085" y="49466"/>
                  </a:cubicBezTo>
                  <a:cubicBezTo>
                    <a:pt x="11847" y="48787"/>
                    <a:pt x="11192" y="47954"/>
                    <a:pt x="9466" y="47859"/>
                  </a:cubicBezTo>
                  <a:cubicBezTo>
                    <a:pt x="9376" y="47854"/>
                    <a:pt x="9287" y="47852"/>
                    <a:pt x="9200" y="47852"/>
                  </a:cubicBezTo>
                  <a:cubicBezTo>
                    <a:pt x="7593" y="47852"/>
                    <a:pt x="6277" y="48569"/>
                    <a:pt x="5668" y="49800"/>
                  </a:cubicBezTo>
                  <a:cubicBezTo>
                    <a:pt x="5156" y="50823"/>
                    <a:pt x="5263" y="52002"/>
                    <a:pt x="5953" y="52800"/>
                  </a:cubicBezTo>
                  <a:cubicBezTo>
                    <a:pt x="6500" y="53446"/>
                    <a:pt x="7345" y="53775"/>
                    <a:pt x="8382" y="53775"/>
                  </a:cubicBezTo>
                  <a:cubicBezTo>
                    <a:pt x="8950" y="53775"/>
                    <a:pt x="9575" y="53676"/>
                    <a:pt x="10240" y="53479"/>
                  </a:cubicBezTo>
                  <a:cubicBezTo>
                    <a:pt x="10502" y="53383"/>
                    <a:pt x="10752" y="53300"/>
                    <a:pt x="11014" y="53193"/>
                  </a:cubicBezTo>
                  <a:lnTo>
                    <a:pt x="11014" y="53193"/>
                  </a:lnTo>
                  <a:cubicBezTo>
                    <a:pt x="10097" y="55181"/>
                    <a:pt x="8466" y="57408"/>
                    <a:pt x="6751" y="58932"/>
                  </a:cubicBezTo>
                  <a:cubicBezTo>
                    <a:pt x="2632" y="62646"/>
                    <a:pt x="3667" y="78196"/>
                    <a:pt x="8716" y="88138"/>
                  </a:cubicBezTo>
                  <a:cubicBezTo>
                    <a:pt x="8763" y="88221"/>
                    <a:pt x="8847" y="88280"/>
                    <a:pt x="8954" y="88280"/>
                  </a:cubicBezTo>
                  <a:cubicBezTo>
                    <a:pt x="9001" y="88280"/>
                    <a:pt x="9025" y="88269"/>
                    <a:pt x="9061" y="88269"/>
                  </a:cubicBezTo>
                  <a:cubicBezTo>
                    <a:pt x="9192" y="88209"/>
                    <a:pt x="9251" y="88042"/>
                    <a:pt x="9180" y="87911"/>
                  </a:cubicBezTo>
                  <a:cubicBezTo>
                    <a:pt x="4322" y="78339"/>
                    <a:pt x="3191" y="62861"/>
                    <a:pt x="7096" y="59372"/>
                  </a:cubicBezTo>
                  <a:cubicBezTo>
                    <a:pt x="8561" y="58039"/>
                    <a:pt x="10025" y="56193"/>
                    <a:pt x="10990" y="54407"/>
                  </a:cubicBezTo>
                  <a:cubicBezTo>
                    <a:pt x="11287" y="53860"/>
                    <a:pt x="11526" y="53336"/>
                    <a:pt x="11716" y="52848"/>
                  </a:cubicBezTo>
                  <a:cubicBezTo>
                    <a:pt x="13073" y="52062"/>
                    <a:pt x="14073" y="50835"/>
                    <a:pt x="14633" y="49264"/>
                  </a:cubicBezTo>
                  <a:cubicBezTo>
                    <a:pt x="15752" y="46132"/>
                    <a:pt x="15038" y="41870"/>
                    <a:pt x="12871" y="38631"/>
                  </a:cubicBezTo>
                  <a:cubicBezTo>
                    <a:pt x="11859" y="37143"/>
                    <a:pt x="10263" y="36215"/>
                    <a:pt x="8561" y="35226"/>
                  </a:cubicBezTo>
                  <a:cubicBezTo>
                    <a:pt x="4810" y="33036"/>
                    <a:pt x="572" y="30571"/>
                    <a:pt x="2096" y="20748"/>
                  </a:cubicBezTo>
                  <a:cubicBezTo>
                    <a:pt x="4275" y="6711"/>
                    <a:pt x="16229" y="567"/>
                    <a:pt x="16348" y="508"/>
                  </a:cubicBezTo>
                  <a:cubicBezTo>
                    <a:pt x="16490" y="448"/>
                    <a:pt x="16526" y="282"/>
                    <a:pt x="16467" y="151"/>
                  </a:cubicBezTo>
                  <a:cubicBezTo>
                    <a:pt x="16424" y="58"/>
                    <a:pt x="16329" y="1"/>
                    <a:pt x="16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61;p40">
              <a:extLst>
                <a:ext uri="{FF2B5EF4-FFF2-40B4-BE49-F238E27FC236}">
                  <a16:creationId xmlns:a16="http://schemas.microsoft.com/office/drawing/2014/main" id="{008F0829-3FB6-AA41-7FD4-74044B63F238}"/>
                </a:ext>
              </a:extLst>
            </p:cNvPr>
            <p:cNvSpPr/>
            <p:nvPr/>
          </p:nvSpPr>
          <p:spPr>
            <a:xfrm>
              <a:off x="2354910" y="1483131"/>
              <a:ext cx="636730" cy="2839784"/>
            </a:xfrm>
            <a:custGeom>
              <a:avLst/>
              <a:gdLst/>
              <a:ahLst/>
              <a:cxnLst/>
              <a:rect l="l" t="t" r="r" b="b"/>
              <a:pathLst>
                <a:path w="19289" h="86028" extrusionOk="0">
                  <a:moveTo>
                    <a:pt x="12359" y="15078"/>
                  </a:moveTo>
                  <a:cubicBezTo>
                    <a:pt x="13085" y="15078"/>
                    <a:pt x="13919" y="15423"/>
                    <a:pt x="14752" y="16126"/>
                  </a:cubicBezTo>
                  <a:cubicBezTo>
                    <a:pt x="14288" y="17209"/>
                    <a:pt x="13514" y="18078"/>
                    <a:pt x="12252" y="18447"/>
                  </a:cubicBezTo>
                  <a:cubicBezTo>
                    <a:pt x="11984" y="18522"/>
                    <a:pt x="11723" y="18559"/>
                    <a:pt x="11484" y="18559"/>
                  </a:cubicBezTo>
                  <a:cubicBezTo>
                    <a:pt x="10928" y="18559"/>
                    <a:pt x="10492" y="18361"/>
                    <a:pt x="10359" y="17995"/>
                  </a:cubicBezTo>
                  <a:cubicBezTo>
                    <a:pt x="10026" y="17126"/>
                    <a:pt x="10430" y="15971"/>
                    <a:pt x="11240" y="15423"/>
                  </a:cubicBezTo>
                  <a:cubicBezTo>
                    <a:pt x="11561" y="15185"/>
                    <a:pt x="11954" y="15078"/>
                    <a:pt x="12359" y="15078"/>
                  </a:cubicBezTo>
                  <a:close/>
                  <a:moveTo>
                    <a:pt x="4526" y="1"/>
                  </a:moveTo>
                  <a:cubicBezTo>
                    <a:pt x="4392" y="1"/>
                    <a:pt x="4283" y="92"/>
                    <a:pt x="4251" y="231"/>
                  </a:cubicBezTo>
                  <a:cubicBezTo>
                    <a:pt x="4239" y="374"/>
                    <a:pt x="4334" y="517"/>
                    <a:pt x="4477" y="540"/>
                  </a:cubicBezTo>
                  <a:cubicBezTo>
                    <a:pt x="4572" y="552"/>
                    <a:pt x="13181" y="2124"/>
                    <a:pt x="15014" y="10232"/>
                  </a:cubicBezTo>
                  <a:cubicBezTo>
                    <a:pt x="15348" y="11708"/>
                    <a:pt x="15502" y="13828"/>
                    <a:pt x="14955" y="15578"/>
                  </a:cubicBezTo>
                  <a:cubicBezTo>
                    <a:pt x="13919" y="14780"/>
                    <a:pt x="13050" y="14536"/>
                    <a:pt x="12373" y="14536"/>
                  </a:cubicBezTo>
                  <a:cubicBezTo>
                    <a:pt x="11695" y="14536"/>
                    <a:pt x="11210" y="14780"/>
                    <a:pt x="10942" y="14959"/>
                  </a:cubicBezTo>
                  <a:cubicBezTo>
                    <a:pt x="9906" y="15649"/>
                    <a:pt x="9454" y="17066"/>
                    <a:pt x="9847" y="18162"/>
                  </a:cubicBezTo>
                  <a:cubicBezTo>
                    <a:pt x="10054" y="18750"/>
                    <a:pt x="10677" y="19080"/>
                    <a:pt x="11458" y="19080"/>
                  </a:cubicBezTo>
                  <a:cubicBezTo>
                    <a:pt x="11752" y="19080"/>
                    <a:pt x="12069" y="19033"/>
                    <a:pt x="12395" y="18935"/>
                  </a:cubicBezTo>
                  <a:cubicBezTo>
                    <a:pt x="13550" y="18590"/>
                    <a:pt x="14550" y="17697"/>
                    <a:pt x="15169" y="16471"/>
                  </a:cubicBezTo>
                  <a:cubicBezTo>
                    <a:pt x="17074" y="18281"/>
                    <a:pt x="17669" y="22198"/>
                    <a:pt x="17824" y="25186"/>
                  </a:cubicBezTo>
                  <a:cubicBezTo>
                    <a:pt x="18027" y="28615"/>
                    <a:pt x="17693" y="32735"/>
                    <a:pt x="17026" y="35699"/>
                  </a:cubicBezTo>
                  <a:cubicBezTo>
                    <a:pt x="16324" y="38807"/>
                    <a:pt x="13514" y="43974"/>
                    <a:pt x="10537" y="49451"/>
                  </a:cubicBezTo>
                  <a:cubicBezTo>
                    <a:pt x="8335" y="53499"/>
                    <a:pt x="6061" y="57678"/>
                    <a:pt x="4275" y="61631"/>
                  </a:cubicBezTo>
                  <a:cubicBezTo>
                    <a:pt x="0" y="71085"/>
                    <a:pt x="2536" y="85658"/>
                    <a:pt x="2560" y="85801"/>
                  </a:cubicBezTo>
                  <a:cubicBezTo>
                    <a:pt x="2584" y="85944"/>
                    <a:pt x="2691" y="86027"/>
                    <a:pt x="2834" y="86027"/>
                  </a:cubicBezTo>
                  <a:lnTo>
                    <a:pt x="2858" y="86027"/>
                  </a:lnTo>
                  <a:cubicBezTo>
                    <a:pt x="3001" y="86003"/>
                    <a:pt x="3108" y="85860"/>
                    <a:pt x="3084" y="85717"/>
                  </a:cubicBezTo>
                  <a:cubicBezTo>
                    <a:pt x="3060" y="85563"/>
                    <a:pt x="548" y="71156"/>
                    <a:pt x="4763" y="61857"/>
                  </a:cubicBezTo>
                  <a:cubicBezTo>
                    <a:pt x="6549" y="57916"/>
                    <a:pt x="8823" y="53737"/>
                    <a:pt x="11014" y="49701"/>
                  </a:cubicBezTo>
                  <a:cubicBezTo>
                    <a:pt x="14002" y="44189"/>
                    <a:pt x="16836" y="38997"/>
                    <a:pt x="17562" y="35818"/>
                  </a:cubicBezTo>
                  <a:cubicBezTo>
                    <a:pt x="18705" y="30782"/>
                    <a:pt x="19289" y="19424"/>
                    <a:pt x="15443" y="15995"/>
                  </a:cubicBezTo>
                  <a:lnTo>
                    <a:pt x="15407" y="15947"/>
                  </a:lnTo>
                  <a:cubicBezTo>
                    <a:pt x="16014" y="14363"/>
                    <a:pt x="16062" y="12423"/>
                    <a:pt x="15538" y="10113"/>
                  </a:cubicBezTo>
                  <a:cubicBezTo>
                    <a:pt x="13621" y="1660"/>
                    <a:pt x="4656" y="16"/>
                    <a:pt x="4572" y="5"/>
                  </a:cubicBezTo>
                  <a:cubicBezTo>
                    <a:pt x="4557" y="2"/>
                    <a:pt x="4541" y="1"/>
                    <a:pt x="4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62;p40">
              <a:extLst>
                <a:ext uri="{FF2B5EF4-FFF2-40B4-BE49-F238E27FC236}">
                  <a16:creationId xmlns:a16="http://schemas.microsoft.com/office/drawing/2014/main" id="{13D38FA7-E72C-F352-44C3-056182AF3E95}"/>
                </a:ext>
              </a:extLst>
            </p:cNvPr>
            <p:cNvSpPr/>
            <p:nvPr/>
          </p:nvSpPr>
          <p:spPr>
            <a:xfrm>
              <a:off x="2347449" y="3581584"/>
              <a:ext cx="349609" cy="981156"/>
            </a:xfrm>
            <a:custGeom>
              <a:avLst/>
              <a:gdLst/>
              <a:ahLst/>
              <a:cxnLst/>
              <a:rect l="l" t="t" r="r" b="b"/>
              <a:pathLst>
                <a:path w="10591" h="29723" extrusionOk="0">
                  <a:moveTo>
                    <a:pt x="6970" y="1"/>
                  </a:moveTo>
                  <a:cubicBezTo>
                    <a:pt x="5462" y="1"/>
                    <a:pt x="3793" y="1336"/>
                    <a:pt x="2643" y="4851"/>
                  </a:cubicBezTo>
                  <a:cubicBezTo>
                    <a:pt x="0" y="12911"/>
                    <a:pt x="6668" y="29723"/>
                    <a:pt x="6668" y="29723"/>
                  </a:cubicBezTo>
                  <a:cubicBezTo>
                    <a:pt x="6668" y="29723"/>
                    <a:pt x="10454" y="9530"/>
                    <a:pt x="10537" y="4851"/>
                  </a:cubicBezTo>
                  <a:cubicBezTo>
                    <a:pt x="10591" y="2222"/>
                    <a:pt x="8914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63;p40">
              <a:extLst>
                <a:ext uri="{FF2B5EF4-FFF2-40B4-BE49-F238E27FC236}">
                  <a16:creationId xmlns:a16="http://schemas.microsoft.com/office/drawing/2014/main" id="{135720E7-129E-0EEB-0FC4-E851723817AE}"/>
                </a:ext>
              </a:extLst>
            </p:cNvPr>
            <p:cNvSpPr/>
            <p:nvPr/>
          </p:nvSpPr>
          <p:spPr>
            <a:xfrm>
              <a:off x="2492470" y="3581716"/>
              <a:ext cx="77078" cy="981024"/>
            </a:xfrm>
            <a:custGeom>
              <a:avLst/>
              <a:gdLst/>
              <a:ahLst/>
              <a:cxnLst/>
              <a:rect l="l" t="t" r="r" b="b"/>
              <a:pathLst>
                <a:path w="2335" h="29719" fill="none" extrusionOk="0">
                  <a:moveTo>
                    <a:pt x="2334" y="1"/>
                  </a:moveTo>
                  <a:cubicBezTo>
                    <a:pt x="2334" y="1"/>
                    <a:pt x="1" y="14717"/>
                    <a:pt x="2275" y="29719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64;p40">
              <a:extLst>
                <a:ext uri="{FF2B5EF4-FFF2-40B4-BE49-F238E27FC236}">
                  <a16:creationId xmlns:a16="http://schemas.microsoft.com/office/drawing/2014/main" id="{A30866D3-7894-38A9-97B7-CD09E80AE0A7}"/>
                </a:ext>
              </a:extLst>
            </p:cNvPr>
            <p:cNvSpPr/>
            <p:nvPr/>
          </p:nvSpPr>
          <p:spPr>
            <a:xfrm>
              <a:off x="2249966" y="4249410"/>
              <a:ext cx="677596" cy="389221"/>
            </a:xfrm>
            <a:custGeom>
              <a:avLst/>
              <a:gdLst/>
              <a:ahLst/>
              <a:cxnLst/>
              <a:rect l="l" t="t" r="r" b="b"/>
              <a:pathLst>
                <a:path w="20527" h="11791" extrusionOk="0">
                  <a:moveTo>
                    <a:pt x="13341" y="0"/>
                  </a:moveTo>
                  <a:cubicBezTo>
                    <a:pt x="12541" y="0"/>
                    <a:pt x="11764" y="107"/>
                    <a:pt x="11073" y="313"/>
                  </a:cubicBezTo>
                  <a:cubicBezTo>
                    <a:pt x="9953" y="645"/>
                    <a:pt x="9239" y="1285"/>
                    <a:pt x="8832" y="1995"/>
                  </a:cubicBezTo>
                  <a:lnTo>
                    <a:pt x="8832" y="1995"/>
                  </a:lnTo>
                  <a:cubicBezTo>
                    <a:pt x="8412" y="1857"/>
                    <a:pt x="7926" y="1776"/>
                    <a:pt x="7395" y="1776"/>
                  </a:cubicBezTo>
                  <a:cubicBezTo>
                    <a:pt x="6568" y="1776"/>
                    <a:pt x="5634" y="1974"/>
                    <a:pt x="4680" y="2468"/>
                  </a:cubicBezTo>
                  <a:cubicBezTo>
                    <a:pt x="1929" y="3885"/>
                    <a:pt x="0" y="6635"/>
                    <a:pt x="929" y="11791"/>
                  </a:cubicBezTo>
                  <a:lnTo>
                    <a:pt x="20491" y="11791"/>
                  </a:lnTo>
                  <a:cubicBezTo>
                    <a:pt x="20491" y="11791"/>
                    <a:pt x="20526" y="9215"/>
                    <a:pt x="19468" y="7639"/>
                  </a:cubicBezTo>
                  <a:lnTo>
                    <a:pt x="19468" y="7639"/>
                  </a:lnTo>
                  <a:cubicBezTo>
                    <a:pt x="20051" y="6864"/>
                    <a:pt x="20359" y="5725"/>
                    <a:pt x="19967" y="4183"/>
                  </a:cubicBezTo>
                  <a:cubicBezTo>
                    <a:pt x="19236" y="1303"/>
                    <a:pt x="16142" y="0"/>
                    <a:pt x="13341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65;p40">
              <a:extLst>
                <a:ext uri="{FF2B5EF4-FFF2-40B4-BE49-F238E27FC236}">
                  <a16:creationId xmlns:a16="http://schemas.microsoft.com/office/drawing/2014/main" id="{C7FB5AB7-60E3-A706-6749-168FCA379056}"/>
                </a:ext>
              </a:extLst>
            </p:cNvPr>
            <p:cNvSpPr/>
            <p:nvPr/>
          </p:nvSpPr>
          <p:spPr>
            <a:xfrm>
              <a:off x="1187650" y="3741690"/>
              <a:ext cx="258171" cy="852912"/>
            </a:xfrm>
            <a:custGeom>
              <a:avLst/>
              <a:gdLst/>
              <a:ahLst/>
              <a:cxnLst/>
              <a:rect l="l" t="t" r="r" b="b"/>
              <a:pathLst>
                <a:path w="7821" h="25838" extrusionOk="0">
                  <a:moveTo>
                    <a:pt x="2876" y="0"/>
                  </a:moveTo>
                  <a:cubicBezTo>
                    <a:pt x="952" y="0"/>
                    <a:pt x="0" y="1789"/>
                    <a:pt x="712" y="6609"/>
                  </a:cubicBezTo>
                  <a:cubicBezTo>
                    <a:pt x="1593" y="12586"/>
                    <a:pt x="6594" y="25837"/>
                    <a:pt x="6594" y="25837"/>
                  </a:cubicBezTo>
                  <a:cubicBezTo>
                    <a:pt x="7820" y="21110"/>
                    <a:pt x="7308" y="1251"/>
                    <a:pt x="4403" y="286"/>
                  </a:cubicBezTo>
                  <a:cubicBezTo>
                    <a:pt x="3846" y="101"/>
                    <a:pt x="3334" y="0"/>
                    <a:pt x="2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66;p40">
              <a:extLst>
                <a:ext uri="{FF2B5EF4-FFF2-40B4-BE49-F238E27FC236}">
                  <a16:creationId xmlns:a16="http://schemas.microsoft.com/office/drawing/2014/main" id="{D65C7D47-827C-9B8E-9128-2D522E43FFAF}"/>
                </a:ext>
              </a:extLst>
            </p:cNvPr>
            <p:cNvSpPr/>
            <p:nvPr/>
          </p:nvSpPr>
          <p:spPr>
            <a:xfrm>
              <a:off x="1272061" y="3741690"/>
              <a:ext cx="133261" cy="852912"/>
            </a:xfrm>
            <a:custGeom>
              <a:avLst/>
              <a:gdLst/>
              <a:ahLst/>
              <a:cxnLst/>
              <a:rect l="l" t="t" r="r" b="b"/>
              <a:pathLst>
                <a:path w="4037" h="25838" fill="none" extrusionOk="0">
                  <a:moveTo>
                    <a:pt x="1" y="1"/>
                  </a:moveTo>
                  <a:cubicBezTo>
                    <a:pt x="1" y="1"/>
                    <a:pt x="3430" y="14252"/>
                    <a:pt x="4037" y="25837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67;p40">
              <a:extLst>
                <a:ext uri="{FF2B5EF4-FFF2-40B4-BE49-F238E27FC236}">
                  <a16:creationId xmlns:a16="http://schemas.microsoft.com/office/drawing/2014/main" id="{89DBE88E-C941-7E56-6B18-BA421D6FB30E}"/>
                </a:ext>
              </a:extLst>
            </p:cNvPr>
            <p:cNvSpPr/>
            <p:nvPr/>
          </p:nvSpPr>
          <p:spPr>
            <a:xfrm>
              <a:off x="1430451" y="3713828"/>
              <a:ext cx="348652" cy="866612"/>
            </a:xfrm>
            <a:custGeom>
              <a:avLst/>
              <a:gdLst/>
              <a:ahLst/>
              <a:cxnLst/>
              <a:rect l="l" t="t" r="r" b="b"/>
              <a:pathLst>
                <a:path w="10562" h="26253" extrusionOk="0">
                  <a:moveTo>
                    <a:pt x="7554" y="0"/>
                  </a:moveTo>
                  <a:cubicBezTo>
                    <a:pt x="6153" y="0"/>
                    <a:pt x="4394" y="1219"/>
                    <a:pt x="2870" y="3976"/>
                  </a:cubicBezTo>
                  <a:cubicBezTo>
                    <a:pt x="1" y="9167"/>
                    <a:pt x="1168" y="26253"/>
                    <a:pt x="1168" y="26253"/>
                  </a:cubicBezTo>
                  <a:cubicBezTo>
                    <a:pt x="3108" y="20811"/>
                    <a:pt x="10562" y="6238"/>
                    <a:pt x="10014" y="2631"/>
                  </a:cubicBezTo>
                  <a:cubicBezTo>
                    <a:pt x="9746" y="950"/>
                    <a:pt x="8790" y="0"/>
                    <a:pt x="7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68;p40">
              <a:extLst>
                <a:ext uri="{FF2B5EF4-FFF2-40B4-BE49-F238E27FC236}">
                  <a16:creationId xmlns:a16="http://schemas.microsoft.com/office/drawing/2014/main" id="{6E022974-D8A1-04DA-3723-ACA66A394BDF}"/>
                </a:ext>
              </a:extLst>
            </p:cNvPr>
            <p:cNvSpPr/>
            <p:nvPr/>
          </p:nvSpPr>
          <p:spPr>
            <a:xfrm>
              <a:off x="1468976" y="3725977"/>
              <a:ext cx="251569" cy="854464"/>
            </a:xfrm>
            <a:custGeom>
              <a:avLst/>
              <a:gdLst/>
              <a:ahLst/>
              <a:cxnLst/>
              <a:rect l="l" t="t" r="r" b="b"/>
              <a:pathLst>
                <a:path w="7621" h="25885" fill="none" extrusionOk="0">
                  <a:moveTo>
                    <a:pt x="1" y="25885"/>
                  </a:moveTo>
                  <a:cubicBezTo>
                    <a:pt x="1" y="25885"/>
                    <a:pt x="322" y="8382"/>
                    <a:pt x="7621" y="0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69;p40">
              <a:extLst>
                <a:ext uri="{FF2B5EF4-FFF2-40B4-BE49-F238E27FC236}">
                  <a16:creationId xmlns:a16="http://schemas.microsoft.com/office/drawing/2014/main" id="{063344EE-F372-CACB-A157-1EB3D4C19720}"/>
                </a:ext>
              </a:extLst>
            </p:cNvPr>
            <p:cNvSpPr/>
            <p:nvPr/>
          </p:nvSpPr>
          <p:spPr>
            <a:xfrm>
              <a:off x="1189532" y="4355872"/>
              <a:ext cx="622965" cy="307125"/>
            </a:xfrm>
            <a:custGeom>
              <a:avLst/>
              <a:gdLst/>
              <a:ahLst/>
              <a:cxnLst/>
              <a:rect l="l" t="t" r="r" b="b"/>
              <a:pathLst>
                <a:path w="18872" h="9304" extrusionOk="0">
                  <a:moveTo>
                    <a:pt x="8952" y="0"/>
                  </a:moveTo>
                  <a:cubicBezTo>
                    <a:pt x="8767" y="0"/>
                    <a:pt x="8577" y="10"/>
                    <a:pt x="8382" y="29"/>
                  </a:cubicBezTo>
                  <a:cubicBezTo>
                    <a:pt x="7010" y="171"/>
                    <a:pt x="6199" y="689"/>
                    <a:pt x="5755" y="1326"/>
                  </a:cubicBezTo>
                  <a:lnTo>
                    <a:pt x="5755" y="1326"/>
                  </a:lnTo>
                  <a:cubicBezTo>
                    <a:pt x="5657" y="1318"/>
                    <a:pt x="5556" y="1314"/>
                    <a:pt x="5454" y="1314"/>
                  </a:cubicBezTo>
                  <a:cubicBezTo>
                    <a:pt x="4091" y="1314"/>
                    <a:pt x="2372" y="2026"/>
                    <a:pt x="1501" y="3517"/>
                  </a:cubicBezTo>
                  <a:cubicBezTo>
                    <a:pt x="0" y="6065"/>
                    <a:pt x="131" y="9304"/>
                    <a:pt x="131" y="9304"/>
                  </a:cubicBezTo>
                  <a:lnTo>
                    <a:pt x="18872" y="9304"/>
                  </a:lnTo>
                  <a:cubicBezTo>
                    <a:pt x="18872" y="9304"/>
                    <a:pt x="18348" y="4780"/>
                    <a:pt x="16110" y="3029"/>
                  </a:cubicBezTo>
                  <a:cubicBezTo>
                    <a:pt x="14926" y="2098"/>
                    <a:pt x="13960" y="1878"/>
                    <a:pt x="13311" y="1878"/>
                  </a:cubicBezTo>
                  <a:cubicBezTo>
                    <a:pt x="13049" y="1878"/>
                    <a:pt x="12839" y="1914"/>
                    <a:pt x="12688" y="1953"/>
                  </a:cubicBezTo>
                  <a:lnTo>
                    <a:pt x="12688" y="1953"/>
                  </a:lnTo>
                  <a:cubicBezTo>
                    <a:pt x="12163" y="909"/>
                    <a:pt x="10787" y="0"/>
                    <a:pt x="8952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670;p40">
              <a:extLst>
                <a:ext uri="{FF2B5EF4-FFF2-40B4-BE49-F238E27FC236}">
                  <a16:creationId xmlns:a16="http://schemas.microsoft.com/office/drawing/2014/main" id="{E29165F7-EEB1-4815-E50D-170875B0EBD9}"/>
                </a:ext>
              </a:extLst>
            </p:cNvPr>
            <p:cNvSpPr/>
            <p:nvPr/>
          </p:nvSpPr>
          <p:spPr>
            <a:xfrm>
              <a:off x="1698143" y="2906462"/>
              <a:ext cx="591902" cy="1353707"/>
            </a:xfrm>
            <a:custGeom>
              <a:avLst/>
              <a:gdLst/>
              <a:ahLst/>
              <a:cxnLst/>
              <a:rect l="l" t="t" r="r" b="b"/>
              <a:pathLst>
                <a:path w="17931" h="41009" extrusionOk="0">
                  <a:moveTo>
                    <a:pt x="0" y="1"/>
                  </a:moveTo>
                  <a:lnTo>
                    <a:pt x="1905" y="40173"/>
                  </a:lnTo>
                  <a:cubicBezTo>
                    <a:pt x="1905" y="40173"/>
                    <a:pt x="3831" y="41009"/>
                    <a:pt x="5948" y="41009"/>
                  </a:cubicBezTo>
                  <a:cubicBezTo>
                    <a:pt x="7006" y="41009"/>
                    <a:pt x="8112" y="40800"/>
                    <a:pt x="9049" y="40173"/>
                  </a:cubicBezTo>
                  <a:lnTo>
                    <a:pt x="9049" y="20504"/>
                  </a:lnTo>
                  <a:lnTo>
                    <a:pt x="11323" y="40518"/>
                  </a:lnTo>
                  <a:cubicBezTo>
                    <a:pt x="11323" y="40518"/>
                    <a:pt x="12915" y="41005"/>
                    <a:pt x="14630" y="41005"/>
                  </a:cubicBezTo>
                  <a:cubicBezTo>
                    <a:pt x="15841" y="41005"/>
                    <a:pt x="17113" y="40762"/>
                    <a:pt x="17931" y="39934"/>
                  </a:cubicBezTo>
                  <a:lnTo>
                    <a:pt x="15847" y="227"/>
                  </a:lnTo>
                  <a:cubicBezTo>
                    <a:pt x="13139" y="1045"/>
                    <a:pt x="10565" y="1325"/>
                    <a:pt x="8308" y="1325"/>
                  </a:cubicBezTo>
                  <a:cubicBezTo>
                    <a:pt x="3402" y="132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671;p40">
              <a:extLst>
                <a:ext uri="{FF2B5EF4-FFF2-40B4-BE49-F238E27FC236}">
                  <a16:creationId xmlns:a16="http://schemas.microsoft.com/office/drawing/2014/main" id="{883554B1-C528-515E-FBDC-72434BD41499}"/>
                </a:ext>
              </a:extLst>
            </p:cNvPr>
            <p:cNvSpPr/>
            <p:nvPr/>
          </p:nvSpPr>
          <p:spPr>
            <a:xfrm>
              <a:off x="1793249" y="4243996"/>
              <a:ext cx="170596" cy="173765"/>
            </a:xfrm>
            <a:custGeom>
              <a:avLst/>
              <a:gdLst/>
              <a:ahLst/>
              <a:cxnLst/>
              <a:rect l="l" t="t" r="r" b="b"/>
              <a:pathLst>
                <a:path w="5168" h="5264" extrusionOk="0">
                  <a:moveTo>
                    <a:pt x="0" y="1"/>
                  </a:moveTo>
                  <a:lnTo>
                    <a:pt x="0" y="3930"/>
                  </a:lnTo>
                  <a:cubicBezTo>
                    <a:pt x="0" y="3930"/>
                    <a:pt x="1413" y="3851"/>
                    <a:pt x="2613" y="3851"/>
                  </a:cubicBezTo>
                  <a:cubicBezTo>
                    <a:pt x="3212" y="3851"/>
                    <a:pt x="3759" y="3870"/>
                    <a:pt x="4049" y="3930"/>
                  </a:cubicBezTo>
                  <a:cubicBezTo>
                    <a:pt x="4930" y="4109"/>
                    <a:pt x="4346" y="4990"/>
                    <a:pt x="5168" y="5263"/>
                  </a:cubicBezTo>
                  <a:lnTo>
                    <a:pt x="5168" y="144"/>
                  </a:lnTo>
                  <a:cubicBezTo>
                    <a:pt x="4481" y="389"/>
                    <a:pt x="3755" y="481"/>
                    <a:pt x="3051" y="481"/>
                  </a:cubicBezTo>
                  <a:cubicBezTo>
                    <a:pt x="1874" y="481"/>
                    <a:pt x="760" y="22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672;p40">
              <a:extLst>
                <a:ext uri="{FF2B5EF4-FFF2-40B4-BE49-F238E27FC236}">
                  <a16:creationId xmlns:a16="http://schemas.microsoft.com/office/drawing/2014/main" id="{0AAE25B4-50F0-26D0-1F82-ED110D76DE07}"/>
                </a:ext>
              </a:extLst>
            </p:cNvPr>
            <p:cNvSpPr/>
            <p:nvPr/>
          </p:nvSpPr>
          <p:spPr>
            <a:xfrm>
              <a:off x="2102569" y="4240463"/>
              <a:ext cx="166667" cy="147027"/>
            </a:xfrm>
            <a:custGeom>
              <a:avLst/>
              <a:gdLst/>
              <a:ahLst/>
              <a:cxnLst/>
              <a:rect l="l" t="t" r="r" b="b"/>
              <a:pathLst>
                <a:path w="5049" h="4454" extrusionOk="0">
                  <a:moveTo>
                    <a:pt x="5049" y="1"/>
                  </a:moveTo>
                  <a:cubicBezTo>
                    <a:pt x="4275" y="448"/>
                    <a:pt x="3307" y="592"/>
                    <a:pt x="2378" y="592"/>
                  </a:cubicBezTo>
                  <a:cubicBezTo>
                    <a:pt x="1479" y="592"/>
                    <a:pt x="616" y="457"/>
                    <a:pt x="1" y="334"/>
                  </a:cubicBezTo>
                  <a:lnTo>
                    <a:pt x="1" y="334"/>
                  </a:lnTo>
                  <a:lnTo>
                    <a:pt x="215" y="4454"/>
                  </a:lnTo>
                  <a:cubicBezTo>
                    <a:pt x="215" y="4454"/>
                    <a:pt x="655" y="3704"/>
                    <a:pt x="1322" y="3620"/>
                  </a:cubicBezTo>
                  <a:cubicBezTo>
                    <a:pt x="1723" y="3562"/>
                    <a:pt x="2455" y="3526"/>
                    <a:pt x="3063" y="3526"/>
                  </a:cubicBezTo>
                  <a:cubicBezTo>
                    <a:pt x="3448" y="3526"/>
                    <a:pt x="3783" y="3540"/>
                    <a:pt x="3954" y="3573"/>
                  </a:cubicBezTo>
                  <a:cubicBezTo>
                    <a:pt x="4382" y="3668"/>
                    <a:pt x="5049" y="4454"/>
                    <a:pt x="5049" y="4454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673;p40">
              <a:extLst>
                <a:ext uri="{FF2B5EF4-FFF2-40B4-BE49-F238E27FC236}">
                  <a16:creationId xmlns:a16="http://schemas.microsoft.com/office/drawing/2014/main" id="{CD79AE25-A861-F000-44C7-270D8DB5F224}"/>
                </a:ext>
              </a:extLst>
            </p:cNvPr>
            <p:cNvSpPr/>
            <p:nvPr/>
          </p:nvSpPr>
          <p:spPr>
            <a:xfrm>
              <a:off x="1922556" y="3260446"/>
              <a:ext cx="141118" cy="176273"/>
            </a:xfrm>
            <a:custGeom>
              <a:avLst/>
              <a:gdLst/>
              <a:ahLst/>
              <a:cxnLst/>
              <a:rect l="l" t="t" r="r" b="b"/>
              <a:pathLst>
                <a:path w="4275" h="5340" extrusionOk="0">
                  <a:moveTo>
                    <a:pt x="1916" y="0"/>
                  </a:moveTo>
                  <a:cubicBezTo>
                    <a:pt x="745" y="0"/>
                    <a:pt x="1" y="208"/>
                    <a:pt x="1" y="208"/>
                  </a:cubicBezTo>
                  <a:lnTo>
                    <a:pt x="2168" y="5339"/>
                  </a:lnTo>
                  <a:lnTo>
                    <a:pt x="4275" y="279"/>
                  </a:lnTo>
                  <a:cubicBezTo>
                    <a:pt x="3389" y="68"/>
                    <a:pt x="2583" y="0"/>
                    <a:pt x="1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674;p40">
              <a:extLst>
                <a:ext uri="{FF2B5EF4-FFF2-40B4-BE49-F238E27FC236}">
                  <a16:creationId xmlns:a16="http://schemas.microsoft.com/office/drawing/2014/main" id="{CF9683DC-2D0A-5F3B-0075-864B88E85FCA}"/>
                </a:ext>
              </a:extLst>
            </p:cNvPr>
            <p:cNvSpPr/>
            <p:nvPr/>
          </p:nvSpPr>
          <p:spPr>
            <a:xfrm>
              <a:off x="2042058" y="4348973"/>
              <a:ext cx="291643" cy="336438"/>
            </a:xfrm>
            <a:custGeom>
              <a:avLst/>
              <a:gdLst/>
              <a:ahLst/>
              <a:cxnLst/>
              <a:rect l="l" t="t" r="r" b="b"/>
              <a:pathLst>
                <a:path w="8835" h="10192" extrusionOk="0">
                  <a:moveTo>
                    <a:pt x="4911" y="1"/>
                  </a:moveTo>
                  <a:cubicBezTo>
                    <a:pt x="4274" y="1"/>
                    <a:pt x="3507" y="37"/>
                    <a:pt x="3084" y="95"/>
                  </a:cubicBezTo>
                  <a:cubicBezTo>
                    <a:pt x="2381" y="178"/>
                    <a:pt x="1929" y="964"/>
                    <a:pt x="1929" y="964"/>
                  </a:cubicBezTo>
                  <a:cubicBezTo>
                    <a:pt x="1929" y="964"/>
                    <a:pt x="2215" y="4881"/>
                    <a:pt x="1095" y="6358"/>
                  </a:cubicBezTo>
                  <a:cubicBezTo>
                    <a:pt x="0" y="7834"/>
                    <a:pt x="310" y="9727"/>
                    <a:pt x="310" y="9727"/>
                  </a:cubicBezTo>
                  <a:cubicBezTo>
                    <a:pt x="1736" y="10069"/>
                    <a:pt x="3039" y="10191"/>
                    <a:pt x="4171" y="10191"/>
                  </a:cubicBezTo>
                  <a:cubicBezTo>
                    <a:pt x="6980" y="10191"/>
                    <a:pt x="8739" y="9441"/>
                    <a:pt x="8739" y="9441"/>
                  </a:cubicBezTo>
                  <a:cubicBezTo>
                    <a:pt x="8835" y="7608"/>
                    <a:pt x="7870" y="6001"/>
                    <a:pt x="7453" y="4667"/>
                  </a:cubicBezTo>
                  <a:cubicBezTo>
                    <a:pt x="7037" y="3322"/>
                    <a:pt x="6989" y="976"/>
                    <a:pt x="6989" y="976"/>
                  </a:cubicBezTo>
                  <a:cubicBezTo>
                    <a:pt x="6989" y="976"/>
                    <a:pt x="6310" y="143"/>
                    <a:pt x="5846" y="47"/>
                  </a:cubicBezTo>
                  <a:cubicBezTo>
                    <a:pt x="5666" y="15"/>
                    <a:pt x="5314" y="1"/>
                    <a:pt x="4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675;p40">
              <a:extLst>
                <a:ext uri="{FF2B5EF4-FFF2-40B4-BE49-F238E27FC236}">
                  <a16:creationId xmlns:a16="http://schemas.microsoft.com/office/drawing/2014/main" id="{637F7CAD-8F61-A282-49A8-F588EFEE6690}"/>
                </a:ext>
              </a:extLst>
            </p:cNvPr>
            <p:cNvSpPr/>
            <p:nvPr/>
          </p:nvSpPr>
          <p:spPr>
            <a:xfrm>
              <a:off x="2050707" y="4635481"/>
              <a:ext cx="280651" cy="49944"/>
            </a:xfrm>
            <a:custGeom>
              <a:avLst/>
              <a:gdLst/>
              <a:ahLst/>
              <a:cxnLst/>
              <a:rect l="l" t="t" r="r" b="b"/>
              <a:pathLst>
                <a:path w="8502" h="1513" extrusionOk="0">
                  <a:moveTo>
                    <a:pt x="8477" y="0"/>
                  </a:moveTo>
                  <a:cubicBezTo>
                    <a:pt x="6900" y="474"/>
                    <a:pt x="5278" y="627"/>
                    <a:pt x="3838" y="627"/>
                  </a:cubicBezTo>
                  <a:cubicBezTo>
                    <a:pt x="2235" y="627"/>
                    <a:pt x="858" y="437"/>
                    <a:pt x="24" y="286"/>
                  </a:cubicBezTo>
                  <a:lnTo>
                    <a:pt x="24" y="286"/>
                  </a:lnTo>
                  <a:cubicBezTo>
                    <a:pt x="0" y="751"/>
                    <a:pt x="60" y="1048"/>
                    <a:pt x="60" y="1048"/>
                  </a:cubicBezTo>
                  <a:cubicBezTo>
                    <a:pt x="1490" y="1390"/>
                    <a:pt x="2794" y="1512"/>
                    <a:pt x="3927" y="1512"/>
                  </a:cubicBezTo>
                  <a:cubicBezTo>
                    <a:pt x="6736" y="1512"/>
                    <a:pt x="8489" y="762"/>
                    <a:pt x="8489" y="762"/>
                  </a:cubicBezTo>
                  <a:cubicBezTo>
                    <a:pt x="8501" y="512"/>
                    <a:pt x="8489" y="251"/>
                    <a:pt x="847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676;p40">
              <a:extLst>
                <a:ext uri="{FF2B5EF4-FFF2-40B4-BE49-F238E27FC236}">
                  <a16:creationId xmlns:a16="http://schemas.microsoft.com/office/drawing/2014/main" id="{6FA6FFA3-F5FD-0A76-F8B1-9F11CFB9345F}"/>
                </a:ext>
              </a:extLst>
            </p:cNvPr>
            <p:cNvSpPr/>
            <p:nvPr/>
          </p:nvSpPr>
          <p:spPr>
            <a:xfrm>
              <a:off x="2122607" y="4413412"/>
              <a:ext cx="180829" cy="76946"/>
            </a:xfrm>
            <a:custGeom>
              <a:avLst/>
              <a:gdLst/>
              <a:ahLst/>
              <a:cxnLst/>
              <a:rect l="l" t="t" r="r" b="b"/>
              <a:pathLst>
                <a:path w="5478" h="2331" extrusionOk="0">
                  <a:moveTo>
                    <a:pt x="263" y="0"/>
                  </a:moveTo>
                  <a:cubicBezTo>
                    <a:pt x="1" y="0"/>
                    <a:pt x="1" y="417"/>
                    <a:pt x="263" y="417"/>
                  </a:cubicBezTo>
                  <a:cubicBezTo>
                    <a:pt x="1263" y="429"/>
                    <a:pt x="2263" y="429"/>
                    <a:pt x="3263" y="453"/>
                  </a:cubicBezTo>
                  <a:cubicBezTo>
                    <a:pt x="2275" y="655"/>
                    <a:pt x="1311" y="870"/>
                    <a:pt x="322" y="1060"/>
                  </a:cubicBezTo>
                  <a:cubicBezTo>
                    <a:pt x="72" y="1120"/>
                    <a:pt x="168" y="1441"/>
                    <a:pt x="382" y="1477"/>
                  </a:cubicBezTo>
                  <a:cubicBezTo>
                    <a:pt x="822" y="1536"/>
                    <a:pt x="1251" y="1560"/>
                    <a:pt x="1692" y="1584"/>
                  </a:cubicBezTo>
                  <a:cubicBezTo>
                    <a:pt x="1215" y="1679"/>
                    <a:pt x="763" y="1798"/>
                    <a:pt x="299" y="1917"/>
                  </a:cubicBezTo>
                  <a:cubicBezTo>
                    <a:pt x="47" y="1994"/>
                    <a:pt x="127" y="2331"/>
                    <a:pt x="353" y="2331"/>
                  </a:cubicBezTo>
                  <a:cubicBezTo>
                    <a:pt x="373" y="2331"/>
                    <a:pt x="395" y="2328"/>
                    <a:pt x="418" y="2322"/>
                  </a:cubicBezTo>
                  <a:cubicBezTo>
                    <a:pt x="1620" y="1977"/>
                    <a:pt x="2858" y="1727"/>
                    <a:pt x="4109" y="1560"/>
                  </a:cubicBezTo>
                  <a:cubicBezTo>
                    <a:pt x="4367" y="1537"/>
                    <a:pt x="4394" y="1143"/>
                    <a:pt x="4121" y="1143"/>
                  </a:cubicBezTo>
                  <a:cubicBezTo>
                    <a:pt x="4117" y="1143"/>
                    <a:pt x="4113" y="1143"/>
                    <a:pt x="4109" y="1143"/>
                  </a:cubicBezTo>
                  <a:cubicBezTo>
                    <a:pt x="3577" y="1161"/>
                    <a:pt x="3052" y="1172"/>
                    <a:pt x="2519" y="1172"/>
                  </a:cubicBezTo>
                  <a:cubicBezTo>
                    <a:pt x="2324" y="1172"/>
                    <a:pt x="2127" y="1170"/>
                    <a:pt x="1930" y="1167"/>
                  </a:cubicBezTo>
                  <a:cubicBezTo>
                    <a:pt x="3049" y="929"/>
                    <a:pt x="4168" y="691"/>
                    <a:pt x="5287" y="465"/>
                  </a:cubicBezTo>
                  <a:cubicBezTo>
                    <a:pt x="5478" y="417"/>
                    <a:pt x="5418" y="48"/>
                    <a:pt x="5192" y="48"/>
                  </a:cubicBezTo>
                  <a:cubicBezTo>
                    <a:pt x="3561" y="36"/>
                    <a:pt x="1906" y="12"/>
                    <a:pt x="26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677;p40">
              <a:extLst>
                <a:ext uri="{FF2B5EF4-FFF2-40B4-BE49-F238E27FC236}">
                  <a16:creationId xmlns:a16="http://schemas.microsoft.com/office/drawing/2014/main" id="{FE79DD7F-14AE-3C98-5165-7B77AD7F4EC5}"/>
                </a:ext>
              </a:extLst>
            </p:cNvPr>
            <p:cNvSpPr/>
            <p:nvPr/>
          </p:nvSpPr>
          <p:spPr>
            <a:xfrm>
              <a:off x="1698539" y="2906099"/>
              <a:ext cx="525882" cy="93451"/>
            </a:xfrm>
            <a:custGeom>
              <a:avLst/>
              <a:gdLst/>
              <a:ahLst/>
              <a:cxnLst/>
              <a:rect l="l" t="t" r="r" b="b"/>
              <a:pathLst>
                <a:path w="15931" h="2831" extrusionOk="0">
                  <a:moveTo>
                    <a:pt x="0" y="0"/>
                  </a:moveTo>
                  <a:lnTo>
                    <a:pt x="95" y="1905"/>
                  </a:lnTo>
                  <a:cubicBezTo>
                    <a:pt x="1756" y="2351"/>
                    <a:pt x="4309" y="2831"/>
                    <a:pt x="7522" y="2831"/>
                  </a:cubicBezTo>
                  <a:cubicBezTo>
                    <a:pt x="9974" y="2831"/>
                    <a:pt x="12812" y="2551"/>
                    <a:pt x="15931" y="1762"/>
                  </a:cubicBezTo>
                  <a:lnTo>
                    <a:pt x="15847" y="226"/>
                  </a:lnTo>
                  <a:cubicBezTo>
                    <a:pt x="13140" y="1040"/>
                    <a:pt x="10566" y="1319"/>
                    <a:pt x="8310" y="1319"/>
                  </a:cubicBezTo>
                  <a:cubicBezTo>
                    <a:pt x="3403" y="13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78;p40">
              <a:extLst>
                <a:ext uri="{FF2B5EF4-FFF2-40B4-BE49-F238E27FC236}">
                  <a16:creationId xmlns:a16="http://schemas.microsoft.com/office/drawing/2014/main" id="{CA97E975-425F-4BB0-0CD8-D16B884976CA}"/>
                </a:ext>
              </a:extLst>
            </p:cNvPr>
            <p:cNvSpPr/>
            <p:nvPr/>
          </p:nvSpPr>
          <p:spPr>
            <a:xfrm>
              <a:off x="1996832" y="3583300"/>
              <a:ext cx="129729" cy="672513"/>
            </a:xfrm>
            <a:custGeom>
              <a:avLst/>
              <a:gdLst/>
              <a:ahLst/>
              <a:cxnLst/>
              <a:rect l="l" t="t" r="r" b="b"/>
              <a:pathLst>
                <a:path w="3930" h="20373" extrusionOk="0">
                  <a:moveTo>
                    <a:pt x="1" y="1"/>
                  </a:moveTo>
                  <a:lnTo>
                    <a:pt x="2275" y="20015"/>
                  </a:lnTo>
                  <a:cubicBezTo>
                    <a:pt x="2275" y="20015"/>
                    <a:pt x="2966" y="20217"/>
                    <a:pt x="3930" y="203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679;p40">
              <a:extLst>
                <a:ext uri="{FF2B5EF4-FFF2-40B4-BE49-F238E27FC236}">
                  <a16:creationId xmlns:a16="http://schemas.microsoft.com/office/drawing/2014/main" id="{6D0200A1-B942-A98E-AF86-1591E9291399}"/>
                </a:ext>
              </a:extLst>
            </p:cNvPr>
            <p:cNvSpPr/>
            <p:nvPr/>
          </p:nvSpPr>
          <p:spPr>
            <a:xfrm>
              <a:off x="1910771" y="3256287"/>
              <a:ext cx="156831" cy="22480"/>
            </a:xfrm>
            <a:custGeom>
              <a:avLst/>
              <a:gdLst/>
              <a:ahLst/>
              <a:cxnLst/>
              <a:rect l="l" t="t" r="r" b="b"/>
              <a:pathLst>
                <a:path w="4751" h="681" extrusionOk="0">
                  <a:moveTo>
                    <a:pt x="2138" y="0"/>
                  </a:moveTo>
                  <a:cubicBezTo>
                    <a:pt x="815" y="0"/>
                    <a:pt x="135" y="409"/>
                    <a:pt x="96" y="441"/>
                  </a:cubicBezTo>
                  <a:cubicBezTo>
                    <a:pt x="36" y="465"/>
                    <a:pt x="0" y="560"/>
                    <a:pt x="48" y="620"/>
                  </a:cubicBezTo>
                  <a:cubicBezTo>
                    <a:pt x="63" y="657"/>
                    <a:pt x="107" y="681"/>
                    <a:pt x="152" y="681"/>
                  </a:cubicBezTo>
                  <a:cubicBezTo>
                    <a:pt x="178" y="681"/>
                    <a:pt x="205" y="673"/>
                    <a:pt x="227" y="655"/>
                  </a:cubicBezTo>
                  <a:cubicBezTo>
                    <a:pt x="227" y="648"/>
                    <a:pt x="872" y="263"/>
                    <a:pt x="2119" y="263"/>
                  </a:cubicBezTo>
                  <a:cubicBezTo>
                    <a:pt x="2765" y="263"/>
                    <a:pt x="3573" y="366"/>
                    <a:pt x="4537" y="679"/>
                  </a:cubicBezTo>
                  <a:lnTo>
                    <a:pt x="4584" y="679"/>
                  </a:lnTo>
                  <a:cubicBezTo>
                    <a:pt x="4644" y="679"/>
                    <a:pt x="4691" y="643"/>
                    <a:pt x="4739" y="584"/>
                  </a:cubicBezTo>
                  <a:cubicBezTo>
                    <a:pt x="4751" y="524"/>
                    <a:pt x="4715" y="453"/>
                    <a:pt x="4644" y="417"/>
                  </a:cubicBezTo>
                  <a:cubicBezTo>
                    <a:pt x="3643" y="105"/>
                    <a:pt x="2808" y="0"/>
                    <a:pt x="2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680;p40">
              <a:extLst>
                <a:ext uri="{FF2B5EF4-FFF2-40B4-BE49-F238E27FC236}">
                  <a16:creationId xmlns:a16="http://schemas.microsoft.com/office/drawing/2014/main" id="{4587F80D-B50F-FCF4-7427-E6CE4F8911B4}"/>
                </a:ext>
              </a:extLst>
            </p:cNvPr>
            <p:cNvSpPr/>
            <p:nvPr/>
          </p:nvSpPr>
          <p:spPr>
            <a:xfrm>
              <a:off x="1984651" y="3255890"/>
              <a:ext cx="16538" cy="331750"/>
            </a:xfrm>
            <a:custGeom>
              <a:avLst/>
              <a:gdLst/>
              <a:ahLst/>
              <a:cxnLst/>
              <a:rect l="l" t="t" r="r" b="b"/>
              <a:pathLst>
                <a:path w="501" h="10050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239" y="9919"/>
                  </a:lnTo>
                  <a:cubicBezTo>
                    <a:pt x="239" y="9990"/>
                    <a:pt x="298" y="10049"/>
                    <a:pt x="370" y="10049"/>
                  </a:cubicBezTo>
                  <a:cubicBezTo>
                    <a:pt x="441" y="10049"/>
                    <a:pt x="501" y="9990"/>
                    <a:pt x="501" y="9919"/>
                  </a:cubicBezTo>
                  <a:lnTo>
                    <a:pt x="263" y="132"/>
                  </a:ln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81;p40">
              <a:extLst>
                <a:ext uri="{FF2B5EF4-FFF2-40B4-BE49-F238E27FC236}">
                  <a16:creationId xmlns:a16="http://schemas.microsoft.com/office/drawing/2014/main" id="{7C5CB600-1EF8-48FE-E4D9-B621FD9A15A4}"/>
                </a:ext>
              </a:extLst>
            </p:cNvPr>
            <p:cNvSpPr/>
            <p:nvPr/>
          </p:nvSpPr>
          <p:spPr>
            <a:xfrm>
              <a:off x="1935530" y="2945317"/>
              <a:ext cx="36179" cy="198192"/>
            </a:xfrm>
            <a:custGeom>
              <a:avLst/>
              <a:gdLst/>
              <a:ahLst/>
              <a:cxnLst/>
              <a:rect l="l" t="t" r="r" b="b"/>
              <a:pathLst>
                <a:path w="1096" h="6004" extrusionOk="0">
                  <a:moveTo>
                    <a:pt x="942" y="1"/>
                  </a:moveTo>
                  <a:cubicBezTo>
                    <a:pt x="877" y="1"/>
                    <a:pt x="809" y="46"/>
                    <a:pt x="798" y="110"/>
                  </a:cubicBezTo>
                  <a:cubicBezTo>
                    <a:pt x="774" y="288"/>
                    <a:pt x="0" y="4503"/>
                    <a:pt x="810" y="5932"/>
                  </a:cubicBezTo>
                  <a:cubicBezTo>
                    <a:pt x="846" y="5968"/>
                    <a:pt x="893" y="6003"/>
                    <a:pt x="929" y="6003"/>
                  </a:cubicBezTo>
                  <a:cubicBezTo>
                    <a:pt x="953" y="6003"/>
                    <a:pt x="977" y="5992"/>
                    <a:pt x="1001" y="5968"/>
                  </a:cubicBezTo>
                  <a:cubicBezTo>
                    <a:pt x="1072" y="5944"/>
                    <a:pt x="1096" y="5849"/>
                    <a:pt x="1048" y="5789"/>
                  </a:cubicBezTo>
                  <a:cubicBezTo>
                    <a:pt x="274" y="4456"/>
                    <a:pt x="1048" y="205"/>
                    <a:pt x="1072" y="169"/>
                  </a:cubicBezTo>
                  <a:cubicBezTo>
                    <a:pt x="1084" y="98"/>
                    <a:pt x="1036" y="15"/>
                    <a:pt x="965" y="3"/>
                  </a:cubicBezTo>
                  <a:cubicBezTo>
                    <a:pt x="958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682;p40">
              <a:extLst>
                <a:ext uri="{FF2B5EF4-FFF2-40B4-BE49-F238E27FC236}">
                  <a16:creationId xmlns:a16="http://schemas.microsoft.com/office/drawing/2014/main" id="{1A9E8206-F2F7-C059-E6F8-2D7E633FAC91}"/>
                </a:ext>
              </a:extLst>
            </p:cNvPr>
            <p:cNvSpPr/>
            <p:nvPr/>
          </p:nvSpPr>
          <p:spPr>
            <a:xfrm>
              <a:off x="1702830" y="2920228"/>
              <a:ext cx="71962" cy="192613"/>
            </a:xfrm>
            <a:custGeom>
              <a:avLst/>
              <a:gdLst/>
              <a:ahLst/>
              <a:cxnLst/>
              <a:rect l="l" t="t" r="r" b="b"/>
              <a:pathLst>
                <a:path w="2180" h="5835" extrusionOk="0">
                  <a:moveTo>
                    <a:pt x="1751" y="1"/>
                  </a:moveTo>
                  <a:cubicBezTo>
                    <a:pt x="1668" y="25"/>
                    <a:pt x="1608" y="84"/>
                    <a:pt x="1608" y="155"/>
                  </a:cubicBezTo>
                  <a:cubicBezTo>
                    <a:pt x="1704" y="1608"/>
                    <a:pt x="1596" y="5394"/>
                    <a:pt x="144" y="5573"/>
                  </a:cubicBezTo>
                  <a:cubicBezTo>
                    <a:pt x="61" y="5585"/>
                    <a:pt x="1" y="5644"/>
                    <a:pt x="25" y="5716"/>
                  </a:cubicBezTo>
                  <a:cubicBezTo>
                    <a:pt x="37" y="5799"/>
                    <a:pt x="84" y="5835"/>
                    <a:pt x="156" y="5835"/>
                  </a:cubicBezTo>
                  <a:lnTo>
                    <a:pt x="180" y="5835"/>
                  </a:lnTo>
                  <a:cubicBezTo>
                    <a:pt x="2180" y="5597"/>
                    <a:pt x="1906" y="358"/>
                    <a:pt x="1894" y="144"/>
                  </a:cubicBezTo>
                  <a:cubicBezTo>
                    <a:pt x="1882" y="60"/>
                    <a:pt x="1823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683;p40">
              <a:extLst>
                <a:ext uri="{FF2B5EF4-FFF2-40B4-BE49-F238E27FC236}">
                  <a16:creationId xmlns:a16="http://schemas.microsoft.com/office/drawing/2014/main" id="{4841BC71-BD39-AA76-6710-28A29D020994}"/>
                </a:ext>
              </a:extLst>
            </p:cNvPr>
            <p:cNvSpPr/>
            <p:nvPr/>
          </p:nvSpPr>
          <p:spPr>
            <a:xfrm>
              <a:off x="2151690" y="2926137"/>
              <a:ext cx="83383" cy="170992"/>
            </a:xfrm>
            <a:custGeom>
              <a:avLst/>
              <a:gdLst/>
              <a:ahLst/>
              <a:cxnLst/>
              <a:rect l="l" t="t" r="r" b="b"/>
              <a:pathLst>
                <a:path w="2526" h="5180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346"/>
                    <a:pt x="132" y="5060"/>
                    <a:pt x="2394" y="5180"/>
                  </a:cubicBezTo>
                  <a:cubicBezTo>
                    <a:pt x="2466" y="5180"/>
                    <a:pt x="2525" y="5120"/>
                    <a:pt x="2525" y="5060"/>
                  </a:cubicBezTo>
                  <a:cubicBezTo>
                    <a:pt x="2525" y="4989"/>
                    <a:pt x="2466" y="4918"/>
                    <a:pt x="2394" y="4918"/>
                  </a:cubicBezTo>
                  <a:cubicBezTo>
                    <a:pt x="382" y="4810"/>
                    <a:pt x="263" y="179"/>
                    <a:pt x="263" y="143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684;p40">
              <a:extLst>
                <a:ext uri="{FF2B5EF4-FFF2-40B4-BE49-F238E27FC236}">
                  <a16:creationId xmlns:a16="http://schemas.microsoft.com/office/drawing/2014/main" id="{42A14A81-5F39-C27B-7C8E-2028136D4FE1}"/>
                </a:ext>
              </a:extLst>
            </p:cNvPr>
            <p:cNvSpPr/>
            <p:nvPr/>
          </p:nvSpPr>
          <p:spPr>
            <a:xfrm>
              <a:off x="1596335" y="4362045"/>
              <a:ext cx="397374" cy="322904"/>
            </a:xfrm>
            <a:custGeom>
              <a:avLst/>
              <a:gdLst/>
              <a:ahLst/>
              <a:cxnLst/>
              <a:rect l="l" t="t" r="r" b="b"/>
              <a:pathLst>
                <a:path w="12038" h="9782" extrusionOk="0">
                  <a:moveTo>
                    <a:pt x="8638" y="1"/>
                  </a:moveTo>
                  <a:cubicBezTo>
                    <a:pt x="7403" y="1"/>
                    <a:pt x="5954" y="80"/>
                    <a:pt x="5954" y="80"/>
                  </a:cubicBezTo>
                  <a:cubicBezTo>
                    <a:pt x="5954" y="80"/>
                    <a:pt x="5668" y="2068"/>
                    <a:pt x="4227" y="3688"/>
                  </a:cubicBezTo>
                  <a:cubicBezTo>
                    <a:pt x="2727" y="5378"/>
                    <a:pt x="1143" y="6248"/>
                    <a:pt x="1143" y="6248"/>
                  </a:cubicBezTo>
                  <a:cubicBezTo>
                    <a:pt x="417" y="6617"/>
                    <a:pt x="0" y="8581"/>
                    <a:pt x="1143" y="9307"/>
                  </a:cubicBezTo>
                  <a:cubicBezTo>
                    <a:pt x="2048" y="9653"/>
                    <a:pt x="3199" y="9781"/>
                    <a:pt x="4408" y="9781"/>
                  </a:cubicBezTo>
                  <a:cubicBezTo>
                    <a:pt x="7861" y="9781"/>
                    <a:pt x="11788" y="8736"/>
                    <a:pt x="11788" y="8736"/>
                  </a:cubicBezTo>
                  <a:cubicBezTo>
                    <a:pt x="12038" y="6509"/>
                    <a:pt x="11264" y="1473"/>
                    <a:pt x="11264" y="1473"/>
                  </a:cubicBezTo>
                  <a:cubicBezTo>
                    <a:pt x="10418" y="1175"/>
                    <a:pt x="11026" y="259"/>
                    <a:pt x="10121" y="80"/>
                  </a:cubicBezTo>
                  <a:cubicBezTo>
                    <a:pt x="9819" y="21"/>
                    <a:pt x="9256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685;p40">
              <a:extLst>
                <a:ext uri="{FF2B5EF4-FFF2-40B4-BE49-F238E27FC236}">
                  <a16:creationId xmlns:a16="http://schemas.microsoft.com/office/drawing/2014/main" id="{395B041A-2B80-3325-36FD-7733BC0F6432}"/>
                </a:ext>
              </a:extLst>
            </p:cNvPr>
            <p:cNvSpPr/>
            <p:nvPr/>
          </p:nvSpPr>
          <p:spPr>
            <a:xfrm>
              <a:off x="1613633" y="4622904"/>
              <a:ext cx="373805" cy="62059"/>
            </a:xfrm>
            <a:custGeom>
              <a:avLst/>
              <a:gdLst/>
              <a:ahLst/>
              <a:cxnLst/>
              <a:rect l="l" t="t" r="r" b="b"/>
              <a:pathLst>
                <a:path w="11324" h="1880" extrusionOk="0">
                  <a:moveTo>
                    <a:pt x="11323" y="0"/>
                  </a:moveTo>
                  <a:lnTo>
                    <a:pt x="11323" y="0"/>
                  </a:lnTo>
                  <a:cubicBezTo>
                    <a:pt x="8321" y="703"/>
                    <a:pt x="5894" y="931"/>
                    <a:pt x="4005" y="931"/>
                  </a:cubicBezTo>
                  <a:cubicBezTo>
                    <a:pt x="2179" y="931"/>
                    <a:pt x="855" y="717"/>
                    <a:pt x="0" y="512"/>
                  </a:cubicBezTo>
                  <a:lnTo>
                    <a:pt x="0" y="512"/>
                  </a:lnTo>
                  <a:cubicBezTo>
                    <a:pt x="107" y="870"/>
                    <a:pt x="298" y="1203"/>
                    <a:pt x="643" y="1405"/>
                  </a:cubicBezTo>
                  <a:cubicBezTo>
                    <a:pt x="1545" y="1751"/>
                    <a:pt x="2693" y="1879"/>
                    <a:pt x="3900" y="1879"/>
                  </a:cubicBezTo>
                  <a:cubicBezTo>
                    <a:pt x="7349" y="1879"/>
                    <a:pt x="11275" y="834"/>
                    <a:pt x="11275" y="834"/>
                  </a:cubicBezTo>
                  <a:cubicBezTo>
                    <a:pt x="11311" y="572"/>
                    <a:pt x="11323" y="298"/>
                    <a:pt x="1132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686;p40">
              <a:extLst>
                <a:ext uri="{FF2B5EF4-FFF2-40B4-BE49-F238E27FC236}">
                  <a16:creationId xmlns:a16="http://schemas.microsoft.com/office/drawing/2014/main" id="{8CC6A139-166E-C5BE-D3F6-7809B5B9BE8A}"/>
                </a:ext>
              </a:extLst>
            </p:cNvPr>
            <p:cNvSpPr/>
            <p:nvPr/>
          </p:nvSpPr>
          <p:spPr>
            <a:xfrm>
              <a:off x="1718247" y="4413412"/>
              <a:ext cx="202747" cy="77177"/>
            </a:xfrm>
            <a:custGeom>
              <a:avLst/>
              <a:gdLst/>
              <a:ahLst/>
              <a:cxnLst/>
              <a:rect l="l" t="t" r="r" b="b"/>
              <a:pathLst>
                <a:path w="6142" h="2338" extrusionOk="0">
                  <a:moveTo>
                    <a:pt x="1760" y="0"/>
                  </a:moveTo>
                  <a:cubicBezTo>
                    <a:pt x="1487" y="0"/>
                    <a:pt x="1487" y="417"/>
                    <a:pt x="1760" y="417"/>
                  </a:cubicBezTo>
                  <a:cubicBezTo>
                    <a:pt x="2070" y="417"/>
                    <a:pt x="2391" y="429"/>
                    <a:pt x="2713" y="429"/>
                  </a:cubicBezTo>
                  <a:cubicBezTo>
                    <a:pt x="2094" y="548"/>
                    <a:pt x="1487" y="703"/>
                    <a:pt x="879" y="870"/>
                  </a:cubicBezTo>
                  <a:cubicBezTo>
                    <a:pt x="689" y="929"/>
                    <a:pt x="665" y="1227"/>
                    <a:pt x="879" y="1263"/>
                  </a:cubicBezTo>
                  <a:cubicBezTo>
                    <a:pt x="1499" y="1405"/>
                    <a:pt x="2153" y="1441"/>
                    <a:pt x="2796" y="1441"/>
                  </a:cubicBezTo>
                  <a:lnTo>
                    <a:pt x="248" y="1941"/>
                  </a:lnTo>
                  <a:cubicBezTo>
                    <a:pt x="1" y="1975"/>
                    <a:pt x="93" y="2338"/>
                    <a:pt x="315" y="2338"/>
                  </a:cubicBezTo>
                  <a:cubicBezTo>
                    <a:pt x="328" y="2338"/>
                    <a:pt x="342" y="2337"/>
                    <a:pt x="356" y="2334"/>
                  </a:cubicBezTo>
                  <a:cubicBezTo>
                    <a:pt x="1951" y="2025"/>
                    <a:pt x="3534" y="1727"/>
                    <a:pt x="5130" y="1417"/>
                  </a:cubicBezTo>
                  <a:cubicBezTo>
                    <a:pt x="5368" y="1370"/>
                    <a:pt x="5309" y="1012"/>
                    <a:pt x="5070" y="1012"/>
                  </a:cubicBezTo>
                  <a:cubicBezTo>
                    <a:pt x="4431" y="1012"/>
                    <a:pt x="3783" y="1041"/>
                    <a:pt x="3136" y="1041"/>
                  </a:cubicBezTo>
                  <a:cubicBezTo>
                    <a:pt x="2759" y="1041"/>
                    <a:pt x="2383" y="1031"/>
                    <a:pt x="2010" y="1001"/>
                  </a:cubicBezTo>
                  <a:cubicBezTo>
                    <a:pt x="3273" y="703"/>
                    <a:pt x="4570" y="524"/>
                    <a:pt x="5880" y="465"/>
                  </a:cubicBezTo>
                  <a:cubicBezTo>
                    <a:pt x="6142" y="465"/>
                    <a:pt x="6142" y="60"/>
                    <a:pt x="5880" y="60"/>
                  </a:cubicBezTo>
                  <a:cubicBezTo>
                    <a:pt x="4511" y="48"/>
                    <a:pt x="3130" y="36"/>
                    <a:pt x="1760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687;p40">
              <a:extLst>
                <a:ext uri="{FF2B5EF4-FFF2-40B4-BE49-F238E27FC236}">
                  <a16:creationId xmlns:a16="http://schemas.microsoft.com/office/drawing/2014/main" id="{69711AD9-3B5E-3DF2-18EC-7F0BF2208219}"/>
                </a:ext>
              </a:extLst>
            </p:cNvPr>
            <p:cNvSpPr/>
            <p:nvPr/>
          </p:nvSpPr>
          <p:spPr>
            <a:xfrm>
              <a:off x="1815664" y="1625147"/>
              <a:ext cx="274346" cy="342083"/>
            </a:xfrm>
            <a:custGeom>
              <a:avLst/>
              <a:gdLst/>
              <a:ahLst/>
              <a:cxnLst/>
              <a:rect l="l" t="t" r="r" b="b"/>
              <a:pathLst>
                <a:path w="8311" h="10363" extrusionOk="0">
                  <a:moveTo>
                    <a:pt x="1274" y="1584"/>
                  </a:move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ubicBezTo>
                    <a:pt x="1274" y="1584"/>
                    <a:pt x="1274" y="1584"/>
                    <a:pt x="1274" y="1584"/>
                  </a:cubicBez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lose/>
                  <a:moveTo>
                    <a:pt x="4179" y="1"/>
                  </a:moveTo>
                  <a:cubicBezTo>
                    <a:pt x="4179" y="1"/>
                    <a:pt x="3980" y="1631"/>
                    <a:pt x="1912" y="1631"/>
                  </a:cubicBezTo>
                  <a:cubicBezTo>
                    <a:pt x="1717" y="1631"/>
                    <a:pt x="1505" y="1616"/>
                    <a:pt x="1274" y="1584"/>
                  </a:cubicBezTo>
                  <a:lnTo>
                    <a:pt x="1274" y="1584"/>
                  </a:lnTo>
                  <a:cubicBezTo>
                    <a:pt x="1289" y="1600"/>
                    <a:pt x="1415" y="2961"/>
                    <a:pt x="72" y="3680"/>
                  </a:cubicBezTo>
                  <a:cubicBezTo>
                    <a:pt x="72" y="3680"/>
                    <a:pt x="0" y="6168"/>
                    <a:pt x="381" y="7192"/>
                  </a:cubicBezTo>
                  <a:cubicBezTo>
                    <a:pt x="786" y="8216"/>
                    <a:pt x="3274" y="10264"/>
                    <a:pt x="4429" y="10359"/>
                  </a:cubicBezTo>
                  <a:cubicBezTo>
                    <a:pt x="4453" y="10361"/>
                    <a:pt x="4477" y="10362"/>
                    <a:pt x="4502" y="10362"/>
                  </a:cubicBezTo>
                  <a:cubicBezTo>
                    <a:pt x="5700" y="10362"/>
                    <a:pt x="8181" y="7862"/>
                    <a:pt x="8251" y="6882"/>
                  </a:cubicBezTo>
                  <a:cubicBezTo>
                    <a:pt x="8311" y="5882"/>
                    <a:pt x="8251" y="3442"/>
                    <a:pt x="8251" y="3442"/>
                  </a:cubicBezTo>
                  <a:cubicBezTo>
                    <a:pt x="8251" y="3442"/>
                    <a:pt x="6632" y="2763"/>
                    <a:pt x="6858" y="917"/>
                  </a:cubicBezTo>
                  <a:lnTo>
                    <a:pt x="6858" y="917"/>
                  </a:lnTo>
                  <a:cubicBezTo>
                    <a:pt x="6858" y="917"/>
                    <a:pt x="6465" y="1033"/>
                    <a:pt x="5970" y="1033"/>
                  </a:cubicBezTo>
                  <a:cubicBezTo>
                    <a:pt x="5340" y="1033"/>
                    <a:pt x="4546" y="847"/>
                    <a:pt x="4179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688;p40">
              <a:extLst>
                <a:ext uri="{FF2B5EF4-FFF2-40B4-BE49-F238E27FC236}">
                  <a16:creationId xmlns:a16="http://schemas.microsoft.com/office/drawing/2014/main" id="{EC06D8DB-0497-B05C-8A61-76ED5D80B091}"/>
                </a:ext>
              </a:extLst>
            </p:cNvPr>
            <p:cNvSpPr/>
            <p:nvPr/>
          </p:nvSpPr>
          <p:spPr>
            <a:xfrm>
              <a:off x="1708343" y="1467384"/>
              <a:ext cx="463824" cy="336669"/>
            </a:xfrm>
            <a:custGeom>
              <a:avLst/>
              <a:gdLst/>
              <a:ahLst/>
              <a:cxnLst/>
              <a:rect l="l" t="t" r="r" b="b"/>
              <a:pathLst>
                <a:path w="14051" h="10199" extrusionOk="0">
                  <a:moveTo>
                    <a:pt x="9339" y="1"/>
                  </a:moveTo>
                  <a:cubicBezTo>
                    <a:pt x="7497" y="1"/>
                    <a:pt x="7323" y="1732"/>
                    <a:pt x="7323" y="1732"/>
                  </a:cubicBezTo>
                  <a:cubicBezTo>
                    <a:pt x="7323" y="1732"/>
                    <a:pt x="6811" y="1164"/>
                    <a:pt x="6062" y="1164"/>
                  </a:cubicBezTo>
                  <a:cubicBezTo>
                    <a:pt x="5890" y="1164"/>
                    <a:pt x="5706" y="1194"/>
                    <a:pt x="5513" y="1267"/>
                  </a:cubicBezTo>
                  <a:cubicBezTo>
                    <a:pt x="4466" y="1672"/>
                    <a:pt x="4287" y="2863"/>
                    <a:pt x="4287" y="2863"/>
                  </a:cubicBezTo>
                  <a:cubicBezTo>
                    <a:pt x="4287" y="2863"/>
                    <a:pt x="3770" y="2275"/>
                    <a:pt x="2831" y="2275"/>
                  </a:cubicBezTo>
                  <a:cubicBezTo>
                    <a:pt x="2495" y="2275"/>
                    <a:pt x="2106" y="2350"/>
                    <a:pt x="1668" y="2553"/>
                  </a:cubicBezTo>
                  <a:cubicBezTo>
                    <a:pt x="1" y="3327"/>
                    <a:pt x="275" y="6030"/>
                    <a:pt x="1858" y="6256"/>
                  </a:cubicBezTo>
                  <a:cubicBezTo>
                    <a:pt x="1858" y="6256"/>
                    <a:pt x="775" y="7054"/>
                    <a:pt x="929" y="8340"/>
                  </a:cubicBezTo>
                  <a:cubicBezTo>
                    <a:pt x="1045" y="9326"/>
                    <a:pt x="2066" y="10199"/>
                    <a:pt x="3274" y="10199"/>
                  </a:cubicBezTo>
                  <a:cubicBezTo>
                    <a:pt x="3306" y="10199"/>
                    <a:pt x="3338" y="10198"/>
                    <a:pt x="3370" y="10197"/>
                  </a:cubicBezTo>
                  <a:cubicBezTo>
                    <a:pt x="3311" y="9292"/>
                    <a:pt x="3334" y="8447"/>
                    <a:pt x="3334" y="8447"/>
                  </a:cubicBezTo>
                  <a:cubicBezTo>
                    <a:pt x="4680" y="7709"/>
                    <a:pt x="4537" y="6328"/>
                    <a:pt x="4537" y="6328"/>
                  </a:cubicBezTo>
                  <a:lnTo>
                    <a:pt x="4537" y="6328"/>
                  </a:lnTo>
                  <a:cubicBezTo>
                    <a:pt x="4769" y="6360"/>
                    <a:pt x="4982" y="6374"/>
                    <a:pt x="5178" y="6374"/>
                  </a:cubicBezTo>
                  <a:cubicBezTo>
                    <a:pt x="7244" y="6374"/>
                    <a:pt x="7442" y="4756"/>
                    <a:pt x="7442" y="4756"/>
                  </a:cubicBezTo>
                  <a:cubicBezTo>
                    <a:pt x="7805" y="5594"/>
                    <a:pt x="8590" y="5781"/>
                    <a:pt x="9216" y="5781"/>
                  </a:cubicBezTo>
                  <a:cubicBezTo>
                    <a:pt x="9719" y="5781"/>
                    <a:pt x="10121" y="5661"/>
                    <a:pt x="10121" y="5661"/>
                  </a:cubicBezTo>
                  <a:lnTo>
                    <a:pt x="10121" y="5661"/>
                  </a:lnTo>
                  <a:cubicBezTo>
                    <a:pt x="9895" y="7506"/>
                    <a:pt x="11526" y="8185"/>
                    <a:pt x="11526" y="8185"/>
                  </a:cubicBezTo>
                  <a:cubicBezTo>
                    <a:pt x="11526" y="8185"/>
                    <a:pt x="11538" y="8685"/>
                    <a:pt x="11538" y="9304"/>
                  </a:cubicBezTo>
                  <a:lnTo>
                    <a:pt x="11550" y="9304"/>
                  </a:lnTo>
                  <a:cubicBezTo>
                    <a:pt x="11550" y="9304"/>
                    <a:pt x="11558" y="9304"/>
                    <a:pt x="11573" y="9304"/>
                  </a:cubicBezTo>
                  <a:cubicBezTo>
                    <a:pt x="11749" y="9304"/>
                    <a:pt x="12901" y="9264"/>
                    <a:pt x="13252" y="8221"/>
                  </a:cubicBezTo>
                  <a:cubicBezTo>
                    <a:pt x="13621" y="7090"/>
                    <a:pt x="12848" y="6244"/>
                    <a:pt x="12848" y="6244"/>
                  </a:cubicBezTo>
                  <a:cubicBezTo>
                    <a:pt x="12848" y="6244"/>
                    <a:pt x="14050" y="5530"/>
                    <a:pt x="13645" y="4303"/>
                  </a:cubicBezTo>
                  <a:cubicBezTo>
                    <a:pt x="13342" y="3365"/>
                    <a:pt x="12398" y="3258"/>
                    <a:pt x="11985" y="3258"/>
                  </a:cubicBezTo>
                  <a:cubicBezTo>
                    <a:pt x="11863" y="3258"/>
                    <a:pt x="11788" y="3268"/>
                    <a:pt x="11788" y="3268"/>
                  </a:cubicBezTo>
                  <a:cubicBezTo>
                    <a:pt x="11788" y="3268"/>
                    <a:pt x="12871" y="732"/>
                    <a:pt x="10216" y="112"/>
                  </a:cubicBezTo>
                  <a:cubicBezTo>
                    <a:pt x="9888" y="35"/>
                    <a:pt x="9597" y="1"/>
                    <a:pt x="933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689;p40">
              <a:extLst>
                <a:ext uri="{FF2B5EF4-FFF2-40B4-BE49-F238E27FC236}">
                  <a16:creationId xmlns:a16="http://schemas.microsoft.com/office/drawing/2014/main" id="{1FF9B63A-AD7E-3DD8-B2B2-56D9744E6274}"/>
                </a:ext>
              </a:extLst>
            </p:cNvPr>
            <p:cNvSpPr/>
            <p:nvPr/>
          </p:nvSpPr>
          <p:spPr>
            <a:xfrm>
              <a:off x="1775093" y="1765975"/>
              <a:ext cx="48855" cy="80841"/>
            </a:xfrm>
            <a:custGeom>
              <a:avLst/>
              <a:gdLst/>
              <a:ahLst/>
              <a:cxnLst/>
              <a:rect l="l" t="t" r="r" b="b"/>
              <a:pathLst>
                <a:path w="1480" h="2449" extrusionOk="0">
                  <a:moveTo>
                    <a:pt x="788" y="1"/>
                  </a:moveTo>
                  <a:cubicBezTo>
                    <a:pt x="711" y="1"/>
                    <a:pt x="624" y="17"/>
                    <a:pt x="527" y="57"/>
                  </a:cubicBezTo>
                  <a:cubicBezTo>
                    <a:pt x="0" y="274"/>
                    <a:pt x="200" y="2449"/>
                    <a:pt x="1336" y="2449"/>
                  </a:cubicBezTo>
                  <a:cubicBezTo>
                    <a:pt x="1382" y="2449"/>
                    <a:pt x="1430" y="2445"/>
                    <a:pt x="1479" y="2438"/>
                  </a:cubicBezTo>
                  <a:cubicBezTo>
                    <a:pt x="1360" y="1831"/>
                    <a:pt x="1312" y="1009"/>
                    <a:pt x="1301" y="366"/>
                  </a:cubicBezTo>
                  <a:cubicBezTo>
                    <a:pt x="1301" y="366"/>
                    <a:pt x="1154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690;p40">
              <a:extLst>
                <a:ext uri="{FF2B5EF4-FFF2-40B4-BE49-F238E27FC236}">
                  <a16:creationId xmlns:a16="http://schemas.microsoft.com/office/drawing/2014/main" id="{C7675608-858E-F1EB-E326-340CB25ADB74}"/>
                </a:ext>
              </a:extLst>
            </p:cNvPr>
            <p:cNvSpPr/>
            <p:nvPr/>
          </p:nvSpPr>
          <p:spPr>
            <a:xfrm>
              <a:off x="2088803" y="1766008"/>
              <a:ext cx="41692" cy="80445"/>
            </a:xfrm>
            <a:custGeom>
              <a:avLst/>
              <a:gdLst/>
              <a:ahLst/>
              <a:cxnLst/>
              <a:rect l="l" t="t" r="r" b="b"/>
              <a:pathLst>
                <a:path w="1263" h="2437" extrusionOk="0">
                  <a:moveTo>
                    <a:pt x="477" y="0"/>
                  </a:moveTo>
                  <a:cubicBezTo>
                    <a:pt x="224" y="0"/>
                    <a:pt x="77" y="173"/>
                    <a:pt x="13" y="282"/>
                  </a:cubicBezTo>
                  <a:cubicBezTo>
                    <a:pt x="25" y="996"/>
                    <a:pt x="25" y="1865"/>
                    <a:pt x="1" y="2437"/>
                  </a:cubicBezTo>
                  <a:cubicBezTo>
                    <a:pt x="1072" y="2365"/>
                    <a:pt x="1263" y="258"/>
                    <a:pt x="739" y="56"/>
                  </a:cubicBezTo>
                  <a:cubicBezTo>
                    <a:pt x="641" y="17"/>
                    <a:pt x="554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691;p40">
              <a:extLst>
                <a:ext uri="{FF2B5EF4-FFF2-40B4-BE49-F238E27FC236}">
                  <a16:creationId xmlns:a16="http://schemas.microsoft.com/office/drawing/2014/main" id="{806838EC-35B2-0AD0-4958-D9BB15B29E81}"/>
                </a:ext>
              </a:extLst>
            </p:cNvPr>
            <p:cNvSpPr/>
            <p:nvPr/>
          </p:nvSpPr>
          <p:spPr>
            <a:xfrm>
              <a:off x="1874623" y="1739929"/>
              <a:ext cx="30270" cy="51132"/>
            </a:xfrm>
            <a:custGeom>
              <a:avLst/>
              <a:gdLst/>
              <a:ahLst/>
              <a:cxnLst/>
              <a:rect l="l" t="t" r="r" b="b"/>
              <a:pathLst>
                <a:path w="917" h="1549" extrusionOk="0">
                  <a:moveTo>
                    <a:pt x="452" y="0"/>
                  </a:moveTo>
                  <a:cubicBezTo>
                    <a:pt x="202" y="0"/>
                    <a:pt x="0" y="346"/>
                    <a:pt x="0" y="774"/>
                  </a:cubicBezTo>
                  <a:cubicBezTo>
                    <a:pt x="0" y="1191"/>
                    <a:pt x="202" y="1548"/>
                    <a:pt x="452" y="1548"/>
                  </a:cubicBezTo>
                  <a:cubicBezTo>
                    <a:pt x="714" y="1548"/>
                    <a:pt x="917" y="1191"/>
                    <a:pt x="917" y="774"/>
                  </a:cubicBezTo>
                  <a:cubicBezTo>
                    <a:pt x="917" y="346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692;p40">
              <a:extLst>
                <a:ext uri="{FF2B5EF4-FFF2-40B4-BE49-F238E27FC236}">
                  <a16:creationId xmlns:a16="http://schemas.microsoft.com/office/drawing/2014/main" id="{C44DCAC6-0596-3186-3F8E-053C03520712}"/>
                </a:ext>
              </a:extLst>
            </p:cNvPr>
            <p:cNvSpPr/>
            <p:nvPr/>
          </p:nvSpPr>
          <p:spPr>
            <a:xfrm>
              <a:off x="2002345" y="1739929"/>
              <a:ext cx="30303" cy="51132"/>
            </a:xfrm>
            <a:custGeom>
              <a:avLst/>
              <a:gdLst/>
              <a:ahLst/>
              <a:cxnLst/>
              <a:rect l="l" t="t" r="r" b="b"/>
              <a:pathLst>
                <a:path w="918" h="1549" extrusionOk="0">
                  <a:moveTo>
                    <a:pt x="453" y="0"/>
                  </a:moveTo>
                  <a:cubicBezTo>
                    <a:pt x="203" y="0"/>
                    <a:pt x="1" y="346"/>
                    <a:pt x="1" y="774"/>
                  </a:cubicBezTo>
                  <a:cubicBezTo>
                    <a:pt x="1" y="1191"/>
                    <a:pt x="203" y="1548"/>
                    <a:pt x="453" y="1548"/>
                  </a:cubicBezTo>
                  <a:cubicBezTo>
                    <a:pt x="715" y="1548"/>
                    <a:pt x="917" y="1191"/>
                    <a:pt x="917" y="774"/>
                  </a:cubicBezTo>
                  <a:cubicBezTo>
                    <a:pt x="917" y="346"/>
                    <a:pt x="715" y="0"/>
                    <a:pt x="45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693;p40">
              <a:extLst>
                <a:ext uri="{FF2B5EF4-FFF2-40B4-BE49-F238E27FC236}">
                  <a16:creationId xmlns:a16="http://schemas.microsoft.com/office/drawing/2014/main" id="{8BAC4996-A836-1438-CB1A-569243B075BC}"/>
                </a:ext>
              </a:extLst>
            </p:cNvPr>
            <p:cNvSpPr/>
            <p:nvPr/>
          </p:nvSpPr>
          <p:spPr>
            <a:xfrm>
              <a:off x="1925692" y="1729299"/>
              <a:ext cx="29907" cy="103816"/>
            </a:xfrm>
            <a:custGeom>
              <a:avLst/>
              <a:gdLst/>
              <a:ahLst/>
              <a:cxnLst/>
              <a:rect l="l" t="t" r="r" b="b"/>
              <a:pathLst>
                <a:path w="906" h="3145" extrusionOk="0">
                  <a:moveTo>
                    <a:pt x="537" y="1"/>
                  </a:moveTo>
                  <a:cubicBezTo>
                    <a:pt x="453" y="1"/>
                    <a:pt x="394" y="84"/>
                    <a:pt x="418" y="156"/>
                  </a:cubicBezTo>
                  <a:cubicBezTo>
                    <a:pt x="418" y="168"/>
                    <a:pt x="477" y="858"/>
                    <a:pt x="203" y="1632"/>
                  </a:cubicBezTo>
                  <a:cubicBezTo>
                    <a:pt x="13" y="2180"/>
                    <a:pt x="1" y="2525"/>
                    <a:pt x="132" y="2775"/>
                  </a:cubicBezTo>
                  <a:cubicBezTo>
                    <a:pt x="239" y="2966"/>
                    <a:pt x="429" y="3085"/>
                    <a:pt x="727" y="3144"/>
                  </a:cubicBezTo>
                  <a:lnTo>
                    <a:pt x="751" y="3144"/>
                  </a:lnTo>
                  <a:cubicBezTo>
                    <a:pt x="810" y="3144"/>
                    <a:pt x="870" y="3096"/>
                    <a:pt x="894" y="3037"/>
                  </a:cubicBezTo>
                  <a:cubicBezTo>
                    <a:pt x="906" y="2966"/>
                    <a:pt x="858" y="2894"/>
                    <a:pt x="787" y="2882"/>
                  </a:cubicBezTo>
                  <a:cubicBezTo>
                    <a:pt x="560" y="2835"/>
                    <a:pt x="429" y="2763"/>
                    <a:pt x="370" y="2644"/>
                  </a:cubicBezTo>
                  <a:cubicBezTo>
                    <a:pt x="275" y="2465"/>
                    <a:pt x="310" y="2180"/>
                    <a:pt x="477" y="1715"/>
                  </a:cubicBezTo>
                  <a:cubicBezTo>
                    <a:pt x="751" y="882"/>
                    <a:pt x="679" y="156"/>
                    <a:pt x="679" y="120"/>
                  </a:cubicBezTo>
                  <a:cubicBezTo>
                    <a:pt x="679" y="48"/>
                    <a:pt x="608" y="1"/>
                    <a:pt x="537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694;p40">
              <a:extLst>
                <a:ext uri="{FF2B5EF4-FFF2-40B4-BE49-F238E27FC236}">
                  <a16:creationId xmlns:a16="http://schemas.microsoft.com/office/drawing/2014/main" id="{1A405F11-FFA4-755C-B69C-011E11218015}"/>
                </a:ext>
              </a:extLst>
            </p:cNvPr>
            <p:cNvSpPr/>
            <p:nvPr/>
          </p:nvSpPr>
          <p:spPr>
            <a:xfrm>
              <a:off x="1904069" y="1858540"/>
              <a:ext cx="103024" cy="15449"/>
            </a:xfrm>
            <a:custGeom>
              <a:avLst/>
              <a:gdLst/>
              <a:ahLst/>
              <a:cxnLst/>
              <a:rect l="l" t="t" r="r" b="b"/>
              <a:pathLst>
                <a:path w="3121" h="468" extrusionOk="0">
                  <a:moveTo>
                    <a:pt x="157" y="0"/>
                  </a:moveTo>
                  <a:cubicBezTo>
                    <a:pt x="95" y="0"/>
                    <a:pt x="33" y="28"/>
                    <a:pt x="13" y="98"/>
                  </a:cubicBezTo>
                  <a:cubicBezTo>
                    <a:pt x="1" y="170"/>
                    <a:pt x="25" y="241"/>
                    <a:pt x="96" y="277"/>
                  </a:cubicBezTo>
                  <a:cubicBezTo>
                    <a:pt x="132" y="289"/>
                    <a:pt x="680" y="467"/>
                    <a:pt x="1513" y="467"/>
                  </a:cubicBezTo>
                  <a:cubicBezTo>
                    <a:pt x="1942" y="467"/>
                    <a:pt x="2454" y="420"/>
                    <a:pt x="3001" y="277"/>
                  </a:cubicBezTo>
                  <a:cubicBezTo>
                    <a:pt x="3073" y="253"/>
                    <a:pt x="3120" y="182"/>
                    <a:pt x="3109" y="110"/>
                  </a:cubicBezTo>
                  <a:cubicBezTo>
                    <a:pt x="3098" y="46"/>
                    <a:pt x="3030" y="1"/>
                    <a:pt x="2964" y="1"/>
                  </a:cubicBezTo>
                  <a:cubicBezTo>
                    <a:pt x="2957" y="1"/>
                    <a:pt x="2949" y="2"/>
                    <a:pt x="2942" y="3"/>
                  </a:cubicBezTo>
                  <a:cubicBezTo>
                    <a:pt x="2422" y="138"/>
                    <a:pt x="1944" y="183"/>
                    <a:pt x="1538" y="183"/>
                  </a:cubicBezTo>
                  <a:cubicBezTo>
                    <a:pt x="726" y="183"/>
                    <a:pt x="199" y="3"/>
                    <a:pt x="191" y="3"/>
                  </a:cubicBezTo>
                  <a:cubicBezTo>
                    <a:pt x="180" y="1"/>
                    <a:pt x="169" y="0"/>
                    <a:pt x="15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695;p40">
              <a:extLst>
                <a:ext uri="{FF2B5EF4-FFF2-40B4-BE49-F238E27FC236}">
                  <a16:creationId xmlns:a16="http://schemas.microsoft.com/office/drawing/2014/main" id="{A109F95D-F534-FEFB-5A43-20E5B3DA96F6}"/>
                </a:ext>
              </a:extLst>
            </p:cNvPr>
            <p:cNvSpPr/>
            <p:nvPr/>
          </p:nvSpPr>
          <p:spPr>
            <a:xfrm>
              <a:off x="1849831" y="1702394"/>
              <a:ext cx="68034" cy="17132"/>
            </a:xfrm>
            <a:custGeom>
              <a:avLst/>
              <a:gdLst/>
              <a:ahLst/>
              <a:cxnLst/>
              <a:rect l="l" t="t" r="r" b="b"/>
              <a:pathLst>
                <a:path w="2061" h="519" extrusionOk="0">
                  <a:moveTo>
                    <a:pt x="1059" y="1"/>
                  </a:moveTo>
                  <a:cubicBezTo>
                    <a:pt x="752" y="1"/>
                    <a:pt x="408" y="64"/>
                    <a:pt x="96" y="268"/>
                  </a:cubicBezTo>
                  <a:cubicBezTo>
                    <a:pt x="13" y="316"/>
                    <a:pt x="1" y="399"/>
                    <a:pt x="49" y="459"/>
                  </a:cubicBezTo>
                  <a:cubicBezTo>
                    <a:pt x="72" y="506"/>
                    <a:pt x="120" y="518"/>
                    <a:pt x="168" y="518"/>
                  </a:cubicBezTo>
                  <a:cubicBezTo>
                    <a:pt x="180" y="518"/>
                    <a:pt x="215" y="518"/>
                    <a:pt x="239" y="494"/>
                  </a:cubicBezTo>
                  <a:cubicBezTo>
                    <a:pt x="496" y="326"/>
                    <a:pt x="783" y="273"/>
                    <a:pt x="1043" y="273"/>
                  </a:cubicBezTo>
                  <a:cubicBezTo>
                    <a:pt x="1480" y="273"/>
                    <a:pt x="1839" y="423"/>
                    <a:pt x="1846" y="423"/>
                  </a:cubicBezTo>
                  <a:cubicBezTo>
                    <a:pt x="1864" y="429"/>
                    <a:pt x="1882" y="432"/>
                    <a:pt x="1899" y="432"/>
                  </a:cubicBezTo>
                  <a:cubicBezTo>
                    <a:pt x="1955" y="432"/>
                    <a:pt x="2007" y="403"/>
                    <a:pt x="2025" y="340"/>
                  </a:cubicBezTo>
                  <a:cubicBezTo>
                    <a:pt x="2061" y="268"/>
                    <a:pt x="2025" y="197"/>
                    <a:pt x="1954" y="161"/>
                  </a:cubicBezTo>
                  <a:cubicBezTo>
                    <a:pt x="1925" y="154"/>
                    <a:pt x="1537" y="1"/>
                    <a:pt x="105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696;p40">
              <a:extLst>
                <a:ext uri="{FF2B5EF4-FFF2-40B4-BE49-F238E27FC236}">
                  <a16:creationId xmlns:a16="http://schemas.microsoft.com/office/drawing/2014/main" id="{7D6605EB-47F0-476E-EF03-5346F84DBEB2}"/>
                </a:ext>
              </a:extLst>
            </p:cNvPr>
            <p:cNvSpPr/>
            <p:nvPr/>
          </p:nvSpPr>
          <p:spPr>
            <a:xfrm>
              <a:off x="1987424" y="1702394"/>
              <a:ext cx="68001" cy="17132"/>
            </a:xfrm>
            <a:custGeom>
              <a:avLst/>
              <a:gdLst/>
              <a:ahLst/>
              <a:cxnLst/>
              <a:rect l="l" t="t" r="r" b="b"/>
              <a:pathLst>
                <a:path w="2060" h="519" extrusionOk="0">
                  <a:moveTo>
                    <a:pt x="1058" y="1"/>
                  </a:moveTo>
                  <a:cubicBezTo>
                    <a:pt x="751" y="1"/>
                    <a:pt x="407" y="64"/>
                    <a:pt x="95" y="268"/>
                  </a:cubicBezTo>
                  <a:cubicBezTo>
                    <a:pt x="12" y="316"/>
                    <a:pt x="0" y="399"/>
                    <a:pt x="48" y="459"/>
                  </a:cubicBezTo>
                  <a:cubicBezTo>
                    <a:pt x="72" y="506"/>
                    <a:pt x="119" y="518"/>
                    <a:pt x="167" y="518"/>
                  </a:cubicBezTo>
                  <a:cubicBezTo>
                    <a:pt x="179" y="518"/>
                    <a:pt x="214" y="518"/>
                    <a:pt x="238" y="494"/>
                  </a:cubicBezTo>
                  <a:cubicBezTo>
                    <a:pt x="495" y="326"/>
                    <a:pt x="783" y="273"/>
                    <a:pt x="1042" y="273"/>
                  </a:cubicBezTo>
                  <a:cubicBezTo>
                    <a:pt x="1479" y="273"/>
                    <a:pt x="1838" y="423"/>
                    <a:pt x="1846" y="423"/>
                  </a:cubicBezTo>
                  <a:cubicBezTo>
                    <a:pt x="1863" y="429"/>
                    <a:pt x="1881" y="432"/>
                    <a:pt x="1899" y="432"/>
                  </a:cubicBezTo>
                  <a:cubicBezTo>
                    <a:pt x="1954" y="432"/>
                    <a:pt x="2006" y="403"/>
                    <a:pt x="2024" y="340"/>
                  </a:cubicBezTo>
                  <a:cubicBezTo>
                    <a:pt x="2060" y="268"/>
                    <a:pt x="2024" y="197"/>
                    <a:pt x="1953" y="161"/>
                  </a:cubicBezTo>
                  <a:cubicBezTo>
                    <a:pt x="1924" y="154"/>
                    <a:pt x="1537" y="1"/>
                    <a:pt x="105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697;p40">
              <a:extLst>
                <a:ext uri="{FF2B5EF4-FFF2-40B4-BE49-F238E27FC236}">
                  <a16:creationId xmlns:a16="http://schemas.microsoft.com/office/drawing/2014/main" id="{7A776421-467D-3C46-C0B2-BCA8396B3444}"/>
                </a:ext>
              </a:extLst>
            </p:cNvPr>
            <p:cNvSpPr/>
            <p:nvPr/>
          </p:nvSpPr>
          <p:spPr>
            <a:xfrm>
              <a:off x="1920971" y="1726559"/>
              <a:ext cx="55457" cy="18122"/>
            </a:xfrm>
            <a:custGeom>
              <a:avLst/>
              <a:gdLst/>
              <a:ahLst/>
              <a:cxnLst/>
              <a:rect l="l" t="t" r="r" b="b"/>
              <a:pathLst>
                <a:path w="1680" h="549" extrusionOk="0">
                  <a:moveTo>
                    <a:pt x="899" y="0"/>
                  </a:moveTo>
                  <a:cubicBezTo>
                    <a:pt x="565" y="0"/>
                    <a:pt x="258" y="159"/>
                    <a:pt x="84" y="298"/>
                  </a:cubicBezTo>
                  <a:cubicBezTo>
                    <a:pt x="25" y="346"/>
                    <a:pt x="1" y="429"/>
                    <a:pt x="49" y="489"/>
                  </a:cubicBezTo>
                  <a:cubicBezTo>
                    <a:pt x="78" y="526"/>
                    <a:pt x="122" y="544"/>
                    <a:pt x="165" y="544"/>
                  </a:cubicBezTo>
                  <a:cubicBezTo>
                    <a:pt x="191" y="544"/>
                    <a:pt x="217" y="538"/>
                    <a:pt x="239" y="524"/>
                  </a:cubicBezTo>
                  <a:cubicBezTo>
                    <a:pt x="263" y="501"/>
                    <a:pt x="561" y="277"/>
                    <a:pt x="905" y="277"/>
                  </a:cubicBezTo>
                  <a:cubicBezTo>
                    <a:pt x="1078" y="277"/>
                    <a:pt x="1262" y="333"/>
                    <a:pt x="1430" y="501"/>
                  </a:cubicBezTo>
                  <a:cubicBezTo>
                    <a:pt x="1454" y="536"/>
                    <a:pt x="1489" y="548"/>
                    <a:pt x="1525" y="548"/>
                  </a:cubicBezTo>
                  <a:cubicBezTo>
                    <a:pt x="1549" y="548"/>
                    <a:pt x="1584" y="536"/>
                    <a:pt x="1620" y="501"/>
                  </a:cubicBezTo>
                  <a:cubicBezTo>
                    <a:pt x="1680" y="441"/>
                    <a:pt x="1680" y="370"/>
                    <a:pt x="1620" y="310"/>
                  </a:cubicBezTo>
                  <a:cubicBezTo>
                    <a:pt x="1392" y="82"/>
                    <a:pt x="1139" y="0"/>
                    <a:pt x="899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698;p40">
              <a:extLst>
                <a:ext uri="{FF2B5EF4-FFF2-40B4-BE49-F238E27FC236}">
                  <a16:creationId xmlns:a16="http://schemas.microsoft.com/office/drawing/2014/main" id="{F67B92CA-A7A1-B099-7CE0-01474B30CA11}"/>
                </a:ext>
              </a:extLst>
            </p:cNvPr>
            <p:cNvSpPr/>
            <p:nvPr/>
          </p:nvSpPr>
          <p:spPr>
            <a:xfrm>
              <a:off x="1856136" y="1912877"/>
              <a:ext cx="218328" cy="295142"/>
            </a:xfrm>
            <a:custGeom>
              <a:avLst/>
              <a:gdLst/>
              <a:ahLst/>
              <a:cxnLst/>
              <a:rect l="l" t="t" r="r" b="b"/>
              <a:pathLst>
                <a:path w="6614" h="8941" extrusionOk="0">
                  <a:moveTo>
                    <a:pt x="5858" y="0"/>
                  </a:moveTo>
                  <a:lnTo>
                    <a:pt x="5858" y="0"/>
                  </a:lnTo>
                  <a:cubicBezTo>
                    <a:pt x="5019" y="862"/>
                    <a:pt x="3948" y="1646"/>
                    <a:pt x="3274" y="1646"/>
                  </a:cubicBezTo>
                  <a:cubicBezTo>
                    <a:pt x="3250" y="1646"/>
                    <a:pt x="3226" y="1645"/>
                    <a:pt x="3203" y="1643"/>
                  </a:cubicBezTo>
                  <a:cubicBezTo>
                    <a:pt x="2608" y="1584"/>
                    <a:pt x="1655" y="1024"/>
                    <a:pt x="822" y="333"/>
                  </a:cubicBezTo>
                  <a:lnTo>
                    <a:pt x="822" y="333"/>
                  </a:lnTo>
                  <a:cubicBezTo>
                    <a:pt x="822" y="334"/>
                    <a:pt x="1405" y="3810"/>
                    <a:pt x="405" y="4774"/>
                  </a:cubicBezTo>
                  <a:cubicBezTo>
                    <a:pt x="405" y="4774"/>
                    <a:pt x="0" y="8156"/>
                    <a:pt x="3334" y="8870"/>
                  </a:cubicBezTo>
                  <a:cubicBezTo>
                    <a:pt x="3557" y="8918"/>
                    <a:pt x="3764" y="8940"/>
                    <a:pt x="3955" y="8940"/>
                  </a:cubicBezTo>
                  <a:cubicBezTo>
                    <a:pt x="6614" y="8940"/>
                    <a:pt x="6251" y="4608"/>
                    <a:pt x="6251" y="4608"/>
                  </a:cubicBezTo>
                  <a:cubicBezTo>
                    <a:pt x="6251" y="4608"/>
                    <a:pt x="5203" y="3524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699;p40">
              <a:extLst>
                <a:ext uri="{FF2B5EF4-FFF2-40B4-BE49-F238E27FC236}">
                  <a16:creationId xmlns:a16="http://schemas.microsoft.com/office/drawing/2014/main" id="{0241DC87-21FF-1C3B-F1CE-853A97AE9826}"/>
                </a:ext>
              </a:extLst>
            </p:cNvPr>
            <p:cNvSpPr/>
            <p:nvPr/>
          </p:nvSpPr>
          <p:spPr>
            <a:xfrm>
              <a:off x="1883635" y="1923870"/>
              <a:ext cx="141151" cy="99459"/>
            </a:xfrm>
            <a:custGeom>
              <a:avLst/>
              <a:gdLst/>
              <a:ahLst/>
              <a:cxnLst/>
              <a:rect l="l" t="t" r="r" b="b"/>
              <a:pathLst>
                <a:path w="4276" h="3013" extrusionOk="0">
                  <a:moveTo>
                    <a:pt x="1" y="0"/>
                  </a:moveTo>
                  <a:cubicBezTo>
                    <a:pt x="1" y="1"/>
                    <a:pt x="287" y="1667"/>
                    <a:pt x="120" y="3013"/>
                  </a:cubicBezTo>
                  <a:cubicBezTo>
                    <a:pt x="1108" y="2834"/>
                    <a:pt x="3204" y="2239"/>
                    <a:pt x="4275" y="358"/>
                  </a:cubicBezTo>
                  <a:lnTo>
                    <a:pt x="4275" y="358"/>
                  </a:lnTo>
                  <a:cubicBezTo>
                    <a:pt x="3632" y="911"/>
                    <a:pt x="2935" y="1314"/>
                    <a:pt x="2459" y="1314"/>
                  </a:cubicBezTo>
                  <a:cubicBezTo>
                    <a:pt x="2432" y="1314"/>
                    <a:pt x="2407" y="1313"/>
                    <a:pt x="2382" y="1310"/>
                  </a:cubicBezTo>
                  <a:cubicBezTo>
                    <a:pt x="1787" y="1251"/>
                    <a:pt x="834" y="691"/>
                    <a:pt x="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700;p40">
              <a:extLst>
                <a:ext uri="{FF2B5EF4-FFF2-40B4-BE49-F238E27FC236}">
                  <a16:creationId xmlns:a16="http://schemas.microsoft.com/office/drawing/2014/main" id="{99BBD9B3-6C8F-4E7A-27A0-1C0F4E9C1390}"/>
                </a:ext>
              </a:extLst>
            </p:cNvPr>
            <p:cNvSpPr/>
            <p:nvPr/>
          </p:nvSpPr>
          <p:spPr>
            <a:xfrm>
              <a:off x="1641924" y="2059085"/>
              <a:ext cx="748733" cy="891468"/>
            </a:xfrm>
            <a:custGeom>
              <a:avLst/>
              <a:gdLst/>
              <a:ahLst/>
              <a:cxnLst/>
              <a:rect l="l" t="t" r="r" b="b"/>
              <a:pathLst>
                <a:path w="22682" h="27006" extrusionOk="0">
                  <a:moveTo>
                    <a:pt x="12716" y="0"/>
                  </a:moveTo>
                  <a:cubicBezTo>
                    <a:pt x="12716" y="0"/>
                    <a:pt x="13079" y="4284"/>
                    <a:pt x="10437" y="4284"/>
                  </a:cubicBezTo>
                  <a:cubicBezTo>
                    <a:pt x="10248" y="4284"/>
                    <a:pt x="10044" y="4262"/>
                    <a:pt x="9823" y="4215"/>
                  </a:cubicBezTo>
                  <a:cubicBezTo>
                    <a:pt x="6537" y="3513"/>
                    <a:pt x="6942" y="179"/>
                    <a:pt x="6942" y="179"/>
                  </a:cubicBezTo>
                  <a:lnTo>
                    <a:pt x="6942" y="179"/>
                  </a:lnTo>
                  <a:cubicBezTo>
                    <a:pt x="6942" y="179"/>
                    <a:pt x="2798" y="1322"/>
                    <a:pt x="1405" y="2250"/>
                  </a:cubicBezTo>
                  <a:cubicBezTo>
                    <a:pt x="1" y="3167"/>
                    <a:pt x="655" y="9227"/>
                    <a:pt x="882" y="11775"/>
                  </a:cubicBezTo>
                  <a:cubicBezTo>
                    <a:pt x="1108" y="14311"/>
                    <a:pt x="1715" y="25682"/>
                    <a:pt x="1715" y="25682"/>
                  </a:cubicBezTo>
                  <a:cubicBezTo>
                    <a:pt x="1715" y="25682"/>
                    <a:pt x="5117" y="27006"/>
                    <a:pt x="10023" y="27006"/>
                  </a:cubicBezTo>
                  <a:cubicBezTo>
                    <a:pt x="12280" y="27006"/>
                    <a:pt x="14854" y="26726"/>
                    <a:pt x="17562" y="25908"/>
                  </a:cubicBezTo>
                  <a:lnTo>
                    <a:pt x="18003" y="13883"/>
                  </a:lnTo>
                  <a:cubicBezTo>
                    <a:pt x="18003" y="13883"/>
                    <a:pt x="22170" y="12740"/>
                    <a:pt x="22432" y="12311"/>
                  </a:cubicBezTo>
                  <a:cubicBezTo>
                    <a:pt x="22682" y="11847"/>
                    <a:pt x="21015" y="5215"/>
                    <a:pt x="20455" y="3632"/>
                  </a:cubicBezTo>
                  <a:cubicBezTo>
                    <a:pt x="19884" y="2048"/>
                    <a:pt x="18265" y="1357"/>
                    <a:pt x="17348" y="1227"/>
                  </a:cubicBezTo>
                  <a:cubicBezTo>
                    <a:pt x="16419" y="1084"/>
                    <a:pt x="12717" y="0"/>
                    <a:pt x="12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701;p40">
              <a:extLst>
                <a:ext uri="{FF2B5EF4-FFF2-40B4-BE49-F238E27FC236}">
                  <a16:creationId xmlns:a16="http://schemas.microsoft.com/office/drawing/2014/main" id="{F1BA086D-0FF9-04CB-41BD-C593614601E5}"/>
                </a:ext>
              </a:extLst>
            </p:cNvPr>
            <p:cNvSpPr/>
            <p:nvPr/>
          </p:nvSpPr>
          <p:spPr>
            <a:xfrm>
              <a:off x="1641924" y="2108603"/>
              <a:ext cx="97908" cy="567937"/>
            </a:xfrm>
            <a:custGeom>
              <a:avLst/>
              <a:gdLst/>
              <a:ahLst/>
              <a:cxnLst/>
              <a:rect l="l" t="t" r="r" b="b"/>
              <a:pathLst>
                <a:path w="2966" h="17205" extrusionOk="0">
                  <a:moveTo>
                    <a:pt x="2894" y="0"/>
                  </a:moveTo>
                  <a:lnTo>
                    <a:pt x="2894" y="0"/>
                  </a:lnTo>
                  <a:cubicBezTo>
                    <a:pt x="2298" y="238"/>
                    <a:pt x="1763" y="500"/>
                    <a:pt x="1405" y="739"/>
                  </a:cubicBezTo>
                  <a:cubicBezTo>
                    <a:pt x="1" y="1655"/>
                    <a:pt x="655" y="7716"/>
                    <a:pt x="882" y="10264"/>
                  </a:cubicBezTo>
                  <a:cubicBezTo>
                    <a:pt x="941" y="11049"/>
                    <a:pt x="1048" y="12704"/>
                    <a:pt x="1167" y="14585"/>
                  </a:cubicBezTo>
                  <a:lnTo>
                    <a:pt x="1310" y="17205"/>
                  </a:lnTo>
                  <a:cubicBezTo>
                    <a:pt x="1310" y="17205"/>
                    <a:pt x="2775" y="17050"/>
                    <a:pt x="2894" y="12490"/>
                  </a:cubicBezTo>
                  <a:cubicBezTo>
                    <a:pt x="2965" y="9287"/>
                    <a:pt x="2858" y="1786"/>
                    <a:pt x="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702;p40">
              <a:extLst>
                <a:ext uri="{FF2B5EF4-FFF2-40B4-BE49-F238E27FC236}">
                  <a16:creationId xmlns:a16="http://schemas.microsoft.com/office/drawing/2014/main" id="{E41B89BD-C00A-8EE0-6393-07C5478CCFF0}"/>
                </a:ext>
              </a:extLst>
            </p:cNvPr>
            <p:cNvSpPr/>
            <p:nvPr/>
          </p:nvSpPr>
          <p:spPr>
            <a:xfrm>
              <a:off x="2236200" y="2347178"/>
              <a:ext cx="73150" cy="169440"/>
            </a:xfrm>
            <a:custGeom>
              <a:avLst/>
              <a:gdLst/>
              <a:ahLst/>
              <a:cxnLst/>
              <a:rect l="l" t="t" r="r" b="b"/>
              <a:pathLst>
                <a:path w="2216" h="5133" extrusionOk="0">
                  <a:moveTo>
                    <a:pt x="608" y="0"/>
                  </a:moveTo>
                  <a:lnTo>
                    <a:pt x="1" y="5132"/>
                  </a:lnTo>
                  <a:cubicBezTo>
                    <a:pt x="1" y="5132"/>
                    <a:pt x="1096" y="4834"/>
                    <a:pt x="2215" y="4477"/>
                  </a:cubicBezTo>
                  <a:lnTo>
                    <a:pt x="1763" y="36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703;p40">
              <a:extLst>
                <a:ext uri="{FF2B5EF4-FFF2-40B4-BE49-F238E27FC236}">
                  <a16:creationId xmlns:a16="http://schemas.microsoft.com/office/drawing/2014/main" id="{CEF2D3DA-4B0B-CF35-0D8D-DAE2289D679C}"/>
                </a:ext>
              </a:extLst>
            </p:cNvPr>
            <p:cNvSpPr/>
            <p:nvPr/>
          </p:nvSpPr>
          <p:spPr>
            <a:xfrm>
              <a:off x="2110822" y="2784649"/>
              <a:ext cx="115601" cy="141514"/>
            </a:xfrm>
            <a:custGeom>
              <a:avLst/>
              <a:gdLst/>
              <a:ahLst/>
              <a:cxnLst/>
              <a:rect l="l" t="t" r="r" b="b"/>
              <a:pathLst>
                <a:path w="3502" h="4287" extrusionOk="0">
                  <a:moveTo>
                    <a:pt x="3501" y="0"/>
                  </a:moveTo>
                  <a:lnTo>
                    <a:pt x="3442" y="262"/>
                  </a:lnTo>
                  <a:lnTo>
                    <a:pt x="1" y="893"/>
                  </a:lnTo>
                  <a:lnTo>
                    <a:pt x="1918" y="4286"/>
                  </a:lnTo>
                  <a:cubicBezTo>
                    <a:pt x="2394" y="4167"/>
                    <a:pt x="2870" y="4048"/>
                    <a:pt x="3346" y="3905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704;p40">
              <a:extLst>
                <a:ext uri="{FF2B5EF4-FFF2-40B4-BE49-F238E27FC236}">
                  <a16:creationId xmlns:a16="http://schemas.microsoft.com/office/drawing/2014/main" id="{10E9C8B9-29ED-ACEB-85D9-19D6CFBF7C1A}"/>
                </a:ext>
              </a:extLst>
            </p:cNvPr>
            <p:cNvSpPr/>
            <p:nvPr/>
          </p:nvSpPr>
          <p:spPr>
            <a:xfrm>
              <a:off x="1516314" y="1819157"/>
              <a:ext cx="267909" cy="734572"/>
            </a:xfrm>
            <a:custGeom>
              <a:avLst/>
              <a:gdLst/>
              <a:ahLst/>
              <a:cxnLst/>
              <a:rect l="l" t="t" r="r" b="b"/>
              <a:pathLst>
                <a:path w="8116" h="22253" extrusionOk="0">
                  <a:moveTo>
                    <a:pt x="6180" y="1"/>
                  </a:moveTo>
                  <a:cubicBezTo>
                    <a:pt x="5936" y="1"/>
                    <a:pt x="5645" y="815"/>
                    <a:pt x="5508" y="1315"/>
                  </a:cubicBezTo>
                  <a:cubicBezTo>
                    <a:pt x="5341" y="1922"/>
                    <a:pt x="4818" y="2994"/>
                    <a:pt x="4782" y="3339"/>
                  </a:cubicBezTo>
                  <a:cubicBezTo>
                    <a:pt x="4782" y="3339"/>
                    <a:pt x="4520" y="5185"/>
                    <a:pt x="4329" y="6018"/>
                  </a:cubicBezTo>
                  <a:cubicBezTo>
                    <a:pt x="4139" y="6851"/>
                    <a:pt x="746" y="15341"/>
                    <a:pt x="329" y="18210"/>
                  </a:cubicBezTo>
                  <a:cubicBezTo>
                    <a:pt x="0" y="20472"/>
                    <a:pt x="1566" y="22252"/>
                    <a:pt x="3339" y="22252"/>
                  </a:cubicBezTo>
                  <a:cubicBezTo>
                    <a:pt x="3816" y="22252"/>
                    <a:pt x="4308" y="22124"/>
                    <a:pt x="4782" y="21841"/>
                  </a:cubicBezTo>
                  <a:cubicBezTo>
                    <a:pt x="6996" y="20496"/>
                    <a:pt x="6711" y="7554"/>
                    <a:pt x="6711" y="7554"/>
                  </a:cubicBezTo>
                  <a:cubicBezTo>
                    <a:pt x="6711" y="7554"/>
                    <a:pt x="7127" y="7090"/>
                    <a:pt x="7127" y="5554"/>
                  </a:cubicBezTo>
                  <a:cubicBezTo>
                    <a:pt x="7127" y="5554"/>
                    <a:pt x="7913" y="5280"/>
                    <a:pt x="8008" y="4804"/>
                  </a:cubicBezTo>
                  <a:cubicBezTo>
                    <a:pt x="8092" y="4315"/>
                    <a:pt x="8008" y="4006"/>
                    <a:pt x="8008" y="4006"/>
                  </a:cubicBezTo>
                  <a:cubicBezTo>
                    <a:pt x="8008" y="4006"/>
                    <a:pt x="8116" y="3315"/>
                    <a:pt x="7818" y="3220"/>
                  </a:cubicBezTo>
                  <a:cubicBezTo>
                    <a:pt x="7818" y="3220"/>
                    <a:pt x="7663" y="2327"/>
                    <a:pt x="7342" y="2196"/>
                  </a:cubicBezTo>
                  <a:cubicBezTo>
                    <a:pt x="7295" y="2178"/>
                    <a:pt x="7242" y="2170"/>
                    <a:pt x="7184" y="2170"/>
                  </a:cubicBezTo>
                  <a:cubicBezTo>
                    <a:pt x="6826" y="2170"/>
                    <a:pt x="6306" y="2470"/>
                    <a:pt x="6306" y="2470"/>
                  </a:cubicBezTo>
                  <a:cubicBezTo>
                    <a:pt x="6306" y="2470"/>
                    <a:pt x="6580" y="613"/>
                    <a:pt x="6330" y="124"/>
                  </a:cubicBezTo>
                  <a:cubicBezTo>
                    <a:pt x="6283" y="38"/>
                    <a:pt x="6233" y="1"/>
                    <a:pt x="618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705;p40">
              <a:extLst>
                <a:ext uri="{FF2B5EF4-FFF2-40B4-BE49-F238E27FC236}">
                  <a16:creationId xmlns:a16="http://schemas.microsoft.com/office/drawing/2014/main" id="{5397CCF6-D1D3-37E6-54BF-F81D3F0983AB}"/>
                </a:ext>
              </a:extLst>
            </p:cNvPr>
            <p:cNvSpPr/>
            <p:nvPr/>
          </p:nvSpPr>
          <p:spPr>
            <a:xfrm>
              <a:off x="2231479" y="2342028"/>
              <a:ext cx="25187" cy="178881"/>
            </a:xfrm>
            <a:custGeom>
              <a:avLst/>
              <a:gdLst/>
              <a:ahLst/>
              <a:cxnLst/>
              <a:rect l="l" t="t" r="r" b="b"/>
              <a:pathLst>
                <a:path w="763" h="5419" extrusionOk="0">
                  <a:moveTo>
                    <a:pt x="613" y="0"/>
                  </a:moveTo>
                  <a:cubicBezTo>
                    <a:pt x="547" y="0"/>
                    <a:pt x="477" y="55"/>
                    <a:pt x="477" y="121"/>
                  </a:cubicBezTo>
                  <a:lnTo>
                    <a:pt x="1" y="5276"/>
                  </a:lnTo>
                  <a:cubicBezTo>
                    <a:pt x="1" y="5348"/>
                    <a:pt x="49" y="5407"/>
                    <a:pt x="144" y="5419"/>
                  </a:cubicBezTo>
                  <a:cubicBezTo>
                    <a:pt x="203" y="5419"/>
                    <a:pt x="263" y="5371"/>
                    <a:pt x="275" y="5300"/>
                  </a:cubicBezTo>
                  <a:lnTo>
                    <a:pt x="751" y="156"/>
                  </a:lnTo>
                  <a:cubicBezTo>
                    <a:pt x="763" y="73"/>
                    <a:pt x="703" y="2"/>
                    <a:pt x="632" y="2"/>
                  </a:cubicBezTo>
                  <a:cubicBezTo>
                    <a:pt x="626" y="1"/>
                    <a:pt x="619" y="0"/>
                    <a:pt x="61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706;p40">
              <a:extLst>
                <a:ext uri="{FF2B5EF4-FFF2-40B4-BE49-F238E27FC236}">
                  <a16:creationId xmlns:a16="http://schemas.microsoft.com/office/drawing/2014/main" id="{1D445223-6FA8-93B7-AC9A-62DC1E2B7420}"/>
                </a:ext>
              </a:extLst>
            </p:cNvPr>
            <p:cNvSpPr/>
            <p:nvPr/>
          </p:nvSpPr>
          <p:spPr>
            <a:xfrm>
              <a:off x="2236200" y="2341764"/>
              <a:ext cx="59385" cy="121378"/>
            </a:xfrm>
            <a:custGeom>
              <a:avLst/>
              <a:gdLst/>
              <a:ahLst/>
              <a:cxnLst/>
              <a:rect l="l" t="t" r="r" b="b"/>
              <a:pathLst>
                <a:path w="1799" h="3677" extrusionOk="0">
                  <a:moveTo>
                    <a:pt x="1638" y="1"/>
                  </a:moveTo>
                  <a:cubicBezTo>
                    <a:pt x="1587" y="1"/>
                    <a:pt x="1540" y="28"/>
                    <a:pt x="1513" y="81"/>
                  </a:cubicBezTo>
                  <a:lnTo>
                    <a:pt x="25" y="3474"/>
                  </a:lnTo>
                  <a:cubicBezTo>
                    <a:pt x="1" y="3558"/>
                    <a:pt x="25" y="3629"/>
                    <a:pt x="96" y="3653"/>
                  </a:cubicBezTo>
                  <a:cubicBezTo>
                    <a:pt x="132" y="3677"/>
                    <a:pt x="144" y="3677"/>
                    <a:pt x="156" y="3677"/>
                  </a:cubicBezTo>
                  <a:cubicBezTo>
                    <a:pt x="203" y="3677"/>
                    <a:pt x="251" y="3641"/>
                    <a:pt x="275" y="3582"/>
                  </a:cubicBezTo>
                  <a:lnTo>
                    <a:pt x="1763" y="188"/>
                  </a:lnTo>
                  <a:cubicBezTo>
                    <a:pt x="1799" y="117"/>
                    <a:pt x="1763" y="33"/>
                    <a:pt x="1691" y="10"/>
                  </a:cubicBezTo>
                  <a:cubicBezTo>
                    <a:pt x="1674" y="4"/>
                    <a:pt x="1656" y="1"/>
                    <a:pt x="163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707;p40">
              <a:extLst>
                <a:ext uri="{FF2B5EF4-FFF2-40B4-BE49-F238E27FC236}">
                  <a16:creationId xmlns:a16="http://schemas.microsoft.com/office/drawing/2014/main" id="{4AACEA09-16B9-D12B-F90A-795A91B2E531}"/>
                </a:ext>
              </a:extLst>
            </p:cNvPr>
            <p:cNvSpPr/>
            <p:nvPr/>
          </p:nvSpPr>
          <p:spPr>
            <a:xfrm>
              <a:off x="1720525" y="1925454"/>
              <a:ext cx="53113" cy="11025"/>
            </a:xfrm>
            <a:custGeom>
              <a:avLst/>
              <a:gdLst/>
              <a:ahLst/>
              <a:cxnLst/>
              <a:rect l="l" t="t" r="r" b="b"/>
              <a:pathLst>
                <a:path w="1609" h="334" fill="none" extrusionOk="0">
                  <a:moveTo>
                    <a:pt x="1" y="333"/>
                  </a:moveTo>
                  <a:lnTo>
                    <a:pt x="1608" y="0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708;p40">
              <a:extLst>
                <a:ext uri="{FF2B5EF4-FFF2-40B4-BE49-F238E27FC236}">
                  <a16:creationId xmlns:a16="http://schemas.microsoft.com/office/drawing/2014/main" id="{F011C0D0-4551-5933-8268-616F8F8FFD56}"/>
                </a:ext>
              </a:extLst>
            </p:cNvPr>
            <p:cNvSpPr/>
            <p:nvPr/>
          </p:nvSpPr>
          <p:spPr>
            <a:xfrm>
              <a:off x="1732310" y="1951368"/>
              <a:ext cx="47600" cy="11058"/>
            </a:xfrm>
            <a:custGeom>
              <a:avLst/>
              <a:gdLst/>
              <a:ahLst/>
              <a:cxnLst/>
              <a:rect l="l" t="t" r="r" b="b"/>
              <a:pathLst>
                <a:path w="1442" h="335" fill="none" extrusionOk="0">
                  <a:moveTo>
                    <a:pt x="1" y="334"/>
                  </a:moveTo>
                  <a:lnTo>
                    <a:pt x="1442" y="1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709;p40">
              <a:extLst>
                <a:ext uri="{FF2B5EF4-FFF2-40B4-BE49-F238E27FC236}">
                  <a16:creationId xmlns:a16="http://schemas.microsoft.com/office/drawing/2014/main" id="{5A753011-0860-80AA-6386-B6009D3F697E}"/>
                </a:ext>
              </a:extLst>
            </p:cNvPr>
            <p:cNvSpPr/>
            <p:nvPr/>
          </p:nvSpPr>
          <p:spPr>
            <a:xfrm>
              <a:off x="2087647" y="2397092"/>
              <a:ext cx="538855" cy="417048"/>
            </a:xfrm>
            <a:custGeom>
              <a:avLst/>
              <a:gdLst/>
              <a:ahLst/>
              <a:cxnLst/>
              <a:rect l="l" t="t" r="r" b="b"/>
              <a:pathLst>
                <a:path w="16324" h="12634" extrusionOk="0">
                  <a:moveTo>
                    <a:pt x="15276" y="1"/>
                  </a:moveTo>
                  <a:lnTo>
                    <a:pt x="0" y="2036"/>
                  </a:lnTo>
                  <a:lnTo>
                    <a:pt x="703" y="12633"/>
                  </a:lnTo>
                  <a:lnTo>
                    <a:pt x="16324" y="10883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710;p40">
              <a:extLst>
                <a:ext uri="{FF2B5EF4-FFF2-40B4-BE49-F238E27FC236}">
                  <a16:creationId xmlns:a16="http://schemas.microsoft.com/office/drawing/2014/main" id="{C6253294-432C-2CE9-1E7D-857D2AF852E1}"/>
                </a:ext>
              </a:extLst>
            </p:cNvPr>
            <p:cNvSpPr/>
            <p:nvPr/>
          </p:nvSpPr>
          <p:spPr>
            <a:xfrm>
              <a:off x="2087647" y="2464304"/>
              <a:ext cx="538855" cy="349840"/>
            </a:xfrm>
            <a:custGeom>
              <a:avLst/>
              <a:gdLst/>
              <a:ahLst/>
              <a:cxnLst/>
              <a:rect l="l" t="t" r="r" b="b"/>
              <a:pathLst>
                <a:path w="16324" h="10598" extrusionOk="0">
                  <a:moveTo>
                    <a:pt x="0" y="0"/>
                  </a:moveTo>
                  <a:lnTo>
                    <a:pt x="703" y="10597"/>
                  </a:lnTo>
                  <a:lnTo>
                    <a:pt x="16324" y="8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711;p40">
              <a:extLst>
                <a:ext uri="{FF2B5EF4-FFF2-40B4-BE49-F238E27FC236}">
                  <a16:creationId xmlns:a16="http://schemas.microsoft.com/office/drawing/2014/main" id="{57287918-4B65-2138-E51B-D7BFE7AA7632}"/>
                </a:ext>
              </a:extLst>
            </p:cNvPr>
            <p:cNvSpPr/>
            <p:nvPr/>
          </p:nvSpPr>
          <p:spPr>
            <a:xfrm>
              <a:off x="2303808" y="2553930"/>
              <a:ext cx="108108" cy="108108"/>
            </a:xfrm>
            <a:custGeom>
              <a:avLst/>
              <a:gdLst/>
              <a:ahLst/>
              <a:cxnLst/>
              <a:rect l="l" t="t" r="r" b="b"/>
              <a:pathLst>
                <a:path w="3275" h="3275" extrusionOk="0">
                  <a:moveTo>
                    <a:pt x="1644" y="0"/>
                  </a:moveTo>
                  <a:cubicBezTo>
                    <a:pt x="739" y="0"/>
                    <a:pt x="1" y="726"/>
                    <a:pt x="1" y="1631"/>
                  </a:cubicBezTo>
                  <a:cubicBezTo>
                    <a:pt x="1" y="2536"/>
                    <a:pt x="739" y="3274"/>
                    <a:pt x="1644" y="3274"/>
                  </a:cubicBezTo>
                  <a:cubicBezTo>
                    <a:pt x="2537" y="3274"/>
                    <a:pt x="3275" y="2536"/>
                    <a:pt x="3275" y="1631"/>
                  </a:cubicBezTo>
                  <a:cubicBezTo>
                    <a:pt x="3275" y="726"/>
                    <a:pt x="2537" y="0"/>
                    <a:pt x="1644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712;p40">
              <a:extLst>
                <a:ext uri="{FF2B5EF4-FFF2-40B4-BE49-F238E27FC236}">
                  <a16:creationId xmlns:a16="http://schemas.microsoft.com/office/drawing/2014/main" id="{10988563-C185-1150-9223-709C38B97DD7}"/>
                </a:ext>
              </a:extLst>
            </p:cNvPr>
            <p:cNvSpPr/>
            <p:nvPr/>
          </p:nvSpPr>
          <p:spPr>
            <a:xfrm>
              <a:off x="2273536" y="2626589"/>
              <a:ext cx="240181" cy="210967"/>
            </a:xfrm>
            <a:custGeom>
              <a:avLst/>
              <a:gdLst/>
              <a:ahLst/>
              <a:cxnLst/>
              <a:rect l="l" t="t" r="r" b="b"/>
              <a:pathLst>
                <a:path w="7276" h="6391" extrusionOk="0">
                  <a:moveTo>
                    <a:pt x="3622" y="1"/>
                  </a:moveTo>
                  <a:cubicBezTo>
                    <a:pt x="3618" y="1"/>
                    <a:pt x="3613" y="1"/>
                    <a:pt x="3608" y="2"/>
                  </a:cubicBezTo>
                  <a:cubicBezTo>
                    <a:pt x="3108" y="61"/>
                    <a:pt x="3525" y="1728"/>
                    <a:pt x="3525" y="1728"/>
                  </a:cubicBezTo>
                  <a:cubicBezTo>
                    <a:pt x="3525" y="1728"/>
                    <a:pt x="2865" y="335"/>
                    <a:pt x="2303" y="335"/>
                  </a:cubicBezTo>
                  <a:cubicBezTo>
                    <a:pt x="2261" y="335"/>
                    <a:pt x="2220" y="343"/>
                    <a:pt x="2180" y="359"/>
                  </a:cubicBezTo>
                  <a:cubicBezTo>
                    <a:pt x="1584" y="585"/>
                    <a:pt x="2799" y="2633"/>
                    <a:pt x="2799" y="2633"/>
                  </a:cubicBezTo>
                  <a:cubicBezTo>
                    <a:pt x="2799" y="2633"/>
                    <a:pt x="1412" y="954"/>
                    <a:pt x="974" y="954"/>
                  </a:cubicBezTo>
                  <a:cubicBezTo>
                    <a:pt x="953" y="954"/>
                    <a:pt x="934" y="958"/>
                    <a:pt x="918" y="966"/>
                  </a:cubicBezTo>
                  <a:cubicBezTo>
                    <a:pt x="560" y="1145"/>
                    <a:pt x="1620" y="3074"/>
                    <a:pt x="1620" y="3074"/>
                  </a:cubicBezTo>
                  <a:cubicBezTo>
                    <a:pt x="1620" y="3074"/>
                    <a:pt x="695" y="2012"/>
                    <a:pt x="337" y="2012"/>
                  </a:cubicBezTo>
                  <a:cubicBezTo>
                    <a:pt x="313" y="2012"/>
                    <a:pt x="293" y="2016"/>
                    <a:pt x="275" y="2026"/>
                  </a:cubicBezTo>
                  <a:cubicBezTo>
                    <a:pt x="1" y="2169"/>
                    <a:pt x="513" y="3466"/>
                    <a:pt x="1692" y="4943"/>
                  </a:cubicBezTo>
                  <a:cubicBezTo>
                    <a:pt x="2804" y="6351"/>
                    <a:pt x="3755" y="6384"/>
                    <a:pt x="3840" y="6384"/>
                  </a:cubicBezTo>
                  <a:cubicBezTo>
                    <a:pt x="3844" y="6384"/>
                    <a:pt x="3847" y="6383"/>
                    <a:pt x="3847" y="6383"/>
                  </a:cubicBezTo>
                  <a:cubicBezTo>
                    <a:pt x="3847" y="6383"/>
                    <a:pt x="3896" y="6390"/>
                    <a:pt x="3982" y="6390"/>
                  </a:cubicBezTo>
                  <a:cubicBezTo>
                    <a:pt x="4308" y="6390"/>
                    <a:pt x="5163" y="6294"/>
                    <a:pt x="5906" y="5371"/>
                  </a:cubicBezTo>
                  <a:cubicBezTo>
                    <a:pt x="6847" y="4240"/>
                    <a:pt x="7276" y="2276"/>
                    <a:pt x="6811" y="2097"/>
                  </a:cubicBezTo>
                  <a:cubicBezTo>
                    <a:pt x="6780" y="2085"/>
                    <a:pt x="6747" y="2080"/>
                    <a:pt x="6713" y="2080"/>
                  </a:cubicBezTo>
                  <a:cubicBezTo>
                    <a:pt x="6235" y="2080"/>
                    <a:pt x="5549" y="3181"/>
                    <a:pt x="5549" y="3181"/>
                  </a:cubicBezTo>
                  <a:cubicBezTo>
                    <a:pt x="5549" y="3181"/>
                    <a:pt x="4135" y="1"/>
                    <a:pt x="3622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713;p40">
              <a:extLst>
                <a:ext uri="{FF2B5EF4-FFF2-40B4-BE49-F238E27FC236}">
                  <a16:creationId xmlns:a16="http://schemas.microsoft.com/office/drawing/2014/main" id="{49CD8444-ED8D-7B37-CFFF-AFA7053E7C78}"/>
                </a:ext>
              </a:extLst>
            </p:cNvPr>
            <p:cNvSpPr/>
            <p:nvPr/>
          </p:nvSpPr>
          <p:spPr>
            <a:xfrm>
              <a:off x="1828605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2" y="0"/>
                    <a:pt x="1" y="298"/>
                    <a:pt x="1" y="679"/>
                  </a:cubicBezTo>
                  <a:cubicBezTo>
                    <a:pt x="1" y="1060"/>
                    <a:pt x="442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714;p40">
              <a:extLst>
                <a:ext uri="{FF2B5EF4-FFF2-40B4-BE49-F238E27FC236}">
                  <a16:creationId xmlns:a16="http://schemas.microsoft.com/office/drawing/2014/main" id="{037E685C-6CCC-0BC5-E43E-A250889C9D57}"/>
                </a:ext>
              </a:extLst>
            </p:cNvPr>
            <p:cNvSpPr/>
            <p:nvPr/>
          </p:nvSpPr>
          <p:spPr>
            <a:xfrm>
              <a:off x="2013338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1" y="0"/>
                    <a:pt x="1" y="298"/>
                    <a:pt x="1" y="679"/>
                  </a:cubicBezTo>
                  <a:cubicBezTo>
                    <a:pt x="1" y="1060"/>
                    <a:pt x="441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715;p40">
              <a:extLst>
                <a:ext uri="{FF2B5EF4-FFF2-40B4-BE49-F238E27FC236}">
                  <a16:creationId xmlns:a16="http://schemas.microsoft.com/office/drawing/2014/main" id="{62CA3C45-B094-A0E2-3E25-AC2541C3EEF9}"/>
                </a:ext>
              </a:extLst>
            </p:cNvPr>
            <p:cNvSpPr/>
            <p:nvPr/>
          </p:nvSpPr>
          <p:spPr>
            <a:xfrm>
              <a:off x="1804242" y="1699423"/>
              <a:ext cx="131710" cy="131710"/>
            </a:xfrm>
            <a:custGeom>
              <a:avLst/>
              <a:gdLst/>
              <a:ahLst/>
              <a:cxnLst/>
              <a:rect l="l" t="t" r="r" b="b"/>
              <a:pathLst>
                <a:path w="3990" h="3990" extrusionOk="0">
                  <a:moveTo>
                    <a:pt x="1989" y="275"/>
                  </a:moveTo>
                  <a:cubicBezTo>
                    <a:pt x="2942" y="275"/>
                    <a:pt x="3716" y="1049"/>
                    <a:pt x="3716" y="2001"/>
                  </a:cubicBezTo>
                  <a:cubicBezTo>
                    <a:pt x="3716" y="2954"/>
                    <a:pt x="2942" y="3728"/>
                    <a:pt x="1989" y="3728"/>
                  </a:cubicBezTo>
                  <a:cubicBezTo>
                    <a:pt x="1037" y="3728"/>
                    <a:pt x="263" y="2954"/>
                    <a:pt x="263" y="2001"/>
                  </a:cubicBezTo>
                  <a:cubicBezTo>
                    <a:pt x="263" y="1049"/>
                    <a:pt x="1037" y="275"/>
                    <a:pt x="1989" y="275"/>
                  </a:cubicBezTo>
                  <a:close/>
                  <a:moveTo>
                    <a:pt x="1989" y="1"/>
                  </a:moveTo>
                  <a:cubicBezTo>
                    <a:pt x="894" y="1"/>
                    <a:pt x="1" y="894"/>
                    <a:pt x="1" y="2001"/>
                  </a:cubicBezTo>
                  <a:cubicBezTo>
                    <a:pt x="1" y="3097"/>
                    <a:pt x="894" y="3990"/>
                    <a:pt x="1989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198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716;p40">
              <a:extLst>
                <a:ext uri="{FF2B5EF4-FFF2-40B4-BE49-F238E27FC236}">
                  <a16:creationId xmlns:a16="http://schemas.microsoft.com/office/drawing/2014/main" id="{C803A942-99B1-23E4-61BA-712E8A27EE1E}"/>
                </a:ext>
              </a:extLst>
            </p:cNvPr>
            <p:cNvSpPr/>
            <p:nvPr/>
          </p:nvSpPr>
          <p:spPr>
            <a:xfrm>
              <a:off x="1961873" y="1699423"/>
              <a:ext cx="131677" cy="131710"/>
            </a:xfrm>
            <a:custGeom>
              <a:avLst/>
              <a:gdLst/>
              <a:ahLst/>
              <a:cxnLst/>
              <a:rect l="l" t="t" r="r" b="b"/>
              <a:pathLst>
                <a:path w="3989" h="3990" extrusionOk="0">
                  <a:moveTo>
                    <a:pt x="2000" y="275"/>
                  </a:moveTo>
                  <a:cubicBezTo>
                    <a:pt x="2953" y="275"/>
                    <a:pt x="3727" y="1049"/>
                    <a:pt x="3727" y="2001"/>
                  </a:cubicBezTo>
                  <a:cubicBezTo>
                    <a:pt x="3727" y="2954"/>
                    <a:pt x="2953" y="3728"/>
                    <a:pt x="2000" y="3728"/>
                  </a:cubicBezTo>
                  <a:cubicBezTo>
                    <a:pt x="1048" y="3728"/>
                    <a:pt x="274" y="2954"/>
                    <a:pt x="274" y="2001"/>
                  </a:cubicBezTo>
                  <a:cubicBezTo>
                    <a:pt x="274" y="1049"/>
                    <a:pt x="1048" y="275"/>
                    <a:pt x="2000" y="275"/>
                  </a:cubicBezTo>
                  <a:close/>
                  <a:moveTo>
                    <a:pt x="2000" y="1"/>
                  </a:moveTo>
                  <a:cubicBezTo>
                    <a:pt x="893" y="1"/>
                    <a:pt x="0" y="894"/>
                    <a:pt x="0" y="2001"/>
                  </a:cubicBezTo>
                  <a:cubicBezTo>
                    <a:pt x="0" y="3097"/>
                    <a:pt x="893" y="3990"/>
                    <a:pt x="2000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717;p40">
              <a:extLst>
                <a:ext uri="{FF2B5EF4-FFF2-40B4-BE49-F238E27FC236}">
                  <a16:creationId xmlns:a16="http://schemas.microsoft.com/office/drawing/2014/main" id="{DB035343-1E90-986E-BE3E-6CA754FCD9B5}"/>
                </a:ext>
              </a:extLst>
            </p:cNvPr>
            <p:cNvSpPr/>
            <p:nvPr/>
          </p:nvSpPr>
          <p:spPr>
            <a:xfrm>
              <a:off x="2012975" y="1490823"/>
              <a:ext cx="49152" cy="42649"/>
            </a:xfrm>
            <a:custGeom>
              <a:avLst/>
              <a:gdLst/>
              <a:ahLst/>
              <a:cxnLst/>
              <a:rect l="l" t="t" r="r" b="b"/>
              <a:pathLst>
                <a:path w="1489" h="1292" extrusionOk="0">
                  <a:moveTo>
                    <a:pt x="667" y="992"/>
                  </a:moveTo>
                  <a:lnTo>
                    <a:pt x="667" y="992"/>
                  </a:lnTo>
                  <a:cubicBezTo>
                    <a:pt x="680" y="1006"/>
                    <a:pt x="691" y="1020"/>
                    <a:pt x="702" y="1034"/>
                  </a:cubicBezTo>
                  <a:cubicBezTo>
                    <a:pt x="690" y="1021"/>
                    <a:pt x="678" y="1006"/>
                    <a:pt x="667" y="992"/>
                  </a:cubicBezTo>
                  <a:close/>
                  <a:moveTo>
                    <a:pt x="441" y="1"/>
                  </a:moveTo>
                  <a:cubicBezTo>
                    <a:pt x="414" y="1"/>
                    <a:pt x="387" y="4"/>
                    <a:pt x="357" y="10"/>
                  </a:cubicBezTo>
                  <a:cubicBezTo>
                    <a:pt x="298" y="10"/>
                    <a:pt x="250" y="22"/>
                    <a:pt x="214" y="57"/>
                  </a:cubicBezTo>
                  <a:cubicBezTo>
                    <a:pt x="119" y="105"/>
                    <a:pt x="48" y="200"/>
                    <a:pt x="36" y="295"/>
                  </a:cubicBezTo>
                  <a:cubicBezTo>
                    <a:pt x="0" y="403"/>
                    <a:pt x="12" y="522"/>
                    <a:pt x="71" y="605"/>
                  </a:cubicBezTo>
                  <a:cubicBezTo>
                    <a:pt x="131" y="700"/>
                    <a:pt x="214" y="784"/>
                    <a:pt x="310" y="795"/>
                  </a:cubicBezTo>
                  <a:cubicBezTo>
                    <a:pt x="369" y="819"/>
                    <a:pt x="429" y="831"/>
                    <a:pt x="488" y="855"/>
                  </a:cubicBezTo>
                  <a:lnTo>
                    <a:pt x="405" y="807"/>
                  </a:lnTo>
                  <a:lnTo>
                    <a:pt x="405" y="807"/>
                  </a:lnTo>
                  <a:cubicBezTo>
                    <a:pt x="476" y="843"/>
                    <a:pt x="548" y="891"/>
                    <a:pt x="607" y="938"/>
                  </a:cubicBezTo>
                  <a:cubicBezTo>
                    <a:pt x="583" y="915"/>
                    <a:pt x="548" y="891"/>
                    <a:pt x="536" y="879"/>
                  </a:cubicBezTo>
                  <a:lnTo>
                    <a:pt x="536" y="879"/>
                  </a:lnTo>
                  <a:cubicBezTo>
                    <a:pt x="575" y="902"/>
                    <a:pt x="615" y="937"/>
                    <a:pt x="651" y="974"/>
                  </a:cubicBezTo>
                  <a:lnTo>
                    <a:pt x="651" y="974"/>
                  </a:lnTo>
                  <a:lnTo>
                    <a:pt x="726" y="1093"/>
                  </a:lnTo>
                  <a:cubicBezTo>
                    <a:pt x="774" y="1188"/>
                    <a:pt x="881" y="1260"/>
                    <a:pt x="964" y="1272"/>
                  </a:cubicBezTo>
                  <a:cubicBezTo>
                    <a:pt x="1005" y="1285"/>
                    <a:pt x="1046" y="1292"/>
                    <a:pt x="1088" y="1292"/>
                  </a:cubicBezTo>
                  <a:cubicBezTo>
                    <a:pt x="1158" y="1292"/>
                    <a:pt x="1226" y="1273"/>
                    <a:pt x="1286" y="1236"/>
                  </a:cubicBezTo>
                  <a:cubicBezTo>
                    <a:pt x="1369" y="1176"/>
                    <a:pt x="1441" y="1093"/>
                    <a:pt x="1464" y="986"/>
                  </a:cubicBezTo>
                  <a:cubicBezTo>
                    <a:pt x="1488" y="891"/>
                    <a:pt x="1476" y="784"/>
                    <a:pt x="1417" y="676"/>
                  </a:cubicBezTo>
                  <a:cubicBezTo>
                    <a:pt x="1369" y="593"/>
                    <a:pt x="1310" y="498"/>
                    <a:pt x="1238" y="426"/>
                  </a:cubicBezTo>
                  <a:cubicBezTo>
                    <a:pt x="1167" y="355"/>
                    <a:pt x="1083" y="272"/>
                    <a:pt x="1000" y="212"/>
                  </a:cubicBezTo>
                  <a:cubicBezTo>
                    <a:pt x="941" y="176"/>
                    <a:pt x="881" y="141"/>
                    <a:pt x="822" y="117"/>
                  </a:cubicBezTo>
                  <a:cubicBezTo>
                    <a:pt x="726" y="69"/>
                    <a:pt x="631" y="22"/>
                    <a:pt x="524" y="10"/>
                  </a:cubicBezTo>
                  <a:cubicBezTo>
                    <a:pt x="494" y="4"/>
                    <a:pt x="467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718;p40">
              <a:extLst>
                <a:ext uri="{FF2B5EF4-FFF2-40B4-BE49-F238E27FC236}">
                  <a16:creationId xmlns:a16="http://schemas.microsoft.com/office/drawing/2014/main" id="{7084426B-6BB4-CF93-5026-5326F9CB6E25}"/>
                </a:ext>
              </a:extLst>
            </p:cNvPr>
            <p:cNvSpPr/>
            <p:nvPr/>
          </p:nvSpPr>
          <p:spPr>
            <a:xfrm>
              <a:off x="2042817" y="1541826"/>
              <a:ext cx="34627" cy="26375"/>
            </a:xfrm>
            <a:custGeom>
              <a:avLst/>
              <a:gdLst/>
              <a:ahLst/>
              <a:cxnLst/>
              <a:rect l="l" t="t" r="r" b="b"/>
              <a:pathLst>
                <a:path w="1049" h="799" extrusionOk="0">
                  <a:moveTo>
                    <a:pt x="525" y="1"/>
                  </a:moveTo>
                  <a:cubicBezTo>
                    <a:pt x="25" y="1"/>
                    <a:pt x="1" y="798"/>
                    <a:pt x="525" y="798"/>
                  </a:cubicBezTo>
                  <a:cubicBezTo>
                    <a:pt x="1049" y="798"/>
                    <a:pt x="1049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719;p40">
              <a:extLst>
                <a:ext uri="{FF2B5EF4-FFF2-40B4-BE49-F238E27FC236}">
                  <a16:creationId xmlns:a16="http://schemas.microsoft.com/office/drawing/2014/main" id="{285AAE88-7733-D031-AC60-87D9D2D26A16}"/>
                </a:ext>
              </a:extLst>
            </p:cNvPr>
            <p:cNvSpPr/>
            <p:nvPr/>
          </p:nvSpPr>
          <p:spPr>
            <a:xfrm>
              <a:off x="2107289" y="1594974"/>
              <a:ext cx="43276" cy="41031"/>
            </a:xfrm>
            <a:custGeom>
              <a:avLst/>
              <a:gdLst/>
              <a:ahLst/>
              <a:cxnLst/>
              <a:rect l="l" t="t" r="r" b="b"/>
              <a:pathLst>
                <a:path w="1311" h="1243" extrusionOk="0">
                  <a:moveTo>
                    <a:pt x="453" y="1"/>
                  </a:moveTo>
                  <a:cubicBezTo>
                    <a:pt x="426" y="1"/>
                    <a:pt x="399" y="4"/>
                    <a:pt x="370" y="10"/>
                  </a:cubicBezTo>
                  <a:cubicBezTo>
                    <a:pt x="310" y="10"/>
                    <a:pt x="274" y="22"/>
                    <a:pt x="227" y="57"/>
                  </a:cubicBezTo>
                  <a:cubicBezTo>
                    <a:pt x="179" y="81"/>
                    <a:pt x="131" y="117"/>
                    <a:pt x="108" y="153"/>
                  </a:cubicBezTo>
                  <a:cubicBezTo>
                    <a:pt x="72" y="200"/>
                    <a:pt x="48" y="248"/>
                    <a:pt x="36" y="296"/>
                  </a:cubicBezTo>
                  <a:cubicBezTo>
                    <a:pt x="1" y="391"/>
                    <a:pt x="12" y="510"/>
                    <a:pt x="72" y="605"/>
                  </a:cubicBezTo>
                  <a:cubicBezTo>
                    <a:pt x="96" y="629"/>
                    <a:pt x="120" y="665"/>
                    <a:pt x="131" y="677"/>
                  </a:cubicBezTo>
                  <a:cubicBezTo>
                    <a:pt x="167" y="677"/>
                    <a:pt x="227" y="712"/>
                    <a:pt x="298" y="736"/>
                  </a:cubicBezTo>
                  <a:cubicBezTo>
                    <a:pt x="328" y="736"/>
                    <a:pt x="357" y="745"/>
                    <a:pt x="384" y="758"/>
                  </a:cubicBezTo>
                  <a:lnTo>
                    <a:pt x="384" y="758"/>
                  </a:lnTo>
                  <a:lnTo>
                    <a:pt x="346" y="736"/>
                  </a:lnTo>
                  <a:lnTo>
                    <a:pt x="346" y="736"/>
                  </a:lnTo>
                  <a:cubicBezTo>
                    <a:pt x="365" y="746"/>
                    <a:pt x="382" y="755"/>
                    <a:pt x="398" y="765"/>
                  </a:cubicBezTo>
                  <a:lnTo>
                    <a:pt x="398" y="765"/>
                  </a:lnTo>
                  <a:cubicBezTo>
                    <a:pt x="394" y="763"/>
                    <a:pt x="389" y="760"/>
                    <a:pt x="384" y="758"/>
                  </a:cubicBezTo>
                  <a:lnTo>
                    <a:pt x="384" y="758"/>
                  </a:lnTo>
                  <a:lnTo>
                    <a:pt x="414" y="775"/>
                  </a:lnTo>
                  <a:lnTo>
                    <a:pt x="414" y="775"/>
                  </a:lnTo>
                  <a:cubicBezTo>
                    <a:pt x="409" y="772"/>
                    <a:pt x="404" y="768"/>
                    <a:pt x="398" y="765"/>
                  </a:cubicBezTo>
                  <a:lnTo>
                    <a:pt x="398" y="765"/>
                  </a:lnTo>
                  <a:cubicBezTo>
                    <a:pt x="409" y="771"/>
                    <a:pt x="420" y="777"/>
                    <a:pt x="429" y="784"/>
                  </a:cubicBezTo>
                  <a:lnTo>
                    <a:pt x="414" y="775"/>
                  </a:lnTo>
                  <a:lnTo>
                    <a:pt x="414" y="775"/>
                  </a:lnTo>
                  <a:cubicBezTo>
                    <a:pt x="425" y="782"/>
                    <a:pt x="435" y="789"/>
                    <a:pt x="446" y="797"/>
                  </a:cubicBezTo>
                  <a:lnTo>
                    <a:pt x="446" y="797"/>
                  </a:lnTo>
                  <a:cubicBezTo>
                    <a:pt x="427" y="782"/>
                    <a:pt x="413" y="768"/>
                    <a:pt x="405" y="760"/>
                  </a:cubicBezTo>
                  <a:lnTo>
                    <a:pt x="405" y="760"/>
                  </a:lnTo>
                  <a:cubicBezTo>
                    <a:pt x="419" y="769"/>
                    <a:pt x="433" y="782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56" y="804"/>
                    <a:pt x="466" y="811"/>
                    <a:pt x="477" y="819"/>
                  </a:cubicBezTo>
                  <a:cubicBezTo>
                    <a:pt x="465" y="812"/>
                    <a:pt x="455" y="804"/>
                    <a:pt x="446" y="797"/>
                  </a:cubicBezTo>
                  <a:lnTo>
                    <a:pt x="446" y="797"/>
                  </a:lnTo>
                  <a:cubicBezTo>
                    <a:pt x="453" y="804"/>
                    <a:pt x="459" y="812"/>
                    <a:pt x="465" y="821"/>
                  </a:cubicBezTo>
                  <a:lnTo>
                    <a:pt x="465" y="821"/>
                  </a:lnTo>
                  <a:cubicBezTo>
                    <a:pt x="457" y="812"/>
                    <a:pt x="449" y="804"/>
                    <a:pt x="441" y="796"/>
                  </a:cubicBezTo>
                  <a:lnTo>
                    <a:pt x="441" y="796"/>
                  </a:lnTo>
                  <a:cubicBezTo>
                    <a:pt x="456" y="816"/>
                    <a:pt x="469" y="836"/>
                    <a:pt x="481" y="857"/>
                  </a:cubicBezTo>
                  <a:lnTo>
                    <a:pt x="481" y="857"/>
                  </a:lnTo>
                  <a:cubicBezTo>
                    <a:pt x="491" y="888"/>
                    <a:pt x="501" y="919"/>
                    <a:pt x="501" y="950"/>
                  </a:cubicBezTo>
                  <a:cubicBezTo>
                    <a:pt x="524" y="1010"/>
                    <a:pt x="536" y="1058"/>
                    <a:pt x="584" y="1081"/>
                  </a:cubicBezTo>
                  <a:cubicBezTo>
                    <a:pt x="608" y="1129"/>
                    <a:pt x="643" y="1153"/>
                    <a:pt x="703" y="1189"/>
                  </a:cubicBezTo>
                  <a:cubicBezTo>
                    <a:pt x="739" y="1212"/>
                    <a:pt x="786" y="1224"/>
                    <a:pt x="846" y="1224"/>
                  </a:cubicBezTo>
                  <a:cubicBezTo>
                    <a:pt x="876" y="1236"/>
                    <a:pt x="902" y="1242"/>
                    <a:pt x="929" y="1242"/>
                  </a:cubicBezTo>
                  <a:cubicBezTo>
                    <a:pt x="956" y="1242"/>
                    <a:pt x="983" y="1236"/>
                    <a:pt x="1013" y="1224"/>
                  </a:cubicBezTo>
                  <a:cubicBezTo>
                    <a:pt x="1120" y="1200"/>
                    <a:pt x="1203" y="1141"/>
                    <a:pt x="1251" y="1058"/>
                  </a:cubicBezTo>
                  <a:lnTo>
                    <a:pt x="1298" y="962"/>
                  </a:lnTo>
                  <a:cubicBezTo>
                    <a:pt x="1310" y="891"/>
                    <a:pt x="1310" y="808"/>
                    <a:pt x="1298" y="760"/>
                  </a:cubicBezTo>
                  <a:cubicBezTo>
                    <a:pt x="1286" y="665"/>
                    <a:pt x="1239" y="581"/>
                    <a:pt x="1191" y="486"/>
                  </a:cubicBezTo>
                  <a:cubicBezTo>
                    <a:pt x="1167" y="427"/>
                    <a:pt x="1120" y="379"/>
                    <a:pt x="1084" y="331"/>
                  </a:cubicBezTo>
                  <a:cubicBezTo>
                    <a:pt x="1072" y="307"/>
                    <a:pt x="1048" y="296"/>
                    <a:pt x="1024" y="260"/>
                  </a:cubicBezTo>
                  <a:cubicBezTo>
                    <a:pt x="989" y="212"/>
                    <a:pt x="929" y="188"/>
                    <a:pt x="882" y="141"/>
                  </a:cubicBezTo>
                  <a:cubicBezTo>
                    <a:pt x="846" y="129"/>
                    <a:pt x="834" y="117"/>
                    <a:pt x="810" y="93"/>
                  </a:cubicBezTo>
                  <a:cubicBezTo>
                    <a:pt x="715" y="57"/>
                    <a:pt x="632" y="22"/>
                    <a:pt x="536" y="10"/>
                  </a:cubicBezTo>
                  <a:cubicBezTo>
                    <a:pt x="507" y="4"/>
                    <a:pt x="48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720;p40">
              <a:extLst>
                <a:ext uri="{FF2B5EF4-FFF2-40B4-BE49-F238E27FC236}">
                  <a16:creationId xmlns:a16="http://schemas.microsoft.com/office/drawing/2014/main" id="{D0E0222B-6337-31AC-D218-90B99CC57489}"/>
                </a:ext>
              </a:extLst>
            </p:cNvPr>
            <p:cNvSpPr/>
            <p:nvPr/>
          </p:nvSpPr>
          <p:spPr>
            <a:xfrm>
              <a:off x="1895453" y="1522547"/>
              <a:ext cx="66845" cy="48261"/>
            </a:xfrm>
            <a:custGeom>
              <a:avLst/>
              <a:gdLst/>
              <a:ahLst/>
              <a:cxnLst/>
              <a:rect l="l" t="t" r="r" b="b"/>
              <a:pathLst>
                <a:path w="2025" h="1462" extrusionOk="0">
                  <a:moveTo>
                    <a:pt x="703" y="870"/>
                  </a:moveTo>
                  <a:lnTo>
                    <a:pt x="768" y="895"/>
                  </a:lnTo>
                  <a:lnTo>
                    <a:pt x="768" y="895"/>
                  </a:lnTo>
                  <a:cubicBezTo>
                    <a:pt x="746" y="885"/>
                    <a:pt x="725" y="877"/>
                    <a:pt x="703" y="870"/>
                  </a:cubicBezTo>
                  <a:close/>
                  <a:moveTo>
                    <a:pt x="400" y="1"/>
                  </a:moveTo>
                  <a:cubicBezTo>
                    <a:pt x="202" y="1"/>
                    <a:pt x="1" y="198"/>
                    <a:pt x="24" y="406"/>
                  </a:cubicBezTo>
                  <a:cubicBezTo>
                    <a:pt x="24" y="632"/>
                    <a:pt x="179" y="787"/>
                    <a:pt x="405" y="811"/>
                  </a:cubicBezTo>
                  <a:cubicBezTo>
                    <a:pt x="536" y="823"/>
                    <a:pt x="679" y="847"/>
                    <a:pt x="798" y="906"/>
                  </a:cubicBezTo>
                  <a:lnTo>
                    <a:pt x="768" y="895"/>
                  </a:lnTo>
                  <a:lnTo>
                    <a:pt x="768" y="895"/>
                  </a:lnTo>
                  <a:cubicBezTo>
                    <a:pt x="842" y="928"/>
                    <a:pt x="911" y="976"/>
                    <a:pt x="981" y="1023"/>
                  </a:cubicBezTo>
                  <a:lnTo>
                    <a:pt x="981" y="1023"/>
                  </a:lnTo>
                  <a:cubicBezTo>
                    <a:pt x="1048" y="1078"/>
                    <a:pt x="1109" y="1143"/>
                    <a:pt x="1170" y="1206"/>
                  </a:cubicBezTo>
                  <a:lnTo>
                    <a:pt x="1170" y="1206"/>
                  </a:lnTo>
                  <a:cubicBezTo>
                    <a:pt x="1182" y="1225"/>
                    <a:pt x="1198" y="1247"/>
                    <a:pt x="1214" y="1263"/>
                  </a:cubicBezTo>
                  <a:cubicBezTo>
                    <a:pt x="1274" y="1358"/>
                    <a:pt x="1345" y="1430"/>
                    <a:pt x="1453" y="1442"/>
                  </a:cubicBezTo>
                  <a:cubicBezTo>
                    <a:pt x="1488" y="1455"/>
                    <a:pt x="1527" y="1462"/>
                    <a:pt x="1567" y="1462"/>
                  </a:cubicBezTo>
                  <a:cubicBezTo>
                    <a:pt x="1634" y="1462"/>
                    <a:pt x="1703" y="1443"/>
                    <a:pt x="1762" y="1406"/>
                  </a:cubicBezTo>
                  <a:cubicBezTo>
                    <a:pt x="1941" y="1287"/>
                    <a:pt x="2024" y="1025"/>
                    <a:pt x="1905" y="847"/>
                  </a:cubicBezTo>
                  <a:cubicBezTo>
                    <a:pt x="1572" y="346"/>
                    <a:pt x="1036" y="37"/>
                    <a:pt x="417" y="1"/>
                  </a:cubicBezTo>
                  <a:cubicBezTo>
                    <a:pt x="411" y="1"/>
                    <a:pt x="405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721;p40">
              <a:extLst>
                <a:ext uri="{FF2B5EF4-FFF2-40B4-BE49-F238E27FC236}">
                  <a16:creationId xmlns:a16="http://schemas.microsoft.com/office/drawing/2014/main" id="{12280276-9C60-CEE3-4273-ED25D703F0A1}"/>
                </a:ext>
              </a:extLst>
            </p:cNvPr>
            <p:cNvSpPr/>
            <p:nvPr/>
          </p:nvSpPr>
          <p:spPr>
            <a:xfrm>
              <a:off x="1185207" y="1598045"/>
              <a:ext cx="101044" cy="101407"/>
            </a:xfrm>
            <a:custGeom>
              <a:avLst/>
              <a:gdLst/>
              <a:ahLst/>
              <a:cxnLst/>
              <a:rect l="l" t="t" r="r" b="b"/>
              <a:pathLst>
                <a:path w="3061" h="3072" extrusionOk="0">
                  <a:moveTo>
                    <a:pt x="1536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81"/>
                    <a:pt x="679" y="3072"/>
                    <a:pt x="1536" y="3072"/>
                  </a:cubicBezTo>
                  <a:cubicBezTo>
                    <a:pt x="2382" y="3072"/>
                    <a:pt x="3060" y="2381"/>
                    <a:pt x="3060" y="1536"/>
                  </a:cubicBezTo>
                  <a:cubicBezTo>
                    <a:pt x="3060" y="691"/>
                    <a:pt x="2382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722;p40">
              <a:extLst>
                <a:ext uri="{FF2B5EF4-FFF2-40B4-BE49-F238E27FC236}">
                  <a16:creationId xmlns:a16="http://schemas.microsoft.com/office/drawing/2014/main" id="{29B6823C-AEB2-9629-2A18-AA8ACA3C1690}"/>
                </a:ext>
              </a:extLst>
            </p:cNvPr>
            <p:cNvSpPr/>
            <p:nvPr/>
          </p:nvSpPr>
          <p:spPr>
            <a:xfrm>
              <a:off x="1356571" y="1804367"/>
              <a:ext cx="47204" cy="47600"/>
            </a:xfrm>
            <a:custGeom>
              <a:avLst/>
              <a:gdLst/>
              <a:ahLst/>
              <a:cxnLst/>
              <a:rect l="l" t="t" r="r" b="b"/>
              <a:pathLst>
                <a:path w="1430" h="1442" extrusionOk="0">
                  <a:moveTo>
                    <a:pt x="715" y="1"/>
                  </a:moveTo>
                  <a:cubicBezTo>
                    <a:pt x="322" y="1"/>
                    <a:pt x="1" y="322"/>
                    <a:pt x="1" y="727"/>
                  </a:cubicBezTo>
                  <a:cubicBezTo>
                    <a:pt x="1" y="1120"/>
                    <a:pt x="322" y="1442"/>
                    <a:pt x="715" y="1442"/>
                  </a:cubicBezTo>
                  <a:cubicBezTo>
                    <a:pt x="1108" y="1442"/>
                    <a:pt x="1429" y="1120"/>
                    <a:pt x="1429" y="727"/>
                  </a:cubicBezTo>
                  <a:cubicBezTo>
                    <a:pt x="1429" y="322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723;p40">
              <a:extLst>
                <a:ext uri="{FF2B5EF4-FFF2-40B4-BE49-F238E27FC236}">
                  <a16:creationId xmlns:a16="http://schemas.microsoft.com/office/drawing/2014/main" id="{AD839E7F-BFC7-FBA5-2C85-2AAA66D20182}"/>
                </a:ext>
              </a:extLst>
            </p:cNvPr>
            <p:cNvSpPr/>
            <p:nvPr/>
          </p:nvSpPr>
          <p:spPr>
            <a:xfrm>
              <a:off x="2554168" y="1670340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cubicBezTo>
                    <a:pt x="1108" y="1"/>
                    <a:pt x="1" y="1108"/>
                    <a:pt x="1" y="2477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77"/>
                  </a:cubicBezTo>
                  <a:cubicBezTo>
                    <a:pt x="4942" y="1108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724;p40">
              <a:extLst>
                <a:ext uri="{FF2B5EF4-FFF2-40B4-BE49-F238E27FC236}">
                  <a16:creationId xmlns:a16="http://schemas.microsoft.com/office/drawing/2014/main" id="{F9FE2961-CCDD-3CE6-9186-E75F15A2EA63}"/>
                </a:ext>
              </a:extLst>
            </p:cNvPr>
            <p:cNvSpPr/>
            <p:nvPr/>
          </p:nvSpPr>
          <p:spPr>
            <a:xfrm>
              <a:off x="2955491" y="2715456"/>
              <a:ext cx="121477" cy="121873"/>
            </a:xfrm>
            <a:custGeom>
              <a:avLst/>
              <a:gdLst/>
              <a:ahLst/>
              <a:cxnLst/>
              <a:rect l="l" t="t" r="r" b="b"/>
              <a:pathLst>
                <a:path w="3680" h="3692" extrusionOk="0">
                  <a:moveTo>
                    <a:pt x="1846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870"/>
                    <a:pt x="822" y="3691"/>
                    <a:pt x="1846" y="3691"/>
                  </a:cubicBezTo>
                  <a:cubicBezTo>
                    <a:pt x="2858" y="3691"/>
                    <a:pt x="3679" y="2870"/>
                    <a:pt x="3679" y="1846"/>
                  </a:cubicBezTo>
                  <a:cubicBezTo>
                    <a:pt x="3679" y="822"/>
                    <a:pt x="2858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725;p40">
              <a:extLst>
                <a:ext uri="{FF2B5EF4-FFF2-40B4-BE49-F238E27FC236}">
                  <a16:creationId xmlns:a16="http://schemas.microsoft.com/office/drawing/2014/main" id="{B42C7A8D-5A78-8B81-606D-B4B9990AD96C}"/>
                </a:ext>
              </a:extLst>
            </p:cNvPr>
            <p:cNvSpPr/>
            <p:nvPr/>
          </p:nvSpPr>
          <p:spPr>
            <a:xfrm>
              <a:off x="2834437" y="2432084"/>
              <a:ext cx="57008" cy="57008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57" y="0"/>
                  </a:moveTo>
                  <a:cubicBezTo>
                    <a:pt x="381" y="0"/>
                    <a:pt x="0" y="381"/>
                    <a:pt x="0" y="857"/>
                  </a:cubicBezTo>
                  <a:cubicBezTo>
                    <a:pt x="0" y="1334"/>
                    <a:pt x="381" y="1727"/>
                    <a:pt x="857" y="1727"/>
                  </a:cubicBezTo>
                  <a:cubicBezTo>
                    <a:pt x="1345" y="1727"/>
                    <a:pt x="1726" y="1334"/>
                    <a:pt x="1726" y="857"/>
                  </a:cubicBezTo>
                  <a:cubicBezTo>
                    <a:pt x="1726" y="381"/>
                    <a:pt x="1345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726;p40">
              <a:extLst>
                <a:ext uri="{FF2B5EF4-FFF2-40B4-BE49-F238E27FC236}">
                  <a16:creationId xmlns:a16="http://schemas.microsoft.com/office/drawing/2014/main" id="{602847D4-C796-E0BD-DC52-C2D81E5E80AF}"/>
                </a:ext>
              </a:extLst>
            </p:cNvPr>
            <p:cNvSpPr/>
            <p:nvPr/>
          </p:nvSpPr>
          <p:spPr>
            <a:xfrm>
              <a:off x="1093237" y="2884476"/>
              <a:ext cx="133657" cy="133657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4" y="0"/>
                  </a:moveTo>
                  <a:cubicBezTo>
                    <a:pt x="905" y="0"/>
                    <a:pt x="0" y="905"/>
                    <a:pt x="0" y="2024"/>
                  </a:cubicBezTo>
                  <a:cubicBezTo>
                    <a:pt x="0" y="3143"/>
                    <a:pt x="905" y="4048"/>
                    <a:pt x="2024" y="4048"/>
                  </a:cubicBezTo>
                  <a:cubicBezTo>
                    <a:pt x="3144" y="4048"/>
                    <a:pt x="4049" y="3143"/>
                    <a:pt x="4049" y="2024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727;p40">
              <a:extLst>
                <a:ext uri="{FF2B5EF4-FFF2-40B4-BE49-F238E27FC236}">
                  <a16:creationId xmlns:a16="http://schemas.microsoft.com/office/drawing/2014/main" id="{DE8B44F8-4AA8-FB29-9C91-B9282E1F1EEB}"/>
                </a:ext>
              </a:extLst>
            </p:cNvPr>
            <p:cNvSpPr/>
            <p:nvPr/>
          </p:nvSpPr>
          <p:spPr>
            <a:xfrm>
              <a:off x="783125" y="2277227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548"/>
                  </a:moveTo>
                  <a:cubicBezTo>
                    <a:pt x="3537" y="548"/>
                    <a:pt x="4394" y="1417"/>
                    <a:pt x="4406" y="2489"/>
                  </a:cubicBezTo>
                  <a:cubicBezTo>
                    <a:pt x="4406" y="3560"/>
                    <a:pt x="3537" y="4417"/>
                    <a:pt x="2477" y="4417"/>
                  </a:cubicBezTo>
                  <a:cubicBezTo>
                    <a:pt x="1405" y="4417"/>
                    <a:pt x="536" y="3548"/>
                    <a:pt x="536" y="2489"/>
                  </a:cubicBezTo>
                  <a:cubicBezTo>
                    <a:pt x="536" y="1417"/>
                    <a:pt x="1417" y="548"/>
                    <a:pt x="2477" y="548"/>
                  </a:cubicBezTo>
                  <a:close/>
                  <a:moveTo>
                    <a:pt x="2477" y="0"/>
                  </a:moveTo>
                  <a:cubicBezTo>
                    <a:pt x="1108" y="0"/>
                    <a:pt x="0" y="1095"/>
                    <a:pt x="0" y="2477"/>
                  </a:cubicBezTo>
                  <a:cubicBezTo>
                    <a:pt x="0" y="3846"/>
                    <a:pt x="1120" y="4941"/>
                    <a:pt x="2477" y="4941"/>
                  </a:cubicBezTo>
                  <a:cubicBezTo>
                    <a:pt x="3834" y="4941"/>
                    <a:pt x="4941" y="3846"/>
                    <a:pt x="4941" y="2477"/>
                  </a:cubicBezTo>
                  <a:cubicBezTo>
                    <a:pt x="4941" y="1095"/>
                    <a:pt x="3846" y="0"/>
                    <a:pt x="2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728;p40">
              <a:extLst>
                <a:ext uri="{FF2B5EF4-FFF2-40B4-BE49-F238E27FC236}">
                  <a16:creationId xmlns:a16="http://schemas.microsoft.com/office/drawing/2014/main" id="{E5056D4E-26AB-F8A1-40BD-BFD7F9518FDF}"/>
                </a:ext>
              </a:extLst>
            </p:cNvPr>
            <p:cNvSpPr/>
            <p:nvPr/>
          </p:nvSpPr>
          <p:spPr>
            <a:xfrm>
              <a:off x="2954303" y="3503115"/>
              <a:ext cx="167064" cy="167064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2537" y="548"/>
                  </a:moveTo>
                  <a:cubicBezTo>
                    <a:pt x="3620" y="548"/>
                    <a:pt x="4513" y="1441"/>
                    <a:pt x="4513" y="2525"/>
                  </a:cubicBezTo>
                  <a:cubicBezTo>
                    <a:pt x="4513" y="3620"/>
                    <a:pt x="3632" y="4513"/>
                    <a:pt x="2537" y="4513"/>
                  </a:cubicBezTo>
                  <a:cubicBezTo>
                    <a:pt x="1441" y="4513"/>
                    <a:pt x="548" y="3632"/>
                    <a:pt x="548" y="2525"/>
                  </a:cubicBezTo>
                  <a:cubicBezTo>
                    <a:pt x="548" y="1441"/>
                    <a:pt x="1429" y="548"/>
                    <a:pt x="2537" y="548"/>
                  </a:cubicBezTo>
                  <a:close/>
                  <a:moveTo>
                    <a:pt x="2537" y="1"/>
                  </a:moveTo>
                  <a:cubicBezTo>
                    <a:pt x="1132" y="1"/>
                    <a:pt x="0" y="1132"/>
                    <a:pt x="0" y="2525"/>
                  </a:cubicBezTo>
                  <a:cubicBezTo>
                    <a:pt x="0" y="3930"/>
                    <a:pt x="1132" y="5061"/>
                    <a:pt x="2537" y="5061"/>
                  </a:cubicBezTo>
                  <a:cubicBezTo>
                    <a:pt x="3918" y="5061"/>
                    <a:pt x="5061" y="3930"/>
                    <a:pt x="5061" y="2525"/>
                  </a:cubicBezTo>
                  <a:cubicBezTo>
                    <a:pt x="5061" y="1132"/>
                    <a:pt x="3930" y="1"/>
                    <a:pt x="2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729;p40">
              <a:extLst>
                <a:ext uri="{FF2B5EF4-FFF2-40B4-BE49-F238E27FC236}">
                  <a16:creationId xmlns:a16="http://schemas.microsoft.com/office/drawing/2014/main" id="{33B983DB-868B-D9B0-E5C0-0AA72EE7BCCC}"/>
                </a:ext>
              </a:extLst>
            </p:cNvPr>
            <p:cNvSpPr/>
            <p:nvPr/>
          </p:nvSpPr>
          <p:spPr>
            <a:xfrm>
              <a:off x="3203508" y="4585963"/>
              <a:ext cx="76649" cy="76649"/>
            </a:xfrm>
            <a:custGeom>
              <a:avLst/>
              <a:gdLst/>
              <a:ahLst/>
              <a:cxnLst/>
              <a:rect l="l" t="t" r="r" b="b"/>
              <a:pathLst>
                <a:path w="2322" h="2322" extrusionOk="0">
                  <a:moveTo>
                    <a:pt x="1155" y="536"/>
                  </a:moveTo>
                  <a:cubicBezTo>
                    <a:pt x="1500" y="536"/>
                    <a:pt x="1786" y="822"/>
                    <a:pt x="1786" y="1155"/>
                  </a:cubicBezTo>
                  <a:cubicBezTo>
                    <a:pt x="1786" y="1500"/>
                    <a:pt x="1500" y="1786"/>
                    <a:pt x="1155" y="1786"/>
                  </a:cubicBezTo>
                  <a:cubicBezTo>
                    <a:pt x="810" y="1786"/>
                    <a:pt x="536" y="1500"/>
                    <a:pt x="536" y="1155"/>
                  </a:cubicBezTo>
                  <a:cubicBezTo>
                    <a:pt x="536" y="822"/>
                    <a:pt x="822" y="536"/>
                    <a:pt x="1155" y="536"/>
                  </a:cubicBezTo>
                  <a:close/>
                  <a:moveTo>
                    <a:pt x="1155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55" y="2322"/>
                  </a:cubicBezTo>
                  <a:cubicBezTo>
                    <a:pt x="1798" y="2322"/>
                    <a:pt x="2322" y="1798"/>
                    <a:pt x="2322" y="1155"/>
                  </a:cubicBezTo>
                  <a:cubicBezTo>
                    <a:pt x="2322" y="524"/>
                    <a:pt x="1798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730;p40">
              <a:extLst>
                <a:ext uri="{FF2B5EF4-FFF2-40B4-BE49-F238E27FC236}">
                  <a16:creationId xmlns:a16="http://schemas.microsoft.com/office/drawing/2014/main" id="{3B834B62-4375-B13E-B8F0-6B6005665A7D}"/>
                </a:ext>
              </a:extLst>
            </p:cNvPr>
            <p:cNvSpPr/>
            <p:nvPr/>
          </p:nvSpPr>
          <p:spPr>
            <a:xfrm>
              <a:off x="908107" y="2516594"/>
              <a:ext cx="90051" cy="122632"/>
            </a:xfrm>
            <a:custGeom>
              <a:avLst/>
              <a:gdLst/>
              <a:ahLst/>
              <a:cxnLst/>
              <a:rect l="l" t="t" r="r" b="b"/>
              <a:pathLst>
                <a:path w="2728" h="3715" extrusionOk="0">
                  <a:moveTo>
                    <a:pt x="894" y="0"/>
                  </a:moveTo>
                  <a:lnTo>
                    <a:pt x="1" y="3715"/>
                  </a:lnTo>
                  <a:lnTo>
                    <a:pt x="2727" y="371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731;p40">
              <a:extLst>
                <a:ext uri="{FF2B5EF4-FFF2-40B4-BE49-F238E27FC236}">
                  <a16:creationId xmlns:a16="http://schemas.microsoft.com/office/drawing/2014/main" id="{566824C5-BF93-D5C9-E3D1-A949D22D57B9}"/>
                </a:ext>
              </a:extLst>
            </p:cNvPr>
            <p:cNvSpPr/>
            <p:nvPr/>
          </p:nvSpPr>
          <p:spPr>
            <a:xfrm>
              <a:off x="3111901" y="4282124"/>
              <a:ext cx="129729" cy="161980"/>
            </a:xfrm>
            <a:custGeom>
              <a:avLst/>
              <a:gdLst/>
              <a:ahLst/>
              <a:cxnLst/>
              <a:rect l="l" t="t" r="r" b="b"/>
              <a:pathLst>
                <a:path w="3930" h="4907" extrusionOk="0">
                  <a:moveTo>
                    <a:pt x="870" y="1"/>
                  </a:moveTo>
                  <a:lnTo>
                    <a:pt x="1" y="4906"/>
                  </a:lnTo>
                  <a:lnTo>
                    <a:pt x="1" y="4906"/>
                  </a:lnTo>
                  <a:lnTo>
                    <a:pt x="3930" y="410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732;p40">
              <a:extLst>
                <a:ext uri="{FF2B5EF4-FFF2-40B4-BE49-F238E27FC236}">
                  <a16:creationId xmlns:a16="http://schemas.microsoft.com/office/drawing/2014/main" id="{63CC3369-951F-EDFB-AD76-5D47ED8CABF0}"/>
                </a:ext>
              </a:extLst>
            </p:cNvPr>
            <p:cNvSpPr/>
            <p:nvPr/>
          </p:nvSpPr>
          <p:spPr>
            <a:xfrm>
              <a:off x="2318762" y="1463225"/>
              <a:ext cx="128937" cy="161551"/>
            </a:xfrm>
            <a:custGeom>
              <a:avLst/>
              <a:gdLst/>
              <a:ahLst/>
              <a:cxnLst/>
              <a:rect l="l" t="t" r="r" b="b"/>
              <a:pathLst>
                <a:path w="3906" h="4894" extrusionOk="0">
                  <a:moveTo>
                    <a:pt x="857" y="0"/>
                  </a:moveTo>
                  <a:lnTo>
                    <a:pt x="0" y="4894"/>
                  </a:lnTo>
                  <a:lnTo>
                    <a:pt x="3905" y="4108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1318;p40">
            <a:extLst>
              <a:ext uri="{FF2B5EF4-FFF2-40B4-BE49-F238E27FC236}">
                <a16:creationId xmlns:a16="http://schemas.microsoft.com/office/drawing/2014/main" id="{54E44C91-CF5B-46CE-A7FB-7CCD2F4989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4294" y="738528"/>
            <a:ext cx="7362750" cy="2108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 dirty="0"/>
              <a:t>Q</a:t>
            </a:r>
            <a:r>
              <a:rPr lang="en-US" sz="15000" dirty="0">
                <a:solidFill>
                  <a:schemeClr val="tx2"/>
                </a:solidFill>
              </a:rPr>
              <a:t>&amp;</a:t>
            </a:r>
            <a:r>
              <a:rPr lang="en-US" sz="15000" dirty="0"/>
              <a:t>A</a:t>
            </a:r>
            <a:endParaRPr sz="15000" dirty="0"/>
          </a:p>
        </p:txBody>
      </p:sp>
      <p:cxnSp>
        <p:nvCxnSpPr>
          <p:cNvPr id="89" name="Google Shape;1320;p40">
            <a:extLst>
              <a:ext uri="{FF2B5EF4-FFF2-40B4-BE49-F238E27FC236}">
                <a16:creationId xmlns:a16="http://schemas.microsoft.com/office/drawing/2014/main" id="{97AFA0A3-987D-25B9-A48C-964EA6A1D25F}"/>
              </a:ext>
            </a:extLst>
          </p:cNvPr>
          <p:cNvCxnSpPr>
            <a:cxnSpLocks/>
          </p:cNvCxnSpPr>
          <p:nvPr/>
        </p:nvCxnSpPr>
        <p:spPr>
          <a:xfrm>
            <a:off x="3516619" y="3068519"/>
            <a:ext cx="403809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40"/>
          <p:cNvSpPr txBox="1">
            <a:spLocks noGrp="1"/>
          </p:cNvSpPr>
          <p:nvPr>
            <p:ph type="title"/>
          </p:nvPr>
        </p:nvSpPr>
        <p:spPr>
          <a:xfrm>
            <a:off x="922561" y="1102771"/>
            <a:ext cx="7362750" cy="16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 YOU </a:t>
            </a:r>
            <a:endParaRPr sz="7200" dirty="0"/>
          </a:p>
        </p:txBody>
      </p:sp>
      <p:sp>
        <p:nvSpPr>
          <p:cNvPr id="1319" name="Google Shape;1319;p40"/>
          <p:cNvSpPr txBox="1">
            <a:spLocks noGrp="1"/>
          </p:cNvSpPr>
          <p:nvPr>
            <p:ph type="subTitle" idx="1"/>
          </p:nvPr>
        </p:nvSpPr>
        <p:spPr>
          <a:xfrm>
            <a:off x="1679650" y="2459185"/>
            <a:ext cx="5581500" cy="848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appreciate you time and engagement in todays presentationon protecting against phishing attacks</a:t>
            </a:r>
            <a:endParaRPr dirty="0"/>
          </a:p>
        </p:txBody>
      </p:sp>
      <p:cxnSp>
        <p:nvCxnSpPr>
          <p:cNvPr id="1320" name="Google Shape;1320;p40"/>
          <p:cNvCxnSpPr/>
          <p:nvPr/>
        </p:nvCxnSpPr>
        <p:spPr>
          <a:xfrm>
            <a:off x="1679650" y="2352700"/>
            <a:ext cx="5581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21" name="Google Shape;1321;p40"/>
          <p:cNvGrpSpPr/>
          <p:nvPr/>
        </p:nvGrpSpPr>
        <p:grpSpPr>
          <a:xfrm>
            <a:off x="7629001" y="3318627"/>
            <a:ext cx="1130364" cy="1523722"/>
            <a:chOff x="8027950" y="197225"/>
            <a:chExt cx="894275" cy="1205476"/>
          </a:xfrm>
        </p:grpSpPr>
        <p:sp>
          <p:nvSpPr>
            <p:cNvPr id="1322" name="Google Shape;1322;p40"/>
            <p:cNvSpPr/>
            <p:nvPr/>
          </p:nvSpPr>
          <p:spPr>
            <a:xfrm>
              <a:off x="8754564" y="1173952"/>
              <a:ext cx="167661" cy="97130"/>
            </a:xfrm>
            <a:custGeom>
              <a:avLst/>
              <a:gdLst/>
              <a:ahLst/>
              <a:cxnLst/>
              <a:rect l="l" t="t" r="r" b="b"/>
              <a:pathLst>
                <a:path w="1507" h="873" extrusionOk="0">
                  <a:moveTo>
                    <a:pt x="607" y="1"/>
                  </a:moveTo>
                  <a:lnTo>
                    <a:pt x="1" y="349"/>
                  </a:lnTo>
                  <a:lnTo>
                    <a:pt x="899" y="872"/>
                  </a:lnTo>
                  <a:lnTo>
                    <a:pt x="1506" y="525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0"/>
            <p:cNvSpPr/>
            <p:nvPr/>
          </p:nvSpPr>
          <p:spPr>
            <a:xfrm>
              <a:off x="8754564" y="1212669"/>
              <a:ext cx="100129" cy="190032"/>
            </a:xfrm>
            <a:custGeom>
              <a:avLst/>
              <a:gdLst/>
              <a:ahLst/>
              <a:cxnLst/>
              <a:rect l="l" t="t" r="r" b="b"/>
              <a:pathLst>
                <a:path w="900" h="1708" extrusionOk="0">
                  <a:moveTo>
                    <a:pt x="1" y="1"/>
                  </a:moveTo>
                  <a:lnTo>
                    <a:pt x="1" y="1184"/>
                  </a:lnTo>
                  <a:lnTo>
                    <a:pt x="899" y="1708"/>
                  </a:lnTo>
                  <a:lnTo>
                    <a:pt x="899" y="5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0"/>
            <p:cNvSpPr/>
            <p:nvPr/>
          </p:nvSpPr>
          <p:spPr>
            <a:xfrm>
              <a:off x="8854583" y="1232251"/>
              <a:ext cx="67643" cy="170450"/>
            </a:xfrm>
            <a:custGeom>
              <a:avLst/>
              <a:gdLst/>
              <a:ahLst/>
              <a:cxnLst/>
              <a:rect l="l" t="t" r="r" b="b"/>
              <a:pathLst>
                <a:path w="608" h="1532" extrusionOk="0">
                  <a:moveTo>
                    <a:pt x="607" y="1"/>
                  </a:moveTo>
                  <a:lnTo>
                    <a:pt x="0" y="348"/>
                  </a:lnTo>
                  <a:lnTo>
                    <a:pt x="0" y="1532"/>
                  </a:lnTo>
                  <a:lnTo>
                    <a:pt x="607" y="1184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0"/>
            <p:cNvSpPr/>
            <p:nvPr/>
          </p:nvSpPr>
          <p:spPr>
            <a:xfrm>
              <a:off x="8584008" y="917727"/>
              <a:ext cx="167550" cy="97019"/>
            </a:xfrm>
            <a:custGeom>
              <a:avLst/>
              <a:gdLst/>
              <a:ahLst/>
              <a:cxnLst/>
              <a:rect l="l" t="t" r="r" b="b"/>
              <a:pathLst>
                <a:path w="1506" h="872" extrusionOk="0">
                  <a:moveTo>
                    <a:pt x="606" y="0"/>
                  </a:moveTo>
                  <a:lnTo>
                    <a:pt x="0" y="348"/>
                  </a:lnTo>
                  <a:lnTo>
                    <a:pt x="900" y="872"/>
                  </a:lnTo>
                  <a:lnTo>
                    <a:pt x="1506" y="52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8584008" y="956333"/>
              <a:ext cx="100129" cy="348244"/>
            </a:xfrm>
            <a:custGeom>
              <a:avLst/>
              <a:gdLst/>
              <a:ahLst/>
              <a:cxnLst/>
              <a:rect l="l" t="t" r="r" b="b"/>
              <a:pathLst>
                <a:path w="900" h="3130" extrusionOk="0">
                  <a:moveTo>
                    <a:pt x="0" y="1"/>
                  </a:moveTo>
                  <a:lnTo>
                    <a:pt x="0" y="2606"/>
                  </a:lnTo>
                  <a:lnTo>
                    <a:pt x="900" y="3129"/>
                  </a:lnTo>
                  <a:lnTo>
                    <a:pt x="900" y="5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8684027" y="975914"/>
              <a:ext cx="67532" cy="328662"/>
            </a:xfrm>
            <a:custGeom>
              <a:avLst/>
              <a:gdLst/>
              <a:ahLst/>
              <a:cxnLst/>
              <a:rect l="l" t="t" r="r" b="b"/>
              <a:pathLst>
                <a:path w="607" h="2954" extrusionOk="0">
                  <a:moveTo>
                    <a:pt x="607" y="1"/>
                  </a:moveTo>
                  <a:lnTo>
                    <a:pt x="1" y="349"/>
                  </a:lnTo>
                  <a:lnTo>
                    <a:pt x="1" y="2953"/>
                  </a:lnTo>
                  <a:lnTo>
                    <a:pt x="607" y="2605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8413453" y="794231"/>
              <a:ext cx="167439" cy="97130"/>
            </a:xfrm>
            <a:custGeom>
              <a:avLst/>
              <a:gdLst/>
              <a:ahLst/>
              <a:cxnLst/>
              <a:rect l="l" t="t" r="r" b="b"/>
              <a:pathLst>
                <a:path w="1505" h="873" extrusionOk="0">
                  <a:moveTo>
                    <a:pt x="606" y="1"/>
                  </a:moveTo>
                  <a:lnTo>
                    <a:pt x="1" y="350"/>
                  </a:lnTo>
                  <a:lnTo>
                    <a:pt x="899" y="872"/>
                  </a:lnTo>
                  <a:lnTo>
                    <a:pt x="1505" y="526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8413453" y="833060"/>
              <a:ext cx="100129" cy="373277"/>
            </a:xfrm>
            <a:custGeom>
              <a:avLst/>
              <a:gdLst/>
              <a:ahLst/>
              <a:cxnLst/>
              <a:rect l="l" t="t" r="r" b="b"/>
              <a:pathLst>
                <a:path w="900" h="3355" extrusionOk="0">
                  <a:moveTo>
                    <a:pt x="1" y="1"/>
                  </a:moveTo>
                  <a:lnTo>
                    <a:pt x="1" y="2831"/>
                  </a:lnTo>
                  <a:lnTo>
                    <a:pt x="899" y="3354"/>
                  </a:lnTo>
                  <a:lnTo>
                    <a:pt x="899" y="5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8513472" y="852641"/>
              <a:ext cx="67421" cy="353696"/>
            </a:xfrm>
            <a:custGeom>
              <a:avLst/>
              <a:gdLst/>
              <a:ahLst/>
              <a:cxnLst/>
              <a:rect l="l" t="t" r="r" b="b"/>
              <a:pathLst>
                <a:path w="606" h="3179" extrusionOk="0">
                  <a:moveTo>
                    <a:pt x="606" y="1"/>
                  </a:moveTo>
                  <a:lnTo>
                    <a:pt x="0" y="347"/>
                  </a:lnTo>
                  <a:lnTo>
                    <a:pt x="0" y="3178"/>
                  </a:lnTo>
                  <a:lnTo>
                    <a:pt x="606" y="2830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8242786" y="630238"/>
              <a:ext cx="167661" cy="97130"/>
            </a:xfrm>
            <a:custGeom>
              <a:avLst/>
              <a:gdLst/>
              <a:ahLst/>
              <a:cxnLst/>
              <a:rect l="l" t="t" r="r" b="b"/>
              <a:pathLst>
                <a:path w="1507" h="873" extrusionOk="0">
                  <a:moveTo>
                    <a:pt x="607" y="1"/>
                  </a:moveTo>
                  <a:lnTo>
                    <a:pt x="1" y="349"/>
                  </a:lnTo>
                  <a:lnTo>
                    <a:pt x="901" y="872"/>
                  </a:lnTo>
                  <a:lnTo>
                    <a:pt x="1506" y="524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8242786" y="668955"/>
              <a:ext cx="100241" cy="439143"/>
            </a:xfrm>
            <a:custGeom>
              <a:avLst/>
              <a:gdLst/>
              <a:ahLst/>
              <a:cxnLst/>
              <a:rect l="l" t="t" r="r" b="b"/>
              <a:pathLst>
                <a:path w="901" h="3947" extrusionOk="0">
                  <a:moveTo>
                    <a:pt x="1" y="1"/>
                  </a:moveTo>
                  <a:lnTo>
                    <a:pt x="1" y="3423"/>
                  </a:lnTo>
                  <a:lnTo>
                    <a:pt x="901" y="3946"/>
                  </a:lnTo>
                  <a:lnTo>
                    <a:pt x="901" y="5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8342916" y="688537"/>
              <a:ext cx="67532" cy="419561"/>
            </a:xfrm>
            <a:custGeom>
              <a:avLst/>
              <a:gdLst/>
              <a:ahLst/>
              <a:cxnLst/>
              <a:rect l="l" t="t" r="r" b="b"/>
              <a:pathLst>
                <a:path w="607" h="3771" extrusionOk="0">
                  <a:moveTo>
                    <a:pt x="606" y="0"/>
                  </a:moveTo>
                  <a:lnTo>
                    <a:pt x="1" y="348"/>
                  </a:lnTo>
                  <a:lnTo>
                    <a:pt x="1" y="3770"/>
                  </a:lnTo>
                  <a:lnTo>
                    <a:pt x="606" y="3423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8072342" y="405387"/>
              <a:ext cx="167439" cy="97130"/>
            </a:xfrm>
            <a:custGeom>
              <a:avLst/>
              <a:gdLst/>
              <a:ahLst/>
              <a:cxnLst/>
              <a:rect l="l" t="t" r="r" b="b"/>
              <a:pathLst>
                <a:path w="1505" h="873" extrusionOk="0">
                  <a:moveTo>
                    <a:pt x="606" y="1"/>
                  </a:moveTo>
                  <a:lnTo>
                    <a:pt x="0" y="349"/>
                  </a:lnTo>
                  <a:lnTo>
                    <a:pt x="899" y="872"/>
                  </a:lnTo>
                  <a:lnTo>
                    <a:pt x="1505" y="52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8072342" y="444105"/>
              <a:ext cx="100018" cy="565757"/>
            </a:xfrm>
            <a:custGeom>
              <a:avLst/>
              <a:gdLst/>
              <a:ahLst/>
              <a:cxnLst/>
              <a:rect l="l" t="t" r="r" b="b"/>
              <a:pathLst>
                <a:path w="899" h="5085" extrusionOk="0">
                  <a:moveTo>
                    <a:pt x="0" y="1"/>
                  </a:moveTo>
                  <a:lnTo>
                    <a:pt x="0" y="4561"/>
                  </a:lnTo>
                  <a:lnTo>
                    <a:pt x="899" y="5085"/>
                  </a:lnTo>
                  <a:lnTo>
                    <a:pt x="899" y="5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8172249" y="463686"/>
              <a:ext cx="67532" cy="546175"/>
            </a:xfrm>
            <a:custGeom>
              <a:avLst/>
              <a:gdLst/>
              <a:ahLst/>
              <a:cxnLst/>
              <a:rect l="l" t="t" r="r" b="b"/>
              <a:pathLst>
                <a:path w="607" h="4909" extrusionOk="0">
                  <a:moveTo>
                    <a:pt x="607" y="0"/>
                  </a:moveTo>
                  <a:lnTo>
                    <a:pt x="1" y="348"/>
                  </a:lnTo>
                  <a:lnTo>
                    <a:pt x="1" y="4909"/>
                  </a:lnTo>
                  <a:lnTo>
                    <a:pt x="607" y="4561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0"/>
            <p:cNvSpPr/>
            <p:nvPr/>
          </p:nvSpPr>
          <p:spPr>
            <a:xfrm>
              <a:off x="8754564" y="1132898"/>
              <a:ext cx="167661" cy="97130"/>
            </a:xfrm>
            <a:custGeom>
              <a:avLst/>
              <a:gdLst/>
              <a:ahLst/>
              <a:cxnLst/>
              <a:rect l="l" t="t" r="r" b="b"/>
              <a:pathLst>
                <a:path w="1507" h="873" extrusionOk="0">
                  <a:moveTo>
                    <a:pt x="607" y="1"/>
                  </a:moveTo>
                  <a:lnTo>
                    <a:pt x="1" y="349"/>
                  </a:lnTo>
                  <a:lnTo>
                    <a:pt x="899" y="872"/>
                  </a:lnTo>
                  <a:lnTo>
                    <a:pt x="1506" y="524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0"/>
            <p:cNvSpPr/>
            <p:nvPr/>
          </p:nvSpPr>
          <p:spPr>
            <a:xfrm>
              <a:off x="8754564" y="1171615"/>
              <a:ext cx="100129" cy="79773"/>
            </a:xfrm>
            <a:custGeom>
              <a:avLst/>
              <a:gdLst/>
              <a:ahLst/>
              <a:cxnLst/>
              <a:rect l="l" t="t" r="r" b="b"/>
              <a:pathLst>
                <a:path w="900" h="717" extrusionOk="0">
                  <a:moveTo>
                    <a:pt x="1" y="1"/>
                  </a:moveTo>
                  <a:lnTo>
                    <a:pt x="1" y="193"/>
                  </a:lnTo>
                  <a:lnTo>
                    <a:pt x="899" y="717"/>
                  </a:lnTo>
                  <a:lnTo>
                    <a:pt x="899" y="5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0"/>
            <p:cNvSpPr/>
            <p:nvPr/>
          </p:nvSpPr>
          <p:spPr>
            <a:xfrm>
              <a:off x="8854583" y="1191197"/>
              <a:ext cx="67643" cy="60192"/>
            </a:xfrm>
            <a:custGeom>
              <a:avLst/>
              <a:gdLst/>
              <a:ahLst/>
              <a:cxnLst/>
              <a:rect l="l" t="t" r="r" b="b"/>
              <a:pathLst>
                <a:path w="608" h="541" extrusionOk="0">
                  <a:moveTo>
                    <a:pt x="607" y="0"/>
                  </a:moveTo>
                  <a:lnTo>
                    <a:pt x="0" y="348"/>
                  </a:lnTo>
                  <a:lnTo>
                    <a:pt x="0" y="541"/>
                  </a:lnTo>
                  <a:lnTo>
                    <a:pt x="607" y="193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0"/>
            <p:cNvSpPr/>
            <p:nvPr/>
          </p:nvSpPr>
          <p:spPr>
            <a:xfrm>
              <a:off x="8584008" y="876673"/>
              <a:ext cx="167550" cy="97130"/>
            </a:xfrm>
            <a:custGeom>
              <a:avLst/>
              <a:gdLst/>
              <a:ahLst/>
              <a:cxnLst/>
              <a:rect l="l" t="t" r="r" b="b"/>
              <a:pathLst>
                <a:path w="1506" h="873" extrusionOk="0">
                  <a:moveTo>
                    <a:pt x="606" y="1"/>
                  </a:moveTo>
                  <a:lnTo>
                    <a:pt x="0" y="349"/>
                  </a:lnTo>
                  <a:lnTo>
                    <a:pt x="900" y="872"/>
                  </a:lnTo>
                  <a:lnTo>
                    <a:pt x="1506" y="52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0"/>
            <p:cNvSpPr/>
            <p:nvPr/>
          </p:nvSpPr>
          <p:spPr>
            <a:xfrm>
              <a:off x="8584008" y="915390"/>
              <a:ext cx="100129" cy="79773"/>
            </a:xfrm>
            <a:custGeom>
              <a:avLst/>
              <a:gdLst/>
              <a:ahLst/>
              <a:cxnLst/>
              <a:rect l="l" t="t" r="r" b="b"/>
              <a:pathLst>
                <a:path w="900" h="717" extrusionOk="0">
                  <a:moveTo>
                    <a:pt x="0" y="1"/>
                  </a:moveTo>
                  <a:lnTo>
                    <a:pt x="0" y="193"/>
                  </a:lnTo>
                  <a:lnTo>
                    <a:pt x="900" y="717"/>
                  </a:lnTo>
                  <a:lnTo>
                    <a:pt x="900" y="5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8684027" y="934971"/>
              <a:ext cx="67532" cy="60192"/>
            </a:xfrm>
            <a:custGeom>
              <a:avLst/>
              <a:gdLst/>
              <a:ahLst/>
              <a:cxnLst/>
              <a:rect l="l" t="t" r="r" b="b"/>
              <a:pathLst>
                <a:path w="607" h="541" extrusionOk="0">
                  <a:moveTo>
                    <a:pt x="607" y="0"/>
                  </a:moveTo>
                  <a:lnTo>
                    <a:pt x="1" y="348"/>
                  </a:lnTo>
                  <a:lnTo>
                    <a:pt x="1" y="541"/>
                  </a:lnTo>
                  <a:lnTo>
                    <a:pt x="607" y="193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0"/>
            <p:cNvSpPr/>
            <p:nvPr/>
          </p:nvSpPr>
          <p:spPr>
            <a:xfrm>
              <a:off x="8413453" y="753288"/>
              <a:ext cx="167439" cy="97130"/>
            </a:xfrm>
            <a:custGeom>
              <a:avLst/>
              <a:gdLst/>
              <a:ahLst/>
              <a:cxnLst/>
              <a:rect l="l" t="t" r="r" b="b"/>
              <a:pathLst>
                <a:path w="1505" h="873" extrusionOk="0">
                  <a:moveTo>
                    <a:pt x="606" y="1"/>
                  </a:moveTo>
                  <a:lnTo>
                    <a:pt x="1" y="349"/>
                  </a:lnTo>
                  <a:lnTo>
                    <a:pt x="899" y="872"/>
                  </a:lnTo>
                  <a:lnTo>
                    <a:pt x="1505" y="52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8413453" y="792006"/>
              <a:ext cx="100129" cy="79773"/>
            </a:xfrm>
            <a:custGeom>
              <a:avLst/>
              <a:gdLst/>
              <a:ahLst/>
              <a:cxnLst/>
              <a:rect l="l" t="t" r="r" b="b"/>
              <a:pathLst>
                <a:path w="900" h="717" extrusionOk="0">
                  <a:moveTo>
                    <a:pt x="1" y="1"/>
                  </a:moveTo>
                  <a:lnTo>
                    <a:pt x="1" y="193"/>
                  </a:lnTo>
                  <a:lnTo>
                    <a:pt x="899" y="717"/>
                  </a:lnTo>
                  <a:lnTo>
                    <a:pt x="899" y="5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0"/>
            <p:cNvSpPr/>
            <p:nvPr/>
          </p:nvSpPr>
          <p:spPr>
            <a:xfrm>
              <a:off x="8513472" y="811587"/>
              <a:ext cx="67421" cy="60192"/>
            </a:xfrm>
            <a:custGeom>
              <a:avLst/>
              <a:gdLst/>
              <a:ahLst/>
              <a:cxnLst/>
              <a:rect l="l" t="t" r="r" b="b"/>
              <a:pathLst>
                <a:path w="606" h="541" extrusionOk="0">
                  <a:moveTo>
                    <a:pt x="606" y="0"/>
                  </a:moveTo>
                  <a:lnTo>
                    <a:pt x="0" y="348"/>
                  </a:lnTo>
                  <a:lnTo>
                    <a:pt x="0" y="541"/>
                  </a:lnTo>
                  <a:lnTo>
                    <a:pt x="606" y="193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0"/>
            <p:cNvSpPr/>
            <p:nvPr/>
          </p:nvSpPr>
          <p:spPr>
            <a:xfrm>
              <a:off x="8242786" y="589295"/>
              <a:ext cx="167661" cy="97130"/>
            </a:xfrm>
            <a:custGeom>
              <a:avLst/>
              <a:gdLst/>
              <a:ahLst/>
              <a:cxnLst/>
              <a:rect l="l" t="t" r="r" b="b"/>
              <a:pathLst>
                <a:path w="1507" h="873" extrusionOk="0">
                  <a:moveTo>
                    <a:pt x="607" y="1"/>
                  </a:moveTo>
                  <a:lnTo>
                    <a:pt x="1" y="349"/>
                  </a:lnTo>
                  <a:lnTo>
                    <a:pt x="901" y="872"/>
                  </a:lnTo>
                  <a:lnTo>
                    <a:pt x="1506" y="524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0"/>
            <p:cNvSpPr/>
            <p:nvPr/>
          </p:nvSpPr>
          <p:spPr>
            <a:xfrm>
              <a:off x="8242786" y="628013"/>
              <a:ext cx="100241" cy="79773"/>
            </a:xfrm>
            <a:custGeom>
              <a:avLst/>
              <a:gdLst/>
              <a:ahLst/>
              <a:cxnLst/>
              <a:rect l="l" t="t" r="r" b="b"/>
              <a:pathLst>
                <a:path w="901" h="717" extrusionOk="0">
                  <a:moveTo>
                    <a:pt x="1" y="1"/>
                  </a:moveTo>
                  <a:lnTo>
                    <a:pt x="1" y="193"/>
                  </a:lnTo>
                  <a:lnTo>
                    <a:pt x="901" y="717"/>
                  </a:lnTo>
                  <a:lnTo>
                    <a:pt x="901" y="5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8342916" y="647594"/>
              <a:ext cx="67532" cy="60192"/>
            </a:xfrm>
            <a:custGeom>
              <a:avLst/>
              <a:gdLst/>
              <a:ahLst/>
              <a:cxnLst/>
              <a:rect l="l" t="t" r="r" b="b"/>
              <a:pathLst>
                <a:path w="607" h="541" extrusionOk="0">
                  <a:moveTo>
                    <a:pt x="606" y="0"/>
                  </a:moveTo>
                  <a:lnTo>
                    <a:pt x="1" y="348"/>
                  </a:lnTo>
                  <a:lnTo>
                    <a:pt x="1" y="541"/>
                  </a:lnTo>
                  <a:lnTo>
                    <a:pt x="606" y="193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0"/>
            <p:cNvSpPr/>
            <p:nvPr/>
          </p:nvSpPr>
          <p:spPr>
            <a:xfrm>
              <a:off x="8072342" y="364333"/>
              <a:ext cx="167439" cy="97019"/>
            </a:xfrm>
            <a:custGeom>
              <a:avLst/>
              <a:gdLst/>
              <a:ahLst/>
              <a:cxnLst/>
              <a:rect l="l" t="t" r="r" b="b"/>
              <a:pathLst>
                <a:path w="1505" h="872" extrusionOk="0">
                  <a:moveTo>
                    <a:pt x="606" y="0"/>
                  </a:moveTo>
                  <a:lnTo>
                    <a:pt x="0" y="348"/>
                  </a:lnTo>
                  <a:lnTo>
                    <a:pt x="899" y="872"/>
                  </a:lnTo>
                  <a:lnTo>
                    <a:pt x="1505" y="52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0"/>
            <p:cNvSpPr/>
            <p:nvPr/>
          </p:nvSpPr>
          <p:spPr>
            <a:xfrm>
              <a:off x="8072342" y="403051"/>
              <a:ext cx="100018" cy="79885"/>
            </a:xfrm>
            <a:custGeom>
              <a:avLst/>
              <a:gdLst/>
              <a:ahLst/>
              <a:cxnLst/>
              <a:rect l="l" t="t" r="r" b="b"/>
              <a:pathLst>
                <a:path w="899" h="718" extrusionOk="0">
                  <a:moveTo>
                    <a:pt x="0" y="0"/>
                  </a:moveTo>
                  <a:lnTo>
                    <a:pt x="0" y="194"/>
                  </a:lnTo>
                  <a:lnTo>
                    <a:pt x="899" y="717"/>
                  </a:lnTo>
                  <a:lnTo>
                    <a:pt x="899" y="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0"/>
            <p:cNvSpPr/>
            <p:nvPr/>
          </p:nvSpPr>
          <p:spPr>
            <a:xfrm>
              <a:off x="8172249" y="422521"/>
              <a:ext cx="67532" cy="60414"/>
            </a:xfrm>
            <a:custGeom>
              <a:avLst/>
              <a:gdLst/>
              <a:ahLst/>
              <a:cxnLst/>
              <a:rect l="l" t="t" r="r" b="b"/>
              <a:pathLst>
                <a:path w="607" h="543" extrusionOk="0">
                  <a:moveTo>
                    <a:pt x="607" y="1"/>
                  </a:moveTo>
                  <a:lnTo>
                    <a:pt x="1" y="349"/>
                  </a:lnTo>
                  <a:lnTo>
                    <a:pt x="1" y="542"/>
                  </a:lnTo>
                  <a:lnTo>
                    <a:pt x="607" y="195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0"/>
            <p:cNvSpPr/>
            <p:nvPr/>
          </p:nvSpPr>
          <p:spPr>
            <a:xfrm>
              <a:off x="8684027" y="833727"/>
              <a:ext cx="238197" cy="286272"/>
            </a:xfrm>
            <a:custGeom>
              <a:avLst/>
              <a:gdLst/>
              <a:ahLst/>
              <a:cxnLst/>
              <a:rect l="l" t="t" r="r" b="b"/>
              <a:pathLst>
                <a:path w="2141" h="2573" extrusionOk="0">
                  <a:moveTo>
                    <a:pt x="1" y="1"/>
                  </a:moveTo>
                  <a:lnTo>
                    <a:pt x="1" y="269"/>
                  </a:lnTo>
                  <a:lnTo>
                    <a:pt x="1533" y="2572"/>
                  </a:lnTo>
                  <a:lnTo>
                    <a:pt x="2140" y="2225"/>
                  </a:lnTo>
                  <a:lnTo>
                    <a:pt x="2140" y="1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0"/>
            <p:cNvSpPr/>
            <p:nvPr/>
          </p:nvSpPr>
          <p:spPr>
            <a:xfrm>
              <a:off x="8513472" y="710343"/>
              <a:ext cx="170665" cy="153316"/>
            </a:xfrm>
            <a:custGeom>
              <a:avLst/>
              <a:gdLst/>
              <a:ahLst/>
              <a:cxnLst/>
              <a:rect l="l" t="t" r="r" b="b"/>
              <a:pathLst>
                <a:path w="1534" h="1378" extrusionOk="0">
                  <a:moveTo>
                    <a:pt x="0" y="0"/>
                  </a:moveTo>
                  <a:lnTo>
                    <a:pt x="0" y="270"/>
                  </a:lnTo>
                  <a:lnTo>
                    <a:pt x="1534" y="1378"/>
                  </a:lnTo>
                  <a:lnTo>
                    <a:pt x="1534" y="1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0"/>
            <p:cNvSpPr/>
            <p:nvPr/>
          </p:nvSpPr>
          <p:spPr>
            <a:xfrm>
              <a:off x="8342916" y="546350"/>
              <a:ext cx="170665" cy="194037"/>
            </a:xfrm>
            <a:custGeom>
              <a:avLst/>
              <a:gdLst/>
              <a:ahLst/>
              <a:cxnLst/>
              <a:rect l="l" t="t" r="r" b="b"/>
              <a:pathLst>
                <a:path w="1534" h="1744" extrusionOk="0">
                  <a:moveTo>
                    <a:pt x="1" y="0"/>
                  </a:moveTo>
                  <a:lnTo>
                    <a:pt x="1" y="268"/>
                  </a:lnTo>
                  <a:lnTo>
                    <a:pt x="1533" y="1744"/>
                  </a:lnTo>
                  <a:lnTo>
                    <a:pt x="1533" y="14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8172249" y="321499"/>
              <a:ext cx="170776" cy="254785"/>
            </a:xfrm>
            <a:custGeom>
              <a:avLst/>
              <a:gdLst/>
              <a:ahLst/>
              <a:cxnLst/>
              <a:rect l="l" t="t" r="r" b="b"/>
              <a:pathLst>
                <a:path w="1535" h="2290" extrusionOk="0">
                  <a:moveTo>
                    <a:pt x="1" y="0"/>
                  </a:moveTo>
                  <a:lnTo>
                    <a:pt x="1" y="268"/>
                  </a:lnTo>
                  <a:lnTo>
                    <a:pt x="1535" y="2289"/>
                  </a:lnTo>
                  <a:lnTo>
                    <a:pt x="1535" y="20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0"/>
            <p:cNvSpPr/>
            <p:nvPr/>
          </p:nvSpPr>
          <p:spPr>
            <a:xfrm>
              <a:off x="8072342" y="254300"/>
              <a:ext cx="100018" cy="97130"/>
            </a:xfrm>
            <a:custGeom>
              <a:avLst/>
              <a:gdLst/>
              <a:ahLst/>
              <a:cxnLst/>
              <a:rect l="l" t="t" r="r" b="b"/>
              <a:pathLst>
                <a:path w="899" h="873" extrusionOk="0">
                  <a:moveTo>
                    <a:pt x="606" y="1"/>
                  </a:moveTo>
                  <a:lnTo>
                    <a:pt x="0" y="349"/>
                  </a:lnTo>
                  <a:lnTo>
                    <a:pt x="899" y="872"/>
                  </a:lnTo>
                  <a:lnTo>
                    <a:pt x="899" y="60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0"/>
            <p:cNvSpPr/>
            <p:nvPr/>
          </p:nvSpPr>
          <p:spPr>
            <a:xfrm>
              <a:off x="8027950" y="197225"/>
              <a:ext cx="141294" cy="111594"/>
            </a:xfrm>
            <a:custGeom>
              <a:avLst/>
              <a:gdLst/>
              <a:ahLst/>
              <a:cxnLst/>
              <a:rect l="l" t="t" r="r" b="b"/>
              <a:pathLst>
                <a:path w="1270" h="1003" extrusionOk="0">
                  <a:moveTo>
                    <a:pt x="1" y="0"/>
                  </a:moveTo>
                  <a:lnTo>
                    <a:pt x="1" y="269"/>
                  </a:lnTo>
                  <a:lnTo>
                    <a:pt x="200" y="1002"/>
                  </a:lnTo>
                  <a:lnTo>
                    <a:pt x="1270" y="375"/>
                  </a:lnTo>
                  <a:lnTo>
                    <a:pt x="1270" y="1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0"/>
            <p:cNvSpPr/>
            <p:nvPr/>
          </p:nvSpPr>
          <p:spPr>
            <a:xfrm>
              <a:off x="8684027" y="795010"/>
              <a:ext cx="238197" cy="295062"/>
            </a:xfrm>
            <a:custGeom>
              <a:avLst/>
              <a:gdLst/>
              <a:ahLst/>
              <a:cxnLst/>
              <a:rect l="l" t="t" r="r" b="b"/>
              <a:pathLst>
                <a:path w="2141" h="2652" extrusionOk="0">
                  <a:moveTo>
                    <a:pt x="607" y="1"/>
                  </a:moveTo>
                  <a:lnTo>
                    <a:pt x="1" y="349"/>
                  </a:lnTo>
                  <a:lnTo>
                    <a:pt x="1533" y="2651"/>
                  </a:lnTo>
                  <a:lnTo>
                    <a:pt x="2140" y="2303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0"/>
            <p:cNvSpPr/>
            <p:nvPr/>
          </p:nvSpPr>
          <p:spPr>
            <a:xfrm>
              <a:off x="8513472" y="671626"/>
              <a:ext cx="238086" cy="162217"/>
            </a:xfrm>
            <a:custGeom>
              <a:avLst/>
              <a:gdLst/>
              <a:ahLst/>
              <a:cxnLst/>
              <a:rect l="l" t="t" r="r" b="b"/>
              <a:pathLst>
                <a:path w="2140" h="1458" extrusionOk="0">
                  <a:moveTo>
                    <a:pt x="606" y="0"/>
                  </a:moveTo>
                  <a:lnTo>
                    <a:pt x="0" y="348"/>
                  </a:lnTo>
                  <a:lnTo>
                    <a:pt x="1534" y="1458"/>
                  </a:lnTo>
                  <a:lnTo>
                    <a:pt x="2140" y="111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0"/>
            <p:cNvSpPr/>
            <p:nvPr/>
          </p:nvSpPr>
          <p:spPr>
            <a:xfrm>
              <a:off x="8342916" y="507633"/>
              <a:ext cx="237974" cy="202827"/>
            </a:xfrm>
            <a:custGeom>
              <a:avLst/>
              <a:gdLst/>
              <a:ahLst/>
              <a:cxnLst/>
              <a:rect l="l" t="t" r="r" b="b"/>
              <a:pathLst>
                <a:path w="2139" h="1823" extrusionOk="0">
                  <a:moveTo>
                    <a:pt x="606" y="0"/>
                  </a:moveTo>
                  <a:lnTo>
                    <a:pt x="1" y="348"/>
                  </a:lnTo>
                  <a:lnTo>
                    <a:pt x="1533" y="1822"/>
                  </a:lnTo>
                  <a:lnTo>
                    <a:pt x="2139" y="147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0"/>
            <p:cNvSpPr/>
            <p:nvPr/>
          </p:nvSpPr>
          <p:spPr>
            <a:xfrm>
              <a:off x="8172249" y="282782"/>
              <a:ext cx="238197" cy="263686"/>
            </a:xfrm>
            <a:custGeom>
              <a:avLst/>
              <a:gdLst/>
              <a:ahLst/>
              <a:cxnLst/>
              <a:rect l="l" t="t" r="r" b="b"/>
              <a:pathLst>
                <a:path w="2141" h="2370" extrusionOk="0">
                  <a:moveTo>
                    <a:pt x="607" y="0"/>
                  </a:moveTo>
                  <a:lnTo>
                    <a:pt x="1" y="348"/>
                  </a:lnTo>
                  <a:lnTo>
                    <a:pt x="1535" y="2369"/>
                  </a:lnTo>
                  <a:lnTo>
                    <a:pt x="2140" y="2021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0"/>
            <p:cNvSpPr/>
            <p:nvPr/>
          </p:nvSpPr>
          <p:spPr>
            <a:xfrm>
              <a:off x="8072342" y="224483"/>
              <a:ext cx="167439" cy="97130"/>
            </a:xfrm>
            <a:custGeom>
              <a:avLst/>
              <a:gdLst/>
              <a:ahLst/>
              <a:cxnLst/>
              <a:rect l="l" t="t" r="r" b="b"/>
              <a:pathLst>
                <a:path w="1505" h="873" extrusionOk="0">
                  <a:moveTo>
                    <a:pt x="606" y="1"/>
                  </a:moveTo>
                  <a:lnTo>
                    <a:pt x="0" y="349"/>
                  </a:lnTo>
                  <a:lnTo>
                    <a:pt x="899" y="872"/>
                  </a:lnTo>
                  <a:lnTo>
                    <a:pt x="1505" y="52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0"/>
            <p:cNvSpPr/>
            <p:nvPr/>
          </p:nvSpPr>
          <p:spPr>
            <a:xfrm>
              <a:off x="8027950" y="197225"/>
              <a:ext cx="141294" cy="81776"/>
            </a:xfrm>
            <a:custGeom>
              <a:avLst/>
              <a:gdLst/>
              <a:ahLst/>
              <a:cxnLst/>
              <a:rect l="l" t="t" r="r" b="b"/>
              <a:pathLst>
                <a:path w="1270" h="735" extrusionOk="0">
                  <a:moveTo>
                    <a:pt x="1" y="0"/>
                  </a:moveTo>
                  <a:lnTo>
                    <a:pt x="200" y="734"/>
                  </a:lnTo>
                  <a:lnTo>
                    <a:pt x="1270" y="1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40"/>
          <p:cNvGrpSpPr/>
          <p:nvPr/>
        </p:nvGrpSpPr>
        <p:grpSpPr>
          <a:xfrm>
            <a:off x="424887" y="309095"/>
            <a:ext cx="690917" cy="1111137"/>
            <a:chOff x="7339052" y="703849"/>
            <a:chExt cx="534393" cy="859481"/>
          </a:xfrm>
        </p:grpSpPr>
        <p:sp>
          <p:nvSpPr>
            <p:cNvPr id="1365" name="Google Shape;1365;p40"/>
            <p:cNvSpPr/>
            <p:nvPr/>
          </p:nvSpPr>
          <p:spPr>
            <a:xfrm>
              <a:off x="7339052" y="703849"/>
              <a:ext cx="471186" cy="859481"/>
            </a:xfrm>
            <a:custGeom>
              <a:avLst/>
              <a:gdLst/>
              <a:ahLst/>
              <a:cxnLst/>
              <a:rect l="l" t="t" r="r" b="b"/>
              <a:pathLst>
                <a:path w="5427" h="9899" extrusionOk="0">
                  <a:moveTo>
                    <a:pt x="4287" y="1"/>
                  </a:moveTo>
                  <a:lnTo>
                    <a:pt x="3533" y="447"/>
                  </a:lnTo>
                  <a:lnTo>
                    <a:pt x="3438" y="498"/>
                  </a:lnTo>
                  <a:lnTo>
                    <a:pt x="1147" y="1811"/>
                  </a:lnTo>
                  <a:lnTo>
                    <a:pt x="523" y="2169"/>
                  </a:lnTo>
                  <a:lnTo>
                    <a:pt x="0" y="2469"/>
                  </a:lnTo>
                  <a:lnTo>
                    <a:pt x="0" y="9475"/>
                  </a:lnTo>
                  <a:lnTo>
                    <a:pt x="729" y="9899"/>
                  </a:lnTo>
                  <a:lnTo>
                    <a:pt x="5427" y="1755"/>
                  </a:lnTo>
                  <a:lnTo>
                    <a:pt x="5016" y="424"/>
                  </a:lnTo>
                  <a:lnTo>
                    <a:pt x="42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0"/>
            <p:cNvSpPr/>
            <p:nvPr/>
          </p:nvSpPr>
          <p:spPr>
            <a:xfrm>
              <a:off x="7384374" y="742573"/>
              <a:ext cx="324629" cy="187976"/>
            </a:xfrm>
            <a:custGeom>
              <a:avLst/>
              <a:gdLst/>
              <a:ahLst/>
              <a:cxnLst/>
              <a:rect l="l" t="t" r="r" b="b"/>
              <a:pathLst>
                <a:path w="3739" h="2165" extrusionOk="0">
                  <a:moveTo>
                    <a:pt x="3011" y="1"/>
                  </a:moveTo>
                  <a:lnTo>
                    <a:pt x="2916" y="52"/>
                  </a:lnTo>
                  <a:lnTo>
                    <a:pt x="625" y="1365"/>
                  </a:lnTo>
                  <a:lnTo>
                    <a:pt x="1" y="1723"/>
                  </a:lnTo>
                  <a:lnTo>
                    <a:pt x="728" y="2165"/>
                  </a:lnTo>
                  <a:lnTo>
                    <a:pt x="3738" y="424"/>
                  </a:lnTo>
                  <a:lnTo>
                    <a:pt x="30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0"/>
            <p:cNvSpPr/>
            <p:nvPr/>
          </p:nvSpPr>
          <p:spPr>
            <a:xfrm>
              <a:off x="7402259" y="740576"/>
              <a:ext cx="471186" cy="822754"/>
            </a:xfrm>
            <a:custGeom>
              <a:avLst/>
              <a:gdLst/>
              <a:ahLst/>
              <a:cxnLst/>
              <a:rect l="l" t="t" r="r" b="b"/>
              <a:pathLst>
                <a:path w="5427" h="9476" extrusionOk="0">
                  <a:moveTo>
                    <a:pt x="4288" y="1"/>
                  </a:moveTo>
                  <a:lnTo>
                    <a:pt x="3532" y="447"/>
                  </a:lnTo>
                  <a:lnTo>
                    <a:pt x="3439" y="499"/>
                  </a:lnTo>
                  <a:lnTo>
                    <a:pt x="1147" y="1812"/>
                  </a:lnTo>
                  <a:lnTo>
                    <a:pt x="522" y="2170"/>
                  </a:lnTo>
                  <a:lnTo>
                    <a:pt x="1" y="2469"/>
                  </a:lnTo>
                  <a:lnTo>
                    <a:pt x="1" y="9476"/>
                  </a:lnTo>
                  <a:lnTo>
                    <a:pt x="518" y="9177"/>
                  </a:lnTo>
                  <a:lnTo>
                    <a:pt x="518" y="9049"/>
                  </a:lnTo>
                  <a:lnTo>
                    <a:pt x="4699" y="6639"/>
                  </a:lnTo>
                  <a:lnTo>
                    <a:pt x="4810" y="6701"/>
                  </a:lnTo>
                  <a:lnTo>
                    <a:pt x="5426" y="6346"/>
                  </a:lnTo>
                  <a:lnTo>
                    <a:pt x="5426" y="1755"/>
                  </a:lnTo>
                  <a:lnTo>
                    <a:pt x="42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0"/>
            <p:cNvSpPr/>
            <p:nvPr/>
          </p:nvSpPr>
          <p:spPr>
            <a:xfrm>
              <a:off x="7456871" y="1024058"/>
              <a:ext cx="363092" cy="496552"/>
            </a:xfrm>
            <a:custGeom>
              <a:avLst/>
              <a:gdLst/>
              <a:ahLst/>
              <a:cxnLst/>
              <a:rect l="l" t="t" r="r" b="b"/>
              <a:pathLst>
                <a:path w="4182" h="5719" extrusionOk="0">
                  <a:moveTo>
                    <a:pt x="4181" y="0"/>
                  </a:moveTo>
                  <a:lnTo>
                    <a:pt x="0" y="2394"/>
                  </a:lnTo>
                  <a:lnTo>
                    <a:pt x="0" y="5719"/>
                  </a:lnTo>
                  <a:lnTo>
                    <a:pt x="4070" y="3374"/>
                  </a:lnTo>
                  <a:lnTo>
                    <a:pt x="4181" y="3436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004C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0"/>
            <p:cNvSpPr/>
            <p:nvPr/>
          </p:nvSpPr>
          <p:spPr>
            <a:xfrm>
              <a:off x="7447581" y="779299"/>
              <a:ext cx="261423" cy="365099"/>
            </a:xfrm>
            <a:custGeom>
              <a:avLst/>
              <a:gdLst/>
              <a:ahLst/>
              <a:cxnLst/>
              <a:rect l="l" t="t" r="r" b="b"/>
              <a:pathLst>
                <a:path w="3011" h="4205" extrusionOk="0">
                  <a:moveTo>
                    <a:pt x="3010" y="1"/>
                  </a:moveTo>
                  <a:lnTo>
                    <a:pt x="2917" y="53"/>
                  </a:lnTo>
                  <a:lnTo>
                    <a:pt x="625" y="1366"/>
                  </a:lnTo>
                  <a:lnTo>
                    <a:pt x="0" y="1724"/>
                  </a:lnTo>
                  <a:lnTo>
                    <a:pt x="0" y="4204"/>
                  </a:lnTo>
                  <a:lnTo>
                    <a:pt x="3010" y="2464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0"/>
            <p:cNvSpPr/>
            <p:nvPr/>
          </p:nvSpPr>
          <p:spPr>
            <a:xfrm>
              <a:off x="7447581" y="774611"/>
              <a:ext cx="261423" cy="369788"/>
            </a:xfrm>
            <a:custGeom>
              <a:avLst/>
              <a:gdLst/>
              <a:ahLst/>
              <a:cxnLst/>
              <a:rect l="l" t="t" r="r" b="b"/>
              <a:pathLst>
                <a:path w="3011" h="4259" extrusionOk="0">
                  <a:moveTo>
                    <a:pt x="2917" y="1"/>
                  </a:moveTo>
                  <a:lnTo>
                    <a:pt x="2830" y="156"/>
                  </a:lnTo>
                  <a:lnTo>
                    <a:pt x="2830" y="2462"/>
                  </a:lnTo>
                  <a:lnTo>
                    <a:pt x="0" y="4097"/>
                  </a:lnTo>
                  <a:lnTo>
                    <a:pt x="0" y="4258"/>
                  </a:lnTo>
                  <a:lnTo>
                    <a:pt x="3010" y="2518"/>
                  </a:lnTo>
                  <a:lnTo>
                    <a:pt x="3010" y="55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004C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7428914" y="780862"/>
              <a:ext cx="262291" cy="114088"/>
            </a:xfrm>
            <a:custGeom>
              <a:avLst/>
              <a:gdLst/>
              <a:ahLst/>
              <a:cxnLst/>
              <a:rect l="l" t="t" r="r" b="b"/>
              <a:pathLst>
                <a:path w="3021" h="1314" extrusionOk="0">
                  <a:moveTo>
                    <a:pt x="3020" y="1"/>
                  </a:moveTo>
                  <a:lnTo>
                    <a:pt x="0" y="761"/>
                  </a:lnTo>
                  <a:lnTo>
                    <a:pt x="0" y="987"/>
                  </a:lnTo>
                  <a:lnTo>
                    <a:pt x="84" y="939"/>
                  </a:lnTo>
                  <a:lnTo>
                    <a:pt x="729" y="1314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7492122" y="780862"/>
              <a:ext cx="199084" cy="316911"/>
            </a:xfrm>
            <a:custGeom>
              <a:avLst/>
              <a:gdLst/>
              <a:ahLst/>
              <a:cxnLst/>
              <a:rect l="l" t="t" r="r" b="b"/>
              <a:pathLst>
                <a:path w="2293" h="3650" extrusionOk="0">
                  <a:moveTo>
                    <a:pt x="2292" y="1"/>
                  </a:moveTo>
                  <a:lnTo>
                    <a:pt x="1" y="1314"/>
                  </a:lnTo>
                  <a:lnTo>
                    <a:pt x="1" y="3569"/>
                  </a:lnTo>
                  <a:lnTo>
                    <a:pt x="112" y="3649"/>
                  </a:lnTo>
                  <a:lnTo>
                    <a:pt x="2292" y="1"/>
                  </a:lnTo>
                  <a:close/>
                </a:path>
              </a:pathLst>
            </a:custGeom>
            <a:solidFill>
              <a:srgbClr val="95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7447147" y="1029701"/>
              <a:ext cx="363092" cy="496552"/>
            </a:xfrm>
            <a:custGeom>
              <a:avLst/>
              <a:gdLst/>
              <a:ahLst/>
              <a:cxnLst/>
              <a:rect l="l" t="t" r="r" b="b"/>
              <a:pathLst>
                <a:path w="4182" h="5719" extrusionOk="0">
                  <a:moveTo>
                    <a:pt x="4182" y="1"/>
                  </a:moveTo>
                  <a:lnTo>
                    <a:pt x="1" y="2395"/>
                  </a:lnTo>
                  <a:lnTo>
                    <a:pt x="1" y="5719"/>
                  </a:lnTo>
                  <a:lnTo>
                    <a:pt x="4182" y="3301"/>
                  </a:lnTo>
                  <a:lnTo>
                    <a:pt x="4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7447147" y="1269511"/>
              <a:ext cx="363092" cy="256742"/>
            </a:xfrm>
            <a:custGeom>
              <a:avLst/>
              <a:gdLst/>
              <a:ahLst/>
              <a:cxnLst/>
              <a:rect l="l" t="t" r="r" b="b"/>
              <a:pathLst>
                <a:path w="4182" h="2957" extrusionOk="0">
                  <a:moveTo>
                    <a:pt x="4182" y="1"/>
                  </a:moveTo>
                  <a:lnTo>
                    <a:pt x="1" y="2396"/>
                  </a:lnTo>
                  <a:lnTo>
                    <a:pt x="1" y="2957"/>
                  </a:lnTo>
                  <a:lnTo>
                    <a:pt x="4182" y="547"/>
                  </a:lnTo>
                  <a:lnTo>
                    <a:pt x="41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0"/>
            <p:cNvSpPr/>
            <p:nvPr/>
          </p:nvSpPr>
          <p:spPr>
            <a:xfrm>
              <a:off x="7488562" y="1235302"/>
              <a:ext cx="280263" cy="177557"/>
            </a:xfrm>
            <a:custGeom>
              <a:avLst/>
              <a:gdLst/>
              <a:ahLst/>
              <a:cxnLst/>
              <a:rect l="l" t="t" r="r" b="b"/>
              <a:pathLst>
                <a:path w="3228" h="2045" extrusionOk="0">
                  <a:moveTo>
                    <a:pt x="3227" y="1"/>
                  </a:moveTo>
                  <a:lnTo>
                    <a:pt x="0" y="1849"/>
                  </a:lnTo>
                  <a:lnTo>
                    <a:pt x="0" y="2045"/>
                  </a:lnTo>
                  <a:lnTo>
                    <a:pt x="3227" y="179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7488562" y="1192237"/>
              <a:ext cx="280263" cy="177644"/>
            </a:xfrm>
            <a:custGeom>
              <a:avLst/>
              <a:gdLst/>
              <a:ahLst/>
              <a:cxnLst/>
              <a:rect l="l" t="t" r="r" b="b"/>
              <a:pathLst>
                <a:path w="3228" h="2046" extrusionOk="0">
                  <a:moveTo>
                    <a:pt x="3227" y="0"/>
                  </a:moveTo>
                  <a:lnTo>
                    <a:pt x="0" y="1849"/>
                  </a:lnTo>
                  <a:lnTo>
                    <a:pt x="0" y="2045"/>
                  </a:lnTo>
                  <a:lnTo>
                    <a:pt x="3227" y="178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7488562" y="1149085"/>
              <a:ext cx="280263" cy="177644"/>
            </a:xfrm>
            <a:custGeom>
              <a:avLst/>
              <a:gdLst/>
              <a:ahLst/>
              <a:cxnLst/>
              <a:rect l="l" t="t" r="r" b="b"/>
              <a:pathLst>
                <a:path w="3228" h="2046" extrusionOk="0">
                  <a:moveTo>
                    <a:pt x="3227" y="1"/>
                  </a:moveTo>
                  <a:lnTo>
                    <a:pt x="0" y="1850"/>
                  </a:lnTo>
                  <a:lnTo>
                    <a:pt x="0" y="2046"/>
                  </a:lnTo>
                  <a:lnTo>
                    <a:pt x="3227" y="179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7488562" y="1106020"/>
              <a:ext cx="280263" cy="177557"/>
            </a:xfrm>
            <a:custGeom>
              <a:avLst/>
              <a:gdLst/>
              <a:ahLst/>
              <a:cxnLst/>
              <a:rect l="l" t="t" r="r" b="b"/>
              <a:pathLst>
                <a:path w="3228" h="2045" extrusionOk="0">
                  <a:moveTo>
                    <a:pt x="3227" y="0"/>
                  </a:moveTo>
                  <a:lnTo>
                    <a:pt x="0" y="1849"/>
                  </a:lnTo>
                  <a:lnTo>
                    <a:pt x="0" y="2045"/>
                  </a:lnTo>
                  <a:lnTo>
                    <a:pt x="3227" y="179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7339052" y="918132"/>
              <a:ext cx="63294" cy="645197"/>
            </a:xfrm>
            <a:custGeom>
              <a:avLst/>
              <a:gdLst/>
              <a:ahLst/>
              <a:cxnLst/>
              <a:rect l="l" t="t" r="r" b="b"/>
              <a:pathLst>
                <a:path w="729" h="7431" extrusionOk="0">
                  <a:moveTo>
                    <a:pt x="0" y="1"/>
                  </a:moveTo>
                  <a:lnTo>
                    <a:pt x="0" y="7007"/>
                  </a:lnTo>
                  <a:lnTo>
                    <a:pt x="729" y="7431"/>
                  </a:lnTo>
                  <a:lnTo>
                    <a:pt x="729" y="4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7428914" y="732935"/>
              <a:ext cx="271928" cy="156545"/>
            </a:xfrm>
            <a:custGeom>
              <a:avLst/>
              <a:gdLst/>
              <a:ahLst/>
              <a:cxnLst/>
              <a:rect l="l" t="t" r="r" b="b"/>
              <a:pathLst>
                <a:path w="3132" h="1803" extrusionOk="0">
                  <a:moveTo>
                    <a:pt x="2292" y="0"/>
                  </a:moveTo>
                  <a:lnTo>
                    <a:pt x="0" y="1313"/>
                  </a:lnTo>
                  <a:lnTo>
                    <a:pt x="840" y="1803"/>
                  </a:lnTo>
                  <a:lnTo>
                    <a:pt x="3132" y="490"/>
                  </a:lnTo>
                  <a:lnTo>
                    <a:pt x="22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7501846" y="775392"/>
              <a:ext cx="198997" cy="322381"/>
            </a:xfrm>
            <a:custGeom>
              <a:avLst/>
              <a:gdLst/>
              <a:ahLst/>
              <a:cxnLst/>
              <a:rect l="l" t="t" r="r" b="b"/>
              <a:pathLst>
                <a:path w="2292" h="3713" extrusionOk="0">
                  <a:moveTo>
                    <a:pt x="2292" y="1"/>
                  </a:moveTo>
                  <a:lnTo>
                    <a:pt x="0" y="1314"/>
                  </a:lnTo>
                  <a:lnTo>
                    <a:pt x="0" y="3712"/>
                  </a:lnTo>
                  <a:lnTo>
                    <a:pt x="2292" y="2387"/>
                  </a:lnTo>
                  <a:lnTo>
                    <a:pt x="22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7616280" y="846936"/>
              <a:ext cx="45582" cy="151944"/>
            </a:xfrm>
            <a:custGeom>
              <a:avLst/>
              <a:gdLst/>
              <a:ahLst/>
              <a:cxnLst/>
              <a:rect l="l" t="t" r="r" b="b"/>
              <a:pathLst>
                <a:path w="525" h="1750" extrusionOk="0">
                  <a:moveTo>
                    <a:pt x="524" y="0"/>
                  </a:moveTo>
                  <a:lnTo>
                    <a:pt x="1" y="291"/>
                  </a:lnTo>
                  <a:lnTo>
                    <a:pt x="1" y="1750"/>
                  </a:lnTo>
                  <a:lnTo>
                    <a:pt x="524" y="1452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7616280" y="846936"/>
              <a:ext cx="45582" cy="151944"/>
            </a:xfrm>
            <a:custGeom>
              <a:avLst/>
              <a:gdLst/>
              <a:ahLst/>
              <a:cxnLst/>
              <a:rect l="l" t="t" r="r" b="b"/>
              <a:pathLst>
                <a:path w="525" h="1750" extrusionOk="0">
                  <a:moveTo>
                    <a:pt x="524" y="0"/>
                  </a:moveTo>
                  <a:lnTo>
                    <a:pt x="447" y="43"/>
                  </a:lnTo>
                  <a:lnTo>
                    <a:pt x="447" y="1392"/>
                  </a:lnTo>
                  <a:lnTo>
                    <a:pt x="1" y="1645"/>
                  </a:lnTo>
                  <a:lnTo>
                    <a:pt x="1" y="1750"/>
                  </a:lnTo>
                  <a:lnTo>
                    <a:pt x="524" y="1452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7616280" y="967709"/>
              <a:ext cx="45582" cy="31170"/>
            </a:xfrm>
            <a:custGeom>
              <a:avLst/>
              <a:gdLst/>
              <a:ahLst/>
              <a:cxnLst/>
              <a:rect l="l" t="t" r="r" b="b"/>
              <a:pathLst>
                <a:path w="525" h="359" extrusionOk="0">
                  <a:moveTo>
                    <a:pt x="447" y="1"/>
                  </a:moveTo>
                  <a:lnTo>
                    <a:pt x="1" y="254"/>
                  </a:lnTo>
                  <a:lnTo>
                    <a:pt x="1" y="359"/>
                  </a:lnTo>
                  <a:lnTo>
                    <a:pt x="524" y="61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7447581" y="988373"/>
              <a:ext cx="261423" cy="156025"/>
            </a:xfrm>
            <a:custGeom>
              <a:avLst/>
              <a:gdLst/>
              <a:ahLst/>
              <a:cxnLst/>
              <a:rect l="l" t="t" r="r" b="b"/>
              <a:pathLst>
                <a:path w="3011" h="1797" extrusionOk="0">
                  <a:moveTo>
                    <a:pt x="2830" y="0"/>
                  </a:moveTo>
                  <a:lnTo>
                    <a:pt x="0" y="1635"/>
                  </a:lnTo>
                  <a:lnTo>
                    <a:pt x="0" y="1796"/>
                  </a:lnTo>
                  <a:lnTo>
                    <a:pt x="3010" y="56"/>
                  </a:lnTo>
                  <a:lnTo>
                    <a:pt x="28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E652D4-D412-3B5A-F5BF-63D96A31E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521" y="847260"/>
            <a:ext cx="3316400" cy="3423543"/>
          </a:xfrm>
          <a:prstGeom prst="rect">
            <a:avLst/>
          </a:prstGeom>
        </p:spPr>
      </p:pic>
      <p:sp>
        <p:nvSpPr>
          <p:cNvPr id="673" name="Google Shape;673;p32"/>
          <p:cNvSpPr txBox="1">
            <a:spLocks noGrp="1"/>
          </p:cNvSpPr>
          <p:nvPr>
            <p:ph type="title"/>
          </p:nvPr>
        </p:nvSpPr>
        <p:spPr>
          <a:xfrm>
            <a:off x="827983" y="854595"/>
            <a:ext cx="3811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INTRODUCTION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74" name="Google Shape;674;p32"/>
          <p:cNvSpPr txBox="1">
            <a:spLocks noGrp="1"/>
          </p:cNvSpPr>
          <p:nvPr>
            <p:ph type="subTitle" idx="1"/>
          </p:nvPr>
        </p:nvSpPr>
        <p:spPr>
          <a:xfrm>
            <a:off x="779466" y="1741325"/>
            <a:ext cx="4059264" cy="2436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Nunito" pitchFamily="2" charset="0"/>
              </a:rPr>
              <a:t>Phishing is a type of cyber attack.</a:t>
            </a:r>
          </a:p>
          <a:p>
            <a:endParaRPr lang="en-US" sz="1800" dirty="0">
              <a:latin typeface="Nuni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Nunito" pitchFamily="2" charset="0"/>
              </a:rPr>
              <a:t>Involves tricking individuals into revealing sensitive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Nuni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Nunito" pitchFamily="2" charset="0"/>
              </a:rPr>
              <a:t>Importance of Phishing Awareness.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Nunito" pitchFamily="2" charset="0"/>
            </a:endParaRPr>
          </a:p>
        </p:txBody>
      </p:sp>
      <p:sp>
        <p:nvSpPr>
          <p:cNvPr id="675" name="Google Shape;675;p32"/>
          <p:cNvSpPr/>
          <p:nvPr/>
        </p:nvSpPr>
        <p:spPr>
          <a:xfrm>
            <a:off x="5946841" y="841750"/>
            <a:ext cx="13129" cy="19108"/>
          </a:xfrm>
          <a:custGeom>
            <a:avLst/>
            <a:gdLst/>
            <a:ahLst/>
            <a:cxnLst/>
            <a:rect l="l" t="t" r="r" b="b"/>
            <a:pathLst>
              <a:path w="112" h="163" extrusionOk="0">
                <a:moveTo>
                  <a:pt x="78" y="1"/>
                </a:moveTo>
                <a:cubicBezTo>
                  <a:pt x="71" y="1"/>
                  <a:pt x="64" y="3"/>
                  <a:pt x="56" y="7"/>
                </a:cubicBezTo>
                <a:cubicBezTo>
                  <a:pt x="25" y="25"/>
                  <a:pt x="0" y="73"/>
                  <a:pt x="0" y="113"/>
                </a:cubicBezTo>
                <a:cubicBezTo>
                  <a:pt x="0" y="144"/>
                  <a:pt x="14" y="163"/>
                  <a:pt x="34" y="163"/>
                </a:cubicBezTo>
                <a:cubicBezTo>
                  <a:pt x="40" y="163"/>
                  <a:pt x="48" y="161"/>
                  <a:pt x="56" y="156"/>
                </a:cubicBezTo>
                <a:cubicBezTo>
                  <a:pt x="87" y="138"/>
                  <a:pt x="112" y="91"/>
                  <a:pt x="112" y="49"/>
                </a:cubicBezTo>
                <a:cubicBezTo>
                  <a:pt x="112" y="19"/>
                  <a:pt x="98" y="1"/>
                  <a:pt x="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2"/>
          <p:cNvSpPr/>
          <p:nvPr/>
        </p:nvSpPr>
        <p:spPr>
          <a:xfrm>
            <a:off x="5955516" y="749141"/>
            <a:ext cx="13247" cy="19108"/>
          </a:xfrm>
          <a:custGeom>
            <a:avLst/>
            <a:gdLst/>
            <a:ahLst/>
            <a:cxnLst/>
            <a:rect l="l" t="t" r="r" b="b"/>
            <a:pathLst>
              <a:path w="113" h="163" extrusionOk="0">
                <a:moveTo>
                  <a:pt x="78" y="0"/>
                </a:moveTo>
                <a:cubicBezTo>
                  <a:pt x="71" y="0"/>
                  <a:pt x="64" y="2"/>
                  <a:pt x="56" y="7"/>
                </a:cubicBezTo>
                <a:cubicBezTo>
                  <a:pt x="26" y="25"/>
                  <a:pt x="1" y="72"/>
                  <a:pt x="1" y="114"/>
                </a:cubicBezTo>
                <a:cubicBezTo>
                  <a:pt x="1" y="144"/>
                  <a:pt x="14" y="162"/>
                  <a:pt x="34" y="162"/>
                </a:cubicBezTo>
                <a:cubicBezTo>
                  <a:pt x="41" y="162"/>
                  <a:pt x="48" y="160"/>
                  <a:pt x="56" y="156"/>
                </a:cubicBezTo>
                <a:cubicBezTo>
                  <a:pt x="87" y="138"/>
                  <a:pt x="112" y="90"/>
                  <a:pt x="112" y="50"/>
                </a:cubicBezTo>
                <a:cubicBezTo>
                  <a:pt x="112" y="19"/>
                  <a:pt x="98" y="0"/>
                  <a:pt x="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7" name="Google Shape;677;p32"/>
          <p:cNvGrpSpPr/>
          <p:nvPr/>
        </p:nvGrpSpPr>
        <p:grpSpPr>
          <a:xfrm>
            <a:off x="4870700" y="341075"/>
            <a:ext cx="1114126" cy="970524"/>
            <a:chOff x="4870700" y="341075"/>
            <a:chExt cx="1114126" cy="970524"/>
          </a:xfrm>
        </p:grpSpPr>
        <p:sp>
          <p:nvSpPr>
            <p:cNvPr id="678" name="Google Shape;678;p32"/>
            <p:cNvSpPr/>
            <p:nvPr/>
          </p:nvSpPr>
          <p:spPr>
            <a:xfrm>
              <a:off x="4870700" y="341075"/>
              <a:ext cx="964196" cy="903003"/>
            </a:xfrm>
            <a:custGeom>
              <a:avLst/>
              <a:gdLst/>
              <a:ahLst/>
              <a:cxnLst/>
              <a:rect l="l" t="t" r="r" b="b"/>
              <a:pathLst>
                <a:path w="8225" h="7703" extrusionOk="0">
                  <a:moveTo>
                    <a:pt x="5985" y="1"/>
                  </a:moveTo>
                  <a:cubicBezTo>
                    <a:pt x="5869" y="1"/>
                    <a:pt x="5741" y="38"/>
                    <a:pt x="5606" y="115"/>
                  </a:cubicBezTo>
                  <a:cubicBezTo>
                    <a:pt x="5263" y="314"/>
                    <a:pt x="4962" y="730"/>
                    <a:pt x="4796" y="1191"/>
                  </a:cubicBezTo>
                  <a:cubicBezTo>
                    <a:pt x="4621" y="793"/>
                    <a:pt x="4314" y="570"/>
                    <a:pt x="3935" y="570"/>
                  </a:cubicBezTo>
                  <a:cubicBezTo>
                    <a:pt x="3730" y="570"/>
                    <a:pt x="3505" y="635"/>
                    <a:pt x="3268" y="772"/>
                  </a:cubicBezTo>
                  <a:cubicBezTo>
                    <a:pt x="2373" y="1288"/>
                    <a:pt x="1644" y="2638"/>
                    <a:pt x="1586" y="3844"/>
                  </a:cubicBezTo>
                  <a:cubicBezTo>
                    <a:pt x="1497" y="3870"/>
                    <a:pt x="1405" y="3909"/>
                    <a:pt x="1310" y="3963"/>
                  </a:cubicBezTo>
                  <a:cubicBezTo>
                    <a:pt x="588" y="4381"/>
                    <a:pt x="1" y="5502"/>
                    <a:pt x="1" y="6468"/>
                  </a:cubicBezTo>
                  <a:cubicBezTo>
                    <a:pt x="1" y="6989"/>
                    <a:pt x="172" y="7358"/>
                    <a:pt x="445" y="7521"/>
                  </a:cubicBezTo>
                  <a:cubicBezTo>
                    <a:pt x="547" y="7583"/>
                    <a:pt x="664" y="7615"/>
                    <a:pt x="791" y="7615"/>
                  </a:cubicBezTo>
                  <a:cubicBezTo>
                    <a:pt x="950" y="7615"/>
                    <a:pt x="1126" y="7565"/>
                    <a:pt x="1310" y="7458"/>
                  </a:cubicBezTo>
                  <a:cubicBezTo>
                    <a:pt x="1566" y="7311"/>
                    <a:pt x="1803" y="7076"/>
                    <a:pt x="2004" y="6792"/>
                  </a:cubicBezTo>
                  <a:cubicBezTo>
                    <a:pt x="2048" y="7365"/>
                    <a:pt x="2337" y="7702"/>
                    <a:pt x="2735" y="7702"/>
                  </a:cubicBezTo>
                  <a:cubicBezTo>
                    <a:pt x="2884" y="7702"/>
                    <a:pt x="3047" y="7656"/>
                    <a:pt x="3219" y="7556"/>
                  </a:cubicBezTo>
                  <a:cubicBezTo>
                    <a:pt x="3657" y="7303"/>
                    <a:pt x="4040" y="6774"/>
                    <a:pt x="4256" y="6187"/>
                  </a:cubicBezTo>
                  <a:cubicBezTo>
                    <a:pt x="4383" y="6340"/>
                    <a:pt x="4553" y="6423"/>
                    <a:pt x="4750" y="6423"/>
                  </a:cubicBezTo>
                  <a:cubicBezTo>
                    <a:pt x="4898" y="6423"/>
                    <a:pt x="5061" y="6376"/>
                    <a:pt x="5233" y="6277"/>
                  </a:cubicBezTo>
                  <a:cubicBezTo>
                    <a:pt x="5817" y="5939"/>
                    <a:pt x="6306" y="5109"/>
                    <a:pt x="6425" y="4309"/>
                  </a:cubicBezTo>
                  <a:cubicBezTo>
                    <a:pt x="6430" y="4309"/>
                    <a:pt x="6436" y="4309"/>
                    <a:pt x="6441" y="4309"/>
                  </a:cubicBezTo>
                  <a:cubicBezTo>
                    <a:pt x="6597" y="4309"/>
                    <a:pt x="6768" y="4261"/>
                    <a:pt x="6947" y="4157"/>
                  </a:cubicBezTo>
                  <a:cubicBezTo>
                    <a:pt x="7652" y="3750"/>
                    <a:pt x="8223" y="2659"/>
                    <a:pt x="8223" y="1720"/>
                  </a:cubicBezTo>
                  <a:cubicBezTo>
                    <a:pt x="8224" y="1020"/>
                    <a:pt x="7907" y="602"/>
                    <a:pt x="7454" y="602"/>
                  </a:cubicBezTo>
                  <a:cubicBezTo>
                    <a:pt x="7299" y="602"/>
                    <a:pt x="7128" y="651"/>
                    <a:pt x="6947" y="755"/>
                  </a:cubicBezTo>
                  <a:cubicBezTo>
                    <a:pt x="6806" y="837"/>
                    <a:pt x="6669" y="949"/>
                    <a:pt x="6542" y="1079"/>
                  </a:cubicBezTo>
                  <a:cubicBezTo>
                    <a:pt x="6552" y="997"/>
                    <a:pt x="6559" y="915"/>
                    <a:pt x="6559" y="835"/>
                  </a:cubicBezTo>
                  <a:cubicBezTo>
                    <a:pt x="6559" y="313"/>
                    <a:pt x="6323" y="1"/>
                    <a:pt x="5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4922749" y="1197415"/>
              <a:ext cx="59552" cy="59669"/>
            </a:xfrm>
            <a:custGeom>
              <a:avLst/>
              <a:gdLst/>
              <a:ahLst/>
              <a:cxnLst/>
              <a:rect l="l" t="t" r="r" b="b"/>
              <a:pathLst>
                <a:path w="508" h="509" extrusionOk="0">
                  <a:moveTo>
                    <a:pt x="460" y="0"/>
                  </a:moveTo>
                  <a:lnTo>
                    <a:pt x="1" y="216"/>
                  </a:lnTo>
                  <a:lnTo>
                    <a:pt x="507" y="508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5153803" y="1208786"/>
              <a:ext cx="59552" cy="59552"/>
            </a:xfrm>
            <a:custGeom>
              <a:avLst/>
              <a:gdLst/>
              <a:ahLst/>
              <a:cxnLst/>
              <a:rect l="l" t="t" r="r" b="b"/>
              <a:pathLst>
                <a:path w="508" h="508" extrusionOk="0">
                  <a:moveTo>
                    <a:pt x="461" y="0"/>
                  </a:moveTo>
                  <a:lnTo>
                    <a:pt x="0" y="216"/>
                  </a:lnTo>
                  <a:lnTo>
                    <a:pt x="508" y="508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5386732" y="1056977"/>
              <a:ext cx="59669" cy="59669"/>
            </a:xfrm>
            <a:custGeom>
              <a:avLst/>
              <a:gdLst/>
              <a:ahLst/>
              <a:cxnLst/>
              <a:rect l="l" t="t" r="r" b="b"/>
              <a:pathLst>
                <a:path w="509" h="509" extrusionOk="0">
                  <a:moveTo>
                    <a:pt x="461" y="0"/>
                  </a:moveTo>
                  <a:lnTo>
                    <a:pt x="1" y="216"/>
                  </a:lnTo>
                  <a:lnTo>
                    <a:pt x="508" y="508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5383684" y="421727"/>
              <a:ext cx="48298" cy="46188"/>
            </a:xfrm>
            <a:custGeom>
              <a:avLst/>
              <a:gdLst/>
              <a:ahLst/>
              <a:cxnLst/>
              <a:rect l="l" t="t" r="r" b="b"/>
              <a:pathLst>
                <a:path w="412" h="394" extrusionOk="0">
                  <a:moveTo>
                    <a:pt x="1" y="1"/>
                  </a:moveTo>
                  <a:lnTo>
                    <a:pt x="104" y="394"/>
                  </a:lnTo>
                  <a:lnTo>
                    <a:pt x="412" y="2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C2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5598092" y="347171"/>
              <a:ext cx="52166" cy="46305"/>
            </a:xfrm>
            <a:custGeom>
              <a:avLst/>
              <a:gdLst/>
              <a:ahLst/>
              <a:cxnLst/>
              <a:rect l="l" t="t" r="r" b="b"/>
              <a:pathLst>
                <a:path w="445" h="395" extrusionOk="0">
                  <a:moveTo>
                    <a:pt x="0" y="0"/>
                  </a:moveTo>
                  <a:lnTo>
                    <a:pt x="105" y="394"/>
                  </a:lnTo>
                  <a:lnTo>
                    <a:pt x="444" y="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2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5782724" y="421727"/>
              <a:ext cx="52166" cy="46188"/>
            </a:xfrm>
            <a:custGeom>
              <a:avLst/>
              <a:gdLst/>
              <a:ahLst/>
              <a:cxnLst/>
              <a:rect l="l" t="t" r="r" b="b"/>
              <a:pathLst>
                <a:path w="445" h="394" extrusionOk="0">
                  <a:moveTo>
                    <a:pt x="1" y="1"/>
                  </a:moveTo>
                  <a:lnTo>
                    <a:pt x="105" y="394"/>
                  </a:lnTo>
                  <a:lnTo>
                    <a:pt x="444" y="2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C2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4924859" y="372492"/>
              <a:ext cx="964196" cy="903003"/>
            </a:xfrm>
            <a:custGeom>
              <a:avLst/>
              <a:gdLst/>
              <a:ahLst/>
              <a:cxnLst/>
              <a:rect l="l" t="t" r="r" b="b"/>
              <a:pathLst>
                <a:path w="8225" h="7703" extrusionOk="0">
                  <a:moveTo>
                    <a:pt x="5984" y="1"/>
                  </a:moveTo>
                  <a:cubicBezTo>
                    <a:pt x="5868" y="1"/>
                    <a:pt x="5740" y="38"/>
                    <a:pt x="5606" y="115"/>
                  </a:cubicBezTo>
                  <a:cubicBezTo>
                    <a:pt x="5263" y="314"/>
                    <a:pt x="4963" y="730"/>
                    <a:pt x="4795" y="1191"/>
                  </a:cubicBezTo>
                  <a:cubicBezTo>
                    <a:pt x="4621" y="793"/>
                    <a:pt x="4314" y="570"/>
                    <a:pt x="3935" y="570"/>
                  </a:cubicBezTo>
                  <a:cubicBezTo>
                    <a:pt x="3730" y="570"/>
                    <a:pt x="3505" y="635"/>
                    <a:pt x="3267" y="772"/>
                  </a:cubicBezTo>
                  <a:cubicBezTo>
                    <a:pt x="2373" y="1288"/>
                    <a:pt x="1643" y="2638"/>
                    <a:pt x="1587" y="3844"/>
                  </a:cubicBezTo>
                  <a:cubicBezTo>
                    <a:pt x="1498" y="3870"/>
                    <a:pt x="1406" y="3909"/>
                    <a:pt x="1311" y="3963"/>
                  </a:cubicBezTo>
                  <a:cubicBezTo>
                    <a:pt x="587" y="4381"/>
                    <a:pt x="1" y="5502"/>
                    <a:pt x="1" y="6468"/>
                  </a:cubicBezTo>
                  <a:cubicBezTo>
                    <a:pt x="1" y="7186"/>
                    <a:pt x="326" y="7616"/>
                    <a:pt x="791" y="7616"/>
                  </a:cubicBezTo>
                  <a:cubicBezTo>
                    <a:pt x="950" y="7616"/>
                    <a:pt x="1126" y="7565"/>
                    <a:pt x="1311" y="7458"/>
                  </a:cubicBezTo>
                  <a:cubicBezTo>
                    <a:pt x="1566" y="7311"/>
                    <a:pt x="1802" y="7076"/>
                    <a:pt x="2004" y="6792"/>
                  </a:cubicBezTo>
                  <a:cubicBezTo>
                    <a:pt x="2048" y="7365"/>
                    <a:pt x="2337" y="7702"/>
                    <a:pt x="2735" y="7702"/>
                  </a:cubicBezTo>
                  <a:cubicBezTo>
                    <a:pt x="2883" y="7702"/>
                    <a:pt x="3047" y="7656"/>
                    <a:pt x="3219" y="7556"/>
                  </a:cubicBezTo>
                  <a:cubicBezTo>
                    <a:pt x="3657" y="7303"/>
                    <a:pt x="4040" y="6774"/>
                    <a:pt x="4256" y="6187"/>
                  </a:cubicBezTo>
                  <a:cubicBezTo>
                    <a:pt x="4383" y="6340"/>
                    <a:pt x="4553" y="6423"/>
                    <a:pt x="4750" y="6423"/>
                  </a:cubicBezTo>
                  <a:cubicBezTo>
                    <a:pt x="4898" y="6423"/>
                    <a:pt x="5061" y="6376"/>
                    <a:pt x="5232" y="6277"/>
                  </a:cubicBezTo>
                  <a:cubicBezTo>
                    <a:pt x="5817" y="5939"/>
                    <a:pt x="6305" y="5109"/>
                    <a:pt x="6425" y="4309"/>
                  </a:cubicBezTo>
                  <a:cubicBezTo>
                    <a:pt x="6430" y="4309"/>
                    <a:pt x="6435" y="4309"/>
                    <a:pt x="6441" y="4309"/>
                  </a:cubicBezTo>
                  <a:cubicBezTo>
                    <a:pt x="6596" y="4309"/>
                    <a:pt x="6768" y="4261"/>
                    <a:pt x="6948" y="4157"/>
                  </a:cubicBezTo>
                  <a:cubicBezTo>
                    <a:pt x="7652" y="3750"/>
                    <a:pt x="8224" y="2659"/>
                    <a:pt x="8224" y="1720"/>
                  </a:cubicBezTo>
                  <a:cubicBezTo>
                    <a:pt x="8224" y="1020"/>
                    <a:pt x="7908" y="602"/>
                    <a:pt x="7455" y="602"/>
                  </a:cubicBezTo>
                  <a:cubicBezTo>
                    <a:pt x="7300" y="602"/>
                    <a:pt x="7128" y="651"/>
                    <a:pt x="6948" y="755"/>
                  </a:cubicBezTo>
                  <a:cubicBezTo>
                    <a:pt x="6806" y="837"/>
                    <a:pt x="6670" y="949"/>
                    <a:pt x="6542" y="1079"/>
                  </a:cubicBezTo>
                  <a:cubicBezTo>
                    <a:pt x="6553" y="997"/>
                    <a:pt x="6559" y="916"/>
                    <a:pt x="6559" y="835"/>
                  </a:cubicBezTo>
                  <a:cubicBezTo>
                    <a:pt x="6559" y="313"/>
                    <a:pt x="6322" y="1"/>
                    <a:pt x="5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5333042" y="630742"/>
              <a:ext cx="420026" cy="304440"/>
            </a:xfrm>
            <a:custGeom>
              <a:avLst/>
              <a:gdLst/>
              <a:ahLst/>
              <a:cxnLst/>
              <a:rect l="l" t="t" r="r" b="b"/>
              <a:pathLst>
                <a:path w="3583" h="2597" extrusionOk="0">
                  <a:moveTo>
                    <a:pt x="3582" y="0"/>
                  </a:moveTo>
                  <a:lnTo>
                    <a:pt x="0" y="2077"/>
                  </a:lnTo>
                  <a:lnTo>
                    <a:pt x="0" y="2597"/>
                  </a:lnTo>
                  <a:lnTo>
                    <a:pt x="3582" y="520"/>
                  </a:lnTo>
                  <a:lnTo>
                    <a:pt x="35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5459061" y="730502"/>
              <a:ext cx="294944" cy="231173"/>
            </a:xfrm>
            <a:custGeom>
              <a:avLst/>
              <a:gdLst/>
              <a:ahLst/>
              <a:cxnLst/>
              <a:rect l="l" t="t" r="r" b="b"/>
              <a:pathLst>
                <a:path w="2516" h="1972" extrusionOk="0">
                  <a:moveTo>
                    <a:pt x="2515" y="0"/>
                  </a:moveTo>
                  <a:lnTo>
                    <a:pt x="1" y="1452"/>
                  </a:lnTo>
                  <a:lnTo>
                    <a:pt x="1" y="1971"/>
                  </a:lnTo>
                  <a:lnTo>
                    <a:pt x="2515" y="520"/>
                  </a:lnTo>
                  <a:lnTo>
                    <a:pt x="25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5151458" y="984766"/>
              <a:ext cx="23328" cy="54628"/>
            </a:xfrm>
            <a:custGeom>
              <a:avLst/>
              <a:gdLst/>
              <a:ahLst/>
              <a:cxnLst/>
              <a:rect l="l" t="t" r="r" b="b"/>
              <a:pathLst>
                <a:path w="199" h="466" extrusionOk="0">
                  <a:moveTo>
                    <a:pt x="73" y="0"/>
                  </a:moveTo>
                  <a:lnTo>
                    <a:pt x="1" y="42"/>
                  </a:lnTo>
                  <a:lnTo>
                    <a:pt x="1" y="465"/>
                  </a:lnTo>
                  <a:lnTo>
                    <a:pt x="198" y="352"/>
                  </a:lnTo>
                  <a:lnTo>
                    <a:pt x="198" y="270"/>
                  </a:lnTo>
                  <a:lnTo>
                    <a:pt x="73" y="34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5177131" y="961907"/>
              <a:ext cx="33762" cy="56035"/>
            </a:xfrm>
            <a:custGeom>
              <a:avLst/>
              <a:gdLst/>
              <a:ahLst/>
              <a:cxnLst/>
              <a:rect l="l" t="t" r="r" b="b"/>
              <a:pathLst>
                <a:path w="288" h="478" extrusionOk="0">
                  <a:moveTo>
                    <a:pt x="169" y="94"/>
                  </a:moveTo>
                  <a:cubicBezTo>
                    <a:pt x="198" y="94"/>
                    <a:pt x="214" y="130"/>
                    <a:pt x="214" y="196"/>
                  </a:cubicBezTo>
                  <a:cubicBezTo>
                    <a:pt x="214" y="282"/>
                    <a:pt x="187" y="352"/>
                    <a:pt x="145" y="377"/>
                  </a:cubicBezTo>
                  <a:cubicBezTo>
                    <a:pt x="136" y="382"/>
                    <a:pt x="128" y="384"/>
                    <a:pt x="121" y="384"/>
                  </a:cubicBezTo>
                  <a:cubicBezTo>
                    <a:pt x="92" y="384"/>
                    <a:pt x="74" y="346"/>
                    <a:pt x="74" y="277"/>
                  </a:cubicBezTo>
                  <a:cubicBezTo>
                    <a:pt x="74" y="193"/>
                    <a:pt x="102" y="127"/>
                    <a:pt x="145" y="102"/>
                  </a:cubicBezTo>
                  <a:cubicBezTo>
                    <a:pt x="154" y="97"/>
                    <a:pt x="162" y="94"/>
                    <a:pt x="169" y="94"/>
                  </a:cubicBezTo>
                  <a:close/>
                  <a:moveTo>
                    <a:pt x="205" y="0"/>
                  </a:moveTo>
                  <a:cubicBezTo>
                    <a:pt x="187" y="0"/>
                    <a:pt x="167" y="7"/>
                    <a:pt x="145" y="20"/>
                  </a:cubicBezTo>
                  <a:cubicBezTo>
                    <a:pt x="59" y="69"/>
                    <a:pt x="0" y="182"/>
                    <a:pt x="0" y="320"/>
                  </a:cubicBezTo>
                  <a:cubicBezTo>
                    <a:pt x="0" y="424"/>
                    <a:pt x="33" y="477"/>
                    <a:pt x="85" y="477"/>
                  </a:cubicBezTo>
                  <a:cubicBezTo>
                    <a:pt x="103" y="477"/>
                    <a:pt x="123" y="471"/>
                    <a:pt x="145" y="459"/>
                  </a:cubicBezTo>
                  <a:cubicBezTo>
                    <a:pt x="230" y="409"/>
                    <a:pt x="288" y="292"/>
                    <a:pt x="288" y="155"/>
                  </a:cubicBezTo>
                  <a:cubicBezTo>
                    <a:pt x="288" y="52"/>
                    <a:pt x="256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5216050" y="938930"/>
              <a:ext cx="30596" cy="56152"/>
            </a:xfrm>
            <a:custGeom>
              <a:avLst/>
              <a:gdLst/>
              <a:ahLst/>
              <a:cxnLst/>
              <a:rect l="l" t="t" r="r" b="b"/>
              <a:pathLst>
                <a:path w="261" h="479" extrusionOk="0">
                  <a:moveTo>
                    <a:pt x="211" y="1"/>
                  </a:moveTo>
                  <a:cubicBezTo>
                    <a:pt x="195" y="1"/>
                    <a:pt x="177" y="5"/>
                    <a:pt x="156" y="17"/>
                  </a:cubicBezTo>
                  <a:cubicBezTo>
                    <a:pt x="70" y="67"/>
                    <a:pt x="1" y="189"/>
                    <a:pt x="1" y="329"/>
                  </a:cubicBezTo>
                  <a:cubicBezTo>
                    <a:pt x="1" y="431"/>
                    <a:pt x="36" y="479"/>
                    <a:pt x="87" y="479"/>
                  </a:cubicBezTo>
                  <a:cubicBezTo>
                    <a:pt x="107" y="479"/>
                    <a:pt x="130" y="472"/>
                    <a:pt x="154" y="458"/>
                  </a:cubicBezTo>
                  <a:cubicBezTo>
                    <a:pt x="199" y="432"/>
                    <a:pt x="238" y="384"/>
                    <a:pt x="261" y="345"/>
                  </a:cubicBezTo>
                  <a:lnTo>
                    <a:pt x="261" y="149"/>
                  </a:lnTo>
                  <a:lnTo>
                    <a:pt x="145" y="217"/>
                  </a:lnTo>
                  <a:lnTo>
                    <a:pt x="145" y="294"/>
                  </a:lnTo>
                  <a:lnTo>
                    <a:pt x="197" y="264"/>
                  </a:lnTo>
                  <a:lnTo>
                    <a:pt x="197" y="337"/>
                  </a:lnTo>
                  <a:cubicBezTo>
                    <a:pt x="189" y="350"/>
                    <a:pt x="176" y="362"/>
                    <a:pt x="164" y="370"/>
                  </a:cubicBezTo>
                  <a:cubicBezTo>
                    <a:pt x="148" y="379"/>
                    <a:pt x="134" y="383"/>
                    <a:pt x="123" y="383"/>
                  </a:cubicBezTo>
                  <a:cubicBezTo>
                    <a:pt x="90" y="383"/>
                    <a:pt x="74" y="348"/>
                    <a:pt x="74" y="283"/>
                  </a:cubicBezTo>
                  <a:cubicBezTo>
                    <a:pt x="74" y="199"/>
                    <a:pt x="109" y="127"/>
                    <a:pt x="157" y="98"/>
                  </a:cubicBezTo>
                  <a:cubicBezTo>
                    <a:pt x="170" y="91"/>
                    <a:pt x="181" y="88"/>
                    <a:pt x="189" y="88"/>
                  </a:cubicBezTo>
                  <a:cubicBezTo>
                    <a:pt x="199" y="88"/>
                    <a:pt x="207" y="92"/>
                    <a:pt x="216" y="97"/>
                  </a:cubicBezTo>
                  <a:lnTo>
                    <a:pt x="255" y="15"/>
                  </a:lnTo>
                  <a:cubicBezTo>
                    <a:pt x="244" y="7"/>
                    <a:pt x="229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5254031" y="925449"/>
              <a:ext cx="8558" cy="54628"/>
            </a:xfrm>
            <a:custGeom>
              <a:avLst/>
              <a:gdLst/>
              <a:ahLst/>
              <a:cxnLst/>
              <a:rect l="l" t="t" r="r" b="b"/>
              <a:pathLst>
                <a:path w="73" h="466" extrusionOk="0">
                  <a:moveTo>
                    <a:pt x="73" y="1"/>
                  </a:moveTo>
                  <a:lnTo>
                    <a:pt x="1" y="42"/>
                  </a:lnTo>
                  <a:lnTo>
                    <a:pt x="1" y="466"/>
                  </a:lnTo>
                  <a:lnTo>
                    <a:pt x="73" y="424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5271264" y="903645"/>
              <a:ext cx="29307" cy="66585"/>
            </a:xfrm>
            <a:custGeom>
              <a:avLst/>
              <a:gdLst/>
              <a:ahLst/>
              <a:cxnLst/>
              <a:rect l="l" t="t" r="r" b="b"/>
              <a:pathLst>
                <a:path w="250" h="568" extrusionOk="0">
                  <a:moveTo>
                    <a:pt x="249" y="1"/>
                  </a:moveTo>
                  <a:lnTo>
                    <a:pt x="180" y="40"/>
                  </a:lnTo>
                  <a:lnTo>
                    <a:pt x="180" y="189"/>
                  </a:lnTo>
                  <a:cubicBezTo>
                    <a:pt x="180" y="240"/>
                    <a:pt x="186" y="296"/>
                    <a:pt x="189" y="339"/>
                  </a:cubicBezTo>
                  <a:lnTo>
                    <a:pt x="187" y="340"/>
                  </a:lnTo>
                  <a:lnTo>
                    <a:pt x="156" y="264"/>
                  </a:lnTo>
                  <a:lnTo>
                    <a:pt x="74" y="102"/>
                  </a:lnTo>
                  <a:lnTo>
                    <a:pt x="0" y="144"/>
                  </a:lnTo>
                  <a:lnTo>
                    <a:pt x="0" y="567"/>
                  </a:lnTo>
                  <a:lnTo>
                    <a:pt x="69" y="528"/>
                  </a:lnTo>
                  <a:lnTo>
                    <a:pt x="69" y="378"/>
                  </a:lnTo>
                  <a:cubicBezTo>
                    <a:pt x="69" y="327"/>
                    <a:pt x="63" y="274"/>
                    <a:pt x="60" y="231"/>
                  </a:cubicBezTo>
                  <a:lnTo>
                    <a:pt x="61" y="229"/>
                  </a:lnTo>
                  <a:lnTo>
                    <a:pt x="93" y="304"/>
                  </a:lnTo>
                  <a:lnTo>
                    <a:pt x="175" y="467"/>
                  </a:lnTo>
                  <a:lnTo>
                    <a:pt x="249" y="424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5151458" y="1077258"/>
              <a:ext cx="28252" cy="60489"/>
            </a:xfrm>
            <a:custGeom>
              <a:avLst/>
              <a:gdLst/>
              <a:ahLst/>
              <a:cxnLst/>
              <a:rect l="l" t="t" r="r" b="b"/>
              <a:pathLst>
                <a:path w="241" h="516" extrusionOk="0">
                  <a:moveTo>
                    <a:pt x="147" y="91"/>
                  </a:moveTo>
                  <a:cubicBezTo>
                    <a:pt x="163" y="91"/>
                    <a:pt x="171" y="103"/>
                    <a:pt x="171" y="130"/>
                  </a:cubicBezTo>
                  <a:cubicBezTo>
                    <a:pt x="171" y="174"/>
                    <a:pt x="152" y="209"/>
                    <a:pt x="112" y="231"/>
                  </a:cubicBezTo>
                  <a:lnTo>
                    <a:pt x="73" y="254"/>
                  </a:lnTo>
                  <a:lnTo>
                    <a:pt x="73" y="126"/>
                  </a:lnTo>
                  <a:lnTo>
                    <a:pt x="112" y="103"/>
                  </a:lnTo>
                  <a:cubicBezTo>
                    <a:pt x="126" y="95"/>
                    <a:pt x="138" y="91"/>
                    <a:pt x="147" y="91"/>
                  </a:cubicBezTo>
                  <a:close/>
                  <a:moveTo>
                    <a:pt x="187" y="1"/>
                  </a:moveTo>
                  <a:cubicBezTo>
                    <a:pt x="167" y="1"/>
                    <a:pt x="142" y="10"/>
                    <a:pt x="116" y="25"/>
                  </a:cubicBezTo>
                  <a:lnTo>
                    <a:pt x="1" y="92"/>
                  </a:lnTo>
                  <a:lnTo>
                    <a:pt x="1" y="515"/>
                  </a:lnTo>
                  <a:lnTo>
                    <a:pt x="73" y="474"/>
                  </a:lnTo>
                  <a:lnTo>
                    <a:pt x="73" y="329"/>
                  </a:lnTo>
                  <a:lnTo>
                    <a:pt x="116" y="305"/>
                  </a:lnTo>
                  <a:cubicBezTo>
                    <a:pt x="183" y="266"/>
                    <a:pt x="241" y="189"/>
                    <a:pt x="241" y="90"/>
                  </a:cubicBezTo>
                  <a:cubicBezTo>
                    <a:pt x="241" y="26"/>
                    <a:pt x="219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5178420" y="1059791"/>
              <a:ext cx="33527" cy="62365"/>
            </a:xfrm>
            <a:custGeom>
              <a:avLst/>
              <a:gdLst/>
              <a:ahLst/>
              <a:cxnLst/>
              <a:rect l="l" t="t" r="r" b="b"/>
              <a:pathLst>
                <a:path w="286" h="532" extrusionOk="0">
                  <a:moveTo>
                    <a:pt x="141" y="99"/>
                  </a:moveTo>
                  <a:cubicBezTo>
                    <a:pt x="150" y="138"/>
                    <a:pt x="159" y="183"/>
                    <a:pt x="167" y="221"/>
                  </a:cubicBezTo>
                  <a:lnTo>
                    <a:pt x="175" y="255"/>
                  </a:lnTo>
                  <a:lnTo>
                    <a:pt x="108" y="295"/>
                  </a:lnTo>
                  <a:lnTo>
                    <a:pt x="116" y="251"/>
                  </a:lnTo>
                  <a:cubicBezTo>
                    <a:pt x="123" y="204"/>
                    <a:pt x="132" y="150"/>
                    <a:pt x="140" y="100"/>
                  </a:cubicBezTo>
                  <a:lnTo>
                    <a:pt x="141" y="99"/>
                  </a:lnTo>
                  <a:close/>
                  <a:moveTo>
                    <a:pt x="185" y="1"/>
                  </a:moveTo>
                  <a:lnTo>
                    <a:pt x="100" y="50"/>
                  </a:lnTo>
                  <a:lnTo>
                    <a:pt x="1" y="531"/>
                  </a:lnTo>
                  <a:lnTo>
                    <a:pt x="73" y="490"/>
                  </a:lnTo>
                  <a:lnTo>
                    <a:pt x="93" y="377"/>
                  </a:lnTo>
                  <a:lnTo>
                    <a:pt x="190" y="322"/>
                  </a:lnTo>
                  <a:lnTo>
                    <a:pt x="209" y="411"/>
                  </a:lnTo>
                  <a:lnTo>
                    <a:pt x="286" y="367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5213236" y="1040800"/>
              <a:ext cx="27900" cy="56621"/>
            </a:xfrm>
            <a:custGeom>
              <a:avLst/>
              <a:gdLst/>
              <a:ahLst/>
              <a:cxnLst/>
              <a:rect l="l" t="t" r="r" b="b"/>
              <a:pathLst>
                <a:path w="238" h="483" extrusionOk="0">
                  <a:moveTo>
                    <a:pt x="185" y="1"/>
                  </a:moveTo>
                  <a:cubicBezTo>
                    <a:pt x="166" y="1"/>
                    <a:pt x="146" y="7"/>
                    <a:pt x="126" y="18"/>
                  </a:cubicBezTo>
                  <a:cubicBezTo>
                    <a:pt x="61" y="56"/>
                    <a:pt x="13" y="139"/>
                    <a:pt x="13" y="209"/>
                  </a:cubicBezTo>
                  <a:cubicBezTo>
                    <a:pt x="13" y="269"/>
                    <a:pt x="43" y="288"/>
                    <a:pt x="75" y="288"/>
                  </a:cubicBezTo>
                  <a:cubicBezTo>
                    <a:pt x="76" y="288"/>
                    <a:pt x="77" y="288"/>
                    <a:pt x="78" y="288"/>
                  </a:cubicBezTo>
                  <a:lnTo>
                    <a:pt x="119" y="288"/>
                  </a:lnTo>
                  <a:cubicBezTo>
                    <a:pt x="126" y="288"/>
                    <a:pt x="131" y="287"/>
                    <a:pt x="137" y="287"/>
                  </a:cubicBezTo>
                  <a:cubicBezTo>
                    <a:pt x="154" y="287"/>
                    <a:pt x="164" y="291"/>
                    <a:pt x="164" y="312"/>
                  </a:cubicBezTo>
                  <a:cubicBezTo>
                    <a:pt x="164" y="336"/>
                    <a:pt x="150" y="361"/>
                    <a:pt x="120" y="378"/>
                  </a:cubicBezTo>
                  <a:cubicBezTo>
                    <a:pt x="108" y="386"/>
                    <a:pt x="94" y="389"/>
                    <a:pt x="81" y="389"/>
                  </a:cubicBezTo>
                  <a:cubicBezTo>
                    <a:pt x="67" y="389"/>
                    <a:pt x="54" y="385"/>
                    <a:pt x="43" y="379"/>
                  </a:cubicBezTo>
                  <a:lnTo>
                    <a:pt x="1" y="469"/>
                  </a:lnTo>
                  <a:cubicBezTo>
                    <a:pt x="15" y="479"/>
                    <a:pt x="31" y="483"/>
                    <a:pt x="49" y="483"/>
                  </a:cubicBezTo>
                  <a:cubicBezTo>
                    <a:pt x="71" y="483"/>
                    <a:pt x="96" y="475"/>
                    <a:pt x="119" y="461"/>
                  </a:cubicBezTo>
                  <a:cubicBezTo>
                    <a:pt x="195" y="419"/>
                    <a:pt x="237" y="332"/>
                    <a:pt x="237" y="262"/>
                  </a:cubicBezTo>
                  <a:cubicBezTo>
                    <a:pt x="237" y="204"/>
                    <a:pt x="215" y="183"/>
                    <a:pt x="178" y="183"/>
                  </a:cubicBezTo>
                  <a:cubicBezTo>
                    <a:pt x="177" y="183"/>
                    <a:pt x="177" y="183"/>
                    <a:pt x="176" y="183"/>
                  </a:cubicBezTo>
                  <a:lnTo>
                    <a:pt x="135" y="184"/>
                  </a:lnTo>
                  <a:cubicBezTo>
                    <a:pt x="128" y="185"/>
                    <a:pt x="122" y="185"/>
                    <a:pt x="116" y="185"/>
                  </a:cubicBezTo>
                  <a:cubicBezTo>
                    <a:pt x="98" y="185"/>
                    <a:pt x="87" y="182"/>
                    <a:pt x="87" y="162"/>
                  </a:cubicBezTo>
                  <a:cubicBezTo>
                    <a:pt x="87" y="138"/>
                    <a:pt x="102" y="115"/>
                    <a:pt x="126" y="101"/>
                  </a:cubicBezTo>
                  <a:cubicBezTo>
                    <a:pt x="140" y="93"/>
                    <a:pt x="153" y="89"/>
                    <a:pt x="164" y="89"/>
                  </a:cubicBezTo>
                  <a:cubicBezTo>
                    <a:pt x="174" y="89"/>
                    <a:pt x="183" y="92"/>
                    <a:pt x="192" y="97"/>
                  </a:cubicBezTo>
                  <a:lnTo>
                    <a:pt x="228" y="15"/>
                  </a:lnTo>
                  <a:cubicBezTo>
                    <a:pt x="216" y="5"/>
                    <a:pt x="201" y="1"/>
                    <a:pt x="1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5243950" y="1023216"/>
              <a:ext cx="27783" cy="56621"/>
            </a:xfrm>
            <a:custGeom>
              <a:avLst/>
              <a:gdLst/>
              <a:ahLst/>
              <a:cxnLst/>
              <a:rect l="l" t="t" r="r" b="b"/>
              <a:pathLst>
                <a:path w="237" h="483" extrusionOk="0">
                  <a:moveTo>
                    <a:pt x="184" y="1"/>
                  </a:moveTo>
                  <a:cubicBezTo>
                    <a:pt x="165" y="1"/>
                    <a:pt x="145" y="6"/>
                    <a:pt x="125" y="18"/>
                  </a:cubicBezTo>
                  <a:cubicBezTo>
                    <a:pt x="60" y="55"/>
                    <a:pt x="13" y="138"/>
                    <a:pt x="13" y="208"/>
                  </a:cubicBezTo>
                  <a:cubicBezTo>
                    <a:pt x="13" y="268"/>
                    <a:pt x="42" y="287"/>
                    <a:pt x="74" y="287"/>
                  </a:cubicBezTo>
                  <a:cubicBezTo>
                    <a:pt x="75" y="287"/>
                    <a:pt x="76" y="287"/>
                    <a:pt x="77" y="287"/>
                  </a:cubicBezTo>
                  <a:lnTo>
                    <a:pt x="117" y="287"/>
                  </a:lnTo>
                  <a:cubicBezTo>
                    <a:pt x="123" y="287"/>
                    <a:pt x="128" y="287"/>
                    <a:pt x="133" y="287"/>
                  </a:cubicBezTo>
                  <a:cubicBezTo>
                    <a:pt x="152" y="287"/>
                    <a:pt x="163" y="290"/>
                    <a:pt x="163" y="311"/>
                  </a:cubicBezTo>
                  <a:cubicBezTo>
                    <a:pt x="163" y="337"/>
                    <a:pt x="149" y="360"/>
                    <a:pt x="120" y="377"/>
                  </a:cubicBezTo>
                  <a:cubicBezTo>
                    <a:pt x="106" y="385"/>
                    <a:pt x="92" y="389"/>
                    <a:pt x="78" y="389"/>
                  </a:cubicBezTo>
                  <a:cubicBezTo>
                    <a:pt x="65" y="389"/>
                    <a:pt x="52" y="385"/>
                    <a:pt x="41" y="378"/>
                  </a:cubicBezTo>
                  <a:lnTo>
                    <a:pt x="0" y="468"/>
                  </a:lnTo>
                  <a:cubicBezTo>
                    <a:pt x="15" y="478"/>
                    <a:pt x="31" y="482"/>
                    <a:pt x="48" y="482"/>
                  </a:cubicBezTo>
                  <a:cubicBezTo>
                    <a:pt x="71" y="482"/>
                    <a:pt x="95" y="475"/>
                    <a:pt x="117" y="462"/>
                  </a:cubicBezTo>
                  <a:cubicBezTo>
                    <a:pt x="193" y="418"/>
                    <a:pt x="237" y="331"/>
                    <a:pt x="237" y="261"/>
                  </a:cubicBezTo>
                  <a:cubicBezTo>
                    <a:pt x="237" y="203"/>
                    <a:pt x="214" y="182"/>
                    <a:pt x="177" y="182"/>
                  </a:cubicBezTo>
                  <a:cubicBezTo>
                    <a:pt x="176" y="182"/>
                    <a:pt x="175" y="182"/>
                    <a:pt x="174" y="182"/>
                  </a:cubicBezTo>
                  <a:lnTo>
                    <a:pt x="134" y="183"/>
                  </a:lnTo>
                  <a:cubicBezTo>
                    <a:pt x="127" y="184"/>
                    <a:pt x="119" y="184"/>
                    <a:pt x="113" y="184"/>
                  </a:cubicBezTo>
                  <a:cubicBezTo>
                    <a:pt x="96" y="184"/>
                    <a:pt x="85" y="181"/>
                    <a:pt x="85" y="162"/>
                  </a:cubicBezTo>
                  <a:cubicBezTo>
                    <a:pt x="85" y="137"/>
                    <a:pt x="102" y="114"/>
                    <a:pt x="125" y="100"/>
                  </a:cubicBezTo>
                  <a:cubicBezTo>
                    <a:pt x="139" y="92"/>
                    <a:pt x="151" y="89"/>
                    <a:pt x="162" y="89"/>
                  </a:cubicBezTo>
                  <a:cubicBezTo>
                    <a:pt x="172" y="89"/>
                    <a:pt x="182" y="91"/>
                    <a:pt x="192" y="96"/>
                  </a:cubicBezTo>
                  <a:lnTo>
                    <a:pt x="228" y="15"/>
                  </a:lnTo>
                  <a:cubicBezTo>
                    <a:pt x="215" y="5"/>
                    <a:pt x="200" y="1"/>
                    <a:pt x="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5274312" y="991213"/>
              <a:ext cx="44781" cy="71626"/>
            </a:xfrm>
            <a:custGeom>
              <a:avLst/>
              <a:gdLst/>
              <a:ahLst/>
              <a:cxnLst/>
              <a:rect l="l" t="t" r="r" b="b"/>
              <a:pathLst>
                <a:path w="382" h="611" extrusionOk="0">
                  <a:moveTo>
                    <a:pt x="382" y="0"/>
                  </a:moveTo>
                  <a:lnTo>
                    <a:pt x="313" y="40"/>
                  </a:lnTo>
                  <a:lnTo>
                    <a:pt x="292" y="250"/>
                  </a:lnTo>
                  <a:cubicBezTo>
                    <a:pt x="287" y="297"/>
                    <a:pt x="283" y="344"/>
                    <a:pt x="279" y="392"/>
                  </a:cubicBezTo>
                  <a:lnTo>
                    <a:pt x="277" y="393"/>
                  </a:lnTo>
                  <a:cubicBezTo>
                    <a:pt x="270" y="351"/>
                    <a:pt x="265" y="309"/>
                    <a:pt x="258" y="270"/>
                  </a:cubicBezTo>
                  <a:lnTo>
                    <a:pt x="223" y="92"/>
                  </a:lnTo>
                  <a:lnTo>
                    <a:pt x="162" y="127"/>
                  </a:lnTo>
                  <a:lnTo>
                    <a:pt x="129" y="345"/>
                  </a:lnTo>
                  <a:cubicBezTo>
                    <a:pt x="123" y="392"/>
                    <a:pt x="116" y="441"/>
                    <a:pt x="111" y="489"/>
                  </a:cubicBezTo>
                  <a:lnTo>
                    <a:pt x="108" y="490"/>
                  </a:lnTo>
                  <a:cubicBezTo>
                    <a:pt x="104" y="447"/>
                    <a:pt x="99" y="406"/>
                    <a:pt x="96" y="364"/>
                  </a:cubicBezTo>
                  <a:lnTo>
                    <a:pt x="73" y="178"/>
                  </a:lnTo>
                  <a:lnTo>
                    <a:pt x="0" y="221"/>
                  </a:lnTo>
                  <a:lnTo>
                    <a:pt x="59" y="611"/>
                  </a:lnTo>
                  <a:lnTo>
                    <a:pt x="148" y="559"/>
                  </a:lnTo>
                  <a:lnTo>
                    <a:pt x="177" y="349"/>
                  </a:lnTo>
                  <a:cubicBezTo>
                    <a:pt x="183" y="315"/>
                    <a:pt x="186" y="277"/>
                    <a:pt x="191" y="245"/>
                  </a:cubicBezTo>
                  <a:lnTo>
                    <a:pt x="192" y="244"/>
                  </a:lnTo>
                  <a:cubicBezTo>
                    <a:pt x="196" y="273"/>
                    <a:pt x="200" y="304"/>
                    <a:pt x="205" y="334"/>
                  </a:cubicBezTo>
                  <a:lnTo>
                    <a:pt x="236" y="508"/>
                  </a:lnTo>
                  <a:lnTo>
                    <a:pt x="326" y="456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5322492" y="976443"/>
              <a:ext cx="33762" cy="55918"/>
            </a:xfrm>
            <a:custGeom>
              <a:avLst/>
              <a:gdLst/>
              <a:ahLst/>
              <a:cxnLst/>
              <a:rect l="l" t="t" r="r" b="b"/>
              <a:pathLst>
                <a:path w="288" h="477" extrusionOk="0">
                  <a:moveTo>
                    <a:pt x="169" y="94"/>
                  </a:moveTo>
                  <a:cubicBezTo>
                    <a:pt x="197" y="94"/>
                    <a:pt x="214" y="130"/>
                    <a:pt x="214" y="196"/>
                  </a:cubicBezTo>
                  <a:cubicBezTo>
                    <a:pt x="214" y="281"/>
                    <a:pt x="187" y="350"/>
                    <a:pt x="144" y="375"/>
                  </a:cubicBezTo>
                  <a:cubicBezTo>
                    <a:pt x="136" y="380"/>
                    <a:pt x="128" y="383"/>
                    <a:pt x="120" y="383"/>
                  </a:cubicBezTo>
                  <a:cubicBezTo>
                    <a:pt x="91" y="383"/>
                    <a:pt x="73" y="345"/>
                    <a:pt x="73" y="277"/>
                  </a:cubicBezTo>
                  <a:cubicBezTo>
                    <a:pt x="73" y="193"/>
                    <a:pt x="102" y="126"/>
                    <a:pt x="144" y="102"/>
                  </a:cubicBezTo>
                  <a:cubicBezTo>
                    <a:pt x="153" y="96"/>
                    <a:pt x="162" y="94"/>
                    <a:pt x="169" y="94"/>
                  </a:cubicBezTo>
                  <a:close/>
                  <a:moveTo>
                    <a:pt x="204" y="0"/>
                  </a:moveTo>
                  <a:cubicBezTo>
                    <a:pt x="186" y="0"/>
                    <a:pt x="166" y="7"/>
                    <a:pt x="143" y="19"/>
                  </a:cubicBezTo>
                  <a:cubicBezTo>
                    <a:pt x="59" y="68"/>
                    <a:pt x="0" y="182"/>
                    <a:pt x="0" y="320"/>
                  </a:cubicBezTo>
                  <a:cubicBezTo>
                    <a:pt x="0" y="423"/>
                    <a:pt x="33" y="476"/>
                    <a:pt x="84" y="476"/>
                  </a:cubicBezTo>
                  <a:cubicBezTo>
                    <a:pt x="102" y="476"/>
                    <a:pt x="122" y="470"/>
                    <a:pt x="143" y="457"/>
                  </a:cubicBezTo>
                  <a:cubicBezTo>
                    <a:pt x="229" y="408"/>
                    <a:pt x="287" y="292"/>
                    <a:pt x="287" y="153"/>
                  </a:cubicBezTo>
                  <a:cubicBezTo>
                    <a:pt x="287" y="52"/>
                    <a:pt x="255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5363169" y="955108"/>
              <a:ext cx="29659" cy="60372"/>
            </a:xfrm>
            <a:custGeom>
              <a:avLst/>
              <a:gdLst/>
              <a:ahLst/>
              <a:cxnLst/>
              <a:rect l="l" t="t" r="r" b="b"/>
              <a:pathLst>
                <a:path w="253" h="515" extrusionOk="0">
                  <a:moveTo>
                    <a:pt x="145" y="91"/>
                  </a:moveTo>
                  <a:cubicBezTo>
                    <a:pt x="159" y="91"/>
                    <a:pt x="167" y="102"/>
                    <a:pt x="167" y="127"/>
                  </a:cubicBezTo>
                  <a:cubicBezTo>
                    <a:pt x="167" y="169"/>
                    <a:pt x="146" y="201"/>
                    <a:pt x="108" y="224"/>
                  </a:cubicBezTo>
                  <a:lnTo>
                    <a:pt x="72" y="244"/>
                  </a:lnTo>
                  <a:lnTo>
                    <a:pt x="72" y="126"/>
                  </a:lnTo>
                  <a:lnTo>
                    <a:pt x="108" y="105"/>
                  </a:lnTo>
                  <a:cubicBezTo>
                    <a:pt x="123" y="96"/>
                    <a:pt x="136" y="91"/>
                    <a:pt x="145" y="91"/>
                  </a:cubicBezTo>
                  <a:close/>
                  <a:moveTo>
                    <a:pt x="185" y="1"/>
                  </a:moveTo>
                  <a:cubicBezTo>
                    <a:pt x="165" y="1"/>
                    <a:pt x="141" y="10"/>
                    <a:pt x="115" y="26"/>
                  </a:cubicBezTo>
                  <a:lnTo>
                    <a:pt x="0" y="91"/>
                  </a:lnTo>
                  <a:lnTo>
                    <a:pt x="0" y="514"/>
                  </a:lnTo>
                  <a:lnTo>
                    <a:pt x="72" y="473"/>
                  </a:lnTo>
                  <a:lnTo>
                    <a:pt x="72" y="321"/>
                  </a:lnTo>
                  <a:lnTo>
                    <a:pt x="112" y="298"/>
                  </a:lnTo>
                  <a:lnTo>
                    <a:pt x="172" y="415"/>
                  </a:lnTo>
                  <a:lnTo>
                    <a:pt x="252" y="369"/>
                  </a:lnTo>
                  <a:lnTo>
                    <a:pt x="180" y="241"/>
                  </a:lnTo>
                  <a:cubicBezTo>
                    <a:pt x="214" y="201"/>
                    <a:pt x="238" y="148"/>
                    <a:pt x="238" y="87"/>
                  </a:cubicBezTo>
                  <a:cubicBezTo>
                    <a:pt x="238" y="25"/>
                    <a:pt x="217" y="1"/>
                    <a:pt x="1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5398220" y="936234"/>
              <a:ext cx="29307" cy="59083"/>
            </a:xfrm>
            <a:custGeom>
              <a:avLst/>
              <a:gdLst/>
              <a:ahLst/>
              <a:cxnLst/>
              <a:rect l="l" t="t" r="r" b="b"/>
              <a:pathLst>
                <a:path w="250" h="504" extrusionOk="0">
                  <a:moveTo>
                    <a:pt x="131" y="92"/>
                  </a:moveTo>
                  <a:cubicBezTo>
                    <a:pt x="159" y="92"/>
                    <a:pt x="176" y="118"/>
                    <a:pt x="176" y="188"/>
                  </a:cubicBezTo>
                  <a:cubicBezTo>
                    <a:pt x="176" y="289"/>
                    <a:pt x="139" y="346"/>
                    <a:pt x="86" y="376"/>
                  </a:cubicBezTo>
                  <a:lnTo>
                    <a:pt x="73" y="384"/>
                  </a:lnTo>
                  <a:lnTo>
                    <a:pt x="73" y="115"/>
                  </a:lnTo>
                  <a:lnTo>
                    <a:pt x="86" y="107"/>
                  </a:lnTo>
                  <a:cubicBezTo>
                    <a:pt x="103" y="97"/>
                    <a:pt x="118" y="92"/>
                    <a:pt x="131" y="92"/>
                  </a:cubicBezTo>
                  <a:close/>
                  <a:moveTo>
                    <a:pt x="170" y="1"/>
                  </a:moveTo>
                  <a:cubicBezTo>
                    <a:pt x="148" y="1"/>
                    <a:pt x="120" y="10"/>
                    <a:pt x="90" y="28"/>
                  </a:cubicBezTo>
                  <a:lnTo>
                    <a:pt x="1" y="80"/>
                  </a:lnTo>
                  <a:lnTo>
                    <a:pt x="1" y="503"/>
                  </a:lnTo>
                  <a:lnTo>
                    <a:pt x="94" y="449"/>
                  </a:lnTo>
                  <a:cubicBezTo>
                    <a:pt x="187" y="395"/>
                    <a:pt x="249" y="290"/>
                    <a:pt x="249" y="145"/>
                  </a:cubicBezTo>
                  <a:cubicBezTo>
                    <a:pt x="249" y="45"/>
                    <a:pt x="220" y="1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5198349" y="738707"/>
              <a:ext cx="76081" cy="152513"/>
            </a:xfrm>
            <a:custGeom>
              <a:avLst/>
              <a:gdLst/>
              <a:ahLst/>
              <a:cxnLst/>
              <a:rect l="l" t="t" r="r" b="b"/>
              <a:pathLst>
                <a:path w="649" h="1301" extrusionOk="0">
                  <a:moveTo>
                    <a:pt x="648" y="0"/>
                  </a:moveTo>
                  <a:lnTo>
                    <a:pt x="483" y="96"/>
                  </a:lnTo>
                  <a:lnTo>
                    <a:pt x="370" y="578"/>
                  </a:lnTo>
                  <a:lnTo>
                    <a:pt x="328" y="764"/>
                  </a:lnTo>
                  <a:lnTo>
                    <a:pt x="324" y="766"/>
                  </a:lnTo>
                  <a:lnTo>
                    <a:pt x="282" y="627"/>
                  </a:lnTo>
                  <a:lnTo>
                    <a:pt x="166" y="278"/>
                  </a:lnTo>
                  <a:lnTo>
                    <a:pt x="1" y="375"/>
                  </a:lnTo>
                  <a:lnTo>
                    <a:pt x="1" y="1301"/>
                  </a:lnTo>
                  <a:lnTo>
                    <a:pt x="146" y="1218"/>
                  </a:lnTo>
                  <a:lnTo>
                    <a:pt x="146" y="877"/>
                  </a:lnTo>
                  <a:cubicBezTo>
                    <a:pt x="146" y="786"/>
                    <a:pt x="132" y="659"/>
                    <a:pt x="126" y="575"/>
                  </a:cubicBezTo>
                  <a:lnTo>
                    <a:pt x="129" y="571"/>
                  </a:lnTo>
                  <a:lnTo>
                    <a:pt x="184" y="754"/>
                  </a:lnTo>
                  <a:lnTo>
                    <a:pt x="291" y="1052"/>
                  </a:lnTo>
                  <a:lnTo>
                    <a:pt x="354" y="1016"/>
                  </a:lnTo>
                  <a:lnTo>
                    <a:pt x="461" y="594"/>
                  </a:lnTo>
                  <a:lnTo>
                    <a:pt x="518" y="347"/>
                  </a:lnTo>
                  <a:lnTo>
                    <a:pt x="522" y="345"/>
                  </a:lnTo>
                  <a:lnTo>
                    <a:pt x="522" y="345"/>
                  </a:lnTo>
                  <a:cubicBezTo>
                    <a:pt x="514" y="438"/>
                    <a:pt x="502" y="580"/>
                    <a:pt x="502" y="671"/>
                  </a:cubicBezTo>
                  <a:lnTo>
                    <a:pt x="502" y="1010"/>
                  </a:lnTo>
                  <a:lnTo>
                    <a:pt x="648" y="926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5282869" y="694982"/>
              <a:ext cx="67406" cy="133405"/>
            </a:xfrm>
            <a:custGeom>
              <a:avLst/>
              <a:gdLst/>
              <a:ahLst/>
              <a:cxnLst/>
              <a:rect l="l" t="t" r="r" b="b"/>
              <a:pathLst>
                <a:path w="575" h="1138" extrusionOk="0">
                  <a:moveTo>
                    <a:pt x="575" y="1"/>
                  </a:moveTo>
                  <a:lnTo>
                    <a:pt x="411" y="95"/>
                  </a:lnTo>
                  <a:lnTo>
                    <a:pt x="349" y="343"/>
                  </a:lnTo>
                  <a:cubicBezTo>
                    <a:pt x="330" y="424"/>
                    <a:pt x="310" y="499"/>
                    <a:pt x="291" y="582"/>
                  </a:cubicBezTo>
                  <a:lnTo>
                    <a:pt x="286" y="584"/>
                  </a:lnTo>
                  <a:cubicBezTo>
                    <a:pt x="266" y="525"/>
                    <a:pt x="248" y="471"/>
                    <a:pt x="230" y="412"/>
                  </a:cubicBezTo>
                  <a:lnTo>
                    <a:pt x="167" y="235"/>
                  </a:lnTo>
                  <a:lnTo>
                    <a:pt x="0" y="332"/>
                  </a:lnTo>
                  <a:lnTo>
                    <a:pt x="209" y="808"/>
                  </a:lnTo>
                  <a:lnTo>
                    <a:pt x="209" y="1138"/>
                  </a:lnTo>
                  <a:lnTo>
                    <a:pt x="365" y="1047"/>
                  </a:lnTo>
                  <a:lnTo>
                    <a:pt x="365" y="71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5384622" y="654773"/>
              <a:ext cx="64006" cy="128950"/>
            </a:xfrm>
            <a:custGeom>
              <a:avLst/>
              <a:gdLst/>
              <a:ahLst/>
              <a:cxnLst/>
              <a:rect l="l" t="t" r="r" b="b"/>
              <a:pathLst>
                <a:path w="546" h="1100" extrusionOk="0">
                  <a:moveTo>
                    <a:pt x="286" y="200"/>
                  </a:moveTo>
                  <a:cubicBezTo>
                    <a:pt x="347" y="200"/>
                    <a:pt x="385" y="258"/>
                    <a:pt x="385" y="410"/>
                  </a:cubicBezTo>
                  <a:cubicBezTo>
                    <a:pt x="385" y="632"/>
                    <a:pt x="305" y="755"/>
                    <a:pt x="188" y="822"/>
                  </a:cubicBezTo>
                  <a:lnTo>
                    <a:pt x="158" y="839"/>
                  </a:lnTo>
                  <a:lnTo>
                    <a:pt x="158" y="251"/>
                  </a:lnTo>
                  <a:lnTo>
                    <a:pt x="188" y="234"/>
                  </a:lnTo>
                  <a:cubicBezTo>
                    <a:pt x="225" y="213"/>
                    <a:pt x="258" y="200"/>
                    <a:pt x="286" y="200"/>
                  </a:cubicBezTo>
                  <a:close/>
                  <a:moveTo>
                    <a:pt x="372" y="1"/>
                  </a:moveTo>
                  <a:cubicBezTo>
                    <a:pt x="322" y="1"/>
                    <a:pt x="263" y="21"/>
                    <a:pt x="197" y="60"/>
                  </a:cubicBezTo>
                  <a:lnTo>
                    <a:pt x="1" y="173"/>
                  </a:lnTo>
                  <a:lnTo>
                    <a:pt x="1" y="1099"/>
                  </a:lnTo>
                  <a:lnTo>
                    <a:pt x="206" y="981"/>
                  </a:lnTo>
                  <a:cubicBezTo>
                    <a:pt x="409" y="864"/>
                    <a:pt x="546" y="635"/>
                    <a:pt x="546" y="318"/>
                  </a:cubicBezTo>
                  <a:cubicBezTo>
                    <a:pt x="546" y="99"/>
                    <a:pt x="481" y="1"/>
                    <a:pt x="3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5452145" y="608703"/>
              <a:ext cx="73150" cy="135984"/>
            </a:xfrm>
            <a:custGeom>
              <a:avLst/>
              <a:gdLst/>
              <a:ahLst/>
              <a:cxnLst/>
              <a:rect l="l" t="t" r="r" b="b"/>
              <a:pathLst>
                <a:path w="624" h="1160" extrusionOk="0">
                  <a:moveTo>
                    <a:pt x="311" y="214"/>
                  </a:moveTo>
                  <a:cubicBezTo>
                    <a:pt x="330" y="300"/>
                    <a:pt x="348" y="399"/>
                    <a:pt x="367" y="480"/>
                  </a:cubicBezTo>
                  <a:lnTo>
                    <a:pt x="384" y="555"/>
                  </a:lnTo>
                  <a:lnTo>
                    <a:pt x="235" y="641"/>
                  </a:lnTo>
                  <a:lnTo>
                    <a:pt x="252" y="546"/>
                  </a:lnTo>
                  <a:cubicBezTo>
                    <a:pt x="271" y="443"/>
                    <a:pt x="291" y="323"/>
                    <a:pt x="306" y="216"/>
                  </a:cubicBezTo>
                  <a:lnTo>
                    <a:pt x="311" y="214"/>
                  </a:lnTo>
                  <a:close/>
                  <a:moveTo>
                    <a:pt x="405" y="0"/>
                  </a:moveTo>
                  <a:lnTo>
                    <a:pt x="218" y="108"/>
                  </a:lnTo>
                  <a:lnTo>
                    <a:pt x="0" y="1160"/>
                  </a:lnTo>
                  <a:lnTo>
                    <a:pt x="160" y="1068"/>
                  </a:lnTo>
                  <a:lnTo>
                    <a:pt x="203" y="823"/>
                  </a:lnTo>
                  <a:lnTo>
                    <a:pt x="416" y="700"/>
                  </a:lnTo>
                  <a:lnTo>
                    <a:pt x="458" y="895"/>
                  </a:lnTo>
                  <a:lnTo>
                    <a:pt x="624" y="800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5522363" y="559116"/>
              <a:ext cx="63186" cy="132115"/>
            </a:xfrm>
            <a:custGeom>
              <a:avLst/>
              <a:gdLst/>
              <a:ahLst/>
              <a:cxnLst/>
              <a:rect l="l" t="t" r="r" b="b"/>
              <a:pathLst>
                <a:path w="539" h="1127" extrusionOk="0">
                  <a:moveTo>
                    <a:pt x="538" y="1"/>
                  </a:moveTo>
                  <a:lnTo>
                    <a:pt x="0" y="312"/>
                  </a:lnTo>
                  <a:lnTo>
                    <a:pt x="0" y="487"/>
                  </a:lnTo>
                  <a:lnTo>
                    <a:pt x="191" y="377"/>
                  </a:lnTo>
                  <a:lnTo>
                    <a:pt x="191" y="1127"/>
                  </a:lnTo>
                  <a:lnTo>
                    <a:pt x="348" y="1037"/>
                  </a:lnTo>
                  <a:lnTo>
                    <a:pt x="348" y="287"/>
                  </a:lnTo>
                  <a:lnTo>
                    <a:pt x="538" y="176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5582618" y="533327"/>
              <a:ext cx="73267" cy="135984"/>
            </a:xfrm>
            <a:custGeom>
              <a:avLst/>
              <a:gdLst/>
              <a:ahLst/>
              <a:cxnLst/>
              <a:rect l="l" t="t" r="r" b="b"/>
              <a:pathLst>
                <a:path w="625" h="1160" extrusionOk="0">
                  <a:moveTo>
                    <a:pt x="310" y="214"/>
                  </a:moveTo>
                  <a:cubicBezTo>
                    <a:pt x="329" y="300"/>
                    <a:pt x="347" y="399"/>
                    <a:pt x="367" y="480"/>
                  </a:cubicBezTo>
                  <a:lnTo>
                    <a:pt x="385" y="555"/>
                  </a:lnTo>
                  <a:lnTo>
                    <a:pt x="235" y="641"/>
                  </a:lnTo>
                  <a:lnTo>
                    <a:pt x="252" y="546"/>
                  </a:lnTo>
                  <a:cubicBezTo>
                    <a:pt x="271" y="443"/>
                    <a:pt x="290" y="324"/>
                    <a:pt x="306" y="216"/>
                  </a:cubicBezTo>
                  <a:lnTo>
                    <a:pt x="310" y="214"/>
                  </a:lnTo>
                  <a:close/>
                  <a:moveTo>
                    <a:pt x="406" y="0"/>
                  </a:moveTo>
                  <a:lnTo>
                    <a:pt x="219" y="108"/>
                  </a:lnTo>
                  <a:lnTo>
                    <a:pt x="1" y="1160"/>
                  </a:lnTo>
                  <a:lnTo>
                    <a:pt x="161" y="1068"/>
                  </a:lnTo>
                  <a:lnTo>
                    <a:pt x="203" y="823"/>
                  </a:lnTo>
                  <a:lnTo>
                    <a:pt x="416" y="701"/>
                  </a:lnTo>
                  <a:lnTo>
                    <a:pt x="459" y="895"/>
                  </a:lnTo>
                  <a:lnTo>
                    <a:pt x="625" y="80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5509937" y="611634"/>
              <a:ext cx="442534" cy="679333"/>
            </a:xfrm>
            <a:custGeom>
              <a:avLst/>
              <a:gdLst/>
              <a:ahLst/>
              <a:cxnLst/>
              <a:rect l="l" t="t" r="r" b="b"/>
              <a:pathLst>
                <a:path w="3775" h="5795" extrusionOk="0">
                  <a:moveTo>
                    <a:pt x="2961" y="1"/>
                  </a:moveTo>
                  <a:lnTo>
                    <a:pt x="1876" y="627"/>
                  </a:lnTo>
                  <a:lnTo>
                    <a:pt x="792" y="1253"/>
                  </a:lnTo>
                  <a:lnTo>
                    <a:pt x="53" y="2929"/>
                  </a:lnTo>
                  <a:cubicBezTo>
                    <a:pt x="53" y="2929"/>
                    <a:pt x="0" y="4709"/>
                    <a:pt x="1134" y="5487"/>
                  </a:cubicBezTo>
                  <a:cubicBezTo>
                    <a:pt x="1340" y="5628"/>
                    <a:pt x="1585" y="5736"/>
                    <a:pt x="1876" y="5795"/>
                  </a:cubicBezTo>
                  <a:cubicBezTo>
                    <a:pt x="3775" y="3223"/>
                    <a:pt x="3700" y="822"/>
                    <a:pt x="3700" y="822"/>
                  </a:cubicBezTo>
                  <a:lnTo>
                    <a:pt x="2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5638652" y="1224611"/>
              <a:ext cx="50291" cy="57793"/>
            </a:xfrm>
            <a:custGeom>
              <a:avLst/>
              <a:gdLst/>
              <a:ahLst/>
              <a:cxnLst/>
              <a:rect l="l" t="t" r="r" b="b"/>
              <a:pathLst>
                <a:path w="429" h="493" extrusionOk="0">
                  <a:moveTo>
                    <a:pt x="428" y="0"/>
                  </a:moveTo>
                  <a:lnTo>
                    <a:pt x="0" y="232"/>
                  </a:lnTo>
                  <a:lnTo>
                    <a:pt x="404" y="492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5539713" y="632148"/>
              <a:ext cx="445113" cy="679451"/>
            </a:xfrm>
            <a:custGeom>
              <a:avLst/>
              <a:gdLst/>
              <a:ahLst/>
              <a:cxnLst/>
              <a:rect l="l" t="t" r="r" b="b"/>
              <a:pathLst>
                <a:path w="3797" h="5796" extrusionOk="0">
                  <a:moveTo>
                    <a:pt x="2984" y="1"/>
                  </a:moveTo>
                  <a:lnTo>
                    <a:pt x="1899" y="627"/>
                  </a:lnTo>
                  <a:lnTo>
                    <a:pt x="815" y="1253"/>
                  </a:lnTo>
                  <a:lnTo>
                    <a:pt x="75" y="2928"/>
                  </a:lnTo>
                  <a:cubicBezTo>
                    <a:pt x="75" y="2928"/>
                    <a:pt x="1" y="5413"/>
                    <a:pt x="1899" y="5795"/>
                  </a:cubicBezTo>
                  <a:cubicBezTo>
                    <a:pt x="3797" y="3223"/>
                    <a:pt x="3722" y="823"/>
                    <a:pt x="3722" y="823"/>
                  </a:cubicBezTo>
                  <a:lnTo>
                    <a:pt x="2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5642052" y="787708"/>
              <a:ext cx="13129" cy="19108"/>
            </a:xfrm>
            <a:custGeom>
              <a:avLst/>
              <a:gdLst/>
              <a:ahLst/>
              <a:cxnLst/>
              <a:rect l="l" t="t" r="r" b="b"/>
              <a:pathLst>
                <a:path w="112" h="163" extrusionOk="0">
                  <a:moveTo>
                    <a:pt x="78" y="0"/>
                  </a:moveTo>
                  <a:cubicBezTo>
                    <a:pt x="72" y="0"/>
                    <a:pt x="64" y="3"/>
                    <a:pt x="57" y="7"/>
                  </a:cubicBezTo>
                  <a:cubicBezTo>
                    <a:pt x="25" y="25"/>
                    <a:pt x="0" y="72"/>
                    <a:pt x="0" y="114"/>
                  </a:cubicBezTo>
                  <a:cubicBezTo>
                    <a:pt x="0" y="144"/>
                    <a:pt x="14" y="162"/>
                    <a:pt x="34" y="162"/>
                  </a:cubicBezTo>
                  <a:cubicBezTo>
                    <a:pt x="41" y="162"/>
                    <a:pt x="49" y="160"/>
                    <a:pt x="57" y="155"/>
                  </a:cubicBezTo>
                  <a:cubicBezTo>
                    <a:pt x="87" y="137"/>
                    <a:pt x="112" y="90"/>
                    <a:pt x="112" y="50"/>
                  </a:cubicBezTo>
                  <a:cubicBezTo>
                    <a:pt x="112" y="18"/>
                    <a:pt x="98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5571012" y="1059322"/>
              <a:ext cx="13247" cy="19108"/>
            </a:xfrm>
            <a:custGeom>
              <a:avLst/>
              <a:gdLst/>
              <a:ahLst/>
              <a:cxnLst/>
              <a:rect l="l" t="t" r="r" b="b"/>
              <a:pathLst>
                <a:path w="113" h="163" extrusionOk="0">
                  <a:moveTo>
                    <a:pt x="79" y="0"/>
                  </a:moveTo>
                  <a:cubicBezTo>
                    <a:pt x="72" y="0"/>
                    <a:pt x="65" y="3"/>
                    <a:pt x="57" y="7"/>
                  </a:cubicBezTo>
                  <a:cubicBezTo>
                    <a:pt x="25" y="25"/>
                    <a:pt x="1" y="73"/>
                    <a:pt x="1" y="113"/>
                  </a:cubicBezTo>
                  <a:cubicBezTo>
                    <a:pt x="1" y="144"/>
                    <a:pt x="14" y="162"/>
                    <a:pt x="35" y="162"/>
                  </a:cubicBezTo>
                  <a:cubicBezTo>
                    <a:pt x="41" y="162"/>
                    <a:pt x="49" y="160"/>
                    <a:pt x="57" y="156"/>
                  </a:cubicBezTo>
                  <a:cubicBezTo>
                    <a:pt x="87" y="138"/>
                    <a:pt x="112" y="91"/>
                    <a:pt x="112" y="49"/>
                  </a:cubicBezTo>
                  <a:cubicBezTo>
                    <a:pt x="112" y="19"/>
                    <a:pt x="98" y="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5919762" y="958273"/>
              <a:ext cx="13247" cy="19108"/>
            </a:xfrm>
            <a:custGeom>
              <a:avLst/>
              <a:gdLst/>
              <a:ahLst/>
              <a:cxnLst/>
              <a:rect l="l" t="t" r="r" b="b"/>
              <a:pathLst>
                <a:path w="113" h="163" extrusionOk="0">
                  <a:moveTo>
                    <a:pt x="79" y="0"/>
                  </a:moveTo>
                  <a:cubicBezTo>
                    <a:pt x="72" y="0"/>
                    <a:pt x="65" y="2"/>
                    <a:pt x="57" y="7"/>
                  </a:cubicBezTo>
                  <a:cubicBezTo>
                    <a:pt x="25" y="25"/>
                    <a:pt x="1" y="72"/>
                    <a:pt x="1" y="114"/>
                  </a:cubicBezTo>
                  <a:cubicBezTo>
                    <a:pt x="1" y="144"/>
                    <a:pt x="15" y="162"/>
                    <a:pt x="35" y="162"/>
                  </a:cubicBezTo>
                  <a:cubicBezTo>
                    <a:pt x="42" y="162"/>
                    <a:pt x="49" y="160"/>
                    <a:pt x="57" y="155"/>
                  </a:cubicBezTo>
                  <a:cubicBezTo>
                    <a:pt x="87" y="138"/>
                    <a:pt x="112" y="90"/>
                    <a:pt x="112" y="49"/>
                  </a:cubicBezTo>
                  <a:cubicBezTo>
                    <a:pt x="112" y="18"/>
                    <a:pt x="98" y="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5598209" y="1145366"/>
              <a:ext cx="13247" cy="19108"/>
            </a:xfrm>
            <a:custGeom>
              <a:avLst/>
              <a:gdLst/>
              <a:ahLst/>
              <a:cxnLst/>
              <a:rect l="l" t="t" r="r" b="b"/>
              <a:pathLst>
                <a:path w="113" h="163" extrusionOk="0">
                  <a:moveTo>
                    <a:pt x="78" y="1"/>
                  </a:moveTo>
                  <a:cubicBezTo>
                    <a:pt x="71" y="1"/>
                    <a:pt x="64" y="3"/>
                    <a:pt x="56" y="7"/>
                  </a:cubicBezTo>
                  <a:cubicBezTo>
                    <a:pt x="25" y="25"/>
                    <a:pt x="1" y="73"/>
                    <a:pt x="1" y="113"/>
                  </a:cubicBezTo>
                  <a:cubicBezTo>
                    <a:pt x="1" y="144"/>
                    <a:pt x="14" y="162"/>
                    <a:pt x="34" y="162"/>
                  </a:cubicBezTo>
                  <a:cubicBezTo>
                    <a:pt x="41" y="162"/>
                    <a:pt x="48" y="160"/>
                    <a:pt x="56" y="156"/>
                  </a:cubicBezTo>
                  <a:cubicBezTo>
                    <a:pt x="87" y="138"/>
                    <a:pt x="112" y="91"/>
                    <a:pt x="112" y="49"/>
                  </a:cubicBezTo>
                  <a:cubicBezTo>
                    <a:pt x="112" y="19"/>
                    <a:pt x="98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5652719" y="1224025"/>
              <a:ext cx="13247" cy="19108"/>
            </a:xfrm>
            <a:custGeom>
              <a:avLst/>
              <a:gdLst/>
              <a:ahLst/>
              <a:cxnLst/>
              <a:rect l="l" t="t" r="r" b="b"/>
              <a:pathLst>
                <a:path w="113" h="163" extrusionOk="0">
                  <a:moveTo>
                    <a:pt x="79" y="1"/>
                  </a:moveTo>
                  <a:cubicBezTo>
                    <a:pt x="72" y="1"/>
                    <a:pt x="65" y="3"/>
                    <a:pt x="57" y="8"/>
                  </a:cubicBezTo>
                  <a:cubicBezTo>
                    <a:pt x="25" y="24"/>
                    <a:pt x="1" y="73"/>
                    <a:pt x="1" y="113"/>
                  </a:cubicBezTo>
                  <a:cubicBezTo>
                    <a:pt x="1" y="145"/>
                    <a:pt x="14" y="162"/>
                    <a:pt x="35" y="162"/>
                  </a:cubicBezTo>
                  <a:cubicBezTo>
                    <a:pt x="41" y="162"/>
                    <a:pt x="49" y="160"/>
                    <a:pt x="57" y="156"/>
                  </a:cubicBezTo>
                  <a:cubicBezTo>
                    <a:pt x="87" y="138"/>
                    <a:pt x="112" y="90"/>
                    <a:pt x="112" y="49"/>
                  </a:cubicBezTo>
                  <a:cubicBezTo>
                    <a:pt x="112" y="19"/>
                    <a:pt x="9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5863493" y="1102813"/>
              <a:ext cx="13247" cy="19225"/>
            </a:xfrm>
            <a:custGeom>
              <a:avLst/>
              <a:gdLst/>
              <a:ahLst/>
              <a:cxnLst/>
              <a:rect l="l" t="t" r="r" b="b"/>
              <a:pathLst>
                <a:path w="113" h="164" extrusionOk="0">
                  <a:moveTo>
                    <a:pt x="79" y="1"/>
                  </a:moveTo>
                  <a:cubicBezTo>
                    <a:pt x="72" y="1"/>
                    <a:pt x="64" y="3"/>
                    <a:pt x="56" y="8"/>
                  </a:cubicBezTo>
                  <a:cubicBezTo>
                    <a:pt x="26" y="26"/>
                    <a:pt x="1" y="73"/>
                    <a:pt x="1" y="114"/>
                  </a:cubicBezTo>
                  <a:cubicBezTo>
                    <a:pt x="1" y="145"/>
                    <a:pt x="15" y="163"/>
                    <a:pt x="34" y="163"/>
                  </a:cubicBezTo>
                  <a:cubicBezTo>
                    <a:pt x="41" y="163"/>
                    <a:pt x="48" y="161"/>
                    <a:pt x="56" y="156"/>
                  </a:cubicBezTo>
                  <a:cubicBezTo>
                    <a:pt x="88" y="138"/>
                    <a:pt x="112" y="91"/>
                    <a:pt x="112" y="49"/>
                  </a:cubicBezTo>
                  <a:cubicBezTo>
                    <a:pt x="112" y="19"/>
                    <a:pt x="99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5757637" y="1277246"/>
              <a:ext cx="13247" cy="19108"/>
            </a:xfrm>
            <a:custGeom>
              <a:avLst/>
              <a:gdLst/>
              <a:ahLst/>
              <a:cxnLst/>
              <a:rect l="l" t="t" r="r" b="b"/>
              <a:pathLst>
                <a:path w="113" h="163" extrusionOk="0">
                  <a:moveTo>
                    <a:pt x="79" y="1"/>
                  </a:moveTo>
                  <a:cubicBezTo>
                    <a:pt x="72" y="1"/>
                    <a:pt x="65" y="3"/>
                    <a:pt x="57" y="7"/>
                  </a:cubicBezTo>
                  <a:cubicBezTo>
                    <a:pt x="26" y="24"/>
                    <a:pt x="1" y="73"/>
                    <a:pt x="1" y="113"/>
                  </a:cubicBezTo>
                  <a:cubicBezTo>
                    <a:pt x="1" y="144"/>
                    <a:pt x="15" y="162"/>
                    <a:pt x="35" y="162"/>
                  </a:cubicBezTo>
                  <a:cubicBezTo>
                    <a:pt x="42" y="162"/>
                    <a:pt x="49" y="160"/>
                    <a:pt x="57" y="156"/>
                  </a:cubicBezTo>
                  <a:cubicBezTo>
                    <a:pt x="88" y="138"/>
                    <a:pt x="112" y="90"/>
                    <a:pt x="112" y="49"/>
                  </a:cubicBezTo>
                  <a:cubicBezTo>
                    <a:pt x="112" y="19"/>
                    <a:pt x="99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5919762" y="694044"/>
              <a:ext cx="13247" cy="19108"/>
            </a:xfrm>
            <a:custGeom>
              <a:avLst/>
              <a:gdLst/>
              <a:ahLst/>
              <a:cxnLst/>
              <a:rect l="l" t="t" r="r" b="b"/>
              <a:pathLst>
                <a:path w="113" h="163" extrusionOk="0">
                  <a:moveTo>
                    <a:pt x="79" y="1"/>
                  </a:moveTo>
                  <a:cubicBezTo>
                    <a:pt x="72" y="1"/>
                    <a:pt x="65" y="3"/>
                    <a:pt x="57" y="7"/>
                  </a:cubicBezTo>
                  <a:cubicBezTo>
                    <a:pt x="25" y="25"/>
                    <a:pt x="1" y="73"/>
                    <a:pt x="1" y="114"/>
                  </a:cubicBezTo>
                  <a:cubicBezTo>
                    <a:pt x="1" y="145"/>
                    <a:pt x="15" y="163"/>
                    <a:pt x="35" y="163"/>
                  </a:cubicBezTo>
                  <a:cubicBezTo>
                    <a:pt x="42" y="163"/>
                    <a:pt x="49" y="161"/>
                    <a:pt x="57" y="156"/>
                  </a:cubicBezTo>
                  <a:cubicBezTo>
                    <a:pt x="87" y="138"/>
                    <a:pt x="112" y="91"/>
                    <a:pt x="112" y="49"/>
                  </a:cubicBezTo>
                  <a:cubicBezTo>
                    <a:pt x="112" y="19"/>
                    <a:pt x="9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5598209" y="879379"/>
              <a:ext cx="13247" cy="18991"/>
            </a:xfrm>
            <a:custGeom>
              <a:avLst/>
              <a:gdLst/>
              <a:ahLst/>
              <a:cxnLst/>
              <a:rect l="l" t="t" r="r" b="b"/>
              <a:pathLst>
                <a:path w="113" h="162" extrusionOk="0">
                  <a:moveTo>
                    <a:pt x="79" y="0"/>
                  </a:moveTo>
                  <a:cubicBezTo>
                    <a:pt x="72" y="0"/>
                    <a:pt x="64" y="3"/>
                    <a:pt x="56" y="7"/>
                  </a:cubicBezTo>
                  <a:cubicBezTo>
                    <a:pt x="25" y="24"/>
                    <a:pt x="1" y="73"/>
                    <a:pt x="1" y="113"/>
                  </a:cubicBezTo>
                  <a:cubicBezTo>
                    <a:pt x="1" y="143"/>
                    <a:pt x="14" y="162"/>
                    <a:pt x="34" y="162"/>
                  </a:cubicBezTo>
                  <a:cubicBezTo>
                    <a:pt x="41" y="162"/>
                    <a:pt x="48" y="160"/>
                    <a:pt x="56" y="155"/>
                  </a:cubicBezTo>
                  <a:cubicBezTo>
                    <a:pt x="87" y="138"/>
                    <a:pt x="112" y="90"/>
                    <a:pt x="112" y="49"/>
                  </a:cubicBezTo>
                  <a:cubicBezTo>
                    <a:pt x="112" y="18"/>
                    <a:pt x="99" y="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5560579" y="980194"/>
              <a:ext cx="13247" cy="19225"/>
            </a:xfrm>
            <a:custGeom>
              <a:avLst/>
              <a:gdLst/>
              <a:ahLst/>
              <a:cxnLst/>
              <a:rect l="l" t="t" r="r" b="b"/>
              <a:pathLst>
                <a:path w="113" h="164" extrusionOk="0">
                  <a:moveTo>
                    <a:pt x="78" y="1"/>
                  </a:moveTo>
                  <a:cubicBezTo>
                    <a:pt x="71" y="1"/>
                    <a:pt x="64" y="3"/>
                    <a:pt x="56" y="8"/>
                  </a:cubicBezTo>
                  <a:cubicBezTo>
                    <a:pt x="25" y="26"/>
                    <a:pt x="1" y="73"/>
                    <a:pt x="1" y="115"/>
                  </a:cubicBezTo>
                  <a:cubicBezTo>
                    <a:pt x="1" y="145"/>
                    <a:pt x="14" y="163"/>
                    <a:pt x="34" y="163"/>
                  </a:cubicBezTo>
                  <a:cubicBezTo>
                    <a:pt x="41" y="163"/>
                    <a:pt x="48" y="161"/>
                    <a:pt x="56" y="156"/>
                  </a:cubicBezTo>
                  <a:cubicBezTo>
                    <a:pt x="86" y="138"/>
                    <a:pt x="112" y="91"/>
                    <a:pt x="112" y="50"/>
                  </a:cubicBezTo>
                  <a:cubicBezTo>
                    <a:pt x="112" y="19"/>
                    <a:pt x="98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5723173" y="742459"/>
              <a:ext cx="13247" cy="18991"/>
            </a:xfrm>
            <a:custGeom>
              <a:avLst/>
              <a:gdLst/>
              <a:ahLst/>
              <a:cxnLst/>
              <a:rect l="l" t="t" r="r" b="b"/>
              <a:pathLst>
                <a:path w="113" h="162" extrusionOk="0">
                  <a:moveTo>
                    <a:pt x="79" y="1"/>
                  </a:moveTo>
                  <a:cubicBezTo>
                    <a:pt x="72" y="1"/>
                    <a:pt x="65" y="3"/>
                    <a:pt x="57" y="8"/>
                  </a:cubicBezTo>
                  <a:cubicBezTo>
                    <a:pt x="26" y="25"/>
                    <a:pt x="1" y="73"/>
                    <a:pt x="1" y="114"/>
                  </a:cubicBezTo>
                  <a:cubicBezTo>
                    <a:pt x="1" y="144"/>
                    <a:pt x="15" y="162"/>
                    <a:pt x="35" y="162"/>
                  </a:cubicBezTo>
                  <a:cubicBezTo>
                    <a:pt x="41" y="162"/>
                    <a:pt x="49" y="160"/>
                    <a:pt x="57" y="155"/>
                  </a:cubicBezTo>
                  <a:cubicBezTo>
                    <a:pt x="88" y="138"/>
                    <a:pt x="112" y="90"/>
                    <a:pt x="112" y="49"/>
                  </a:cubicBezTo>
                  <a:cubicBezTo>
                    <a:pt x="112" y="19"/>
                    <a:pt x="99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5876036" y="654422"/>
              <a:ext cx="13247" cy="18991"/>
            </a:xfrm>
            <a:custGeom>
              <a:avLst/>
              <a:gdLst/>
              <a:ahLst/>
              <a:cxnLst/>
              <a:rect l="l" t="t" r="r" b="b"/>
              <a:pathLst>
                <a:path w="113" h="162" extrusionOk="0">
                  <a:moveTo>
                    <a:pt x="79" y="1"/>
                  </a:moveTo>
                  <a:cubicBezTo>
                    <a:pt x="72" y="1"/>
                    <a:pt x="65" y="3"/>
                    <a:pt x="57" y="8"/>
                  </a:cubicBezTo>
                  <a:cubicBezTo>
                    <a:pt x="26" y="24"/>
                    <a:pt x="1" y="73"/>
                    <a:pt x="1" y="113"/>
                  </a:cubicBezTo>
                  <a:cubicBezTo>
                    <a:pt x="1" y="144"/>
                    <a:pt x="15" y="162"/>
                    <a:pt x="35" y="162"/>
                  </a:cubicBezTo>
                  <a:cubicBezTo>
                    <a:pt x="42" y="162"/>
                    <a:pt x="49" y="160"/>
                    <a:pt x="57" y="155"/>
                  </a:cubicBezTo>
                  <a:cubicBezTo>
                    <a:pt x="88" y="138"/>
                    <a:pt x="112" y="90"/>
                    <a:pt x="112" y="49"/>
                  </a:cubicBezTo>
                  <a:cubicBezTo>
                    <a:pt x="112" y="19"/>
                    <a:pt x="99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5808983" y="692286"/>
              <a:ext cx="13247" cy="19225"/>
            </a:xfrm>
            <a:custGeom>
              <a:avLst/>
              <a:gdLst/>
              <a:ahLst/>
              <a:cxnLst/>
              <a:rect l="l" t="t" r="r" b="b"/>
              <a:pathLst>
                <a:path w="113" h="164" extrusionOk="0">
                  <a:moveTo>
                    <a:pt x="79" y="1"/>
                  </a:moveTo>
                  <a:cubicBezTo>
                    <a:pt x="72" y="1"/>
                    <a:pt x="64" y="3"/>
                    <a:pt x="56" y="8"/>
                  </a:cubicBezTo>
                  <a:cubicBezTo>
                    <a:pt x="26" y="26"/>
                    <a:pt x="1" y="73"/>
                    <a:pt x="1" y="115"/>
                  </a:cubicBezTo>
                  <a:cubicBezTo>
                    <a:pt x="1" y="145"/>
                    <a:pt x="15" y="163"/>
                    <a:pt x="34" y="163"/>
                  </a:cubicBezTo>
                  <a:cubicBezTo>
                    <a:pt x="41" y="163"/>
                    <a:pt x="48" y="161"/>
                    <a:pt x="56" y="156"/>
                  </a:cubicBezTo>
                  <a:cubicBezTo>
                    <a:pt x="88" y="138"/>
                    <a:pt x="112" y="91"/>
                    <a:pt x="112" y="51"/>
                  </a:cubicBezTo>
                  <a:cubicBezTo>
                    <a:pt x="112" y="20"/>
                    <a:pt x="99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5642052" y="749375"/>
              <a:ext cx="303854" cy="514394"/>
            </a:xfrm>
            <a:custGeom>
              <a:avLst/>
              <a:gdLst/>
              <a:ahLst/>
              <a:cxnLst/>
              <a:rect l="l" t="t" r="r" b="b"/>
              <a:pathLst>
                <a:path w="2592" h="4388" extrusionOk="0">
                  <a:moveTo>
                    <a:pt x="2515" y="0"/>
                  </a:moveTo>
                  <a:cubicBezTo>
                    <a:pt x="2518" y="69"/>
                    <a:pt x="2528" y="464"/>
                    <a:pt x="2407" y="1079"/>
                  </a:cubicBezTo>
                  <a:cubicBezTo>
                    <a:pt x="2399" y="1119"/>
                    <a:pt x="2390" y="1160"/>
                    <a:pt x="2381" y="1202"/>
                  </a:cubicBezTo>
                  <a:cubicBezTo>
                    <a:pt x="2361" y="1299"/>
                    <a:pt x="2336" y="1400"/>
                    <a:pt x="2308" y="1506"/>
                  </a:cubicBezTo>
                  <a:cubicBezTo>
                    <a:pt x="2280" y="1615"/>
                    <a:pt x="2247" y="1728"/>
                    <a:pt x="2211" y="1845"/>
                  </a:cubicBezTo>
                  <a:cubicBezTo>
                    <a:pt x="2159" y="2009"/>
                    <a:pt x="2099" y="2182"/>
                    <a:pt x="2030" y="2362"/>
                  </a:cubicBezTo>
                  <a:cubicBezTo>
                    <a:pt x="1878" y="2753"/>
                    <a:pt x="1679" y="3177"/>
                    <a:pt x="1419" y="3625"/>
                  </a:cubicBezTo>
                  <a:cubicBezTo>
                    <a:pt x="1287" y="3852"/>
                    <a:pt x="1140" y="4085"/>
                    <a:pt x="976" y="4322"/>
                  </a:cubicBezTo>
                  <a:cubicBezTo>
                    <a:pt x="876" y="4294"/>
                    <a:pt x="785" y="4259"/>
                    <a:pt x="699" y="4221"/>
                  </a:cubicBezTo>
                  <a:cubicBezTo>
                    <a:pt x="402" y="4090"/>
                    <a:pt x="175" y="3900"/>
                    <a:pt x="0" y="3684"/>
                  </a:cubicBezTo>
                  <a:lnTo>
                    <a:pt x="0" y="3684"/>
                  </a:lnTo>
                  <a:cubicBezTo>
                    <a:pt x="181" y="3927"/>
                    <a:pt x="423" y="4142"/>
                    <a:pt x="749" y="4287"/>
                  </a:cubicBezTo>
                  <a:cubicBezTo>
                    <a:pt x="836" y="4326"/>
                    <a:pt x="927" y="4361"/>
                    <a:pt x="1026" y="4388"/>
                  </a:cubicBezTo>
                  <a:cubicBezTo>
                    <a:pt x="1191" y="4151"/>
                    <a:pt x="1338" y="3918"/>
                    <a:pt x="1470" y="3691"/>
                  </a:cubicBezTo>
                  <a:cubicBezTo>
                    <a:pt x="1730" y="3243"/>
                    <a:pt x="1928" y="2819"/>
                    <a:pt x="2080" y="2428"/>
                  </a:cubicBezTo>
                  <a:cubicBezTo>
                    <a:pt x="2150" y="2248"/>
                    <a:pt x="2210" y="2076"/>
                    <a:pt x="2262" y="1911"/>
                  </a:cubicBezTo>
                  <a:cubicBezTo>
                    <a:pt x="2298" y="1794"/>
                    <a:pt x="2330" y="1681"/>
                    <a:pt x="2358" y="1572"/>
                  </a:cubicBezTo>
                  <a:cubicBezTo>
                    <a:pt x="2387" y="1467"/>
                    <a:pt x="2411" y="1365"/>
                    <a:pt x="2432" y="1268"/>
                  </a:cubicBezTo>
                  <a:cubicBezTo>
                    <a:pt x="2441" y="1227"/>
                    <a:pt x="2450" y="1185"/>
                    <a:pt x="2457" y="1145"/>
                  </a:cubicBezTo>
                  <a:cubicBezTo>
                    <a:pt x="2591" y="468"/>
                    <a:pt x="2566" y="55"/>
                    <a:pt x="2566" y="5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5602664" y="611634"/>
              <a:ext cx="286856" cy="167401"/>
            </a:xfrm>
            <a:custGeom>
              <a:avLst/>
              <a:gdLst/>
              <a:ahLst/>
              <a:cxnLst/>
              <a:rect l="l" t="t" r="r" b="b"/>
              <a:pathLst>
                <a:path w="2447" h="1428" extrusionOk="0">
                  <a:moveTo>
                    <a:pt x="2170" y="1"/>
                  </a:moveTo>
                  <a:lnTo>
                    <a:pt x="1" y="1253"/>
                  </a:lnTo>
                  <a:lnTo>
                    <a:pt x="278" y="1428"/>
                  </a:lnTo>
                  <a:lnTo>
                    <a:pt x="2447" y="176"/>
                  </a:lnTo>
                  <a:lnTo>
                    <a:pt x="21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5516150" y="758519"/>
              <a:ext cx="119103" cy="216988"/>
            </a:xfrm>
            <a:custGeom>
              <a:avLst/>
              <a:gdLst/>
              <a:ahLst/>
              <a:cxnLst/>
              <a:rect l="l" t="t" r="r" b="b"/>
              <a:pathLst>
                <a:path w="1016" h="1851" extrusionOk="0">
                  <a:moveTo>
                    <a:pt x="739" y="0"/>
                  </a:moveTo>
                  <a:lnTo>
                    <a:pt x="0" y="1676"/>
                  </a:lnTo>
                  <a:lnTo>
                    <a:pt x="276" y="1850"/>
                  </a:lnTo>
                  <a:lnTo>
                    <a:pt x="1016" y="175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5581563" y="819242"/>
              <a:ext cx="319445" cy="304205"/>
            </a:xfrm>
            <a:custGeom>
              <a:avLst/>
              <a:gdLst/>
              <a:ahLst/>
              <a:cxnLst/>
              <a:rect l="l" t="t" r="r" b="b"/>
              <a:pathLst>
                <a:path w="2725" h="2595" extrusionOk="0">
                  <a:moveTo>
                    <a:pt x="556" y="0"/>
                  </a:moveTo>
                  <a:lnTo>
                    <a:pt x="181" y="837"/>
                  </a:lnTo>
                  <a:lnTo>
                    <a:pt x="2" y="1237"/>
                  </a:lnTo>
                  <a:cubicBezTo>
                    <a:pt x="2" y="1237"/>
                    <a:pt x="1" y="1275"/>
                    <a:pt x="1" y="1341"/>
                  </a:cubicBezTo>
                  <a:lnTo>
                    <a:pt x="2171" y="2595"/>
                  </a:lnTo>
                  <a:cubicBezTo>
                    <a:pt x="2319" y="2305"/>
                    <a:pt x="2444" y="2027"/>
                    <a:pt x="2546" y="1766"/>
                  </a:cubicBezTo>
                  <a:cubicBezTo>
                    <a:pt x="2614" y="1587"/>
                    <a:pt x="2674" y="1417"/>
                    <a:pt x="2725" y="1252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5581563" y="976443"/>
              <a:ext cx="254618" cy="221091"/>
            </a:xfrm>
            <a:custGeom>
              <a:avLst/>
              <a:gdLst/>
              <a:ahLst/>
              <a:cxnLst/>
              <a:rect l="l" t="t" r="r" b="b"/>
              <a:pathLst>
                <a:path w="2172" h="1886" extrusionOk="0">
                  <a:moveTo>
                    <a:pt x="1" y="0"/>
                  </a:moveTo>
                  <a:cubicBezTo>
                    <a:pt x="1" y="161"/>
                    <a:pt x="15" y="490"/>
                    <a:pt x="110" y="862"/>
                  </a:cubicBezTo>
                  <a:cubicBezTo>
                    <a:pt x="114" y="876"/>
                    <a:pt x="119" y="891"/>
                    <a:pt x="122" y="907"/>
                  </a:cubicBezTo>
                  <a:lnTo>
                    <a:pt x="1818" y="1885"/>
                  </a:lnTo>
                  <a:cubicBezTo>
                    <a:pt x="1859" y="1819"/>
                    <a:pt x="1898" y="1752"/>
                    <a:pt x="1935" y="1688"/>
                  </a:cubicBezTo>
                  <a:cubicBezTo>
                    <a:pt x="2022" y="1540"/>
                    <a:pt x="2098" y="1395"/>
                    <a:pt x="2172" y="12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5646624" y="764849"/>
              <a:ext cx="277946" cy="201397"/>
            </a:xfrm>
            <a:custGeom>
              <a:avLst/>
              <a:gdLst/>
              <a:ahLst/>
              <a:cxnLst/>
              <a:rect l="l" t="t" r="r" b="b"/>
              <a:pathLst>
                <a:path w="2371" h="1718" extrusionOk="0">
                  <a:moveTo>
                    <a:pt x="751" y="0"/>
                  </a:moveTo>
                  <a:lnTo>
                    <a:pt x="200" y="318"/>
                  </a:lnTo>
                  <a:lnTo>
                    <a:pt x="19" y="422"/>
                  </a:lnTo>
                  <a:lnTo>
                    <a:pt x="1" y="464"/>
                  </a:lnTo>
                  <a:lnTo>
                    <a:pt x="2170" y="1717"/>
                  </a:lnTo>
                  <a:cubicBezTo>
                    <a:pt x="2171" y="1715"/>
                    <a:pt x="2171" y="1714"/>
                    <a:pt x="2172" y="1713"/>
                  </a:cubicBezTo>
                  <a:cubicBezTo>
                    <a:pt x="2208" y="1596"/>
                    <a:pt x="2241" y="1482"/>
                    <a:pt x="2269" y="1374"/>
                  </a:cubicBezTo>
                  <a:cubicBezTo>
                    <a:pt x="2297" y="1268"/>
                    <a:pt x="2322" y="1167"/>
                    <a:pt x="2342" y="1070"/>
                  </a:cubicBezTo>
                  <a:cubicBezTo>
                    <a:pt x="2351" y="1028"/>
                    <a:pt x="2360" y="987"/>
                    <a:pt x="2368" y="947"/>
                  </a:cubicBezTo>
                  <a:cubicBezTo>
                    <a:pt x="2369" y="943"/>
                    <a:pt x="2369" y="939"/>
                    <a:pt x="2370" y="936"/>
                  </a:cubicBezTo>
                  <a:lnTo>
                    <a:pt x="7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5734544" y="683376"/>
              <a:ext cx="203976" cy="191198"/>
            </a:xfrm>
            <a:custGeom>
              <a:avLst/>
              <a:gdLst/>
              <a:ahLst/>
              <a:cxnLst/>
              <a:rect l="l" t="t" r="r" b="b"/>
              <a:pathLst>
                <a:path w="1740" h="1631" extrusionOk="0">
                  <a:moveTo>
                    <a:pt x="1205" y="0"/>
                  </a:moveTo>
                  <a:lnTo>
                    <a:pt x="994" y="122"/>
                  </a:lnTo>
                  <a:lnTo>
                    <a:pt x="839" y="211"/>
                  </a:lnTo>
                  <a:lnTo>
                    <a:pt x="654" y="319"/>
                  </a:lnTo>
                  <a:lnTo>
                    <a:pt x="344" y="497"/>
                  </a:lnTo>
                  <a:lnTo>
                    <a:pt x="237" y="559"/>
                  </a:lnTo>
                  <a:lnTo>
                    <a:pt x="1" y="696"/>
                  </a:lnTo>
                  <a:lnTo>
                    <a:pt x="1620" y="1631"/>
                  </a:lnTo>
                  <a:cubicBezTo>
                    <a:pt x="1739" y="1023"/>
                    <a:pt x="1729" y="631"/>
                    <a:pt x="1726" y="563"/>
                  </a:cubicBezTo>
                  <a:lnTo>
                    <a:pt x="1205" y="0"/>
                  </a:lnTo>
                  <a:close/>
                </a:path>
              </a:pathLst>
            </a:custGeom>
            <a:solidFill>
              <a:srgbClr val="EF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5734544" y="683376"/>
              <a:ext cx="203976" cy="191198"/>
            </a:xfrm>
            <a:custGeom>
              <a:avLst/>
              <a:gdLst/>
              <a:ahLst/>
              <a:cxnLst/>
              <a:rect l="l" t="t" r="r" b="b"/>
              <a:pathLst>
                <a:path w="1740" h="1631" extrusionOk="0">
                  <a:moveTo>
                    <a:pt x="1205" y="0"/>
                  </a:moveTo>
                  <a:lnTo>
                    <a:pt x="994" y="122"/>
                  </a:lnTo>
                  <a:lnTo>
                    <a:pt x="839" y="211"/>
                  </a:lnTo>
                  <a:lnTo>
                    <a:pt x="654" y="319"/>
                  </a:lnTo>
                  <a:lnTo>
                    <a:pt x="344" y="497"/>
                  </a:lnTo>
                  <a:lnTo>
                    <a:pt x="237" y="559"/>
                  </a:lnTo>
                  <a:lnTo>
                    <a:pt x="1" y="696"/>
                  </a:lnTo>
                  <a:lnTo>
                    <a:pt x="1620" y="1631"/>
                  </a:lnTo>
                  <a:cubicBezTo>
                    <a:pt x="1739" y="1023"/>
                    <a:pt x="1729" y="631"/>
                    <a:pt x="1726" y="563"/>
                  </a:cubicBezTo>
                  <a:lnTo>
                    <a:pt x="1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1" name="Google Shape;731;p32"/>
            <p:cNvSpPr/>
            <p:nvPr/>
          </p:nvSpPr>
          <p:spPr>
            <a:xfrm>
              <a:off x="5595864" y="1082650"/>
              <a:ext cx="198935" cy="173497"/>
            </a:xfrm>
            <a:custGeom>
              <a:avLst/>
              <a:gdLst/>
              <a:ahLst/>
              <a:cxnLst/>
              <a:rect l="l" t="t" r="r" b="b"/>
              <a:pathLst>
                <a:path w="1697" h="1480" extrusionOk="0">
                  <a:moveTo>
                    <a:pt x="0" y="1"/>
                  </a:moveTo>
                  <a:lnTo>
                    <a:pt x="0" y="1"/>
                  </a:lnTo>
                  <a:cubicBezTo>
                    <a:pt x="77" y="279"/>
                    <a:pt x="198" y="577"/>
                    <a:pt x="394" y="842"/>
                  </a:cubicBezTo>
                  <a:cubicBezTo>
                    <a:pt x="569" y="1057"/>
                    <a:pt x="796" y="1247"/>
                    <a:pt x="1093" y="1379"/>
                  </a:cubicBezTo>
                  <a:cubicBezTo>
                    <a:pt x="1179" y="1417"/>
                    <a:pt x="1270" y="1451"/>
                    <a:pt x="1370" y="1479"/>
                  </a:cubicBezTo>
                  <a:cubicBezTo>
                    <a:pt x="1487" y="1310"/>
                    <a:pt x="1595" y="1143"/>
                    <a:pt x="1696" y="97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5595864" y="1082650"/>
              <a:ext cx="198935" cy="173497"/>
            </a:xfrm>
            <a:custGeom>
              <a:avLst/>
              <a:gdLst/>
              <a:ahLst/>
              <a:cxnLst/>
              <a:rect l="l" t="t" r="r" b="b"/>
              <a:pathLst>
                <a:path w="1697" h="1480" extrusionOk="0">
                  <a:moveTo>
                    <a:pt x="0" y="1"/>
                  </a:moveTo>
                  <a:lnTo>
                    <a:pt x="0" y="1"/>
                  </a:lnTo>
                  <a:cubicBezTo>
                    <a:pt x="77" y="279"/>
                    <a:pt x="198" y="577"/>
                    <a:pt x="394" y="842"/>
                  </a:cubicBezTo>
                  <a:cubicBezTo>
                    <a:pt x="569" y="1057"/>
                    <a:pt x="796" y="1247"/>
                    <a:pt x="1093" y="1379"/>
                  </a:cubicBezTo>
                  <a:cubicBezTo>
                    <a:pt x="1179" y="1417"/>
                    <a:pt x="1270" y="1451"/>
                    <a:pt x="1370" y="1479"/>
                  </a:cubicBezTo>
                  <a:cubicBezTo>
                    <a:pt x="1487" y="1310"/>
                    <a:pt x="1595" y="1143"/>
                    <a:pt x="1696" y="97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733" name="Google Shape;733;p32"/>
          <p:cNvGrpSpPr/>
          <p:nvPr/>
        </p:nvGrpSpPr>
        <p:grpSpPr>
          <a:xfrm>
            <a:off x="333839" y="391060"/>
            <a:ext cx="536748" cy="599601"/>
            <a:chOff x="-1981011" y="3336622"/>
            <a:chExt cx="536748" cy="599601"/>
          </a:xfrm>
        </p:grpSpPr>
        <p:sp>
          <p:nvSpPr>
            <p:cNvPr id="734" name="Google Shape;734;p32"/>
            <p:cNvSpPr/>
            <p:nvPr/>
          </p:nvSpPr>
          <p:spPr>
            <a:xfrm>
              <a:off x="-1763871" y="3680199"/>
              <a:ext cx="26291" cy="17747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50" y="1"/>
                  </a:moveTo>
                  <a:cubicBezTo>
                    <a:pt x="35" y="1"/>
                    <a:pt x="21" y="8"/>
                    <a:pt x="13" y="22"/>
                  </a:cubicBezTo>
                  <a:cubicBezTo>
                    <a:pt x="1" y="42"/>
                    <a:pt x="7" y="68"/>
                    <a:pt x="28" y="80"/>
                  </a:cubicBezTo>
                  <a:lnTo>
                    <a:pt x="248" y="210"/>
                  </a:lnTo>
                  <a:cubicBezTo>
                    <a:pt x="255" y="214"/>
                    <a:pt x="263" y="215"/>
                    <a:pt x="271" y="215"/>
                  </a:cubicBezTo>
                  <a:cubicBezTo>
                    <a:pt x="285" y="215"/>
                    <a:pt x="299" y="209"/>
                    <a:pt x="307" y="195"/>
                  </a:cubicBezTo>
                  <a:cubicBezTo>
                    <a:pt x="319" y="175"/>
                    <a:pt x="312" y="148"/>
                    <a:pt x="292" y="137"/>
                  </a:cubicBezTo>
                  <a:lnTo>
                    <a:pt x="70" y="6"/>
                  </a:lnTo>
                  <a:cubicBezTo>
                    <a:pt x="64" y="2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-1788272" y="3537083"/>
              <a:ext cx="26373" cy="176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2" y="1"/>
                  </a:moveTo>
                  <a:cubicBezTo>
                    <a:pt x="264" y="1"/>
                    <a:pt x="256" y="3"/>
                    <a:pt x="249" y="7"/>
                  </a:cubicBezTo>
                  <a:lnTo>
                    <a:pt x="27" y="135"/>
                  </a:lnTo>
                  <a:cubicBezTo>
                    <a:pt x="7" y="147"/>
                    <a:pt x="0" y="173"/>
                    <a:pt x="12" y="193"/>
                  </a:cubicBezTo>
                  <a:cubicBezTo>
                    <a:pt x="19" y="208"/>
                    <a:pt x="34" y="214"/>
                    <a:pt x="49" y="214"/>
                  </a:cubicBezTo>
                  <a:cubicBezTo>
                    <a:pt x="57" y="214"/>
                    <a:pt x="63" y="213"/>
                    <a:pt x="70" y="209"/>
                  </a:cubicBezTo>
                  <a:lnTo>
                    <a:pt x="292" y="80"/>
                  </a:lnTo>
                  <a:cubicBezTo>
                    <a:pt x="312" y="69"/>
                    <a:pt x="320" y="43"/>
                    <a:pt x="308" y="23"/>
                  </a:cubicBezTo>
                  <a:cubicBezTo>
                    <a:pt x="300" y="9"/>
                    <a:pt x="286" y="1"/>
                    <a:pt x="27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-1981011" y="3336622"/>
              <a:ext cx="454756" cy="585472"/>
            </a:xfrm>
            <a:custGeom>
              <a:avLst/>
              <a:gdLst/>
              <a:ahLst/>
              <a:cxnLst/>
              <a:rect l="l" t="t" r="r" b="b"/>
              <a:pathLst>
                <a:path w="5535" h="7126" extrusionOk="0">
                  <a:moveTo>
                    <a:pt x="3716" y="1"/>
                  </a:moveTo>
                  <a:cubicBezTo>
                    <a:pt x="3371" y="1"/>
                    <a:pt x="2982" y="113"/>
                    <a:pt x="2569" y="351"/>
                  </a:cubicBezTo>
                  <a:cubicBezTo>
                    <a:pt x="1150" y="1170"/>
                    <a:pt x="1" y="3162"/>
                    <a:pt x="1" y="4799"/>
                  </a:cubicBezTo>
                  <a:cubicBezTo>
                    <a:pt x="1" y="5618"/>
                    <a:pt x="289" y="6193"/>
                    <a:pt x="753" y="6463"/>
                  </a:cubicBezTo>
                  <a:lnTo>
                    <a:pt x="1901" y="7126"/>
                  </a:lnTo>
                  <a:lnTo>
                    <a:pt x="5534" y="835"/>
                  </a:lnTo>
                  <a:lnTo>
                    <a:pt x="4386" y="171"/>
                  </a:lnTo>
                  <a:cubicBezTo>
                    <a:pt x="4191" y="59"/>
                    <a:pt x="3965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-1907481" y="3391174"/>
              <a:ext cx="463218" cy="545049"/>
            </a:xfrm>
            <a:custGeom>
              <a:avLst/>
              <a:gdLst/>
              <a:ahLst/>
              <a:cxnLst/>
              <a:rect l="l" t="t" r="r" b="b"/>
              <a:pathLst>
                <a:path w="5638" h="6634" extrusionOk="0">
                  <a:moveTo>
                    <a:pt x="3968" y="1"/>
                  </a:moveTo>
                  <a:cubicBezTo>
                    <a:pt x="3006" y="1"/>
                    <a:pt x="1806" y="880"/>
                    <a:pt x="1003" y="2268"/>
                  </a:cubicBezTo>
                  <a:cubicBezTo>
                    <a:pt x="1" y="4006"/>
                    <a:pt x="1" y="5883"/>
                    <a:pt x="1003" y="6463"/>
                  </a:cubicBezTo>
                  <a:cubicBezTo>
                    <a:pt x="1204" y="6579"/>
                    <a:pt x="1430" y="6634"/>
                    <a:pt x="1670" y="6634"/>
                  </a:cubicBezTo>
                  <a:cubicBezTo>
                    <a:pt x="2632" y="6634"/>
                    <a:pt x="3833" y="5755"/>
                    <a:pt x="4636" y="4365"/>
                  </a:cubicBezTo>
                  <a:cubicBezTo>
                    <a:pt x="5638" y="2629"/>
                    <a:pt x="5638" y="752"/>
                    <a:pt x="4636" y="172"/>
                  </a:cubicBezTo>
                  <a:cubicBezTo>
                    <a:pt x="4435" y="56"/>
                    <a:pt x="4209" y="1"/>
                    <a:pt x="3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-1785068" y="3457884"/>
              <a:ext cx="249684" cy="396176"/>
            </a:xfrm>
            <a:custGeom>
              <a:avLst/>
              <a:gdLst/>
              <a:ahLst/>
              <a:cxnLst/>
              <a:rect l="l" t="t" r="r" b="b"/>
              <a:pathLst>
                <a:path w="3039" h="4822" extrusionOk="0">
                  <a:moveTo>
                    <a:pt x="3039" y="0"/>
                  </a:moveTo>
                  <a:lnTo>
                    <a:pt x="2156" y="511"/>
                  </a:lnTo>
                  <a:lnTo>
                    <a:pt x="1333" y="3345"/>
                  </a:lnTo>
                  <a:lnTo>
                    <a:pt x="884" y="2313"/>
                  </a:lnTo>
                  <a:lnTo>
                    <a:pt x="1" y="2822"/>
                  </a:lnTo>
                  <a:lnTo>
                    <a:pt x="872" y="4821"/>
                  </a:lnTo>
                  <a:lnTo>
                    <a:pt x="912" y="4799"/>
                  </a:lnTo>
                  <a:lnTo>
                    <a:pt x="1755" y="4312"/>
                  </a:lnTo>
                  <a:lnTo>
                    <a:pt x="1794" y="4288"/>
                  </a:lnTo>
                  <a:lnTo>
                    <a:pt x="3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202;p17">
            <a:extLst>
              <a:ext uri="{FF2B5EF4-FFF2-40B4-BE49-F238E27FC236}">
                <a16:creationId xmlns:a16="http://schemas.microsoft.com/office/drawing/2014/main" id="{947DA959-CFA6-18E3-8871-A3BFECB8614A}"/>
              </a:ext>
            </a:extLst>
          </p:cNvPr>
          <p:cNvSpPr/>
          <p:nvPr/>
        </p:nvSpPr>
        <p:spPr>
          <a:xfrm>
            <a:off x="6032000" y="772519"/>
            <a:ext cx="2645151" cy="4133088"/>
          </a:xfrm>
          <a:prstGeom prst="roundRect">
            <a:avLst>
              <a:gd name="adj" fmla="val 16667"/>
            </a:avLst>
          </a:prstGeom>
          <a:solidFill>
            <a:schemeClr val="accent4">
              <a:lumMod val="9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202;p17">
            <a:extLst>
              <a:ext uri="{FF2B5EF4-FFF2-40B4-BE49-F238E27FC236}">
                <a16:creationId xmlns:a16="http://schemas.microsoft.com/office/drawing/2014/main" id="{44DE0A6E-BB7C-AAE6-80BE-90BB890E67E9}"/>
              </a:ext>
            </a:extLst>
          </p:cNvPr>
          <p:cNvSpPr/>
          <p:nvPr/>
        </p:nvSpPr>
        <p:spPr>
          <a:xfrm>
            <a:off x="3161960" y="810593"/>
            <a:ext cx="2645151" cy="4133088"/>
          </a:xfrm>
          <a:prstGeom prst="roundRect">
            <a:avLst>
              <a:gd name="adj" fmla="val 16667"/>
            </a:avLst>
          </a:prstGeom>
          <a:solidFill>
            <a:schemeClr val="accent4">
              <a:lumMod val="9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endParaRPr dirty="0"/>
          </a:p>
        </p:txBody>
      </p:sp>
      <p:sp>
        <p:nvSpPr>
          <p:cNvPr id="931" name="Google Shape;202;p17">
            <a:extLst>
              <a:ext uri="{FF2B5EF4-FFF2-40B4-BE49-F238E27FC236}">
                <a16:creationId xmlns:a16="http://schemas.microsoft.com/office/drawing/2014/main" id="{F1643C60-4D14-69EB-2E21-4A1CB17A1ADE}"/>
              </a:ext>
            </a:extLst>
          </p:cNvPr>
          <p:cNvSpPr/>
          <p:nvPr/>
        </p:nvSpPr>
        <p:spPr>
          <a:xfrm>
            <a:off x="168504" y="810593"/>
            <a:ext cx="2645151" cy="4133088"/>
          </a:xfrm>
          <a:prstGeom prst="roundRect">
            <a:avLst>
              <a:gd name="adj" fmla="val 16667"/>
            </a:avLst>
          </a:prstGeom>
          <a:solidFill>
            <a:schemeClr val="accent4">
              <a:lumMod val="9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9" name="Google Shape;261;p17">
            <a:extLst>
              <a:ext uri="{FF2B5EF4-FFF2-40B4-BE49-F238E27FC236}">
                <a16:creationId xmlns:a16="http://schemas.microsoft.com/office/drawing/2014/main" id="{5E2B45D4-0EFF-F470-6649-EA02A7D1B3D1}"/>
              </a:ext>
            </a:extLst>
          </p:cNvPr>
          <p:cNvGrpSpPr/>
          <p:nvPr/>
        </p:nvGrpSpPr>
        <p:grpSpPr>
          <a:xfrm>
            <a:off x="6725678" y="958709"/>
            <a:ext cx="1108631" cy="940457"/>
            <a:chOff x="3490300" y="3426450"/>
            <a:chExt cx="1326837" cy="1043386"/>
          </a:xfrm>
        </p:grpSpPr>
        <p:sp>
          <p:nvSpPr>
            <p:cNvPr id="920" name="Google Shape;262;p17">
              <a:extLst>
                <a:ext uri="{FF2B5EF4-FFF2-40B4-BE49-F238E27FC236}">
                  <a16:creationId xmlns:a16="http://schemas.microsoft.com/office/drawing/2014/main" id="{3702F1AB-9E1D-A4B2-A3EE-2E284707C44C}"/>
                </a:ext>
              </a:extLst>
            </p:cNvPr>
            <p:cNvSpPr/>
            <p:nvPr/>
          </p:nvSpPr>
          <p:spPr>
            <a:xfrm>
              <a:off x="4042312" y="3694711"/>
              <a:ext cx="774825" cy="775125"/>
            </a:xfrm>
            <a:custGeom>
              <a:avLst/>
              <a:gdLst/>
              <a:ahLst/>
              <a:cxnLst/>
              <a:rect l="l" t="t" r="r" b="b"/>
              <a:pathLst>
                <a:path w="30993" h="31005" extrusionOk="0">
                  <a:moveTo>
                    <a:pt x="3013" y="1"/>
                  </a:moveTo>
                  <a:cubicBezTo>
                    <a:pt x="1358" y="1"/>
                    <a:pt x="1" y="1334"/>
                    <a:pt x="1" y="3001"/>
                  </a:cubicBezTo>
                  <a:lnTo>
                    <a:pt x="1" y="27992"/>
                  </a:lnTo>
                  <a:cubicBezTo>
                    <a:pt x="1" y="29647"/>
                    <a:pt x="1346" y="31005"/>
                    <a:pt x="3013" y="31005"/>
                  </a:cubicBezTo>
                  <a:lnTo>
                    <a:pt x="27980" y="31005"/>
                  </a:lnTo>
                  <a:cubicBezTo>
                    <a:pt x="29635" y="31005"/>
                    <a:pt x="30993" y="29659"/>
                    <a:pt x="30993" y="27992"/>
                  </a:cubicBezTo>
                  <a:lnTo>
                    <a:pt x="30993" y="3001"/>
                  </a:lnTo>
                  <a:cubicBezTo>
                    <a:pt x="30993" y="1358"/>
                    <a:pt x="29659" y="1"/>
                    <a:pt x="279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263;p17">
              <a:extLst>
                <a:ext uri="{FF2B5EF4-FFF2-40B4-BE49-F238E27FC236}">
                  <a16:creationId xmlns:a16="http://schemas.microsoft.com/office/drawing/2014/main" id="{2CF44D88-2CD4-525B-3353-41500B2F7607}"/>
                </a:ext>
              </a:extLst>
            </p:cNvPr>
            <p:cNvSpPr/>
            <p:nvPr/>
          </p:nvSpPr>
          <p:spPr>
            <a:xfrm>
              <a:off x="3490300" y="3426450"/>
              <a:ext cx="797425" cy="797450"/>
            </a:xfrm>
            <a:custGeom>
              <a:avLst/>
              <a:gdLst/>
              <a:ahLst/>
              <a:cxnLst/>
              <a:rect l="l" t="t" r="r" b="b"/>
              <a:pathLst>
                <a:path w="31897" h="31898" extrusionOk="0">
                  <a:moveTo>
                    <a:pt x="28432" y="893"/>
                  </a:moveTo>
                  <a:cubicBezTo>
                    <a:pt x="29837" y="893"/>
                    <a:pt x="30992" y="2048"/>
                    <a:pt x="30992" y="3453"/>
                  </a:cubicBezTo>
                  <a:lnTo>
                    <a:pt x="30992" y="28444"/>
                  </a:lnTo>
                  <a:cubicBezTo>
                    <a:pt x="30992" y="29861"/>
                    <a:pt x="29837" y="31004"/>
                    <a:pt x="28432" y="31004"/>
                  </a:cubicBezTo>
                  <a:lnTo>
                    <a:pt x="3453" y="31004"/>
                  </a:lnTo>
                  <a:cubicBezTo>
                    <a:pt x="2036" y="31004"/>
                    <a:pt x="893" y="29861"/>
                    <a:pt x="893" y="28444"/>
                  </a:cubicBezTo>
                  <a:lnTo>
                    <a:pt x="893" y="3453"/>
                  </a:lnTo>
                  <a:cubicBezTo>
                    <a:pt x="893" y="2048"/>
                    <a:pt x="2036" y="893"/>
                    <a:pt x="3453" y="893"/>
                  </a:cubicBezTo>
                  <a:close/>
                  <a:moveTo>
                    <a:pt x="3453" y="0"/>
                  </a:moveTo>
                  <a:cubicBezTo>
                    <a:pt x="1548" y="0"/>
                    <a:pt x="0" y="1548"/>
                    <a:pt x="0" y="3453"/>
                  </a:cubicBezTo>
                  <a:lnTo>
                    <a:pt x="0" y="28444"/>
                  </a:lnTo>
                  <a:cubicBezTo>
                    <a:pt x="0" y="30349"/>
                    <a:pt x="1548" y="31897"/>
                    <a:pt x="3453" y="31897"/>
                  </a:cubicBezTo>
                  <a:lnTo>
                    <a:pt x="28420" y="31897"/>
                  </a:lnTo>
                  <a:cubicBezTo>
                    <a:pt x="30325" y="31897"/>
                    <a:pt x="31885" y="30349"/>
                    <a:pt x="31885" y="28444"/>
                  </a:cubicBezTo>
                  <a:lnTo>
                    <a:pt x="31885" y="3453"/>
                  </a:lnTo>
                  <a:cubicBezTo>
                    <a:pt x="31897" y="1548"/>
                    <a:pt x="30337" y="0"/>
                    <a:pt x="28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264;p17">
              <a:extLst>
                <a:ext uri="{FF2B5EF4-FFF2-40B4-BE49-F238E27FC236}">
                  <a16:creationId xmlns:a16="http://schemas.microsoft.com/office/drawing/2014/main" id="{ABBDAEAC-EF6E-F736-5370-3198C1218573}"/>
                </a:ext>
              </a:extLst>
            </p:cNvPr>
            <p:cNvSpPr/>
            <p:nvPr/>
          </p:nvSpPr>
          <p:spPr>
            <a:xfrm>
              <a:off x="3614125" y="3636300"/>
              <a:ext cx="815600" cy="227425"/>
            </a:xfrm>
            <a:custGeom>
              <a:avLst/>
              <a:gdLst/>
              <a:ahLst/>
              <a:cxnLst/>
              <a:rect l="l" t="t" r="r" b="b"/>
              <a:pathLst>
                <a:path w="32624" h="9097" extrusionOk="0">
                  <a:moveTo>
                    <a:pt x="2084" y="0"/>
                  </a:moveTo>
                  <a:cubicBezTo>
                    <a:pt x="941" y="0"/>
                    <a:pt x="0" y="941"/>
                    <a:pt x="0" y="2084"/>
                  </a:cubicBezTo>
                  <a:lnTo>
                    <a:pt x="0" y="7013"/>
                  </a:lnTo>
                  <a:cubicBezTo>
                    <a:pt x="0" y="8156"/>
                    <a:pt x="941" y="9097"/>
                    <a:pt x="2084" y="9097"/>
                  </a:cubicBezTo>
                  <a:lnTo>
                    <a:pt x="30528" y="9097"/>
                  </a:lnTo>
                  <a:cubicBezTo>
                    <a:pt x="31695" y="9097"/>
                    <a:pt x="32623" y="8156"/>
                    <a:pt x="32611" y="7013"/>
                  </a:cubicBezTo>
                  <a:lnTo>
                    <a:pt x="32611" y="2084"/>
                  </a:lnTo>
                  <a:cubicBezTo>
                    <a:pt x="32611" y="941"/>
                    <a:pt x="31671" y="0"/>
                    <a:pt x="30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" name="Google Shape;265;p17">
              <a:extLst>
                <a:ext uri="{FF2B5EF4-FFF2-40B4-BE49-F238E27FC236}">
                  <a16:creationId xmlns:a16="http://schemas.microsoft.com/office/drawing/2014/main" id="{036F563E-0FBF-A433-9317-0CBE3514F175}"/>
                </a:ext>
              </a:extLst>
            </p:cNvPr>
            <p:cNvSpPr/>
            <p:nvPr/>
          </p:nvSpPr>
          <p:spPr>
            <a:xfrm>
              <a:off x="3677225" y="3732425"/>
              <a:ext cx="83350" cy="76225"/>
            </a:xfrm>
            <a:custGeom>
              <a:avLst/>
              <a:gdLst/>
              <a:ahLst/>
              <a:cxnLst/>
              <a:rect l="l" t="t" r="r" b="b"/>
              <a:pathLst>
                <a:path w="3334" h="3049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lnTo>
                    <a:pt x="0" y="2846"/>
                  </a:lnTo>
                  <a:cubicBezTo>
                    <a:pt x="0" y="2966"/>
                    <a:pt x="84" y="3049"/>
                    <a:pt x="203" y="3049"/>
                  </a:cubicBezTo>
                  <a:lnTo>
                    <a:pt x="3120" y="3049"/>
                  </a:lnTo>
                  <a:cubicBezTo>
                    <a:pt x="3227" y="3049"/>
                    <a:pt x="3310" y="2966"/>
                    <a:pt x="3334" y="2846"/>
                  </a:cubicBezTo>
                  <a:lnTo>
                    <a:pt x="3334" y="203"/>
                  </a:lnTo>
                  <a:cubicBezTo>
                    <a:pt x="3334" y="84"/>
                    <a:pt x="3239" y="1"/>
                    <a:pt x="3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266;p17">
              <a:extLst>
                <a:ext uri="{FF2B5EF4-FFF2-40B4-BE49-F238E27FC236}">
                  <a16:creationId xmlns:a16="http://schemas.microsoft.com/office/drawing/2014/main" id="{7D1A30B6-BD2F-96B1-E76B-61976A457510}"/>
                </a:ext>
              </a:extLst>
            </p:cNvPr>
            <p:cNvSpPr/>
            <p:nvPr/>
          </p:nvSpPr>
          <p:spPr>
            <a:xfrm>
              <a:off x="3688525" y="3680650"/>
              <a:ext cx="60150" cy="79800"/>
            </a:xfrm>
            <a:custGeom>
              <a:avLst/>
              <a:gdLst/>
              <a:ahLst/>
              <a:cxnLst/>
              <a:rect l="l" t="t" r="r" b="b"/>
              <a:pathLst>
                <a:path w="2406" h="3192" extrusionOk="0">
                  <a:moveTo>
                    <a:pt x="1191" y="286"/>
                  </a:moveTo>
                  <a:cubicBezTo>
                    <a:pt x="1703" y="286"/>
                    <a:pt x="2108" y="703"/>
                    <a:pt x="2108" y="1191"/>
                  </a:cubicBezTo>
                  <a:lnTo>
                    <a:pt x="2108" y="2893"/>
                  </a:lnTo>
                  <a:lnTo>
                    <a:pt x="286" y="2893"/>
                  </a:lnTo>
                  <a:lnTo>
                    <a:pt x="286" y="1191"/>
                  </a:lnTo>
                  <a:cubicBezTo>
                    <a:pt x="286" y="691"/>
                    <a:pt x="703" y="286"/>
                    <a:pt x="1191" y="286"/>
                  </a:cubicBezTo>
                  <a:close/>
                  <a:moveTo>
                    <a:pt x="1191" y="0"/>
                  </a:moveTo>
                  <a:cubicBezTo>
                    <a:pt x="536" y="0"/>
                    <a:pt x="1" y="536"/>
                    <a:pt x="1" y="1191"/>
                  </a:cubicBezTo>
                  <a:lnTo>
                    <a:pt x="1" y="3036"/>
                  </a:lnTo>
                  <a:cubicBezTo>
                    <a:pt x="1" y="3132"/>
                    <a:pt x="84" y="3191"/>
                    <a:pt x="155" y="3191"/>
                  </a:cubicBezTo>
                  <a:lnTo>
                    <a:pt x="2251" y="3191"/>
                  </a:lnTo>
                  <a:cubicBezTo>
                    <a:pt x="2322" y="3191"/>
                    <a:pt x="2406" y="3108"/>
                    <a:pt x="2382" y="3036"/>
                  </a:cubicBezTo>
                  <a:lnTo>
                    <a:pt x="2382" y="1191"/>
                  </a:lnTo>
                  <a:cubicBezTo>
                    <a:pt x="2382" y="536"/>
                    <a:pt x="1846" y="0"/>
                    <a:pt x="1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267;p17">
              <a:extLst>
                <a:ext uri="{FF2B5EF4-FFF2-40B4-BE49-F238E27FC236}">
                  <a16:creationId xmlns:a16="http://schemas.microsoft.com/office/drawing/2014/main" id="{1D61E433-DAE1-63FF-C563-07CC6E96F5B2}"/>
                </a:ext>
              </a:extLst>
            </p:cNvPr>
            <p:cNvSpPr/>
            <p:nvPr/>
          </p:nvSpPr>
          <p:spPr>
            <a:xfrm>
              <a:off x="3804025" y="3701775"/>
              <a:ext cx="124450" cy="98250"/>
            </a:xfrm>
            <a:custGeom>
              <a:avLst/>
              <a:gdLst/>
              <a:ahLst/>
              <a:cxnLst/>
              <a:rect l="l" t="t" r="r" b="b"/>
              <a:pathLst>
                <a:path w="4978" h="3930" extrusionOk="0">
                  <a:moveTo>
                    <a:pt x="0" y="1"/>
                  </a:moveTo>
                  <a:lnTo>
                    <a:pt x="977" y="3930"/>
                  </a:lnTo>
                  <a:lnTo>
                    <a:pt x="1655" y="3930"/>
                  </a:lnTo>
                  <a:lnTo>
                    <a:pt x="2489" y="524"/>
                  </a:lnTo>
                  <a:lnTo>
                    <a:pt x="3322" y="3930"/>
                  </a:lnTo>
                  <a:lnTo>
                    <a:pt x="3989" y="3930"/>
                  </a:lnTo>
                  <a:lnTo>
                    <a:pt x="4977" y="1"/>
                  </a:lnTo>
                  <a:lnTo>
                    <a:pt x="4429" y="1"/>
                  </a:lnTo>
                  <a:lnTo>
                    <a:pt x="3608" y="3322"/>
                  </a:lnTo>
                  <a:lnTo>
                    <a:pt x="2786" y="1"/>
                  </a:lnTo>
                  <a:lnTo>
                    <a:pt x="2179" y="1"/>
                  </a:lnTo>
                  <a:lnTo>
                    <a:pt x="1358" y="3322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268;p17">
              <a:extLst>
                <a:ext uri="{FF2B5EF4-FFF2-40B4-BE49-F238E27FC236}">
                  <a16:creationId xmlns:a16="http://schemas.microsoft.com/office/drawing/2014/main" id="{B76D8497-8E70-492C-EFDF-B8CB0B193EA9}"/>
                </a:ext>
              </a:extLst>
            </p:cNvPr>
            <p:cNvSpPr/>
            <p:nvPr/>
          </p:nvSpPr>
          <p:spPr>
            <a:xfrm>
              <a:off x="3963275" y="3701775"/>
              <a:ext cx="124425" cy="98250"/>
            </a:xfrm>
            <a:custGeom>
              <a:avLst/>
              <a:gdLst/>
              <a:ahLst/>
              <a:cxnLst/>
              <a:rect l="l" t="t" r="r" b="b"/>
              <a:pathLst>
                <a:path w="4977" h="3930" extrusionOk="0">
                  <a:moveTo>
                    <a:pt x="0" y="1"/>
                  </a:moveTo>
                  <a:lnTo>
                    <a:pt x="976" y="3930"/>
                  </a:lnTo>
                  <a:lnTo>
                    <a:pt x="1655" y="3930"/>
                  </a:lnTo>
                  <a:lnTo>
                    <a:pt x="2489" y="524"/>
                  </a:lnTo>
                  <a:lnTo>
                    <a:pt x="3322" y="3930"/>
                  </a:lnTo>
                  <a:lnTo>
                    <a:pt x="3989" y="3930"/>
                  </a:lnTo>
                  <a:lnTo>
                    <a:pt x="4977" y="1"/>
                  </a:lnTo>
                  <a:lnTo>
                    <a:pt x="4429" y="1"/>
                  </a:lnTo>
                  <a:lnTo>
                    <a:pt x="3608" y="3322"/>
                  </a:lnTo>
                  <a:lnTo>
                    <a:pt x="2786" y="1"/>
                  </a:lnTo>
                  <a:lnTo>
                    <a:pt x="2191" y="1"/>
                  </a:lnTo>
                  <a:lnTo>
                    <a:pt x="1357" y="3322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269;p17">
              <a:extLst>
                <a:ext uri="{FF2B5EF4-FFF2-40B4-BE49-F238E27FC236}">
                  <a16:creationId xmlns:a16="http://schemas.microsoft.com/office/drawing/2014/main" id="{D75C88EF-0A26-DB6F-28BC-1897E3AB0F9D}"/>
                </a:ext>
              </a:extLst>
            </p:cNvPr>
            <p:cNvSpPr/>
            <p:nvPr/>
          </p:nvSpPr>
          <p:spPr>
            <a:xfrm>
              <a:off x="4122500" y="3701775"/>
              <a:ext cx="124450" cy="98250"/>
            </a:xfrm>
            <a:custGeom>
              <a:avLst/>
              <a:gdLst/>
              <a:ahLst/>
              <a:cxnLst/>
              <a:rect l="l" t="t" r="r" b="b"/>
              <a:pathLst>
                <a:path w="4978" h="3930" extrusionOk="0">
                  <a:moveTo>
                    <a:pt x="1" y="1"/>
                  </a:moveTo>
                  <a:lnTo>
                    <a:pt x="989" y="3930"/>
                  </a:lnTo>
                  <a:lnTo>
                    <a:pt x="1656" y="3930"/>
                  </a:lnTo>
                  <a:lnTo>
                    <a:pt x="2489" y="524"/>
                  </a:lnTo>
                  <a:lnTo>
                    <a:pt x="3323" y="3930"/>
                  </a:lnTo>
                  <a:lnTo>
                    <a:pt x="3990" y="3930"/>
                  </a:lnTo>
                  <a:lnTo>
                    <a:pt x="4978" y="1"/>
                  </a:lnTo>
                  <a:lnTo>
                    <a:pt x="4430" y="1"/>
                  </a:lnTo>
                  <a:lnTo>
                    <a:pt x="3609" y="3322"/>
                  </a:lnTo>
                  <a:lnTo>
                    <a:pt x="2787" y="1"/>
                  </a:lnTo>
                  <a:lnTo>
                    <a:pt x="2192" y="1"/>
                  </a:lnTo>
                  <a:lnTo>
                    <a:pt x="1358" y="3322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270;p17">
              <a:extLst>
                <a:ext uri="{FF2B5EF4-FFF2-40B4-BE49-F238E27FC236}">
                  <a16:creationId xmlns:a16="http://schemas.microsoft.com/office/drawing/2014/main" id="{CF5ED7F2-B4F5-D8DE-1B57-20C9EF6EAEEA}"/>
                </a:ext>
              </a:extLst>
            </p:cNvPr>
            <p:cNvSpPr/>
            <p:nvPr/>
          </p:nvSpPr>
          <p:spPr>
            <a:xfrm>
              <a:off x="3535225" y="3458600"/>
              <a:ext cx="547125" cy="546800"/>
            </a:xfrm>
            <a:custGeom>
              <a:avLst/>
              <a:gdLst/>
              <a:ahLst/>
              <a:cxnLst/>
              <a:rect l="l" t="t" r="r" b="b"/>
              <a:pathLst>
                <a:path w="21885" h="21872" extrusionOk="0">
                  <a:moveTo>
                    <a:pt x="10943" y="2643"/>
                  </a:moveTo>
                  <a:cubicBezTo>
                    <a:pt x="15527" y="2643"/>
                    <a:pt x="19230" y="6358"/>
                    <a:pt x="19230" y="10942"/>
                  </a:cubicBezTo>
                  <a:cubicBezTo>
                    <a:pt x="19230" y="15526"/>
                    <a:pt x="15527" y="19229"/>
                    <a:pt x="10943" y="19229"/>
                  </a:cubicBezTo>
                  <a:cubicBezTo>
                    <a:pt x="6359" y="19229"/>
                    <a:pt x="2656" y="15526"/>
                    <a:pt x="2656" y="10942"/>
                  </a:cubicBezTo>
                  <a:cubicBezTo>
                    <a:pt x="2656" y="6370"/>
                    <a:pt x="6359" y="2643"/>
                    <a:pt x="10943" y="2643"/>
                  </a:cubicBezTo>
                  <a:close/>
                  <a:moveTo>
                    <a:pt x="10943" y="0"/>
                  </a:moveTo>
                  <a:cubicBezTo>
                    <a:pt x="4918" y="0"/>
                    <a:pt x="1" y="4905"/>
                    <a:pt x="1" y="10942"/>
                  </a:cubicBezTo>
                  <a:cubicBezTo>
                    <a:pt x="1" y="16967"/>
                    <a:pt x="4918" y="21872"/>
                    <a:pt x="10943" y="21872"/>
                  </a:cubicBezTo>
                  <a:cubicBezTo>
                    <a:pt x="16967" y="21872"/>
                    <a:pt x="21885" y="16967"/>
                    <a:pt x="21885" y="10942"/>
                  </a:cubicBezTo>
                  <a:cubicBezTo>
                    <a:pt x="21885" y="4905"/>
                    <a:pt x="16967" y="0"/>
                    <a:pt x="10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271;p17">
              <a:extLst>
                <a:ext uri="{FF2B5EF4-FFF2-40B4-BE49-F238E27FC236}">
                  <a16:creationId xmlns:a16="http://schemas.microsoft.com/office/drawing/2014/main" id="{4967E1E6-FE90-7008-F537-77824B8A0623}"/>
                </a:ext>
              </a:extLst>
            </p:cNvPr>
            <p:cNvSpPr/>
            <p:nvPr/>
          </p:nvSpPr>
          <p:spPr>
            <a:xfrm>
              <a:off x="3903725" y="3913425"/>
              <a:ext cx="200650" cy="278625"/>
            </a:xfrm>
            <a:custGeom>
              <a:avLst/>
              <a:gdLst/>
              <a:ahLst/>
              <a:cxnLst/>
              <a:rect l="l" t="t" r="r" b="b"/>
              <a:pathLst>
                <a:path w="8026" h="11145" extrusionOk="0">
                  <a:moveTo>
                    <a:pt x="1507" y="1"/>
                  </a:moveTo>
                  <a:cubicBezTo>
                    <a:pt x="1276" y="1"/>
                    <a:pt x="1044" y="61"/>
                    <a:pt x="834" y="190"/>
                  </a:cubicBezTo>
                  <a:cubicBezTo>
                    <a:pt x="203" y="559"/>
                    <a:pt x="1" y="1381"/>
                    <a:pt x="370" y="2000"/>
                  </a:cubicBezTo>
                  <a:lnTo>
                    <a:pt x="5371" y="10489"/>
                  </a:lnTo>
                  <a:cubicBezTo>
                    <a:pt x="5621" y="10906"/>
                    <a:pt x="6061" y="11144"/>
                    <a:pt x="6514" y="11144"/>
                  </a:cubicBezTo>
                  <a:cubicBezTo>
                    <a:pt x="6740" y="11144"/>
                    <a:pt x="6978" y="11085"/>
                    <a:pt x="7192" y="10942"/>
                  </a:cubicBezTo>
                  <a:cubicBezTo>
                    <a:pt x="7811" y="10573"/>
                    <a:pt x="8026" y="9751"/>
                    <a:pt x="7645" y="9132"/>
                  </a:cubicBezTo>
                  <a:lnTo>
                    <a:pt x="2644" y="643"/>
                  </a:lnTo>
                  <a:cubicBezTo>
                    <a:pt x="2400" y="233"/>
                    <a:pt x="1958" y="1"/>
                    <a:pt x="1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203;p17">
            <a:extLst>
              <a:ext uri="{FF2B5EF4-FFF2-40B4-BE49-F238E27FC236}">
                <a16:creationId xmlns:a16="http://schemas.microsoft.com/office/drawing/2014/main" id="{1D9EB760-0238-3DA6-A1DF-D3C4A8FA7EEC}"/>
              </a:ext>
            </a:extLst>
          </p:cNvPr>
          <p:cNvGrpSpPr/>
          <p:nvPr/>
        </p:nvGrpSpPr>
        <p:grpSpPr>
          <a:xfrm>
            <a:off x="945436" y="1083420"/>
            <a:ext cx="703095" cy="709178"/>
            <a:chOff x="3490300" y="1629888"/>
            <a:chExt cx="797425" cy="797150"/>
          </a:xfrm>
        </p:grpSpPr>
        <p:sp>
          <p:nvSpPr>
            <p:cNvPr id="5" name="Google Shape;204;p17">
              <a:extLst>
                <a:ext uri="{FF2B5EF4-FFF2-40B4-BE49-F238E27FC236}">
                  <a16:creationId xmlns:a16="http://schemas.microsoft.com/office/drawing/2014/main" id="{E2B4C80C-19D2-BF11-3412-AB730990E49B}"/>
                </a:ext>
              </a:extLst>
            </p:cNvPr>
            <p:cNvSpPr/>
            <p:nvPr/>
          </p:nvSpPr>
          <p:spPr>
            <a:xfrm>
              <a:off x="3501300" y="1641188"/>
              <a:ext cx="774825" cy="774825"/>
            </a:xfrm>
            <a:custGeom>
              <a:avLst/>
              <a:gdLst/>
              <a:ahLst/>
              <a:cxnLst/>
              <a:rect l="l" t="t" r="r" b="b"/>
              <a:pathLst>
                <a:path w="30993" h="30993" extrusionOk="0">
                  <a:moveTo>
                    <a:pt x="3013" y="1"/>
                  </a:moveTo>
                  <a:cubicBezTo>
                    <a:pt x="1358" y="1"/>
                    <a:pt x="1" y="1334"/>
                    <a:pt x="1" y="3001"/>
                  </a:cubicBezTo>
                  <a:lnTo>
                    <a:pt x="1" y="27992"/>
                  </a:lnTo>
                  <a:cubicBezTo>
                    <a:pt x="1" y="29647"/>
                    <a:pt x="1346" y="30993"/>
                    <a:pt x="3013" y="30993"/>
                  </a:cubicBezTo>
                  <a:lnTo>
                    <a:pt x="3013" y="30981"/>
                  </a:lnTo>
                  <a:lnTo>
                    <a:pt x="27980" y="30981"/>
                  </a:lnTo>
                  <a:cubicBezTo>
                    <a:pt x="29635" y="30981"/>
                    <a:pt x="30993" y="29647"/>
                    <a:pt x="30993" y="27980"/>
                  </a:cubicBezTo>
                  <a:lnTo>
                    <a:pt x="30993" y="3001"/>
                  </a:lnTo>
                  <a:cubicBezTo>
                    <a:pt x="30993" y="1358"/>
                    <a:pt x="29659" y="1"/>
                    <a:pt x="279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5;p17">
              <a:extLst>
                <a:ext uri="{FF2B5EF4-FFF2-40B4-BE49-F238E27FC236}">
                  <a16:creationId xmlns:a16="http://schemas.microsoft.com/office/drawing/2014/main" id="{A8A23563-48A4-29B9-BBA0-DB5FE2610C92}"/>
                </a:ext>
              </a:extLst>
            </p:cNvPr>
            <p:cNvSpPr/>
            <p:nvPr/>
          </p:nvSpPr>
          <p:spPr>
            <a:xfrm>
              <a:off x="3490300" y="1629888"/>
              <a:ext cx="797425" cy="797150"/>
            </a:xfrm>
            <a:custGeom>
              <a:avLst/>
              <a:gdLst/>
              <a:ahLst/>
              <a:cxnLst/>
              <a:rect l="l" t="t" r="r" b="b"/>
              <a:pathLst>
                <a:path w="31897" h="31886" extrusionOk="0">
                  <a:moveTo>
                    <a:pt x="28432" y="893"/>
                  </a:moveTo>
                  <a:cubicBezTo>
                    <a:pt x="29837" y="893"/>
                    <a:pt x="30992" y="2048"/>
                    <a:pt x="30992" y="3453"/>
                  </a:cubicBezTo>
                  <a:lnTo>
                    <a:pt x="30992" y="28432"/>
                  </a:lnTo>
                  <a:cubicBezTo>
                    <a:pt x="30992" y="29849"/>
                    <a:pt x="29837" y="30992"/>
                    <a:pt x="28432" y="30992"/>
                  </a:cubicBezTo>
                  <a:lnTo>
                    <a:pt x="3453" y="30992"/>
                  </a:lnTo>
                  <a:cubicBezTo>
                    <a:pt x="2036" y="30992"/>
                    <a:pt x="893" y="29849"/>
                    <a:pt x="893" y="28432"/>
                  </a:cubicBezTo>
                  <a:lnTo>
                    <a:pt x="893" y="3453"/>
                  </a:lnTo>
                  <a:cubicBezTo>
                    <a:pt x="893" y="2048"/>
                    <a:pt x="2036" y="893"/>
                    <a:pt x="3453" y="893"/>
                  </a:cubicBezTo>
                  <a:close/>
                  <a:moveTo>
                    <a:pt x="3453" y="0"/>
                  </a:moveTo>
                  <a:cubicBezTo>
                    <a:pt x="1548" y="0"/>
                    <a:pt x="0" y="1548"/>
                    <a:pt x="0" y="3453"/>
                  </a:cubicBezTo>
                  <a:lnTo>
                    <a:pt x="0" y="28432"/>
                  </a:lnTo>
                  <a:cubicBezTo>
                    <a:pt x="0" y="30337"/>
                    <a:pt x="1548" y="31885"/>
                    <a:pt x="3453" y="31885"/>
                  </a:cubicBezTo>
                  <a:lnTo>
                    <a:pt x="28420" y="31885"/>
                  </a:lnTo>
                  <a:cubicBezTo>
                    <a:pt x="30325" y="31885"/>
                    <a:pt x="31885" y="30337"/>
                    <a:pt x="31885" y="28432"/>
                  </a:cubicBezTo>
                  <a:lnTo>
                    <a:pt x="31885" y="3453"/>
                  </a:lnTo>
                  <a:cubicBezTo>
                    <a:pt x="31897" y="1548"/>
                    <a:pt x="30337" y="0"/>
                    <a:pt x="28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6;p17">
              <a:extLst>
                <a:ext uri="{FF2B5EF4-FFF2-40B4-BE49-F238E27FC236}">
                  <a16:creationId xmlns:a16="http://schemas.microsoft.com/office/drawing/2014/main" id="{73C81C12-C3DE-7788-27D0-FFAB71753A08}"/>
                </a:ext>
              </a:extLst>
            </p:cNvPr>
            <p:cNvSpPr/>
            <p:nvPr/>
          </p:nvSpPr>
          <p:spPr>
            <a:xfrm>
              <a:off x="3571850" y="1818288"/>
              <a:ext cx="287550" cy="296500"/>
            </a:xfrm>
            <a:custGeom>
              <a:avLst/>
              <a:gdLst/>
              <a:ahLst/>
              <a:cxnLst/>
              <a:rect l="l" t="t" r="r" b="b"/>
              <a:pathLst>
                <a:path w="11502" h="11860" extrusionOk="0">
                  <a:moveTo>
                    <a:pt x="1084" y="1"/>
                  </a:moveTo>
                  <a:cubicBezTo>
                    <a:pt x="489" y="1"/>
                    <a:pt x="0" y="489"/>
                    <a:pt x="0" y="1084"/>
                  </a:cubicBezTo>
                  <a:lnTo>
                    <a:pt x="0" y="11860"/>
                  </a:lnTo>
                  <a:lnTo>
                    <a:pt x="11502" y="11860"/>
                  </a:lnTo>
                  <a:lnTo>
                    <a:pt x="11502" y="1084"/>
                  </a:lnTo>
                  <a:cubicBezTo>
                    <a:pt x="11502" y="489"/>
                    <a:pt x="11014" y="1"/>
                    <a:pt x="104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7;p17">
              <a:extLst>
                <a:ext uri="{FF2B5EF4-FFF2-40B4-BE49-F238E27FC236}">
                  <a16:creationId xmlns:a16="http://schemas.microsoft.com/office/drawing/2014/main" id="{17518C2E-9DD6-49BA-9C7B-C06CF8FDE93B}"/>
                </a:ext>
              </a:extLst>
            </p:cNvPr>
            <p:cNvSpPr/>
            <p:nvPr/>
          </p:nvSpPr>
          <p:spPr>
            <a:xfrm>
              <a:off x="3648650" y="1853138"/>
              <a:ext cx="133375" cy="133350"/>
            </a:xfrm>
            <a:custGeom>
              <a:avLst/>
              <a:gdLst/>
              <a:ahLst/>
              <a:cxnLst/>
              <a:rect l="l" t="t" r="r" b="b"/>
              <a:pathLst>
                <a:path w="5335" h="5334" extrusionOk="0">
                  <a:moveTo>
                    <a:pt x="2667" y="0"/>
                  </a:moveTo>
                  <a:cubicBezTo>
                    <a:pt x="1203" y="0"/>
                    <a:pt x="0" y="1191"/>
                    <a:pt x="0" y="2667"/>
                  </a:cubicBezTo>
                  <a:cubicBezTo>
                    <a:pt x="0" y="4143"/>
                    <a:pt x="1203" y="5334"/>
                    <a:pt x="2667" y="5334"/>
                  </a:cubicBezTo>
                  <a:cubicBezTo>
                    <a:pt x="4144" y="5334"/>
                    <a:pt x="5334" y="4143"/>
                    <a:pt x="5334" y="2667"/>
                  </a:cubicBezTo>
                  <a:cubicBezTo>
                    <a:pt x="5334" y="1191"/>
                    <a:pt x="4144" y="0"/>
                    <a:pt x="2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8;p17">
              <a:extLst>
                <a:ext uri="{FF2B5EF4-FFF2-40B4-BE49-F238E27FC236}">
                  <a16:creationId xmlns:a16="http://schemas.microsoft.com/office/drawing/2014/main" id="{77CF81A1-E473-2CEF-EDF2-3D431DF7A0B1}"/>
                </a:ext>
              </a:extLst>
            </p:cNvPr>
            <p:cNvSpPr/>
            <p:nvPr/>
          </p:nvSpPr>
          <p:spPr>
            <a:xfrm>
              <a:off x="3622450" y="2010288"/>
              <a:ext cx="186050" cy="78600"/>
            </a:xfrm>
            <a:custGeom>
              <a:avLst/>
              <a:gdLst/>
              <a:ahLst/>
              <a:cxnLst/>
              <a:rect l="l" t="t" r="r" b="b"/>
              <a:pathLst>
                <a:path w="7442" h="3144" extrusionOk="0">
                  <a:moveTo>
                    <a:pt x="3144" y="0"/>
                  </a:moveTo>
                  <a:cubicBezTo>
                    <a:pt x="1394" y="0"/>
                    <a:pt x="0" y="1417"/>
                    <a:pt x="0" y="3144"/>
                  </a:cubicBezTo>
                  <a:lnTo>
                    <a:pt x="7442" y="3144"/>
                  </a:lnTo>
                  <a:cubicBezTo>
                    <a:pt x="7442" y="1394"/>
                    <a:pt x="6037" y="0"/>
                    <a:pt x="4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9;p17">
              <a:extLst>
                <a:ext uri="{FF2B5EF4-FFF2-40B4-BE49-F238E27FC236}">
                  <a16:creationId xmlns:a16="http://schemas.microsoft.com/office/drawing/2014/main" id="{9926FD30-E6A8-5737-202B-B72731B7C6C6}"/>
                </a:ext>
              </a:extLst>
            </p:cNvPr>
            <p:cNvSpPr/>
            <p:nvPr/>
          </p:nvSpPr>
          <p:spPr>
            <a:xfrm>
              <a:off x="3515000" y="1652213"/>
              <a:ext cx="747725" cy="114025"/>
            </a:xfrm>
            <a:custGeom>
              <a:avLst/>
              <a:gdLst/>
              <a:ahLst/>
              <a:cxnLst/>
              <a:rect l="l" t="t" r="r" b="b"/>
              <a:pathLst>
                <a:path w="29909" h="4561" extrusionOk="0">
                  <a:moveTo>
                    <a:pt x="5489" y="0"/>
                  </a:moveTo>
                  <a:cubicBezTo>
                    <a:pt x="2751" y="0"/>
                    <a:pt x="488" y="1965"/>
                    <a:pt x="0" y="4560"/>
                  </a:cubicBezTo>
                  <a:lnTo>
                    <a:pt x="29909" y="4560"/>
                  </a:lnTo>
                  <a:cubicBezTo>
                    <a:pt x="29421" y="1965"/>
                    <a:pt x="27158" y="0"/>
                    <a:pt x="244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0;p17">
              <a:extLst>
                <a:ext uri="{FF2B5EF4-FFF2-40B4-BE49-F238E27FC236}">
                  <a16:creationId xmlns:a16="http://schemas.microsoft.com/office/drawing/2014/main" id="{F9C6B1D1-1D49-0D87-8ECA-337A9C4FFED5}"/>
                </a:ext>
              </a:extLst>
            </p:cNvPr>
            <p:cNvSpPr/>
            <p:nvPr/>
          </p:nvSpPr>
          <p:spPr>
            <a:xfrm>
              <a:off x="3588225" y="1674538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58" y="0"/>
                  </a:moveTo>
                  <a:cubicBezTo>
                    <a:pt x="381" y="0"/>
                    <a:pt x="0" y="393"/>
                    <a:pt x="0" y="869"/>
                  </a:cubicBezTo>
                  <a:cubicBezTo>
                    <a:pt x="0" y="1346"/>
                    <a:pt x="381" y="1727"/>
                    <a:pt x="858" y="1727"/>
                  </a:cubicBezTo>
                  <a:cubicBezTo>
                    <a:pt x="1334" y="1727"/>
                    <a:pt x="1727" y="1346"/>
                    <a:pt x="1727" y="869"/>
                  </a:cubicBezTo>
                  <a:cubicBezTo>
                    <a:pt x="1727" y="393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1;p17">
              <a:extLst>
                <a:ext uri="{FF2B5EF4-FFF2-40B4-BE49-F238E27FC236}">
                  <a16:creationId xmlns:a16="http://schemas.microsoft.com/office/drawing/2014/main" id="{4EA30345-0D90-6E78-E6C0-E5D5592D4568}"/>
                </a:ext>
              </a:extLst>
            </p:cNvPr>
            <p:cNvSpPr/>
            <p:nvPr/>
          </p:nvSpPr>
          <p:spPr>
            <a:xfrm>
              <a:off x="3672750" y="1674538"/>
              <a:ext cx="43200" cy="43175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58" y="0"/>
                  </a:moveTo>
                  <a:cubicBezTo>
                    <a:pt x="382" y="0"/>
                    <a:pt x="1" y="393"/>
                    <a:pt x="1" y="869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69"/>
                  </a:cubicBezTo>
                  <a:cubicBezTo>
                    <a:pt x="1727" y="393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2;p17">
              <a:extLst>
                <a:ext uri="{FF2B5EF4-FFF2-40B4-BE49-F238E27FC236}">
                  <a16:creationId xmlns:a16="http://schemas.microsoft.com/office/drawing/2014/main" id="{CAE7C373-E8CF-DB0E-52D4-AEF722478FDA}"/>
                </a:ext>
              </a:extLst>
            </p:cNvPr>
            <p:cNvSpPr/>
            <p:nvPr/>
          </p:nvSpPr>
          <p:spPr>
            <a:xfrm>
              <a:off x="3757000" y="1674538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9" y="0"/>
                  </a:moveTo>
                  <a:cubicBezTo>
                    <a:pt x="393" y="0"/>
                    <a:pt x="0" y="393"/>
                    <a:pt x="0" y="869"/>
                  </a:cubicBezTo>
                  <a:cubicBezTo>
                    <a:pt x="0" y="1346"/>
                    <a:pt x="393" y="1727"/>
                    <a:pt x="869" y="1727"/>
                  </a:cubicBezTo>
                  <a:cubicBezTo>
                    <a:pt x="1346" y="1727"/>
                    <a:pt x="1727" y="1346"/>
                    <a:pt x="1727" y="869"/>
                  </a:cubicBezTo>
                  <a:cubicBezTo>
                    <a:pt x="1727" y="393"/>
                    <a:pt x="1346" y="0"/>
                    <a:pt x="869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3;p17">
              <a:extLst>
                <a:ext uri="{FF2B5EF4-FFF2-40B4-BE49-F238E27FC236}">
                  <a16:creationId xmlns:a16="http://schemas.microsoft.com/office/drawing/2014/main" id="{3CCBF3FC-69C2-614B-F2FB-265A91319779}"/>
                </a:ext>
              </a:extLst>
            </p:cNvPr>
            <p:cNvSpPr/>
            <p:nvPr/>
          </p:nvSpPr>
          <p:spPr>
            <a:xfrm>
              <a:off x="3576600" y="2180538"/>
              <a:ext cx="532550" cy="14925"/>
            </a:xfrm>
            <a:custGeom>
              <a:avLst/>
              <a:gdLst/>
              <a:ahLst/>
              <a:cxnLst/>
              <a:rect l="l" t="t" r="r" b="b"/>
              <a:pathLst>
                <a:path w="21302" h="597" extrusionOk="0">
                  <a:moveTo>
                    <a:pt x="1" y="1"/>
                  </a:moveTo>
                  <a:lnTo>
                    <a:pt x="1" y="596"/>
                  </a:lnTo>
                  <a:lnTo>
                    <a:pt x="21301" y="596"/>
                  </a:lnTo>
                  <a:lnTo>
                    <a:pt x="213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4;p17">
              <a:extLst>
                <a:ext uri="{FF2B5EF4-FFF2-40B4-BE49-F238E27FC236}">
                  <a16:creationId xmlns:a16="http://schemas.microsoft.com/office/drawing/2014/main" id="{343E7A02-0D9D-6AC2-83EC-0A3EB14A261E}"/>
                </a:ext>
              </a:extLst>
            </p:cNvPr>
            <p:cNvSpPr/>
            <p:nvPr/>
          </p:nvSpPr>
          <p:spPr>
            <a:xfrm>
              <a:off x="3576600" y="2242763"/>
              <a:ext cx="532550" cy="14900"/>
            </a:xfrm>
            <a:custGeom>
              <a:avLst/>
              <a:gdLst/>
              <a:ahLst/>
              <a:cxnLst/>
              <a:rect l="l" t="t" r="r" b="b"/>
              <a:pathLst>
                <a:path w="21302" h="596" extrusionOk="0">
                  <a:moveTo>
                    <a:pt x="1" y="0"/>
                  </a:moveTo>
                  <a:lnTo>
                    <a:pt x="1" y="596"/>
                  </a:lnTo>
                  <a:lnTo>
                    <a:pt x="21301" y="596"/>
                  </a:lnTo>
                  <a:lnTo>
                    <a:pt x="213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5;p17">
              <a:extLst>
                <a:ext uri="{FF2B5EF4-FFF2-40B4-BE49-F238E27FC236}">
                  <a16:creationId xmlns:a16="http://schemas.microsoft.com/office/drawing/2014/main" id="{FAB40CC1-3579-E613-29D1-7137C55C0C3A}"/>
                </a:ext>
              </a:extLst>
            </p:cNvPr>
            <p:cNvSpPr/>
            <p:nvPr/>
          </p:nvSpPr>
          <p:spPr>
            <a:xfrm>
              <a:off x="3576600" y="2304963"/>
              <a:ext cx="532550" cy="14900"/>
            </a:xfrm>
            <a:custGeom>
              <a:avLst/>
              <a:gdLst/>
              <a:ahLst/>
              <a:cxnLst/>
              <a:rect l="l" t="t" r="r" b="b"/>
              <a:pathLst>
                <a:path w="21302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1301" y="596"/>
                  </a:lnTo>
                  <a:lnTo>
                    <a:pt x="213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6;p17">
              <a:extLst>
                <a:ext uri="{FF2B5EF4-FFF2-40B4-BE49-F238E27FC236}">
                  <a16:creationId xmlns:a16="http://schemas.microsoft.com/office/drawing/2014/main" id="{7A1872EC-3F98-CFD4-9985-F9A3387D69B1}"/>
                </a:ext>
              </a:extLst>
            </p:cNvPr>
            <p:cNvSpPr/>
            <p:nvPr/>
          </p:nvSpPr>
          <p:spPr>
            <a:xfrm>
              <a:off x="4126975" y="2152263"/>
              <a:ext cx="56275" cy="39925"/>
            </a:xfrm>
            <a:custGeom>
              <a:avLst/>
              <a:gdLst/>
              <a:ahLst/>
              <a:cxnLst/>
              <a:rect l="l" t="t" r="r" b="b"/>
              <a:pathLst>
                <a:path w="2251" h="1597" fill="none" extrusionOk="0">
                  <a:moveTo>
                    <a:pt x="1" y="953"/>
                  </a:moveTo>
                  <a:lnTo>
                    <a:pt x="644" y="1596"/>
                  </a:lnTo>
                  <a:lnTo>
                    <a:pt x="2251" y="1"/>
                  </a:ln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7;p17">
              <a:extLst>
                <a:ext uri="{FF2B5EF4-FFF2-40B4-BE49-F238E27FC236}">
                  <a16:creationId xmlns:a16="http://schemas.microsoft.com/office/drawing/2014/main" id="{B5D42158-8D1D-33EF-1451-31C6641F0D11}"/>
                </a:ext>
              </a:extLst>
            </p:cNvPr>
            <p:cNvSpPr/>
            <p:nvPr/>
          </p:nvSpPr>
          <p:spPr>
            <a:xfrm>
              <a:off x="4126975" y="2217763"/>
              <a:ext cx="56275" cy="39900"/>
            </a:xfrm>
            <a:custGeom>
              <a:avLst/>
              <a:gdLst/>
              <a:ahLst/>
              <a:cxnLst/>
              <a:rect l="l" t="t" r="r" b="b"/>
              <a:pathLst>
                <a:path w="2251" h="1596" fill="none" extrusionOk="0">
                  <a:moveTo>
                    <a:pt x="1" y="953"/>
                  </a:moveTo>
                  <a:lnTo>
                    <a:pt x="644" y="1596"/>
                  </a:lnTo>
                  <a:lnTo>
                    <a:pt x="2251" y="0"/>
                  </a:ln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8;p17">
              <a:extLst>
                <a:ext uri="{FF2B5EF4-FFF2-40B4-BE49-F238E27FC236}">
                  <a16:creationId xmlns:a16="http://schemas.microsoft.com/office/drawing/2014/main" id="{39F20E4F-9405-4BEA-8BD6-9C686A44194D}"/>
                </a:ext>
              </a:extLst>
            </p:cNvPr>
            <p:cNvSpPr/>
            <p:nvPr/>
          </p:nvSpPr>
          <p:spPr>
            <a:xfrm>
              <a:off x="4126975" y="2279963"/>
              <a:ext cx="56275" cy="40200"/>
            </a:xfrm>
            <a:custGeom>
              <a:avLst/>
              <a:gdLst/>
              <a:ahLst/>
              <a:cxnLst/>
              <a:rect l="l" t="t" r="r" b="b"/>
              <a:pathLst>
                <a:path w="2251" h="1608" fill="none" extrusionOk="0">
                  <a:moveTo>
                    <a:pt x="1" y="953"/>
                  </a:moveTo>
                  <a:lnTo>
                    <a:pt x="644" y="1608"/>
                  </a:lnTo>
                  <a:lnTo>
                    <a:pt x="2251" y="1"/>
                  </a:ln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9;p17">
              <a:extLst>
                <a:ext uri="{FF2B5EF4-FFF2-40B4-BE49-F238E27FC236}">
                  <a16:creationId xmlns:a16="http://schemas.microsoft.com/office/drawing/2014/main" id="{7D01A612-865A-76C2-C26F-67D4020687AE}"/>
                </a:ext>
              </a:extLst>
            </p:cNvPr>
            <p:cNvSpPr/>
            <p:nvPr/>
          </p:nvSpPr>
          <p:spPr>
            <a:xfrm>
              <a:off x="3903425" y="1818888"/>
              <a:ext cx="301550" cy="296800"/>
            </a:xfrm>
            <a:custGeom>
              <a:avLst/>
              <a:gdLst/>
              <a:ahLst/>
              <a:cxnLst/>
              <a:rect l="l" t="t" r="r" b="b"/>
              <a:pathLst>
                <a:path w="12062" h="11872" extrusionOk="0">
                  <a:moveTo>
                    <a:pt x="5966" y="3573"/>
                  </a:moveTo>
                  <a:cubicBezTo>
                    <a:pt x="7169" y="3573"/>
                    <a:pt x="8133" y="4549"/>
                    <a:pt x="8133" y="5716"/>
                  </a:cubicBezTo>
                  <a:cubicBezTo>
                    <a:pt x="8133" y="6894"/>
                    <a:pt x="7157" y="7859"/>
                    <a:pt x="5966" y="7859"/>
                  </a:cubicBezTo>
                  <a:cubicBezTo>
                    <a:pt x="4763" y="7859"/>
                    <a:pt x="3787" y="6894"/>
                    <a:pt x="3787" y="5716"/>
                  </a:cubicBezTo>
                  <a:cubicBezTo>
                    <a:pt x="3787" y="4549"/>
                    <a:pt x="4763" y="3573"/>
                    <a:pt x="5966" y="3573"/>
                  </a:cubicBezTo>
                  <a:close/>
                  <a:moveTo>
                    <a:pt x="5418" y="1"/>
                  </a:moveTo>
                  <a:cubicBezTo>
                    <a:pt x="5133" y="1"/>
                    <a:pt x="4894" y="215"/>
                    <a:pt x="4859" y="501"/>
                  </a:cubicBezTo>
                  <a:lnTo>
                    <a:pt x="4775" y="1227"/>
                  </a:lnTo>
                  <a:cubicBezTo>
                    <a:pt x="4347" y="1346"/>
                    <a:pt x="3918" y="1501"/>
                    <a:pt x="3537" y="1727"/>
                  </a:cubicBezTo>
                  <a:lnTo>
                    <a:pt x="2942" y="1263"/>
                  </a:lnTo>
                  <a:cubicBezTo>
                    <a:pt x="2841" y="1184"/>
                    <a:pt x="2724" y="1147"/>
                    <a:pt x="2609" y="1147"/>
                  </a:cubicBezTo>
                  <a:cubicBezTo>
                    <a:pt x="2464" y="1147"/>
                    <a:pt x="2321" y="1205"/>
                    <a:pt x="2216" y="1310"/>
                  </a:cubicBezTo>
                  <a:lnTo>
                    <a:pt x="1287" y="2215"/>
                  </a:lnTo>
                  <a:cubicBezTo>
                    <a:pt x="1096" y="2418"/>
                    <a:pt x="1073" y="2727"/>
                    <a:pt x="1251" y="2954"/>
                  </a:cubicBezTo>
                  <a:lnTo>
                    <a:pt x="1751" y="3573"/>
                  </a:lnTo>
                  <a:cubicBezTo>
                    <a:pt x="1549" y="3930"/>
                    <a:pt x="1394" y="4299"/>
                    <a:pt x="1287" y="4704"/>
                  </a:cubicBezTo>
                  <a:lnTo>
                    <a:pt x="489" y="4799"/>
                  </a:lnTo>
                  <a:cubicBezTo>
                    <a:pt x="203" y="4823"/>
                    <a:pt x="1" y="5061"/>
                    <a:pt x="1" y="5347"/>
                  </a:cubicBezTo>
                  <a:lnTo>
                    <a:pt x="1" y="6609"/>
                  </a:lnTo>
                  <a:cubicBezTo>
                    <a:pt x="1" y="6894"/>
                    <a:pt x="203" y="7121"/>
                    <a:pt x="489" y="7156"/>
                  </a:cubicBezTo>
                  <a:lnTo>
                    <a:pt x="1334" y="7204"/>
                  </a:lnTo>
                  <a:cubicBezTo>
                    <a:pt x="1442" y="7561"/>
                    <a:pt x="1585" y="7918"/>
                    <a:pt x="1787" y="8252"/>
                  </a:cubicBezTo>
                  <a:lnTo>
                    <a:pt x="1251" y="8919"/>
                  </a:lnTo>
                  <a:cubicBezTo>
                    <a:pt x="1073" y="9145"/>
                    <a:pt x="1096" y="9442"/>
                    <a:pt x="1287" y="9633"/>
                  </a:cubicBezTo>
                  <a:lnTo>
                    <a:pt x="2216" y="10538"/>
                  </a:lnTo>
                  <a:cubicBezTo>
                    <a:pt x="2318" y="10647"/>
                    <a:pt x="2463" y="10701"/>
                    <a:pt x="2608" y="10701"/>
                  </a:cubicBezTo>
                  <a:cubicBezTo>
                    <a:pt x="2732" y="10701"/>
                    <a:pt x="2855" y="10662"/>
                    <a:pt x="2954" y="10585"/>
                  </a:cubicBezTo>
                  <a:lnTo>
                    <a:pt x="3632" y="10062"/>
                  </a:lnTo>
                  <a:cubicBezTo>
                    <a:pt x="3966" y="10264"/>
                    <a:pt x="4347" y="10407"/>
                    <a:pt x="4728" y="10526"/>
                  </a:cubicBezTo>
                  <a:lnTo>
                    <a:pt x="4835" y="11371"/>
                  </a:lnTo>
                  <a:cubicBezTo>
                    <a:pt x="4859" y="11657"/>
                    <a:pt x="5097" y="11871"/>
                    <a:pt x="5383" y="11871"/>
                  </a:cubicBezTo>
                  <a:lnTo>
                    <a:pt x="6680" y="11871"/>
                  </a:lnTo>
                  <a:cubicBezTo>
                    <a:pt x="6966" y="11871"/>
                    <a:pt x="7204" y="11657"/>
                    <a:pt x="7228" y="11371"/>
                  </a:cubicBezTo>
                  <a:lnTo>
                    <a:pt x="7323" y="10562"/>
                  </a:lnTo>
                  <a:cubicBezTo>
                    <a:pt x="7740" y="10454"/>
                    <a:pt x="8121" y="10288"/>
                    <a:pt x="8490" y="10097"/>
                  </a:cubicBezTo>
                  <a:lnTo>
                    <a:pt x="9145" y="10597"/>
                  </a:lnTo>
                  <a:cubicBezTo>
                    <a:pt x="9249" y="10679"/>
                    <a:pt x="9371" y="10719"/>
                    <a:pt x="9491" y="10719"/>
                  </a:cubicBezTo>
                  <a:cubicBezTo>
                    <a:pt x="9633" y="10719"/>
                    <a:pt x="9774" y="10665"/>
                    <a:pt x="9883" y="10562"/>
                  </a:cubicBezTo>
                  <a:lnTo>
                    <a:pt x="10788" y="9669"/>
                  </a:lnTo>
                  <a:cubicBezTo>
                    <a:pt x="10990" y="9466"/>
                    <a:pt x="11014" y="9157"/>
                    <a:pt x="10836" y="8930"/>
                  </a:cubicBezTo>
                  <a:lnTo>
                    <a:pt x="10324" y="8311"/>
                  </a:lnTo>
                  <a:cubicBezTo>
                    <a:pt x="10538" y="7954"/>
                    <a:pt x="10693" y="7585"/>
                    <a:pt x="10800" y="7180"/>
                  </a:cubicBezTo>
                  <a:lnTo>
                    <a:pt x="11574" y="7085"/>
                  </a:lnTo>
                  <a:cubicBezTo>
                    <a:pt x="11860" y="7061"/>
                    <a:pt x="12062" y="6823"/>
                    <a:pt x="12062" y="6537"/>
                  </a:cubicBezTo>
                  <a:lnTo>
                    <a:pt x="12062" y="5275"/>
                  </a:lnTo>
                  <a:cubicBezTo>
                    <a:pt x="12062" y="4990"/>
                    <a:pt x="11860" y="4763"/>
                    <a:pt x="11574" y="4728"/>
                  </a:cubicBezTo>
                  <a:lnTo>
                    <a:pt x="10812" y="4632"/>
                  </a:lnTo>
                  <a:cubicBezTo>
                    <a:pt x="10717" y="4239"/>
                    <a:pt x="10550" y="3858"/>
                    <a:pt x="10359" y="3513"/>
                  </a:cubicBezTo>
                  <a:lnTo>
                    <a:pt x="10836" y="2942"/>
                  </a:lnTo>
                  <a:cubicBezTo>
                    <a:pt x="11014" y="2715"/>
                    <a:pt x="10979" y="2418"/>
                    <a:pt x="10788" y="2227"/>
                  </a:cubicBezTo>
                  <a:lnTo>
                    <a:pt x="9859" y="1310"/>
                  </a:lnTo>
                  <a:cubicBezTo>
                    <a:pt x="9756" y="1207"/>
                    <a:pt x="9614" y="1156"/>
                    <a:pt x="9469" y="1156"/>
                  </a:cubicBezTo>
                  <a:cubicBezTo>
                    <a:pt x="9348" y="1156"/>
                    <a:pt x="9225" y="1192"/>
                    <a:pt x="9121" y="1263"/>
                  </a:cubicBezTo>
                  <a:lnTo>
                    <a:pt x="8538" y="1715"/>
                  </a:lnTo>
                  <a:cubicBezTo>
                    <a:pt x="8169" y="1489"/>
                    <a:pt x="7764" y="1322"/>
                    <a:pt x="7335" y="1227"/>
                  </a:cubicBezTo>
                  <a:lnTo>
                    <a:pt x="7240" y="501"/>
                  </a:lnTo>
                  <a:cubicBezTo>
                    <a:pt x="7216" y="215"/>
                    <a:pt x="6978" y="1"/>
                    <a:pt x="66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5" name="Google Shape;935;p34"/>
          <p:cNvSpPr txBox="1">
            <a:spLocks noGrp="1"/>
          </p:cNvSpPr>
          <p:nvPr>
            <p:ph type="subTitle" idx="5"/>
          </p:nvPr>
        </p:nvSpPr>
        <p:spPr>
          <a:xfrm>
            <a:off x="3336450" y="1966054"/>
            <a:ext cx="2445000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EMAIL PHISHING</a:t>
            </a:r>
            <a:endParaRPr dirty="0"/>
          </a:p>
        </p:txBody>
      </p:sp>
      <p:sp>
        <p:nvSpPr>
          <p:cNvPr id="936" name="Google Shape;936;p34"/>
          <p:cNvSpPr txBox="1">
            <a:spLocks noGrp="1"/>
          </p:cNvSpPr>
          <p:nvPr>
            <p:ph type="subTitle" idx="6"/>
          </p:nvPr>
        </p:nvSpPr>
        <p:spPr>
          <a:xfrm>
            <a:off x="6124036" y="1966054"/>
            <a:ext cx="2445000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WEBSITE PHISHING </a:t>
            </a:r>
            <a:endParaRPr dirty="0"/>
          </a:p>
        </p:txBody>
      </p:sp>
      <p:sp>
        <p:nvSpPr>
          <p:cNvPr id="937" name="Google Shape;937;p34"/>
          <p:cNvSpPr txBox="1">
            <a:spLocks noGrp="1"/>
          </p:cNvSpPr>
          <p:nvPr>
            <p:ph type="title"/>
          </p:nvPr>
        </p:nvSpPr>
        <p:spPr>
          <a:xfrm>
            <a:off x="1681537" y="534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PHISHING </a:t>
            </a:r>
            <a:r>
              <a:rPr lang="en" dirty="0">
                <a:solidFill>
                  <a:schemeClr val="lt2"/>
                </a:solidFill>
              </a:rPr>
              <a:t>ATTACKS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938" name="Google Shape;938;p34"/>
          <p:cNvSpPr txBox="1">
            <a:spLocks noGrp="1"/>
          </p:cNvSpPr>
          <p:nvPr>
            <p:ph type="subTitle" idx="2"/>
          </p:nvPr>
        </p:nvSpPr>
        <p:spPr>
          <a:xfrm>
            <a:off x="281629" y="2706544"/>
            <a:ext cx="2445000" cy="978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Manipulating individuals to divulge confidential information</a:t>
            </a:r>
          </a:p>
        </p:txBody>
      </p:sp>
      <p:sp>
        <p:nvSpPr>
          <p:cNvPr id="939" name="Google Shape;939;p34"/>
          <p:cNvSpPr txBox="1">
            <a:spLocks noGrp="1"/>
          </p:cNvSpPr>
          <p:nvPr>
            <p:ph type="subTitle" idx="3"/>
          </p:nvPr>
        </p:nvSpPr>
        <p:spPr>
          <a:xfrm>
            <a:off x="3362111" y="2716150"/>
            <a:ext cx="2445000" cy="9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Deceptive emails to extract information</a:t>
            </a:r>
          </a:p>
        </p:txBody>
      </p:sp>
      <p:sp>
        <p:nvSpPr>
          <p:cNvPr id="940" name="Google Shape;940;p34"/>
          <p:cNvSpPr txBox="1">
            <a:spLocks noGrp="1"/>
          </p:cNvSpPr>
          <p:nvPr>
            <p:ph type="subTitle" idx="4"/>
          </p:nvPr>
        </p:nvSpPr>
        <p:spPr>
          <a:xfrm>
            <a:off x="6111921" y="2752278"/>
            <a:ext cx="2445000" cy="9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Fraudulent websites imitating legitimate ones</a:t>
            </a:r>
            <a:endParaRPr dirty="0"/>
          </a:p>
        </p:txBody>
      </p:sp>
      <p:sp>
        <p:nvSpPr>
          <p:cNvPr id="941" name="Google Shape;941;p34"/>
          <p:cNvSpPr txBox="1">
            <a:spLocks noGrp="1"/>
          </p:cNvSpPr>
          <p:nvPr>
            <p:ph type="subTitle" idx="1"/>
          </p:nvPr>
        </p:nvSpPr>
        <p:spPr>
          <a:xfrm>
            <a:off x="160518" y="2152447"/>
            <a:ext cx="2445000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SOCIAL ENGINEERING </a:t>
            </a:r>
            <a:endParaRPr dirty="0"/>
          </a:p>
        </p:txBody>
      </p:sp>
      <p:cxnSp>
        <p:nvCxnSpPr>
          <p:cNvPr id="942" name="Google Shape;942;p34"/>
          <p:cNvCxnSpPr/>
          <p:nvPr/>
        </p:nvCxnSpPr>
        <p:spPr>
          <a:xfrm rot="10800000" flipH="1">
            <a:off x="255529" y="2605500"/>
            <a:ext cx="2471100" cy="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3" name="Google Shape;943;p34"/>
          <p:cNvCxnSpPr/>
          <p:nvPr/>
        </p:nvCxnSpPr>
        <p:spPr>
          <a:xfrm rot="10800000" flipH="1">
            <a:off x="3305574" y="2583770"/>
            <a:ext cx="2471100" cy="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4" name="Google Shape;944;p34"/>
          <p:cNvCxnSpPr/>
          <p:nvPr/>
        </p:nvCxnSpPr>
        <p:spPr>
          <a:xfrm rot="10800000" flipH="1">
            <a:off x="6111921" y="2613058"/>
            <a:ext cx="2471100" cy="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277;p17">
            <a:extLst>
              <a:ext uri="{FF2B5EF4-FFF2-40B4-BE49-F238E27FC236}">
                <a16:creationId xmlns:a16="http://schemas.microsoft.com/office/drawing/2014/main" id="{774832CF-A656-10B8-9FD3-2DA50885BA72}"/>
              </a:ext>
            </a:extLst>
          </p:cNvPr>
          <p:cNvSpPr txBox="1"/>
          <p:nvPr/>
        </p:nvSpPr>
        <p:spPr>
          <a:xfrm>
            <a:off x="368511" y="3956562"/>
            <a:ext cx="2029014" cy="67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Examples: Impersonation, emotional manipulation.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84FA45-B9D1-83F5-2697-D853E30177B2}"/>
              </a:ext>
            </a:extLst>
          </p:cNvPr>
          <p:cNvSpPr txBox="1"/>
          <p:nvPr/>
        </p:nvSpPr>
        <p:spPr>
          <a:xfrm>
            <a:off x="3289978" y="3568441"/>
            <a:ext cx="26451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Examples: Fake security alerts, </a:t>
            </a:r>
            <a:r>
              <a:rPr lang="en-US" sz="1400" b="1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accountDeceptive</a:t>
            </a:r>
            <a:r>
              <a:rPr lang="en-US" sz="14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emails to extract information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verification requests.</a:t>
            </a:r>
          </a:p>
        </p:txBody>
      </p:sp>
      <p:grpSp>
        <p:nvGrpSpPr>
          <p:cNvPr id="896" name="Google Shape;222;p17">
            <a:extLst>
              <a:ext uri="{FF2B5EF4-FFF2-40B4-BE49-F238E27FC236}">
                <a16:creationId xmlns:a16="http://schemas.microsoft.com/office/drawing/2014/main" id="{9968E1A1-C459-4F95-1E8C-C5F5D5FF4866}"/>
              </a:ext>
            </a:extLst>
          </p:cNvPr>
          <p:cNvGrpSpPr/>
          <p:nvPr/>
        </p:nvGrpSpPr>
        <p:grpSpPr>
          <a:xfrm>
            <a:off x="3985542" y="945918"/>
            <a:ext cx="1172916" cy="953248"/>
            <a:chOff x="6143300" y="1629888"/>
            <a:chExt cx="1093625" cy="842100"/>
          </a:xfrm>
        </p:grpSpPr>
        <p:sp>
          <p:nvSpPr>
            <p:cNvPr id="897" name="Google Shape;223;p17">
              <a:extLst>
                <a:ext uri="{FF2B5EF4-FFF2-40B4-BE49-F238E27FC236}">
                  <a16:creationId xmlns:a16="http://schemas.microsoft.com/office/drawing/2014/main" id="{CF1F54EE-0521-DE5D-2016-58DD5D4EEFC5}"/>
                </a:ext>
              </a:extLst>
            </p:cNvPr>
            <p:cNvSpPr/>
            <p:nvPr/>
          </p:nvSpPr>
          <p:spPr>
            <a:xfrm>
              <a:off x="6277250" y="1641188"/>
              <a:ext cx="774825" cy="774825"/>
            </a:xfrm>
            <a:custGeom>
              <a:avLst/>
              <a:gdLst/>
              <a:ahLst/>
              <a:cxnLst/>
              <a:rect l="l" t="t" r="r" b="b"/>
              <a:pathLst>
                <a:path w="30993" h="30993" extrusionOk="0">
                  <a:moveTo>
                    <a:pt x="3013" y="1"/>
                  </a:moveTo>
                  <a:cubicBezTo>
                    <a:pt x="1358" y="1"/>
                    <a:pt x="0" y="1334"/>
                    <a:pt x="0" y="3001"/>
                  </a:cubicBezTo>
                  <a:lnTo>
                    <a:pt x="0" y="27992"/>
                  </a:lnTo>
                  <a:cubicBezTo>
                    <a:pt x="0" y="29647"/>
                    <a:pt x="1346" y="30993"/>
                    <a:pt x="3013" y="30993"/>
                  </a:cubicBezTo>
                  <a:lnTo>
                    <a:pt x="3013" y="30981"/>
                  </a:lnTo>
                  <a:lnTo>
                    <a:pt x="27980" y="30981"/>
                  </a:lnTo>
                  <a:cubicBezTo>
                    <a:pt x="29635" y="30981"/>
                    <a:pt x="30992" y="29647"/>
                    <a:pt x="30992" y="27980"/>
                  </a:cubicBezTo>
                  <a:lnTo>
                    <a:pt x="30992" y="3001"/>
                  </a:lnTo>
                  <a:cubicBezTo>
                    <a:pt x="30992" y="1358"/>
                    <a:pt x="29647" y="1"/>
                    <a:pt x="279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224;p17">
              <a:extLst>
                <a:ext uri="{FF2B5EF4-FFF2-40B4-BE49-F238E27FC236}">
                  <a16:creationId xmlns:a16="http://schemas.microsoft.com/office/drawing/2014/main" id="{D4B8926B-531F-C55A-EAB1-EB317BDA9C16}"/>
                </a:ext>
              </a:extLst>
            </p:cNvPr>
            <p:cNvSpPr/>
            <p:nvPr/>
          </p:nvSpPr>
          <p:spPr>
            <a:xfrm>
              <a:off x="6266225" y="1629888"/>
              <a:ext cx="796850" cy="797150"/>
            </a:xfrm>
            <a:custGeom>
              <a:avLst/>
              <a:gdLst/>
              <a:ahLst/>
              <a:cxnLst/>
              <a:rect l="l" t="t" r="r" b="b"/>
              <a:pathLst>
                <a:path w="31874" h="31886" extrusionOk="0">
                  <a:moveTo>
                    <a:pt x="28421" y="893"/>
                  </a:moveTo>
                  <a:cubicBezTo>
                    <a:pt x="29838" y="893"/>
                    <a:pt x="30981" y="2048"/>
                    <a:pt x="30981" y="3453"/>
                  </a:cubicBezTo>
                  <a:lnTo>
                    <a:pt x="30981" y="28432"/>
                  </a:lnTo>
                  <a:cubicBezTo>
                    <a:pt x="30981" y="29849"/>
                    <a:pt x="29838" y="30992"/>
                    <a:pt x="28421" y="30992"/>
                  </a:cubicBezTo>
                  <a:lnTo>
                    <a:pt x="3454" y="30992"/>
                  </a:lnTo>
                  <a:cubicBezTo>
                    <a:pt x="2037" y="30992"/>
                    <a:pt x="894" y="29849"/>
                    <a:pt x="894" y="28432"/>
                  </a:cubicBezTo>
                  <a:lnTo>
                    <a:pt x="894" y="3453"/>
                  </a:lnTo>
                  <a:cubicBezTo>
                    <a:pt x="894" y="2048"/>
                    <a:pt x="2037" y="893"/>
                    <a:pt x="3454" y="893"/>
                  </a:cubicBezTo>
                  <a:close/>
                  <a:moveTo>
                    <a:pt x="3454" y="0"/>
                  </a:moveTo>
                  <a:cubicBezTo>
                    <a:pt x="1549" y="0"/>
                    <a:pt x="1" y="1548"/>
                    <a:pt x="1" y="3453"/>
                  </a:cubicBezTo>
                  <a:lnTo>
                    <a:pt x="1" y="28432"/>
                  </a:lnTo>
                  <a:cubicBezTo>
                    <a:pt x="1" y="30337"/>
                    <a:pt x="1549" y="31885"/>
                    <a:pt x="3454" y="31885"/>
                  </a:cubicBezTo>
                  <a:lnTo>
                    <a:pt x="28421" y="31885"/>
                  </a:lnTo>
                  <a:cubicBezTo>
                    <a:pt x="30326" y="31885"/>
                    <a:pt x="31874" y="30337"/>
                    <a:pt x="31874" y="28432"/>
                  </a:cubicBezTo>
                  <a:lnTo>
                    <a:pt x="31874" y="3453"/>
                  </a:lnTo>
                  <a:cubicBezTo>
                    <a:pt x="31874" y="1548"/>
                    <a:pt x="30326" y="0"/>
                    <a:pt x="284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225;p17">
              <a:extLst>
                <a:ext uri="{FF2B5EF4-FFF2-40B4-BE49-F238E27FC236}">
                  <a16:creationId xmlns:a16="http://schemas.microsoft.com/office/drawing/2014/main" id="{4B8F2199-6749-5D7E-D642-0FD6E1607C04}"/>
                </a:ext>
              </a:extLst>
            </p:cNvPr>
            <p:cNvSpPr/>
            <p:nvPr/>
          </p:nvSpPr>
          <p:spPr>
            <a:xfrm>
              <a:off x="6290650" y="1652213"/>
              <a:ext cx="748025" cy="114025"/>
            </a:xfrm>
            <a:custGeom>
              <a:avLst/>
              <a:gdLst/>
              <a:ahLst/>
              <a:cxnLst/>
              <a:rect l="l" t="t" r="r" b="b"/>
              <a:pathLst>
                <a:path w="29921" h="4561" extrusionOk="0">
                  <a:moveTo>
                    <a:pt x="5501" y="0"/>
                  </a:moveTo>
                  <a:cubicBezTo>
                    <a:pt x="2750" y="0"/>
                    <a:pt x="500" y="1965"/>
                    <a:pt x="0" y="4560"/>
                  </a:cubicBezTo>
                  <a:lnTo>
                    <a:pt x="29921" y="4560"/>
                  </a:lnTo>
                  <a:cubicBezTo>
                    <a:pt x="29432" y="1965"/>
                    <a:pt x="27158" y="0"/>
                    <a:pt x="244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226;p17">
              <a:extLst>
                <a:ext uri="{FF2B5EF4-FFF2-40B4-BE49-F238E27FC236}">
                  <a16:creationId xmlns:a16="http://schemas.microsoft.com/office/drawing/2014/main" id="{CF785F4F-3A33-AB62-8785-993D8EF9D05A}"/>
                </a:ext>
              </a:extLst>
            </p:cNvPr>
            <p:cNvSpPr/>
            <p:nvPr/>
          </p:nvSpPr>
          <p:spPr>
            <a:xfrm>
              <a:off x="6363875" y="1674538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9" y="0"/>
                  </a:moveTo>
                  <a:cubicBezTo>
                    <a:pt x="393" y="0"/>
                    <a:pt x="0" y="393"/>
                    <a:pt x="0" y="869"/>
                  </a:cubicBezTo>
                  <a:cubicBezTo>
                    <a:pt x="0" y="1346"/>
                    <a:pt x="393" y="1727"/>
                    <a:pt x="869" y="1727"/>
                  </a:cubicBezTo>
                  <a:cubicBezTo>
                    <a:pt x="1345" y="1727"/>
                    <a:pt x="1726" y="1346"/>
                    <a:pt x="1726" y="869"/>
                  </a:cubicBezTo>
                  <a:cubicBezTo>
                    <a:pt x="1726" y="393"/>
                    <a:pt x="1345" y="0"/>
                    <a:pt x="869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227;p17">
              <a:extLst>
                <a:ext uri="{FF2B5EF4-FFF2-40B4-BE49-F238E27FC236}">
                  <a16:creationId xmlns:a16="http://schemas.microsoft.com/office/drawing/2014/main" id="{23929EA9-0180-B981-FCBA-BA4507EC0DBB}"/>
                </a:ext>
              </a:extLst>
            </p:cNvPr>
            <p:cNvSpPr/>
            <p:nvPr/>
          </p:nvSpPr>
          <p:spPr>
            <a:xfrm>
              <a:off x="6448400" y="1674538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70" y="0"/>
                  </a:moveTo>
                  <a:cubicBezTo>
                    <a:pt x="393" y="0"/>
                    <a:pt x="0" y="393"/>
                    <a:pt x="0" y="869"/>
                  </a:cubicBezTo>
                  <a:cubicBezTo>
                    <a:pt x="0" y="1346"/>
                    <a:pt x="393" y="1727"/>
                    <a:pt x="870" y="1727"/>
                  </a:cubicBezTo>
                  <a:cubicBezTo>
                    <a:pt x="1346" y="1727"/>
                    <a:pt x="1727" y="1346"/>
                    <a:pt x="1727" y="869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228;p17">
              <a:extLst>
                <a:ext uri="{FF2B5EF4-FFF2-40B4-BE49-F238E27FC236}">
                  <a16:creationId xmlns:a16="http://schemas.microsoft.com/office/drawing/2014/main" id="{5C41EEBF-974E-9B9D-F565-241AB6EF6009}"/>
                </a:ext>
              </a:extLst>
            </p:cNvPr>
            <p:cNvSpPr/>
            <p:nvPr/>
          </p:nvSpPr>
          <p:spPr>
            <a:xfrm>
              <a:off x="6532925" y="1674538"/>
              <a:ext cx="43200" cy="43175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0"/>
                  </a:moveTo>
                  <a:cubicBezTo>
                    <a:pt x="382" y="0"/>
                    <a:pt x="1" y="393"/>
                    <a:pt x="1" y="869"/>
                  </a:cubicBezTo>
                  <a:cubicBezTo>
                    <a:pt x="1" y="1346"/>
                    <a:pt x="382" y="1727"/>
                    <a:pt x="870" y="1727"/>
                  </a:cubicBezTo>
                  <a:cubicBezTo>
                    <a:pt x="1346" y="1727"/>
                    <a:pt x="1727" y="1346"/>
                    <a:pt x="1727" y="869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229;p17">
              <a:extLst>
                <a:ext uri="{FF2B5EF4-FFF2-40B4-BE49-F238E27FC236}">
                  <a16:creationId xmlns:a16="http://schemas.microsoft.com/office/drawing/2014/main" id="{2532AA3D-9C96-5452-C4F3-6649B63A1379}"/>
                </a:ext>
              </a:extLst>
            </p:cNvPr>
            <p:cNvSpPr/>
            <p:nvPr/>
          </p:nvSpPr>
          <p:spPr>
            <a:xfrm>
              <a:off x="6601100" y="1807888"/>
              <a:ext cx="126825" cy="140225"/>
            </a:xfrm>
            <a:custGeom>
              <a:avLst/>
              <a:gdLst/>
              <a:ahLst/>
              <a:cxnLst/>
              <a:rect l="l" t="t" r="r" b="b"/>
              <a:pathLst>
                <a:path w="5073" h="5609" fill="none" extrusionOk="0">
                  <a:moveTo>
                    <a:pt x="1120" y="5596"/>
                  </a:moveTo>
                  <a:lnTo>
                    <a:pt x="3929" y="5608"/>
                  </a:lnTo>
                  <a:cubicBezTo>
                    <a:pt x="4549" y="5608"/>
                    <a:pt x="5060" y="5108"/>
                    <a:pt x="5060" y="4489"/>
                  </a:cubicBezTo>
                  <a:lnTo>
                    <a:pt x="5072" y="1143"/>
                  </a:lnTo>
                  <a:cubicBezTo>
                    <a:pt x="5072" y="524"/>
                    <a:pt x="4560" y="12"/>
                    <a:pt x="3953" y="12"/>
                  </a:cubicBezTo>
                  <a:lnTo>
                    <a:pt x="1143" y="0"/>
                  </a:lnTo>
                  <a:cubicBezTo>
                    <a:pt x="512" y="0"/>
                    <a:pt x="12" y="500"/>
                    <a:pt x="12" y="1108"/>
                  </a:cubicBezTo>
                  <a:lnTo>
                    <a:pt x="0" y="4465"/>
                  </a:lnTo>
                  <a:cubicBezTo>
                    <a:pt x="0" y="5084"/>
                    <a:pt x="500" y="5596"/>
                    <a:pt x="1120" y="5596"/>
                  </a:cubicBezTo>
                  <a:close/>
                </a:path>
              </a:pathLst>
            </a:custGeom>
            <a:noFill/>
            <a:ln w="8625" cap="rnd" cmpd="sng">
              <a:solidFill>
                <a:srgbClr val="5B688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230;p17">
              <a:extLst>
                <a:ext uri="{FF2B5EF4-FFF2-40B4-BE49-F238E27FC236}">
                  <a16:creationId xmlns:a16="http://schemas.microsoft.com/office/drawing/2014/main" id="{023C71A7-1FDD-BC5D-2ACA-DE5BCA2A3329}"/>
                </a:ext>
              </a:extLst>
            </p:cNvPr>
            <p:cNvSpPr/>
            <p:nvPr/>
          </p:nvSpPr>
          <p:spPr>
            <a:xfrm>
              <a:off x="6473700" y="1879313"/>
              <a:ext cx="381625" cy="342325"/>
            </a:xfrm>
            <a:custGeom>
              <a:avLst/>
              <a:gdLst/>
              <a:ahLst/>
              <a:cxnLst/>
              <a:rect l="l" t="t" r="r" b="b"/>
              <a:pathLst>
                <a:path w="15265" h="13693" extrusionOk="0">
                  <a:moveTo>
                    <a:pt x="917" y="1"/>
                  </a:moveTo>
                  <a:lnTo>
                    <a:pt x="0" y="13693"/>
                  </a:lnTo>
                  <a:lnTo>
                    <a:pt x="15264" y="13693"/>
                  </a:lnTo>
                  <a:lnTo>
                    <a:pt x="143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231;p17">
              <a:extLst>
                <a:ext uri="{FF2B5EF4-FFF2-40B4-BE49-F238E27FC236}">
                  <a16:creationId xmlns:a16="http://schemas.microsoft.com/office/drawing/2014/main" id="{E06C576A-0C06-4B8E-2F9A-39C0D1FCCBFE}"/>
                </a:ext>
              </a:extLst>
            </p:cNvPr>
            <p:cNvSpPr/>
            <p:nvPr/>
          </p:nvSpPr>
          <p:spPr>
            <a:xfrm>
              <a:off x="6593350" y="1934088"/>
              <a:ext cx="141425" cy="233100"/>
            </a:xfrm>
            <a:custGeom>
              <a:avLst/>
              <a:gdLst/>
              <a:ahLst/>
              <a:cxnLst/>
              <a:rect l="l" t="t" r="r" b="b"/>
              <a:pathLst>
                <a:path w="5657" h="9324" extrusionOk="0">
                  <a:moveTo>
                    <a:pt x="2418" y="1"/>
                  </a:moveTo>
                  <a:lnTo>
                    <a:pt x="2418" y="1013"/>
                  </a:lnTo>
                  <a:cubicBezTo>
                    <a:pt x="1120" y="1167"/>
                    <a:pt x="215" y="1977"/>
                    <a:pt x="215" y="3132"/>
                  </a:cubicBezTo>
                  <a:cubicBezTo>
                    <a:pt x="227" y="4191"/>
                    <a:pt x="918" y="4823"/>
                    <a:pt x="2013" y="5061"/>
                  </a:cubicBezTo>
                  <a:lnTo>
                    <a:pt x="3239" y="5358"/>
                  </a:lnTo>
                  <a:cubicBezTo>
                    <a:pt x="4001" y="5549"/>
                    <a:pt x="4335" y="5835"/>
                    <a:pt x="4335" y="6406"/>
                  </a:cubicBezTo>
                  <a:cubicBezTo>
                    <a:pt x="4335" y="7025"/>
                    <a:pt x="3716" y="7442"/>
                    <a:pt x="2930" y="7442"/>
                  </a:cubicBezTo>
                  <a:cubicBezTo>
                    <a:pt x="2084" y="7418"/>
                    <a:pt x="1453" y="7049"/>
                    <a:pt x="1275" y="6323"/>
                  </a:cubicBezTo>
                  <a:lnTo>
                    <a:pt x="1" y="6347"/>
                  </a:lnTo>
                  <a:cubicBezTo>
                    <a:pt x="144" y="7573"/>
                    <a:pt x="1037" y="8240"/>
                    <a:pt x="2382" y="8394"/>
                  </a:cubicBezTo>
                  <a:lnTo>
                    <a:pt x="2382" y="9323"/>
                  </a:lnTo>
                  <a:lnTo>
                    <a:pt x="3465" y="9323"/>
                  </a:lnTo>
                  <a:lnTo>
                    <a:pt x="3465" y="8394"/>
                  </a:lnTo>
                  <a:cubicBezTo>
                    <a:pt x="4799" y="8240"/>
                    <a:pt x="5656" y="7478"/>
                    <a:pt x="5609" y="6394"/>
                  </a:cubicBezTo>
                  <a:cubicBezTo>
                    <a:pt x="5609" y="5370"/>
                    <a:pt x="5097" y="4596"/>
                    <a:pt x="3823" y="4251"/>
                  </a:cubicBezTo>
                  <a:lnTo>
                    <a:pt x="2632" y="3941"/>
                  </a:lnTo>
                  <a:cubicBezTo>
                    <a:pt x="1763" y="3691"/>
                    <a:pt x="1513" y="3465"/>
                    <a:pt x="1513" y="2989"/>
                  </a:cubicBezTo>
                  <a:cubicBezTo>
                    <a:pt x="1513" y="2334"/>
                    <a:pt x="2132" y="1941"/>
                    <a:pt x="2954" y="1941"/>
                  </a:cubicBezTo>
                  <a:cubicBezTo>
                    <a:pt x="3787" y="1965"/>
                    <a:pt x="4156" y="2382"/>
                    <a:pt x="4263" y="3120"/>
                  </a:cubicBezTo>
                  <a:lnTo>
                    <a:pt x="5513" y="3096"/>
                  </a:lnTo>
                  <a:cubicBezTo>
                    <a:pt x="5513" y="2084"/>
                    <a:pt x="4751" y="1215"/>
                    <a:pt x="3501" y="1013"/>
                  </a:cubicBezTo>
                  <a:lnTo>
                    <a:pt x="35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232;p17">
              <a:extLst>
                <a:ext uri="{FF2B5EF4-FFF2-40B4-BE49-F238E27FC236}">
                  <a16:creationId xmlns:a16="http://schemas.microsoft.com/office/drawing/2014/main" id="{886DE7DD-E5F2-C8D2-4660-84042E00B902}"/>
                </a:ext>
              </a:extLst>
            </p:cNvPr>
            <p:cNvSpPr/>
            <p:nvPr/>
          </p:nvSpPr>
          <p:spPr>
            <a:xfrm>
              <a:off x="6143300" y="2220738"/>
              <a:ext cx="273875" cy="251250"/>
            </a:xfrm>
            <a:custGeom>
              <a:avLst/>
              <a:gdLst/>
              <a:ahLst/>
              <a:cxnLst/>
              <a:rect l="l" t="t" r="r" b="b"/>
              <a:pathLst>
                <a:path w="10955" h="10050" extrusionOk="0">
                  <a:moveTo>
                    <a:pt x="679" y="0"/>
                  </a:moveTo>
                  <a:cubicBezTo>
                    <a:pt x="298" y="0"/>
                    <a:pt x="1" y="298"/>
                    <a:pt x="1" y="667"/>
                  </a:cubicBezTo>
                  <a:lnTo>
                    <a:pt x="1" y="9382"/>
                  </a:lnTo>
                  <a:cubicBezTo>
                    <a:pt x="1" y="9751"/>
                    <a:pt x="298" y="10049"/>
                    <a:pt x="679" y="10049"/>
                  </a:cubicBezTo>
                  <a:lnTo>
                    <a:pt x="10288" y="10049"/>
                  </a:lnTo>
                  <a:cubicBezTo>
                    <a:pt x="10657" y="10049"/>
                    <a:pt x="10954" y="9751"/>
                    <a:pt x="10954" y="9382"/>
                  </a:cubicBezTo>
                  <a:lnTo>
                    <a:pt x="10954" y="667"/>
                  </a:lnTo>
                  <a:cubicBezTo>
                    <a:pt x="10954" y="298"/>
                    <a:pt x="10657" y="0"/>
                    <a:pt x="10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233;p17">
              <a:extLst>
                <a:ext uri="{FF2B5EF4-FFF2-40B4-BE49-F238E27FC236}">
                  <a16:creationId xmlns:a16="http://schemas.microsoft.com/office/drawing/2014/main" id="{45C67524-BAC8-25C7-F17F-A4FCBA743D4F}"/>
                </a:ext>
              </a:extLst>
            </p:cNvPr>
            <p:cNvSpPr/>
            <p:nvPr/>
          </p:nvSpPr>
          <p:spPr>
            <a:xfrm>
              <a:off x="6181700" y="2048688"/>
              <a:ext cx="197375" cy="262550"/>
            </a:xfrm>
            <a:custGeom>
              <a:avLst/>
              <a:gdLst/>
              <a:ahLst/>
              <a:cxnLst/>
              <a:rect l="l" t="t" r="r" b="b"/>
              <a:pathLst>
                <a:path w="7895" h="10502" extrusionOk="0">
                  <a:moveTo>
                    <a:pt x="3941" y="977"/>
                  </a:moveTo>
                  <a:cubicBezTo>
                    <a:pt x="5584" y="977"/>
                    <a:pt x="6918" y="2322"/>
                    <a:pt x="6918" y="3953"/>
                  </a:cubicBezTo>
                  <a:lnTo>
                    <a:pt x="6918" y="9549"/>
                  </a:lnTo>
                  <a:lnTo>
                    <a:pt x="965" y="9549"/>
                  </a:lnTo>
                  <a:lnTo>
                    <a:pt x="965" y="3953"/>
                  </a:lnTo>
                  <a:cubicBezTo>
                    <a:pt x="965" y="2322"/>
                    <a:pt x="2310" y="977"/>
                    <a:pt x="3941" y="977"/>
                  </a:cubicBezTo>
                  <a:close/>
                  <a:moveTo>
                    <a:pt x="3941" y="0"/>
                  </a:moveTo>
                  <a:cubicBezTo>
                    <a:pt x="1774" y="0"/>
                    <a:pt x="0" y="1763"/>
                    <a:pt x="0" y="3941"/>
                  </a:cubicBezTo>
                  <a:lnTo>
                    <a:pt x="0" y="10025"/>
                  </a:lnTo>
                  <a:cubicBezTo>
                    <a:pt x="0" y="10299"/>
                    <a:pt x="215" y="10502"/>
                    <a:pt x="477" y="10502"/>
                  </a:cubicBezTo>
                  <a:lnTo>
                    <a:pt x="7394" y="10502"/>
                  </a:lnTo>
                  <a:cubicBezTo>
                    <a:pt x="7668" y="10502"/>
                    <a:pt x="7894" y="10299"/>
                    <a:pt x="7894" y="10025"/>
                  </a:cubicBezTo>
                  <a:lnTo>
                    <a:pt x="7894" y="3941"/>
                  </a:lnTo>
                  <a:cubicBezTo>
                    <a:pt x="7894" y="1763"/>
                    <a:pt x="6120" y="0"/>
                    <a:pt x="39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234;p17">
              <a:extLst>
                <a:ext uri="{FF2B5EF4-FFF2-40B4-BE49-F238E27FC236}">
                  <a16:creationId xmlns:a16="http://schemas.microsoft.com/office/drawing/2014/main" id="{DACF1D32-F369-D235-6718-B22717D0A7EE}"/>
                </a:ext>
              </a:extLst>
            </p:cNvPr>
            <p:cNvSpPr/>
            <p:nvPr/>
          </p:nvSpPr>
          <p:spPr>
            <a:xfrm>
              <a:off x="6236775" y="2288288"/>
              <a:ext cx="87225" cy="86950"/>
            </a:xfrm>
            <a:custGeom>
              <a:avLst/>
              <a:gdLst/>
              <a:ahLst/>
              <a:cxnLst/>
              <a:rect l="l" t="t" r="r" b="b"/>
              <a:pathLst>
                <a:path w="3489" h="3478" extrusionOk="0">
                  <a:moveTo>
                    <a:pt x="1738" y="1"/>
                  </a:moveTo>
                  <a:cubicBezTo>
                    <a:pt x="774" y="1"/>
                    <a:pt x="0" y="775"/>
                    <a:pt x="0" y="1739"/>
                  </a:cubicBezTo>
                  <a:cubicBezTo>
                    <a:pt x="0" y="2704"/>
                    <a:pt x="774" y="3478"/>
                    <a:pt x="1738" y="3478"/>
                  </a:cubicBezTo>
                  <a:cubicBezTo>
                    <a:pt x="2703" y="3478"/>
                    <a:pt x="3489" y="2704"/>
                    <a:pt x="3489" y="1739"/>
                  </a:cubicBezTo>
                  <a:cubicBezTo>
                    <a:pt x="3489" y="775"/>
                    <a:pt x="2703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235;p17">
              <a:extLst>
                <a:ext uri="{FF2B5EF4-FFF2-40B4-BE49-F238E27FC236}">
                  <a16:creationId xmlns:a16="http://schemas.microsoft.com/office/drawing/2014/main" id="{86BAD461-C878-7BA7-712F-3F014EF5262C}"/>
                </a:ext>
              </a:extLst>
            </p:cNvPr>
            <p:cNvSpPr/>
            <p:nvPr/>
          </p:nvSpPr>
          <p:spPr>
            <a:xfrm>
              <a:off x="6260575" y="2359438"/>
              <a:ext cx="39625" cy="45275"/>
            </a:xfrm>
            <a:custGeom>
              <a:avLst/>
              <a:gdLst/>
              <a:ahLst/>
              <a:cxnLst/>
              <a:rect l="l" t="t" r="r" b="b"/>
              <a:pathLst>
                <a:path w="1585" h="1811" extrusionOk="0">
                  <a:moveTo>
                    <a:pt x="1" y="0"/>
                  </a:moveTo>
                  <a:lnTo>
                    <a:pt x="1" y="1810"/>
                  </a:lnTo>
                  <a:lnTo>
                    <a:pt x="1584" y="1810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236;p17">
              <a:extLst>
                <a:ext uri="{FF2B5EF4-FFF2-40B4-BE49-F238E27FC236}">
                  <a16:creationId xmlns:a16="http://schemas.microsoft.com/office/drawing/2014/main" id="{06E21884-83AF-9206-AFFE-D98F794F5223}"/>
                </a:ext>
              </a:extLst>
            </p:cNvPr>
            <p:cNvSpPr/>
            <p:nvPr/>
          </p:nvSpPr>
          <p:spPr>
            <a:xfrm>
              <a:off x="6771950" y="2156438"/>
              <a:ext cx="464975" cy="315550"/>
            </a:xfrm>
            <a:custGeom>
              <a:avLst/>
              <a:gdLst/>
              <a:ahLst/>
              <a:cxnLst/>
              <a:rect l="l" t="t" r="r" b="b"/>
              <a:pathLst>
                <a:path w="18599" h="12622" extrusionOk="0">
                  <a:moveTo>
                    <a:pt x="632" y="0"/>
                  </a:moveTo>
                  <a:cubicBezTo>
                    <a:pt x="274" y="0"/>
                    <a:pt x="1" y="286"/>
                    <a:pt x="1" y="643"/>
                  </a:cubicBezTo>
                  <a:lnTo>
                    <a:pt x="1" y="11978"/>
                  </a:lnTo>
                  <a:cubicBezTo>
                    <a:pt x="1" y="12335"/>
                    <a:pt x="274" y="12621"/>
                    <a:pt x="632" y="12621"/>
                  </a:cubicBezTo>
                  <a:lnTo>
                    <a:pt x="17943" y="12621"/>
                  </a:lnTo>
                  <a:cubicBezTo>
                    <a:pt x="18300" y="12621"/>
                    <a:pt x="18598" y="12335"/>
                    <a:pt x="18586" y="11978"/>
                  </a:cubicBezTo>
                  <a:lnTo>
                    <a:pt x="18586" y="643"/>
                  </a:lnTo>
                  <a:cubicBezTo>
                    <a:pt x="18586" y="286"/>
                    <a:pt x="18300" y="0"/>
                    <a:pt x="17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237;p17">
              <a:extLst>
                <a:ext uri="{FF2B5EF4-FFF2-40B4-BE49-F238E27FC236}">
                  <a16:creationId xmlns:a16="http://schemas.microsoft.com/office/drawing/2014/main" id="{5A78609F-63AE-F988-9E6F-C63DD6C73B51}"/>
                </a:ext>
              </a:extLst>
            </p:cNvPr>
            <p:cNvSpPr/>
            <p:nvPr/>
          </p:nvSpPr>
          <p:spPr>
            <a:xfrm>
              <a:off x="6858875" y="2183513"/>
              <a:ext cx="71450" cy="71475"/>
            </a:xfrm>
            <a:custGeom>
              <a:avLst/>
              <a:gdLst/>
              <a:ahLst/>
              <a:cxnLst/>
              <a:rect l="l" t="t" r="r" b="b"/>
              <a:pathLst>
                <a:path w="2858" h="2859" extrusionOk="0">
                  <a:moveTo>
                    <a:pt x="1429" y="1"/>
                  </a:moveTo>
                  <a:cubicBezTo>
                    <a:pt x="643" y="1"/>
                    <a:pt x="0" y="644"/>
                    <a:pt x="0" y="1430"/>
                  </a:cubicBezTo>
                  <a:cubicBezTo>
                    <a:pt x="0" y="2227"/>
                    <a:pt x="643" y="2858"/>
                    <a:pt x="1429" y="2858"/>
                  </a:cubicBezTo>
                  <a:cubicBezTo>
                    <a:pt x="2215" y="2858"/>
                    <a:pt x="2858" y="2227"/>
                    <a:pt x="2858" y="1430"/>
                  </a:cubicBezTo>
                  <a:cubicBezTo>
                    <a:pt x="2858" y="644"/>
                    <a:pt x="2215" y="1"/>
                    <a:pt x="1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238;p17">
              <a:extLst>
                <a:ext uri="{FF2B5EF4-FFF2-40B4-BE49-F238E27FC236}">
                  <a16:creationId xmlns:a16="http://schemas.microsoft.com/office/drawing/2014/main" id="{F5BD68E5-0A93-61DF-BD8F-016008CB06EC}"/>
                </a:ext>
              </a:extLst>
            </p:cNvPr>
            <p:cNvSpPr/>
            <p:nvPr/>
          </p:nvSpPr>
          <p:spPr>
            <a:xfrm>
              <a:off x="6815700" y="2183513"/>
              <a:ext cx="71475" cy="71475"/>
            </a:xfrm>
            <a:custGeom>
              <a:avLst/>
              <a:gdLst/>
              <a:ahLst/>
              <a:cxnLst/>
              <a:rect l="l" t="t" r="r" b="b"/>
              <a:pathLst>
                <a:path w="2859" h="2859" extrusionOk="0">
                  <a:moveTo>
                    <a:pt x="1429" y="1"/>
                  </a:moveTo>
                  <a:cubicBezTo>
                    <a:pt x="644" y="1"/>
                    <a:pt x="1" y="644"/>
                    <a:pt x="1" y="1430"/>
                  </a:cubicBezTo>
                  <a:cubicBezTo>
                    <a:pt x="1" y="2227"/>
                    <a:pt x="644" y="2858"/>
                    <a:pt x="1429" y="2858"/>
                  </a:cubicBezTo>
                  <a:cubicBezTo>
                    <a:pt x="2215" y="2858"/>
                    <a:pt x="2858" y="2227"/>
                    <a:pt x="2858" y="1430"/>
                  </a:cubicBezTo>
                  <a:cubicBezTo>
                    <a:pt x="2858" y="644"/>
                    <a:pt x="2215" y="1"/>
                    <a:pt x="1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239;p17">
              <a:extLst>
                <a:ext uri="{FF2B5EF4-FFF2-40B4-BE49-F238E27FC236}">
                  <a16:creationId xmlns:a16="http://schemas.microsoft.com/office/drawing/2014/main" id="{65B696A8-E60A-F1BB-96F2-05C167B76EF7}"/>
                </a:ext>
              </a:extLst>
            </p:cNvPr>
            <p:cNvSpPr/>
            <p:nvPr/>
          </p:nvSpPr>
          <p:spPr>
            <a:xfrm>
              <a:off x="6815700" y="2348713"/>
              <a:ext cx="378050" cy="23550"/>
            </a:xfrm>
            <a:custGeom>
              <a:avLst/>
              <a:gdLst/>
              <a:ahLst/>
              <a:cxnLst/>
              <a:rect l="l" t="t" r="r" b="b"/>
              <a:pathLst>
                <a:path w="15122" h="942" extrusionOk="0">
                  <a:moveTo>
                    <a:pt x="1" y="1"/>
                  </a:moveTo>
                  <a:lnTo>
                    <a:pt x="1" y="941"/>
                  </a:lnTo>
                  <a:lnTo>
                    <a:pt x="15122" y="941"/>
                  </a:lnTo>
                  <a:lnTo>
                    <a:pt x="15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240;p17">
              <a:extLst>
                <a:ext uri="{FF2B5EF4-FFF2-40B4-BE49-F238E27FC236}">
                  <a16:creationId xmlns:a16="http://schemas.microsoft.com/office/drawing/2014/main" id="{F8BCFF6A-F898-9D68-2608-CCFFA6DF8DEE}"/>
                </a:ext>
              </a:extLst>
            </p:cNvPr>
            <p:cNvSpPr/>
            <p:nvPr/>
          </p:nvSpPr>
          <p:spPr>
            <a:xfrm>
              <a:off x="7036575" y="2196313"/>
              <a:ext cx="157175" cy="23550"/>
            </a:xfrm>
            <a:custGeom>
              <a:avLst/>
              <a:gdLst/>
              <a:ahLst/>
              <a:cxnLst/>
              <a:rect l="l" t="t" r="r" b="b"/>
              <a:pathLst>
                <a:path w="6287" h="942" extrusionOk="0">
                  <a:moveTo>
                    <a:pt x="0" y="1"/>
                  </a:moveTo>
                  <a:lnTo>
                    <a:pt x="0" y="941"/>
                  </a:lnTo>
                  <a:lnTo>
                    <a:pt x="6287" y="941"/>
                  </a:lnTo>
                  <a:lnTo>
                    <a:pt x="62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241;p17">
              <a:extLst>
                <a:ext uri="{FF2B5EF4-FFF2-40B4-BE49-F238E27FC236}">
                  <a16:creationId xmlns:a16="http://schemas.microsoft.com/office/drawing/2014/main" id="{81941969-00A2-6AD2-84F4-B520891BE23B}"/>
                </a:ext>
              </a:extLst>
            </p:cNvPr>
            <p:cNvSpPr/>
            <p:nvPr/>
          </p:nvSpPr>
          <p:spPr>
            <a:xfrm>
              <a:off x="7036575" y="2232038"/>
              <a:ext cx="125625" cy="23250"/>
            </a:xfrm>
            <a:custGeom>
              <a:avLst/>
              <a:gdLst/>
              <a:ahLst/>
              <a:cxnLst/>
              <a:rect l="l" t="t" r="r" b="b"/>
              <a:pathLst>
                <a:path w="5025" h="930" extrusionOk="0">
                  <a:moveTo>
                    <a:pt x="0" y="1"/>
                  </a:moveTo>
                  <a:lnTo>
                    <a:pt x="0" y="929"/>
                  </a:lnTo>
                  <a:lnTo>
                    <a:pt x="5025" y="929"/>
                  </a:lnTo>
                  <a:lnTo>
                    <a:pt x="50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242;p17">
              <a:extLst>
                <a:ext uri="{FF2B5EF4-FFF2-40B4-BE49-F238E27FC236}">
                  <a16:creationId xmlns:a16="http://schemas.microsoft.com/office/drawing/2014/main" id="{A51C7DDD-5757-FC45-BB5B-79FEF62802AA}"/>
                </a:ext>
              </a:extLst>
            </p:cNvPr>
            <p:cNvSpPr/>
            <p:nvPr/>
          </p:nvSpPr>
          <p:spPr>
            <a:xfrm>
              <a:off x="6930300" y="2410938"/>
              <a:ext cx="149150" cy="23525"/>
            </a:xfrm>
            <a:custGeom>
              <a:avLst/>
              <a:gdLst/>
              <a:ahLst/>
              <a:cxnLst/>
              <a:rect l="l" t="t" r="r" b="b"/>
              <a:pathLst>
                <a:path w="5966" h="941" extrusionOk="0">
                  <a:moveTo>
                    <a:pt x="1" y="0"/>
                  </a:moveTo>
                  <a:lnTo>
                    <a:pt x="1" y="941"/>
                  </a:lnTo>
                  <a:lnTo>
                    <a:pt x="5966" y="941"/>
                  </a:lnTo>
                  <a:lnTo>
                    <a:pt x="5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0" name="Google Shape;277;p17">
            <a:extLst>
              <a:ext uri="{FF2B5EF4-FFF2-40B4-BE49-F238E27FC236}">
                <a16:creationId xmlns:a16="http://schemas.microsoft.com/office/drawing/2014/main" id="{DBC47F39-507C-6B55-29CD-164E53CCEDA5}"/>
              </a:ext>
            </a:extLst>
          </p:cNvPr>
          <p:cNvSpPr txBox="1"/>
          <p:nvPr/>
        </p:nvSpPr>
        <p:spPr>
          <a:xfrm>
            <a:off x="6465515" y="3634450"/>
            <a:ext cx="1762042" cy="51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Examples: Fake login pages, malicious websites.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702714-B964-6963-E5EB-668B9879D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1870"/>
            <a:ext cx="4882786" cy="5059616"/>
          </a:xfrm>
          <a:prstGeom prst="rect">
            <a:avLst/>
          </a:prstGeom>
          <a:effectLst>
            <a:outerShdw blurRad="50800" dist="50800" dir="5400000" algn="ctr" rotWithShape="0">
              <a:schemeClr val="accent1"/>
            </a:outerShdw>
            <a:reflection endPos="0" dir="5400000" sy="-100000" algn="bl" rotWithShape="0"/>
            <a:softEdge rad="1270000"/>
          </a:effectLst>
        </p:spPr>
      </p:pic>
      <p:sp>
        <p:nvSpPr>
          <p:cNvPr id="743" name="Google Shape;743;p33"/>
          <p:cNvSpPr txBox="1">
            <a:spLocks noGrp="1"/>
          </p:cNvSpPr>
          <p:nvPr>
            <p:ph type="title"/>
          </p:nvPr>
        </p:nvSpPr>
        <p:spPr>
          <a:xfrm>
            <a:off x="626904" y="273145"/>
            <a:ext cx="65302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CHARACTERISTICS OF </a:t>
            </a:r>
            <a:r>
              <a:rPr lang="en" dirty="0">
                <a:solidFill>
                  <a:schemeClr val="lt2"/>
                </a:solidFill>
              </a:rPr>
              <a:t>PHISHING ATTEMPTS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744" name="Google Shape;744;p33"/>
          <p:cNvSpPr txBox="1">
            <a:spLocks noGrp="1"/>
          </p:cNvSpPr>
          <p:nvPr>
            <p:ph type="subTitle" idx="1"/>
          </p:nvPr>
        </p:nvSpPr>
        <p:spPr>
          <a:xfrm>
            <a:off x="720000" y="1546324"/>
            <a:ext cx="4205370" cy="3333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Fira Sans" panose="020B0503050000020004" pitchFamily="34" charset="0"/>
              </a:rPr>
              <a:t>Urgency: Creating a sense of immediate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Fira Sans" panose="020B0503050000020004" pitchFamily="34" charset="0"/>
              </a:rPr>
              <a:t>Unexpected Emails: Receiving unsolicited emails.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Fira Sans" panose="020B0503050000020004" pitchFamily="34" charset="0"/>
              </a:rPr>
              <a:t>Suspicious Links: Hover over links to preview URLs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Fira Sans" panose="020B0503050000020004" pitchFamily="34" charset="0"/>
              </a:rPr>
              <a:t>Requests for Personal Information: Be cautious.</a:t>
            </a:r>
          </a:p>
        </p:txBody>
      </p:sp>
      <p:grpSp>
        <p:nvGrpSpPr>
          <p:cNvPr id="911" name="Google Shape;911;p33"/>
          <p:cNvGrpSpPr/>
          <p:nvPr/>
        </p:nvGrpSpPr>
        <p:grpSpPr>
          <a:xfrm>
            <a:off x="299286" y="3868771"/>
            <a:ext cx="510276" cy="1011126"/>
            <a:chOff x="331179" y="148675"/>
            <a:chExt cx="557496" cy="1104693"/>
          </a:xfrm>
        </p:grpSpPr>
        <p:sp>
          <p:nvSpPr>
            <p:cNvPr id="912" name="Google Shape;912;p33"/>
            <p:cNvSpPr/>
            <p:nvPr/>
          </p:nvSpPr>
          <p:spPr>
            <a:xfrm flipH="1">
              <a:off x="331179" y="457561"/>
              <a:ext cx="456019" cy="737621"/>
            </a:xfrm>
            <a:custGeom>
              <a:avLst/>
              <a:gdLst/>
              <a:ahLst/>
              <a:cxnLst/>
              <a:rect l="l" t="t" r="r" b="b"/>
              <a:pathLst>
                <a:path w="3276" h="5299" extrusionOk="0">
                  <a:moveTo>
                    <a:pt x="276" y="1"/>
                  </a:moveTo>
                  <a:cubicBezTo>
                    <a:pt x="114" y="1"/>
                    <a:pt x="1" y="151"/>
                    <a:pt x="1" y="400"/>
                  </a:cubicBezTo>
                  <a:lnTo>
                    <a:pt x="1" y="1975"/>
                  </a:lnTo>
                  <a:cubicBezTo>
                    <a:pt x="1" y="3178"/>
                    <a:pt x="735" y="4581"/>
                    <a:pt x="1638" y="5103"/>
                  </a:cubicBezTo>
                  <a:cubicBezTo>
                    <a:pt x="1868" y="5236"/>
                    <a:pt x="2088" y="5299"/>
                    <a:pt x="2287" y="5299"/>
                  </a:cubicBezTo>
                  <a:cubicBezTo>
                    <a:pt x="2868" y="5299"/>
                    <a:pt x="3275" y="4762"/>
                    <a:pt x="3275" y="3864"/>
                  </a:cubicBezTo>
                  <a:lnTo>
                    <a:pt x="3275" y="2291"/>
                  </a:lnTo>
                  <a:cubicBezTo>
                    <a:pt x="3275" y="1955"/>
                    <a:pt x="3070" y="1564"/>
                    <a:pt x="2818" y="1418"/>
                  </a:cubicBezTo>
                  <a:lnTo>
                    <a:pt x="458" y="56"/>
                  </a:lnTo>
                  <a:cubicBezTo>
                    <a:pt x="394" y="18"/>
                    <a:pt x="332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 flipH="1">
              <a:off x="393122" y="1102618"/>
              <a:ext cx="134467" cy="138226"/>
            </a:xfrm>
            <a:custGeom>
              <a:avLst/>
              <a:gdLst/>
              <a:ahLst/>
              <a:cxnLst/>
              <a:rect l="l" t="t" r="r" b="b"/>
              <a:pathLst>
                <a:path w="966" h="993" extrusionOk="0">
                  <a:moveTo>
                    <a:pt x="966" y="0"/>
                  </a:moveTo>
                  <a:lnTo>
                    <a:pt x="1" y="709"/>
                  </a:lnTo>
                  <a:lnTo>
                    <a:pt x="77" y="992"/>
                  </a:lnTo>
                  <a:lnTo>
                    <a:pt x="819" y="568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 flipH="1">
              <a:off x="713840" y="459789"/>
              <a:ext cx="149083" cy="136138"/>
            </a:xfrm>
            <a:custGeom>
              <a:avLst/>
              <a:gdLst/>
              <a:ahLst/>
              <a:cxnLst/>
              <a:rect l="l" t="t" r="r" b="b"/>
              <a:pathLst>
                <a:path w="1071" h="978" extrusionOk="0">
                  <a:moveTo>
                    <a:pt x="736" y="0"/>
                  </a:moveTo>
                  <a:lnTo>
                    <a:pt x="1" y="422"/>
                  </a:lnTo>
                  <a:lnTo>
                    <a:pt x="830" y="978"/>
                  </a:lnTo>
                  <a:lnTo>
                    <a:pt x="1071" y="293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 flipH="1">
              <a:off x="432795" y="515887"/>
              <a:ext cx="455880" cy="737482"/>
            </a:xfrm>
            <a:custGeom>
              <a:avLst/>
              <a:gdLst/>
              <a:ahLst/>
              <a:cxnLst/>
              <a:rect l="l" t="t" r="r" b="b"/>
              <a:pathLst>
                <a:path w="3275" h="5298" extrusionOk="0">
                  <a:moveTo>
                    <a:pt x="277" y="0"/>
                  </a:moveTo>
                  <a:cubicBezTo>
                    <a:pt x="114" y="0"/>
                    <a:pt x="0" y="150"/>
                    <a:pt x="0" y="400"/>
                  </a:cubicBezTo>
                  <a:lnTo>
                    <a:pt x="0" y="1973"/>
                  </a:lnTo>
                  <a:cubicBezTo>
                    <a:pt x="0" y="3177"/>
                    <a:pt x="734" y="4580"/>
                    <a:pt x="1637" y="5102"/>
                  </a:cubicBezTo>
                  <a:cubicBezTo>
                    <a:pt x="1868" y="5235"/>
                    <a:pt x="2087" y="5298"/>
                    <a:pt x="2286" y="5298"/>
                  </a:cubicBezTo>
                  <a:cubicBezTo>
                    <a:pt x="2867" y="5298"/>
                    <a:pt x="3275" y="4761"/>
                    <a:pt x="3275" y="3864"/>
                  </a:cubicBezTo>
                  <a:lnTo>
                    <a:pt x="3275" y="2291"/>
                  </a:lnTo>
                  <a:cubicBezTo>
                    <a:pt x="3275" y="1954"/>
                    <a:pt x="3069" y="1562"/>
                    <a:pt x="2818" y="1417"/>
                  </a:cubicBezTo>
                  <a:lnTo>
                    <a:pt x="457" y="55"/>
                  </a:lnTo>
                  <a:cubicBezTo>
                    <a:pt x="393" y="18"/>
                    <a:pt x="332" y="0"/>
                    <a:pt x="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 flipH="1">
              <a:off x="458686" y="553610"/>
              <a:ext cx="404237" cy="662035"/>
            </a:xfrm>
            <a:custGeom>
              <a:avLst/>
              <a:gdLst/>
              <a:ahLst/>
              <a:cxnLst/>
              <a:rect l="l" t="t" r="r" b="b"/>
              <a:pathLst>
                <a:path w="2904" h="4756" extrusionOk="0">
                  <a:moveTo>
                    <a:pt x="165" y="0"/>
                  </a:moveTo>
                  <a:cubicBezTo>
                    <a:pt x="66" y="0"/>
                    <a:pt x="1" y="92"/>
                    <a:pt x="1" y="236"/>
                  </a:cubicBezTo>
                  <a:lnTo>
                    <a:pt x="1" y="1810"/>
                  </a:lnTo>
                  <a:cubicBezTo>
                    <a:pt x="1" y="2814"/>
                    <a:pt x="589" y="4000"/>
                    <a:pt x="1340" y="4511"/>
                  </a:cubicBezTo>
                  <a:cubicBezTo>
                    <a:pt x="1377" y="4536"/>
                    <a:pt x="1414" y="4561"/>
                    <a:pt x="1452" y="4583"/>
                  </a:cubicBezTo>
                  <a:cubicBezTo>
                    <a:pt x="1603" y="4671"/>
                    <a:pt x="1754" y="4726"/>
                    <a:pt x="1899" y="4746"/>
                  </a:cubicBezTo>
                  <a:cubicBezTo>
                    <a:pt x="1943" y="4753"/>
                    <a:pt x="1986" y="4756"/>
                    <a:pt x="2028" y="4756"/>
                  </a:cubicBezTo>
                  <a:cubicBezTo>
                    <a:pt x="2166" y="4756"/>
                    <a:pt x="2294" y="4721"/>
                    <a:pt x="2410" y="4653"/>
                  </a:cubicBezTo>
                  <a:cubicBezTo>
                    <a:pt x="2475" y="4613"/>
                    <a:pt x="2535" y="4565"/>
                    <a:pt x="2588" y="4507"/>
                  </a:cubicBezTo>
                  <a:cubicBezTo>
                    <a:pt x="2618" y="4474"/>
                    <a:pt x="2649" y="4433"/>
                    <a:pt x="2679" y="4388"/>
                  </a:cubicBezTo>
                  <a:cubicBezTo>
                    <a:pt x="2734" y="4302"/>
                    <a:pt x="2780" y="4203"/>
                    <a:pt x="2816" y="4091"/>
                  </a:cubicBezTo>
                  <a:cubicBezTo>
                    <a:pt x="2875" y="3911"/>
                    <a:pt x="2904" y="3707"/>
                    <a:pt x="2904" y="3486"/>
                  </a:cubicBezTo>
                  <a:lnTo>
                    <a:pt x="2904" y="1913"/>
                  </a:lnTo>
                  <a:cubicBezTo>
                    <a:pt x="2904" y="1714"/>
                    <a:pt x="2782" y="1481"/>
                    <a:pt x="2633" y="1394"/>
                  </a:cubicBezTo>
                  <a:lnTo>
                    <a:pt x="272" y="31"/>
                  </a:lnTo>
                  <a:cubicBezTo>
                    <a:pt x="242" y="14"/>
                    <a:pt x="213" y="4"/>
                    <a:pt x="182" y="1"/>
                  </a:cubicBezTo>
                  <a:cubicBezTo>
                    <a:pt x="176" y="0"/>
                    <a:pt x="171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 flipH="1">
              <a:off x="469126" y="568783"/>
              <a:ext cx="383218" cy="631690"/>
            </a:xfrm>
            <a:custGeom>
              <a:avLst/>
              <a:gdLst/>
              <a:ahLst/>
              <a:cxnLst/>
              <a:rect l="l" t="t" r="r" b="b"/>
              <a:pathLst>
                <a:path w="2753" h="4538" extrusionOk="0">
                  <a:moveTo>
                    <a:pt x="119" y="1"/>
                  </a:moveTo>
                  <a:cubicBezTo>
                    <a:pt x="50" y="1"/>
                    <a:pt x="0" y="64"/>
                    <a:pt x="0" y="171"/>
                  </a:cubicBezTo>
                  <a:lnTo>
                    <a:pt x="0" y="1744"/>
                  </a:lnTo>
                  <a:cubicBezTo>
                    <a:pt x="0" y="2709"/>
                    <a:pt x="560" y="3822"/>
                    <a:pt x="1269" y="4304"/>
                  </a:cubicBezTo>
                  <a:cubicBezTo>
                    <a:pt x="1304" y="4329"/>
                    <a:pt x="1340" y="4352"/>
                    <a:pt x="1376" y="4374"/>
                  </a:cubicBezTo>
                  <a:cubicBezTo>
                    <a:pt x="1524" y="4458"/>
                    <a:pt x="1666" y="4509"/>
                    <a:pt x="1800" y="4528"/>
                  </a:cubicBezTo>
                  <a:cubicBezTo>
                    <a:pt x="1841" y="4534"/>
                    <a:pt x="1882" y="4537"/>
                    <a:pt x="1922" y="4537"/>
                  </a:cubicBezTo>
                  <a:cubicBezTo>
                    <a:pt x="2054" y="4537"/>
                    <a:pt x="2177" y="4503"/>
                    <a:pt x="2284" y="4439"/>
                  </a:cubicBezTo>
                  <a:cubicBezTo>
                    <a:pt x="2345" y="4403"/>
                    <a:pt x="2401" y="4357"/>
                    <a:pt x="2452" y="4302"/>
                  </a:cubicBezTo>
                  <a:cubicBezTo>
                    <a:pt x="2483" y="4268"/>
                    <a:pt x="2512" y="4229"/>
                    <a:pt x="2539" y="4188"/>
                  </a:cubicBezTo>
                  <a:cubicBezTo>
                    <a:pt x="2591" y="4107"/>
                    <a:pt x="2635" y="4013"/>
                    <a:pt x="2669" y="3907"/>
                  </a:cubicBezTo>
                  <a:cubicBezTo>
                    <a:pt x="2722" y="3743"/>
                    <a:pt x="2752" y="3552"/>
                    <a:pt x="2752" y="3333"/>
                  </a:cubicBezTo>
                  <a:lnTo>
                    <a:pt x="2752" y="1760"/>
                  </a:lnTo>
                  <a:cubicBezTo>
                    <a:pt x="2752" y="1616"/>
                    <a:pt x="2665" y="1448"/>
                    <a:pt x="2557" y="1386"/>
                  </a:cubicBezTo>
                  <a:lnTo>
                    <a:pt x="1903" y="1009"/>
                  </a:lnTo>
                  <a:lnTo>
                    <a:pt x="1661" y="869"/>
                  </a:lnTo>
                  <a:lnTo>
                    <a:pt x="1524" y="789"/>
                  </a:lnTo>
                  <a:lnTo>
                    <a:pt x="1282" y="650"/>
                  </a:lnTo>
                  <a:lnTo>
                    <a:pt x="684" y="305"/>
                  </a:lnTo>
                  <a:lnTo>
                    <a:pt x="196" y="24"/>
                  </a:lnTo>
                  <a:cubicBezTo>
                    <a:pt x="173" y="10"/>
                    <a:pt x="151" y="3"/>
                    <a:pt x="131" y="1"/>
                  </a:cubicBezTo>
                  <a:cubicBezTo>
                    <a:pt x="127" y="1"/>
                    <a:pt x="123" y="1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 flipH="1">
              <a:off x="552507" y="835770"/>
              <a:ext cx="215203" cy="312504"/>
            </a:xfrm>
            <a:custGeom>
              <a:avLst/>
              <a:gdLst/>
              <a:ahLst/>
              <a:cxnLst/>
              <a:rect l="l" t="t" r="r" b="b"/>
              <a:pathLst>
                <a:path w="1546" h="2245" extrusionOk="0">
                  <a:moveTo>
                    <a:pt x="466" y="0"/>
                  </a:moveTo>
                  <a:cubicBezTo>
                    <a:pt x="192" y="0"/>
                    <a:pt x="0" y="253"/>
                    <a:pt x="0" y="676"/>
                  </a:cubicBezTo>
                  <a:cubicBezTo>
                    <a:pt x="0" y="1245"/>
                    <a:pt x="346" y="1906"/>
                    <a:pt x="773" y="2153"/>
                  </a:cubicBezTo>
                  <a:cubicBezTo>
                    <a:pt x="881" y="2215"/>
                    <a:pt x="985" y="2245"/>
                    <a:pt x="1079" y="2245"/>
                  </a:cubicBezTo>
                  <a:cubicBezTo>
                    <a:pt x="1353" y="2245"/>
                    <a:pt x="1545" y="1992"/>
                    <a:pt x="1545" y="1568"/>
                  </a:cubicBezTo>
                  <a:cubicBezTo>
                    <a:pt x="1545" y="1000"/>
                    <a:pt x="1200" y="339"/>
                    <a:pt x="773" y="93"/>
                  </a:cubicBezTo>
                  <a:cubicBezTo>
                    <a:pt x="664" y="30"/>
                    <a:pt x="560" y="0"/>
                    <a:pt x="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 flipH="1">
              <a:off x="621967" y="886996"/>
              <a:ext cx="85190" cy="123749"/>
            </a:xfrm>
            <a:custGeom>
              <a:avLst/>
              <a:gdLst/>
              <a:ahLst/>
              <a:cxnLst/>
              <a:rect l="l" t="t" r="r" b="b"/>
              <a:pathLst>
                <a:path w="612" h="889" extrusionOk="0">
                  <a:moveTo>
                    <a:pt x="184" y="1"/>
                  </a:moveTo>
                  <a:cubicBezTo>
                    <a:pt x="76" y="1"/>
                    <a:pt x="0" y="100"/>
                    <a:pt x="0" y="268"/>
                  </a:cubicBezTo>
                  <a:cubicBezTo>
                    <a:pt x="0" y="493"/>
                    <a:pt x="136" y="754"/>
                    <a:pt x="305" y="852"/>
                  </a:cubicBezTo>
                  <a:cubicBezTo>
                    <a:pt x="348" y="877"/>
                    <a:pt x="390" y="889"/>
                    <a:pt x="427" y="889"/>
                  </a:cubicBezTo>
                  <a:cubicBezTo>
                    <a:pt x="535" y="889"/>
                    <a:pt x="612" y="789"/>
                    <a:pt x="612" y="622"/>
                  </a:cubicBezTo>
                  <a:cubicBezTo>
                    <a:pt x="612" y="396"/>
                    <a:pt x="474" y="135"/>
                    <a:pt x="305" y="37"/>
                  </a:cubicBezTo>
                  <a:cubicBezTo>
                    <a:pt x="262" y="12"/>
                    <a:pt x="221" y="1"/>
                    <a:pt x="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 flipH="1">
              <a:off x="789564" y="615554"/>
              <a:ext cx="36888" cy="53731"/>
            </a:xfrm>
            <a:custGeom>
              <a:avLst/>
              <a:gdLst/>
              <a:ahLst/>
              <a:cxnLst/>
              <a:rect l="l" t="t" r="r" b="b"/>
              <a:pathLst>
                <a:path w="265" h="386" extrusionOk="0">
                  <a:moveTo>
                    <a:pt x="81" y="1"/>
                  </a:moveTo>
                  <a:cubicBezTo>
                    <a:pt x="33" y="1"/>
                    <a:pt x="0" y="44"/>
                    <a:pt x="0" y="117"/>
                  </a:cubicBezTo>
                  <a:cubicBezTo>
                    <a:pt x="0" y="215"/>
                    <a:pt x="60" y="327"/>
                    <a:pt x="133" y="370"/>
                  </a:cubicBezTo>
                  <a:cubicBezTo>
                    <a:pt x="151" y="381"/>
                    <a:pt x="169" y="386"/>
                    <a:pt x="185" y="386"/>
                  </a:cubicBezTo>
                  <a:cubicBezTo>
                    <a:pt x="232" y="386"/>
                    <a:pt x="265" y="343"/>
                    <a:pt x="265" y="270"/>
                  </a:cubicBezTo>
                  <a:cubicBezTo>
                    <a:pt x="265" y="173"/>
                    <a:pt x="205" y="59"/>
                    <a:pt x="133" y="16"/>
                  </a:cubicBezTo>
                  <a:cubicBezTo>
                    <a:pt x="115" y="6"/>
                    <a:pt x="97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 flipH="1">
              <a:off x="498496" y="782177"/>
              <a:ext cx="36888" cy="53731"/>
            </a:xfrm>
            <a:custGeom>
              <a:avLst/>
              <a:gdLst/>
              <a:ahLst/>
              <a:cxnLst/>
              <a:rect l="l" t="t" r="r" b="b"/>
              <a:pathLst>
                <a:path w="265" h="386" extrusionOk="0">
                  <a:moveTo>
                    <a:pt x="80" y="0"/>
                  </a:moveTo>
                  <a:cubicBezTo>
                    <a:pt x="33" y="0"/>
                    <a:pt x="0" y="44"/>
                    <a:pt x="0" y="117"/>
                  </a:cubicBezTo>
                  <a:cubicBezTo>
                    <a:pt x="0" y="214"/>
                    <a:pt x="60" y="327"/>
                    <a:pt x="133" y="369"/>
                  </a:cubicBezTo>
                  <a:cubicBezTo>
                    <a:pt x="152" y="380"/>
                    <a:pt x="169" y="385"/>
                    <a:pt x="185" y="385"/>
                  </a:cubicBezTo>
                  <a:cubicBezTo>
                    <a:pt x="232" y="385"/>
                    <a:pt x="265" y="342"/>
                    <a:pt x="265" y="270"/>
                  </a:cubicBezTo>
                  <a:cubicBezTo>
                    <a:pt x="265" y="172"/>
                    <a:pt x="206" y="58"/>
                    <a:pt x="133" y="16"/>
                  </a:cubicBezTo>
                  <a:cubicBezTo>
                    <a:pt x="114" y="5"/>
                    <a:pt x="96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 flipH="1">
              <a:off x="640898" y="943929"/>
              <a:ext cx="46354" cy="153120"/>
            </a:xfrm>
            <a:custGeom>
              <a:avLst/>
              <a:gdLst/>
              <a:ahLst/>
              <a:cxnLst/>
              <a:rect l="l" t="t" r="r" b="b"/>
              <a:pathLst>
                <a:path w="333" h="1100" extrusionOk="0">
                  <a:moveTo>
                    <a:pt x="72" y="1"/>
                  </a:moveTo>
                  <a:lnTo>
                    <a:pt x="0" y="908"/>
                  </a:lnTo>
                  <a:lnTo>
                    <a:pt x="167" y="1004"/>
                  </a:lnTo>
                  <a:lnTo>
                    <a:pt x="332" y="1100"/>
                  </a:lnTo>
                  <a:lnTo>
                    <a:pt x="261" y="110"/>
                  </a:lnTo>
                  <a:lnTo>
                    <a:pt x="167" y="55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 flipH="1">
              <a:off x="709802" y="160925"/>
              <a:ext cx="36749" cy="20602"/>
            </a:xfrm>
            <a:custGeom>
              <a:avLst/>
              <a:gdLst/>
              <a:ahLst/>
              <a:cxnLst/>
              <a:rect l="l" t="t" r="r" b="b"/>
              <a:pathLst>
                <a:path w="264" h="148" extrusionOk="0">
                  <a:moveTo>
                    <a:pt x="236" y="0"/>
                  </a:moveTo>
                  <a:lnTo>
                    <a:pt x="0" y="148"/>
                  </a:lnTo>
                  <a:lnTo>
                    <a:pt x="264" y="14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 flipH="1">
              <a:off x="446297" y="148675"/>
              <a:ext cx="320578" cy="529795"/>
            </a:xfrm>
            <a:custGeom>
              <a:avLst/>
              <a:gdLst/>
              <a:ahLst/>
              <a:cxnLst/>
              <a:rect l="l" t="t" r="r" b="b"/>
              <a:pathLst>
                <a:path w="2303" h="3806" extrusionOk="0">
                  <a:moveTo>
                    <a:pt x="695" y="1"/>
                  </a:moveTo>
                  <a:cubicBezTo>
                    <a:pt x="286" y="1"/>
                    <a:pt x="0" y="378"/>
                    <a:pt x="0" y="1009"/>
                  </a:cubicBezTo>
                  <a:lnTo>
                    <a:pt x="0" y="2569"/>
                  </a:lnTo>
                  <a:lnTo>
                    <a:pt x="308" y="2691"/>
                  </a:lnTo>
                  <a:lnTo>
                    <a:pt x="308" y="1186"/>
                  </a:lnTo>
                  <a:cubicBezTo>
                    <a:pt x="308" y="724"/>
                    <a:pt x="518" y="447"/>
                    <a:pt x="817" y="447"/>
                  </a:cubicBezTo>
                  <a:cubicBezTo>
                    <a:pt x="920" y="447"/>
                    <a:pt x="1032" y="479"/>
                    <a:pt x="1151" y="547"/>
                  </a:cubicBezTo>
                  <a:cubicBezTo>
                    <a:pt x="1617" y="817"/>
                    <a:pt x="1995" y="1540"/>
                    <a:pt x="1995" y="2161"/>
                  </a:cubicBezTo>
                  <a:lnTo>
                    <a:pt x="1995" y="3667"/>
                  </a:lnTo>
                  <a:lnTo>
                    <a:pt x="2301" y="3805"/>
                  </a:lnTo>
                  <a:lnTo>
                    <a:pt x="2303" y="2338"/>
                  </a:lnTo>
                  <a:cubicBezTo>
                    <a:pt x="2303" y="1491"/>
                    <a:pt x="1786" y="505"/>
                    <a:pt x="1151" y="139"/>
                  </a:cubicBezTo>
                  <a:cubicBezTo>
                    <a:pt x="989" y="45"/>
                    <a:pt x="835" y="1"/>
                    <a:pt x="6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 flipH="1">
              <a:off x="724279" y="505586"/>
              <a:ext cx="27562" cy="35357"/>
            </a:xfrm>
            <a:custGeom>
              <a:avLst/>
              <a:gdLst/>
              <a:ahLst/>
              <a:cxnLst/>
              <a:rect l="l" t="t" r="r" b="b"/>
              <a:pathLst>
                <a:path w="198" h="254" extrusionOk="0">
                  <a:moveTo>
                    <a:pt x="0" y="0"/>
                  </a:moveTo>
                  <a:lnTo>
                    <a:pt x="0" y="254"/>
                  </a:lnTo>
                  <a:cubicBezTo>
                    <a:pt x="113" y="240"/>
                    <a:pt x="197" y="188"/>
                    <a:pt x="197" y="126"/>
                  </a:cubicBezTo>
                  <a:cubicBezTo>
                    <a:pt x="197" y="64"/>
                    <a:pt x="113" y="1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 flipH="1">
              <a:off x="446574" y="660516"/>
              <a:ext cx="27562" cy="35496"/>
            </a:xfrm>
            <a:custGeom>
              <a:avLst/>
              <a:gdLst/>
              <a:ahLst/>
              <a:cxnLst/>
              <a:rect l="l" t="t" r="r" b="b"/>
              <a:pathLst>
                <a:path w="198" h="255" extrusionOk="0">
                  <a:moveTo>
                    <a:pt x="1" y="1"/>
                  </a:moveTo>
                  <a:lnTo>
                    <a:pt x="1" y="254"/>
                  </a:lnTo>
                  <a:cubicBezTo>
                    <a:pt x="113" y="241"/>
                    <a:pt x="198" y="189"/>
                    <a:pt x="198" y="127"/>
                  </a:cubicBezTo>
                  <a:cubicBezTo>
                    <a:pt x="198" y="65"/>
                    <a:pt x="113" y="1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 flipH="1">
              <a:off x="516731" y="677638"/>
              <a:ext cx="139" cy="1253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4"/>
                  </a:moveTo>
                  <a:cubicBezTo>
                    <a:pt x="0" y="6"/>
                    <a:pt x="0" y="7"/>
                    <a:pt x="0" y="9"/>
                  </a:cubicBezTo>
                  <a:lnTo>
                    <a:pt x="0" y="1"/>
                  </a:ln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 flipH="1">
              <a:off x="473998" y="165657"/>
              <a:ext cx="320717" cy="512117"/>
            </a:xfrm>
            <a:custGeom>
              <a:avLst/>
              <a:gdLst/>
              <a:ahLst/>
              <a:cxnLst/>
              <a:rect l="l" t="t" r="r" b="b"/>
              <a:pathLst>
                <a:path w="2304" h="3679" extrusionOk="0">
                  <a:moveTo>
                    <a:pt x="696" y="0"/>
                  </a:moveTo>
                  <a:cubicBezTo>
                    <a:pt x="288" y="0"/>
                    <a:pt x="1" y="378"/>
                    <a:pt x="1" y="1009"/>
                  </a:cubicBezTo>
                  <a:lnTo>
                    <a:pt x="1" y="2568"/>
                  </a:lnTo>
                  <a:cubicBezTo>
                    <a:pt x="1" y="2496"/>
                    <a:pt x="115" y="2439"/>
                    <a:pt x="253" y="2439"/>
                  </a:cubicBezTo>
                  <a:cubicBezTo>
                    <a:pt x="272" y="2439"/>
                    <a:pt x="291" y="2440"/>
                    <a:pt x="308" y="2442"/>
                  </a:cubicBezTo>
                  <a:lnTo>
                    <a:pt x="308" y="1186"/>
                  </a:lnTo>
                  <a:cubicBezTo>
                    <a:pt x="308" y="724"/>
                    <a:pt x="518" y="447"/>
                    <a:pt x="818" y="447"/>
                  </a:cubicBezTo>
                  <a:cubicBezTo>
                    <a:pt x="920" y="447"/>
                    <a:pt x="1034" y="479"/>
                    <a:pt x="1153" y="548"/>
                  </a:cubicBezTo>
                  <a:cubicBezTo>
                    <a:pt x="1618" y="816"/>
                    <a:pt x="1997" y="1540"/>
                    <a:pt x="1997" y="2161"/>
                  </a:cubicBezTo>
                  <a:lnTo>
                    <a:pt x="1997" y="3679"/>
                  </a:lnTo>
                  <a:cubicBezTo>
                    <a:pt x="2001" y="3609"/>
                    <a:pt x="2112" y="3553"/>
                    <a:pt x="2248" y="3553"/>
                  </a:cubicBezTo>
                  <a:cubicBezTo>
                    <a:pt x="2268" y="3553"/>
                    <a:pt x="2286" y="3554"/>
                    <a:pt x="2304" y="3556"/>
                  </a:cubicBezTo>
                  <a:lnTo>
                    <a:pt x="2304" y="2338"/>
                  </a:lnTo>
                  <a:cubicBezTo>
                    <a:pt x="2304" y="1492"/>
                    <a:pt x="1788" y="504"/>
                    <a:pt x="1153" y="138"/>
                  </a:cubicBezTo>
                  <a:cubicBezTo>
                    <a:pt x="991" y="45"/>
                    <a:pt x="836" y="0"/>
                    <a:pt x="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 flipH="1">
              <a:off x="751702" y="504890"/>
              <a:ext cx="43013" cy="36470"/>
            </a:xfrm>
            <a:custGeom>
              <a:avLst/>
              <a:gdLst/>
              <a:ahLst/>
              <a:cxnLst/>
              <a:rect l="l" t="t" r="r" b="b"/>
              <a:pathLst>
                <a:path w="309" h="262" extrusionOk="0">
                  <a:moveTo>
                    <a:pt x="253" y="1"/>
                  </a:moveTo>
                  <a:cubicBezTo>
                    <a:pt x="115" y="2"/>
                    <a:pt x="1" y="59"/>
                    <a:pt x="1" y="131"/>
                  </a:cubicBezTo>
                  <a:cubicBezTo>
                    <a:pt x="1" y="203"/>
                    <a:pt x="115" y="262"/>
                    <a:pt x="253" y="262"/>
                  </a:cubicBezTo>
                  <a:cubicBezTo>
                    <a:pt x="272" y="262"/>
                    <a:pt x="291" y="260"/>
                    <a:pt x="308" y="259"/>
                  </a:cubicBezTo>
                  <a:lnTo>
                    <a:pt x="308" y="4"/>
                  </a:lnTo>
                  <a:cubicBezTo>
                    <a:pt x="291" y="3"/>
                    <a:pt x="272" y="1"/>
                    <a:pt x="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 flipH="1">
              <a:off x="473997" y="660098"/>
              <a:ext cx="42874" cy="36331"/>
            </a:xfrm>
            <a:custGeom>
              <a:avLst/>
              <a:gdLst/>
              <a:ahLst/>
              <a:cxnLst/>
              <a:rect l="l" t="t" r="r" b="b"/>
              <a:pathLst>
                <a:path w="308" h="261" extrusionOk="0">
                  <a:moveTo>
                    <a:pt x="252" y="1"/>
                  </a:moveTo>
                  <a:cubicBezTo>
                    <a:pt x="116" y="1"/>
                    <a:pt x="5" y="57"/>
                    <a:pt x="0" y="127"/>
                  </a:cubicBezTo>
                  <a:lnTo>
                    <a:pt x="0" y="135"/>
                  </a:lnTo>
                  <a:cubicBezTo>
                    <a:pt x="5" y="204"/>
                    <a:pt x="116" y="261"/>
                    <a:pt x="252" y="261"/>
                  </a:cubicBezTo>
                  <a:cubicBezTo>
                    <a:pt x="272" y="261"/>
                    <a:pt x="290" y="260"/>
                    <a:pt x="308" y="257"/>
                  </a:cubicBezTo>
                  <a:lnTo>
                    <a:pt x="308" y="4"/>
                  </a:lnTo>
                  <a:cubicBezTo>
                    <a:pt x="290" y="2"/>
                    <a:pt x="272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p47"/>
          <p:cNvSpPr/>
          <p:nvPr/>
        </p:nvSpPr>
        <p:spPr>
          <a:xfrm>
            <a:off x="274927" y="1707719"/>
            <a:ext cx="2456400" cy="2456400"/>
          </a:xfrm>
          <a:prstGeom prst="ellips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3" name="Google Shape;2083;p47"/>
          <p:cNvSpPr txBox="1">
            <a:spLocks noGrp="1"/>
          </p:cNvSpPr>
          <p:nvPr>
            <p:ph type="title"/>
          </p:nvPr>
        </p:nvSpPr>
        <p:spPr>
          <a:xfrm>
            <a:off x="1440000" y="1762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RECOGNIZING  </a:t>
            </a:r>
            <a:r>
              <a:rPr lang="en" dirty="0">
                <a:solidFill>
                  <a:schemeClr val="lt2"/>
                </a:solidFill>
              </a:rPr>
              <a:t>PHISHING EMAIL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084" name="Google Shape;2084;p47"/>
          <p:cNvSpPr txBox="1"/>
          <p:nvPr/>
        </p:nvSpPr>
        <p:spPr>
          <a:xfrm>
            <a:off x="6476533" y="1978280"/>
            <a:ext cx="2335085" cy="92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VERIFY EMAIL CONTENT.</a:t>
            </a:r>
            <a:endParaRPr sz="21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86" name="Google Shape;2086;p47"/>
          <p:cNvSpPr txBox="1"/>
          <p:nvPr/>
        </p:nvSpPr>
        <p:spPr>
          <a:xfrm>
            <a:off x="4032978" y="2906605"/>
            <a:ext cx="2020200" cy="115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HOVER OVER LINKS TO PREVIEW URLs.</a:t>
            </a:r>
            <a:endParaRPr sz="21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88" name="Google Shape;2088;p47"/>
          <p:cNvSpPr txBox="1"/>
          <p:nvPr/>
        </p:nvSpPr>
        <p:spPr>
          <a:xfrm>
            <a:off x="6053178" y="3893506"/>
            <a:ext cx="2731325" cy="78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CHECK THE SENDER’S EMAIL ADDRESS. </a:t>
            </a:r>
            <a:endParaRPr sz="21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90" name="Google Shape;2090;p47"/>
          <p:cNvSpPr txBox="1"/>
          <p:nvPr/>
        </p:nvSpPr>
        <p:spPr>
          <a:xfrm>
            <a:off x="3940872" y="975369"/>
            <a:ext cx="2901286" cy="988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LOOK FOR SPELLING AND GRAMMER MISTAKES.</a:t>
            </a:r>
            <a:endParaRPr sz="21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092" name="Google Shape;2092;p47"/>
          <p:cNvCxnSpPr>
            <a:cxnSpLocks/>
            <a:endCxn id="2084" idx="1"/>
          </p:cNvCxnSpPr>
          <p:nvPr/>
        </p:nvCxnSpPr>
        <p:spPr>
          <a:xfrm>
            <a:off x="2509000" y="2283000"/>
            <a:ext cx="3967533" cy="15944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093" name="Google Shape;2093;p47"/>
          <p:cNvCxnSpPr>
            <a:cxnSpLocks/>
            <a:stCxn id="2082" idx="0"/>
            <a:endCxn id="2090" idx="1"/>
          </p:cNvCxnSpPr>
          <p:nvPr/>
        </p:nvCxnSpPr>
        <p:spPr>
          <a:xfrm rot="5400000" flipH="1" flipV="1">
            <a:off x="2602883" y="369731"/>
            <a:ext cx="238232" cy="2437745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094" name="Google Shape;2094;p47"/>
          <p:cNvCxnSpPr>
            <a:cxnSpLocks/>
            <a:stCxn id="2082" idx="6"/>
            <a:endCxn id="2086" idx="1"/>
          </p:cNvCxnSpPr>
          <p:nvPr/>
        </p:nvCxnSpPr>
        <p:spPr>
          <a:xfrm>
            <a:off x="2731327" y="2935919"/>
            <a:ext cx="1301651" cy="54993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095" name="Google Shape;2095;p47"/>
          <p:cNvCxnSpPr>
            <a:cxnSpLocks/>
            <a:endCxn id="2082" idx="4"/>
          </p:cNvCxnSpPr>
          <p:nvPr/>
        </p:nvCxnSpPr>
        <p:spPr>
          <a:xfrm rot="10800000">
            <a:off x="1503128" y="4164120"/>
            <a:ext cx="4550051" cy="193549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diamond" w="med" len="med"/>
            <a:tailEnd type="none" w="med" len="med"/>
          </a:ln>
        </p:spPr>
      </p:cxnSp>
      <p:grpSp>
        <p:nvGrpSpPr>
          <p:cNvPr id="17" name="Google Shape;2489;p54">
            <a:extLst>
              <a:ext uri="{FF2B5EF4-FFF2-40B4-BE49-F238E27FC236}">
                <a16:creationId xmlns:a16="http://schemas.microsoft.com/office/drawing/2014/main" id="{349D6048-16A0-C31E-5293-43A2B05E9652}"/>
              </a:ext>
            </a:extLst>
          </p:cNvPr>
          <p:cNvGrpSpPr/>
          <p:nvPr/>
        </p:nvGrpSpPr>
        <p:grpSpPr>
          <a:xfrm>
            <a:off x="658947" y="1965365"/>
            <a:ext cx="1466033" cy="1697346"/>
            <a:chOff x="934513" y="3176950"/>
            <a:chExt cx="340800" cy="365375"/>
          </a:xfrm>
        </p:grpSpPr>
        <p:sp>
          <p:nvSpPr>
            <p:cNvPr id="18" name="Google Shape;2490;p54">
              <a:extLst>
                <a:ext uri="{FF2B5EF4-FFF2-40B4-BE49-F238E27FC236}">
                  <a16:creationId xmlns:a16="http://schemas.microsoft.com/office/drawing/2014/main" id="{225BF7C4-FDCE-1A58-0D42-6468D084DD62}"/>
                </a:ext>
              </a:extLst>
            </p:cNvPr>
            <p:cNvSpPr/>
            <p:nvPr/>
          </p:nvSpPr>
          <p:spPr>
            <a:xfrm>
              <a:off x="934513" y="3176950"/>
              <a:ext cx="340800" cy="365375"/>
            </a:xfrm>
            <a:custGeom>
              <a:avLst/>
              <a:gdLst/>
              <a:ahLst/>
              <a:cxnLst/>
              <a:rect l="l" t="t" r="r" b="b"/>
              <a:pathLst>
                <a:path w="13632" h="14615" extrusionOk="0">
                  <a:moveTo>
                    <a:pt x="6816" y="1"/>
                  </a:moveTo>
                  <a:cubicBezTo>
                    <a:pt x="6580" y="1"/>
                    <a:pt x="6344" y="86"/>
                    <a:pt x="6158" y="257"/>
                  </a:cubicBezTo>
                  <a:lnTo>
                    <a:pt x="522" y="5418"/>
                  </a:lnTo>
                  <a:cubicBezTo>
                    <a:pt x="189" y="5723"/>
                    <a:pt x="0" y="6153"/>
                    <a:pt x="0" y="6605"/>
                  </a:cubicBezTo>
                  <a:lnTo>
                    <a:pt x="0" y="13426"/>
                  </a:lnTo>
                  <a:cubicBezTo>
                    <a:pt x="0" y="13475"/>
                    <a:pt x="3" y="13524"/>
                    <a:pt x="9" y="13572"/>
                  </a:cubicBezTo>
                  <a:cubicBezTo>
                    <a:pt x="81" y="14160"/>
                    <a:pt x="583" y="14615"/>
                    <a:pt x="1190" y="14615"/>
                  </a:cubicBezTo>
                  <a:lnTo>
                    <a:pt x="12441" y="14615"/>
                  </a:lnTo>
                  <a:cubicBezTo>
                    <a:pt x="13049" y="14615"/>
                    <a:pt x="13550" y="14160"/>
                    <a:pt x="13623" y="13572"/>
                  </a:cubicBezTo>
                  <a:cubicBezTo>
                    <a:pt x="13628" y="13524"/>
                    <a:pt x="13631" y="13475"/>
                    <a:pt x="13631" y="13426"/>
                  </a:cubicBezTo>
                  <a:lnTo>
                    <a:pt x="13631" y="6605"/>
                  </a:lnTo>
                  <a:cubicBezTo>
                    <a:pt x="13631" y="6154"/>
                    <a:pt x="13442" y="5723"/>
                    <a:pt x="13109" y="5418"/>
                  </a:cubicBezTo>
                  <a:lnTo>
                    <a:pt x="7472" y="257"/>
                  </a:lnTo>
                  <a:cubicBezTo>
                    <a:pt x="7287" y="86"/>
                    <a:pt x="7051" y="1"/>
                    <a:pt x="6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91;p54">
              <a:extLst>
                <a:ext uri="{FF2B5EF4-FFF2-40B4-BE49-F238E27FC236}">
                  <a16:creationId xmlns:a16="http://schemas.microsoft.com/office/drawing/2014/main" id="{44D15E23-3C3E-2356-E1B9-E3AFF0C8D494}"/>
                </a:ext>
              </a:extLst>
            </p:cNvPr>
            <p:cNvSpPr/>
            <p:nvPr/>
          </p:nvSpPr>
          <p:spPr>
            <a:xfrm>
              <a:off x="1205663" y="3312375"/>
              <a:ext cx="69650" cy="229950"/>
            </a:xfrm>
            <a:custGeom>
              <a:avLst/>
              <a:gdLst/>
              <a:ahLst/>
              <a:cxnLst/>
              <a:rect l="l" t="t" r="r" b="b"/>
              <a:pathLst>
                <a:path w="2786" h="9198" extrusionOk="0">
                  <a:moveTo>
                    <a:pt x="667" y="1"/>
                  </a:moveTo>
                  <a:cubicBezTo>
                    <a:pt x="1000" y="306"/>
                    <a:pt x="1191" y="736"/>
                    <a:pt x="1191" y="1188"/>
                  </a:cubicBezTo>
                  <a:lnTo>
                    <a:pt x="1191" y="8009"/>
                  </a:lnTo>
                  <a:cubicBezTo>
                    <a:pt x="1191" y="8666"/>
                    <a:pt x="657" y="9198"/>
                    <a:pt x="0" y="9198"/>
                  </a:cubicBezTo>
                  <a:lnTo>
                    <a:pt x="1595" y="9198"/>
                  </a:lnTo>
                  <a:cubicBezTo>
                    <a:pt x="2253" y="9198"/>
                    <a:pt x="2785" y="8666"/>
                    <a:pt x="2785" y="8009"/>
                  </a:cubicBezTo>
                  <a:lnTo>
                    <a:pt x="2785" y="1188"/>
                  </a:lnTo>
                  <a:cubicBezTo>
                    <a:pt x="2785" y="737"/>
                    <a:pt x="2596" y="306"/>
                    <a:pt x="2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92;p54">
              <a:extLst>
                <a:ext uri="{FF2B5EF4-FFF2-40B4-BE49-F238E27FC236}">
                  <a16:creationId xmlns:a16="http://schemas.microsoft.com/office/drawing/2014/main" id="{04216169-9163-9F6E-1C6E-D52E43BE6C52}"/>
                </a:ext>
              </a:extLst>
            </p:cNvPr>
            <p:cNvSpPr/>
            <p:nvPr/>
          </p:nvSpPr>
          <p:spPr>
            <a:xfrm>
              <a:off x="937688" y="3176950"/>
              <a:ext cx="334425" cy="223375"/>
            </a:xfrm>
            <a:custGeom>
              <a:avLst/>
              <a:gdLst/>
              <a:ahLst/>
              <a:cxnLst/>
              <a:rect l="l" t="t" r="r" b="b"/>
              <a:pathLst>
                <a:path w="13377" h="8935" extrusionOk="0">
                  <a:moveTo>
                    <a:pt x="6689" y="1"/>
                  </a:moveTo>
                  <a:cubicBezTo>
                    <a:pt x="6453" y="1"/>
                    <a:pt x="6217" y="86"/>
                    <a:pt x="6031" y="257"/>
                  </a:cubicBezTo>
                  <a:lnTo>
                    <a:pt x="395" y="5418"/>
                  </a:lnTo>
                  <a:cubicBezTo>
                    <a:pt x="223" y="5576"/>
                    <a:pt x="90" y="5768"/>
                    <a:pt x="1" y="5978"/>
                  </a:cubicBezTo>
                  <a:lnTo>
                    <a:pt x="1283" y="6798"/>
                  </a:lnTo>
                  <a:lnTo>
                    <a:pt x="5674" y="8935"/>
                  </a:lnTo>
                  <a:lnTo>
                    <a:pt x="5986" y="8736"/>
                  </a:lnTo>
                  <a:cubicBezTo>
                    <a:pt x="6200" y="8599"/>
                    <a:pt x="6444" y="8530"/>
                    <a:pt x="6689" y="8530"/>
                  </a:cubicBezTo>
                  <a:cubicBezTo>
                    <a:pt x="6933" y="8530"/>
                    <a:pt x="7177" y="8599"/>
                    <a:pt x="7392" y="8736"/>
                  </a:cubicBezTo>
                  <a:lnTo>
                    <a:pt x="7704" y="8935"/>
                  </a:lnTo>
                  <a:lnTo>
                    <a:pt x="12094" y="6798"/>
                  </a:lnTo>
                  <a:lnTo>
                    <a:pt x="13377" y="5978"/>
                  </a:lnTo>
                  <a:cubicBezTo>
                    <a:pt x="13287" y="5768"/>
                    <a:pt x="13154" y="5576"/>
                    <a:pt x="12982" y="5418"/>
                  </a:cubicBezTo>
                  <a:lnTo>
                    <a:pt x="7347" y="257"/>
                  </a:lnTo>
                  <a:cubicBezTo>
                    <a:pt x="7161" y="86"/>
                    <a:pt x="6925" y="1"/>
                    <a:pt x="6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93;p54">
              <a:extLst>
                <a:ext uri="{FF2B5EF4-FFF2-40B4-BE49-F238E27FC236}">
                  <a16:creationId xmlns:a16="http://schemas.microsoft.com/office/drawing/2014/main" id="{21AF4D06-E68D-CB46-A953-F9265A89CAB1}"/>
                </a:ext>
              </a:extLst>
            </p:cNvPr>
            <p:cNvSpPr/>
            <p:nvPr/>
          </p:nvSpPr>
          <p:spPr>
            <a:xfrm>
              <a:off x="969763" y="3218200"/>
              <a:ext cx="270250" cy="198925"/>
            </a:xfrm>
            <a:custGeom>
              <a:avLst/>
              <a:gdLst/>
              <a:ahLst/>
              <a:cxnLst/>
              <a:rect l="l" t="t" r="r" b="b"/>
              <a:pathLst>
                <a:path w="10810" h="7957" extrusionOk="0">
                  <a:moveTo>
                    <a:pt x="671" y="0"/>
                  </a:moveTo>
                  <a:cubicBezTo>
                    <a:pt x="300" y="0"/>
                    <a:pt x="0" y="301"/>
                    <a:pt x="0" y="671"/>
                  </a:cubicBezTo>
                  <a:lnTo>
                    <a:pt x="0" y="5148"/>
                  </a:lnTo>
                  <a:lnTo>
                    <a:pt x="4391" y="7957"/>
                  </a:lnTo>
                  <a:lnTo>
                    <a:pt x="4703" y="7756"/>
                  </a:lnTo>
                  <a:cubicBezTo>
                    <a:pt x="4917" y="7619"/>
                    <a:pt x="5161" y="7551"/>
                    <a:pt x="5406" y="7551"/>
                  </a:cubicBezTo>
                  <a:cubicBezTo>
                    <a:pt x="5650" y="7551"/>
                    <a:pt x="5894" y="7619"/>
                    <a:pt x="6109" y="7756"/>
                  </a:cubicBezTo>
                  <a:lnTo>
                    <a:pt x="6421" y="7957"/>
                  </a:lnTo>
                  <a:lnTo>
                    <a:pt x="10810" y="5148"/>
                  </a:lnTo>
                  <a:lnTo>
                    <a:pt x="10810" y="671"/>
                  </a:lnTo>
                  <a:cubicBezTo>
                    <a:pt x="10810" y="301"/>
                    <a:pt x="10510" y="0"/>
                    <a:pt x="10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94;p54">
              <a:extLst>
                <a:ext uri="{FF2B5EF4-FFF2-40B4-BE49-F238E27FC236}">
                  <a16:creationId xmlns:a16="http://schemas.microsoft.com/office/drawing/2014/main" id="{75A1A08A-06B6-4DE5-6F57-0DF0B39518FB}"/>
                </a:ext>
              </a:extLst>
            </p:cNvPr>
            <p:cNvSpPr/>
            <p:nvPr/>
          </p:nvSpPr>
          <p:spPr>
            <a:xfrm>
              <a:off x="1197238" y="3218200"/>
              <a:ext cx="42825" cy="145375"/>
            </a:xfrm>
            <a:custGeom>
              <a:avLst/>
              <a:gdLst/>
              <a:ahLst/>
              <a:cxnLst/>
              <a:rect l="l" t="t" r="r" b="b"/>
              <a:pathLst>
                <a:path w="1713" h="5815" extrusionOk="0">
                  <a:moveTo>
                    <a:pt x="0" y="0"/>
                  </a:moveTo>
                  <a:cubicBezTo>
                    <a:pt x="371" y="0"/>
                    <a:pt x="671" y="301"/>
                    <a:pt x="671" y="671"/>
                  </a:cubicBezTo>
                  <a:lnTo>
                    <a:pt x="671" y="5815"/>
                  </a:lnTo>
                  <a:lnTo>
                    <a:pt x="1712" y="5148"/>
                  </a:lnTo>
                  <a:lnTo>
                    <a:pt x="1712" y="671"/>
                  </a:lnTo>
                  <a:cubicBezTo>
                    <a:pt x="1712" y="301"/>
                    <a:pt x="1411" y="0"/>
                    <a:pt x="1042" y="0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95;p54">
              <a:extLst>
                <a:ext uri="{FF2B5EF4-FFF2-40B4-BE49-F238E27FC236}">
                  <a16:creationId xmlns:a16="http://schemas.microsoft.com/office/drawing/2014/main" id="{B309F1B4-A4F5-8325-F8A4-437873A2558E}"/>
                </a:ext>
              </a:extLst>
            </p:cNvPr>
            <p:cNvSpPr/>
            <p:nvPr/>
          </p:nvSpPr>
          <p:spPr>
            <a:xfrm>
              <a:off x="1030513" y="3245325"/>
              <a:ext cx="148750" cy="126450"/>
            </a:xfrm>
            <a:custGeom>
              <a:avLst/>
              <a:gdLst/>
              <a:ahLst/>
              <a:cxnLst/>
              <a:rect l="l" t="t" r="r" b="b"/>
              <a:pathLst>
                <a:path w="5950" h="5058" extrusionOk="0">
                  <a:moveTo>
                    <a:pt x="2975" y="1"/>
                  </a:moveTo>
                  <a:cubicBezTo>
                    <a:pt x="2784" y="1"/>
                    <a:pt x="2592" y="95"/>
                    <a:pt x="2483" y="284"/>
                  </a:cubicBezTo>
                  <a:lnTo>
                    <a:pt x="220" y="4205"/>
                  </a:lnTo>
                  <a:cubicBezTo>
                    <a:pt x="1" y="4584"/>
                    <a:pt x="275" y="5057"/>
                    <a:pt x="712" y="5057"/>
                  </a:cubicBezTo>
                  <a:lnTo>
                    <a:pt x="5238" y="5057"/>
                  </a:lnTo>
                  <a:cubicBezTo>
                    <a:pt x="5676" y="5057"/>
                    <a:pt x="5949" y="4584"/>
                    <a:pt x="5731" y="4205"/>
                  </a:cubicBezTo>
                  <a:lnTo>
                    <a:pt x="3467" y="284"/>
                  </a:lnTo>
                  <a:cubicBezTo>
                    <a:pt x="3358" y="95"/>
                    <a:pt x="3166" y="1"/>
                    <a:pt x="29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96;p54">
              <a:extLst>
                <a:ext uri="{FF2B5EF4-FFF2-40B4-BE49-F238E27FC236}">
                  <a16:creationId xmlns:a16="http://schemas.microsoft.com/office/drawing/2014/main" id="{2FF7B155-4E2F-EF01-B4E1-48363431FB56}"/>
                </a:ext>
              </a:extLst>
            </p:cNvPr>
            <p:cNvSpPr/>
            <p:nvPr/>
          </p:nvSpPr>
          <p:spPr>
            <a:xfrm>
              <a:off x="1093963" y="3245325"/>
              <a:ext cx="85300" cy="126450"/>
            </a:xfrm>
            <a:custGeom>
              <a:avLst/>
              <a:gdLst/>
              <a:ahLst/>
              <a:cxnLst/>
              <a:rect l="l" t="t" r="r" b="b"/>
              <a:pathLst>
                <a:path w="3412" h="5058" extrusionOk="0">
                  <a:moveTo>
                    <a:pt x="437" y="1"/>
                  </a:moveTo>
                  <a:cubicBezTo>
                    <a:pt x="275" y="1"/>
                    <a:pt x="113" y="69"/>
                    <a:pt x="1" y="205"/>
                  </a:cubicBezTo>
                  <a:cubicBezTo>
                    <a:pt x="22" y="228"/>
                    <a:pt x="40" y="255"/>
                    <a:pt x="57" y="284"/>
                  </a:cubicBezTo>
                  <a:lnTo>
                    <a:pt x="2321" y="4205"/>
                  </a:lnTo>
                  <a:cubicBezTo>
                    <a:pt x="2539" y="4584"/>
                    <a:pt x="2266" y="5057"/>
                    <a:pt x="1828" y="5057"/>
                  </a:cubicBezTo>
                  <a:lnTo>
                    <a:pt x="2700" y="5057"/>
                  </a:lnTo>
                  <a:cubicBezTo>
                    <a:pt x="3138" y="5057"/>
                    <a:pt x="3411" y="4584"/>
                    <a:pt x="3193" y="4205"/>
                  </a:cubicBezTo>
                  <a:lnTo>
                    <a:pt x="929" y="284"/>
                  </a:lnTo>
                  <a:cubicBezTo>
                    <a:pt x="820" y="96"/>
                    <a:pt x="629" y="1"/>
                    <a:pt x="4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97;p54">
              <a:extLst>
                <a:ext uri="{FF2B5EF4-FFF2-40B4-BE49-F238E27FC236}">
                  <a16:creationId xmlns:a16="http://schemas.microsoft.com/office/drawing/2014/main" id="{F8FFF6EC-4897-E9D7-5AD3-6B6E5D7F9C71}"/>
                </a:ext>
              </a:extLst>
            </p:cNvPr>
            <p:cNvSpPr/>
            <p:nvPr/>
          </p:nvSpPr>
          <p:spPr>
            <a:xfrm>
              <a:off x="1092813" y="3274125"/>
              <a:ext cx="24150" cy="53675"/>
            </a:xfrm>
            <a:custGeom>
              <a:avLst/>
              <a:gdLst/>
              <a:ahLst/>
              <a:cxnLst/>
              <a:rect l="l" t="t" r="r" b="b"/>
              <a:pathLst>
                <a:path w="966" h="2147" extrusionOk="0">
                  <a:moveTo>
                    <a:pt x="484" y="0"/>
                  </a:moveTo>
                  <a:cubicBezTo>
                    <a:pt x="216" y="0"/>
                    <a:pt x="1" y="216"/>
                    <a:pt x="1" y="482"/>
                  </a:cubicBezTo>
                  <a:lnTo>
                    <a:pt x="1" y="1664"/>
                  </a:lnTo>
                  <a:cubicBezTo>
                    <a:pt x="1" y="1930"/>
                    <a:pt x="216" y="2147"/>
                    <a:pt x="484" y="2147"/>
                  </a:cubicBezTo>
                  <a:cubicBezTo>
                    <a:pt x="750" y="2147"/>
                    <a:pt x="965" y="1930"/>
                    <a:pt x="965" y="1664"/>
                  </a:cubicBezTo>
                  <a:lnTo>
                    <a:pt x="965" y="482"/>
                  </a:lnTo>
                  <a:cubicBezTo>
                    <a:pt x="965" y="216"/>
                    <a:pt x="750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98;p54">
              <a:extLst>
                <a:ext uri="{FF2B5EF4-FFF2-40B4-BE49-F238E27FC236}">
                  <a16:creationId xmlns:a16="http://schemas.microsoft.com/office/drawing/2014/main" id="{FFB157C9-F6B7-E140-C59A-BF973DBC23B8}"/>
                </a:ext>
              </a:extLst>
            </p:cNvPr>
            <p:cNvSpPr/>
            <p:nvPr/>
          </p:nvSpPr>
          <p:spPr>
            <a:xfrm>
              <a:off x="1092813" y="3335125"/>
              <a:ext cx="24150" cy="24150"/>
            </a:xfrm>
            <a:custGeom>
              <a:avLst/>
              <a:gdLst/>
              <a:ahLst/>
              <a:cxnLst/>
              <a:rect l="l" t="t" r="r" b="b"/>
              <a:pathLst>
                <a:path w="966" h="966" extrusionOk="0">
                  <a:moveTo>
                    <a:pt x="484" y="1"/>
                  </a:moveTo>
                  <a:cubicBezTo>
                    <a:pt x="216" y="1"/>
                    <a:pt x="1" y="216"/>
                    <a:pt x="1" y="482"/>
                  </a:cubicBezTo>
                  <a:cubicBezTo>
                    <a:pt x="1" y="750"/>
                    <a:pt x="216" y="965"/>
                    <a:pt x="484" y="965"/>
                  </a:cubicBezTo>
                  <a:cubicBezTo>
                    <a:pt x="750" y="965"/>
                    <a:pt x="965" y="750"/>
                    <a:pt x="965" y="482"/>
                  </a:cubicBezTo>
                  <a:cubicBezTo>
                    <a:pt x="965" y="216"/>
                    <a:pt x="750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99;p54">
              <a:extLst>
                <a:ext uri="{FF2B5EF4-FFF2-40B4-BE49-F238E27FC236}">
                  <a16:creationId xmlns:a16="http://schemas.microsoft.com/office/drawing/2014/main" id="{A42DE0AD-2023-12C3-2201-F550F740B2E1}"/>
                </a:ext>
              </a:extLst>
            </p:cNvPr>
            <p:cNvSpPr/>
            <p:nvPr/>
          </p:nvSpPr>
          <p:spPr>
            <a:xfrm>
              <a:off x="934513" y="3401450"/>
              <a:ext cx="340800" cy="114800"/>
            </a:xfrm>
            <a:custGeom>
              <a:avLst/>
              <a:gdLst/>
              <a:ahLst/>
              <a:cxnLst/>
              <a:rect l="l" t="t" r="r" b="b"/>
              <a:pathLst>
                <a:path w="13632" h="4592" extrusionOk="0">
                  <a:moveTo>
                    <a:pt x="6815" y="1"/>
                  </a:moveTo>
                  <a:cubicBezTo>
                    <a:pt x="6529" y="1"/>
                    <a:pt x="6243" y="81"/>
                    <a:pt x="5994" y="240"/>
                  </a:cubicBezTo>
                  <a:lnTo>
                    <a:pt x="0" y="4075"/>
                  </a:lnTo>
                  <a:lnTo>
                    <a:pt x="0" y="4446"/>
                  </a:lnTo>
                  <a:cubicBezTo>
                    <a:pt x="0" y="4495"/>
                    <a:pt x="3" y="4544"/>
                    <a:pt x="9" y="4592"/>
                  </a:cubicBezTo>
                  <a:lnTo>
                    <a:pt x="6232" y="613"/>
                  </a:lnTo>
                  <a:cubicBezTo>
                    <a:pt x="6409" y="499"/>
                    <a:pt x="6612" y="443"/>
                    <a:pt x="6815" y="443"/>
                  </a:cubicBezTo>
                  <a:cubicBezTo>
                    <a:pt x="7018" y="443"/>
                    <a:pt x="7222" y="499"/>
                    <a:pt x="7400" y="613"/>
                  </a:cubicBezTo>
                  <a:lnTo>
                    <a:pt x="13623" y="4592"/>
                  </a:lnTo>
                  <a:cubicBezTo>
                    <a:pt x="13628" y="4544"/>
                    <a:pt x="13631" y="4495"/>
                    <a:pt x="13631" y="4446"/>
                  </a:cubicBezTo>
                  <a:lnTo>
                    <a:pt x="13631" y="4075"/>
                  </a:lnTo>
                  <a:lnTo>
                    <a:pt x="7638" y="240"/>
                  </a:lnTo>
                  <a:cubicBezTo>
                    <a:pt x="7388" y="81"/>
                    <a:pt x="7101" y="1"/>
                    <a:pt x="68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1">
          <a:extLst>
            <a:ext uri="{FF2B5EF4-FFF2-40B4-BE49-F238E27FC236}">
              <a16:creationId xmlns:a16="http://schemas.microsoft.com/office/drawing/2014/main" id="{D095803F-650B-3A7D-0282-D50BE8875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p47">
            <a:extLst>
              <a:ext uri="{FF2B5EF4-FFF2-40B4-BE49-F238E27FC236}">
                <a16:creationId xmlns:a16="http://schemas.microsoft.com/office/drawing/2014/main" id="{C4B53E6C-722B-C201-4057-54FB418CD7A0}"/>
              </a:ext>
            </a:extLst>
          </p:cNvPr>
          <p:cNvSpPr/>
          <p:nvPr/>
        </p:nvSpPr>
        <p:spPr>
          <a:xfrm>
            <a:off x="3343800" y="1645900"/>
            <a:ext cx="2456400" cy="2456400"/>
          </a:xfrm>
          <a:prstGeom prst="ellips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3" name="Google Shape;2083;p47">
            <a:extLst>
              <a:ext uri="{FF2B5EF4-FFF2-40B4-BE49-F238E27FC236}">
                <a16:creationId xmlns:a16="http://schemas.microsoft.com/office/drawing/2014/main" id="{A2A59B56-CBF9-3767-5199-9F0D6B9FB1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7853" y="551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RECOGNIZING  </a:t>
            </a:r>
            <a:r>
              <a:rPr lang="en" dirty="0">
                <a:solidFill>
                  <a:schemeClr val="lt2"/>
                </a:solidFill>
              </a:rPr>
              <a:t>PHISHING WEBSITYES 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2092" name="Google Shape;2092;p47">
            <a:extLst>
              <a:ext uri="{FF2B5EF4-FFF2-40B4-BE49-F238E27FC236}">
                <a16:creationId xmlns:a16="http://schemas.microsoft.com/office/drawing/2014/main" id="{68C0D10D-71EC-51E0-57AA-ACA0275DC6A8}"/>
              </a:ext>
            </a:extLst>
          </p:cNvPr>
          <p:cNvCxnSpPr>
            <a:cxnSpLocks/>
            <a:endCxn id="2157" idx="1"/>
          </p:cNvCxnSpPr>
          <p:nvPr/>
        </p:nvCxnSpPr>
        <p:spPr>
          <a:xfrm rot="5400000" flipH="1" flipV="1">
            <a:off x="5539629" y="1924714"/>
            <a:ext cx="724631" cy="539167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093" name="Google Shape;2093;p47">
            <a:extLst>
              <a:ext uri="{FF2B5EF4-FFF2-40B4-BE49-F238E27FC236}">
                <a16:creationId xmlns:a16="http://schemas.microsoft.com/office/drawing/2014/main" id="{D27D8987-53CC-0D2B-664D-14CDCDB65A46}"/>
              </a:ext>
            </a:extLst>
          </p:cNvPr>
          <p:cNvCxnSpPr>
            <a:cxnSpLocks/>
            <a:stCxn id="2082" idx="2"/>
            <a:endCxn id="2125" idx="3"/>
          </p:cNvCxnSpPr>
          <p:nvPr/>
        </p:nvCxnSpPr>
        <p:spPr>
          <a:xfrm rot="10800000" flipV="1">
            <a:off x="2393122" y="2874099"/>
            <a:ext cx="950678" cy="127206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094" name="Google Shape;2094;p47">
            <a:extLst>
              <a:ext uri="{FF2B5EF4-FFF2-40B4-BE49-F238E27FC236}">
                <a16:creationId xmlns:a16="http://schemas.microsoft.com/office/drawing/2014/main" id="{3E8D60FA-3737-D17A-D84E-DFE9AA57797B}"/>
              </a:ext>
            </a:extLst>
          </p:cNvPr>
          <p:cNvCxnSpPr>
            <a:cxnSpLocks/>
            <a:stCxn id="2082" idx="6"/>
            <a:endCxn id="2081" idx="1"/>
          </p:cNvCxnSpPr>
          <p:nvPr/>
        </p:nvCxnSpPr>
        <p:spPr>
          <a:xfrm>
            <a:off x="5800200" y="2874100"/>
            <a:ext cx="1171830" cy="139244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095" name="Google Shape;2095;p47">
            <a:extLst>
              <a:ext uri="{FF2B5EF4-FFF2-40B4-BE49-F238E27FC236}">
                <a16:creationId xmlns:a16="http://schemas.microsoft.com/office/drawing/2014/main" id="{E53EF34D-B3E5-72EE-E5CD-DDFD9742CB68}"/>
              </a:ext>
            </a:extLst>
          </p:cNvPr>
          <p:cNvCxnSpPr>
            <a:cxnSpLocks/>
            <a:stCxn id="2053" idx="3"/>
            <a:endCxn id="2082" idx="2"/>
          </p:cNvCxnSpPr>
          <p:nvPr/>
        </p:nvCxnSpPr>
        <p:spPr>
          <a:xfrm>
            <a:off x="2151560" y="2118352"/>
            <a:ext cx="1192240" cy="75574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diamond" w="med" len="med"/>
            <a:tailEnd type="none" w="med" len="med"/>
          </a:ln>
        </p:spPr>
      </p:cxnSp>
      <p:grpSp>
        <p:nvGrpSpPr>
          <p:cNvPr id="2" name="Google Shape;602;p21">
            <a:extLst>
              <a:ext uri="{FF2B5EF4-FFF2-40B4-BE49-F238E27FC236}">
                <a16:creationId xmlns:a16="http://schemas.microsoft.com/office/drawing/2014/main" id="{D4C2F261-127B-586D-9104-5EE4846B3D8C}"/>
              </a:ext>
            </a:extLst>
          </p:cNvPr>
          <p:cNvGrpSpPr/>
          <p:nvPr/>
        </p:nvGrpSpPr>
        <p:grpSpPr>
          <a:xfrm>
            <a:off x="3271366" y="1638669"/>
            <a:ext cx="2557100" cy="2445333"/>
            <a:chOff x="3277844" y="2519899"/>
            <a:chExt cx="2557100" cy="2445333"/>
          </a:xfrm>
        </p:grpSpPr>
        <p:sp>
          <p:nvSpPr>
            <p:cNvPr id="3" name="Google Shape;603;p21">
              <a:extLst>
                <a:ext uri="{FF2B5EF4-FFF2-40B4-BE49-F238E27FC236}">
                  <a16:creationId xmlns:a16="http://schemas.microsoft.com/office/drawing/2014/main" id="{819F07E8-A880-277A-0530-54C41806CA2E}"/>
                </a:ext>
              </a:extLst>
            </p:cNvPr>
            <p:cNvSpPr/>
            <p:nvPr/>
          </p:nvSpPr>
          <p:spPr>
            <a:xfrm>
              <a:off x="3389209" y="2519899"/>
              <a:ext cx="2445736" cy="2445333"/>
            </a:xfrm>
            <a:custGeom>
              <a:avLst/>
              <a:gdLst/>
              <a:ahLst/>
              <a:cxnLst/>
              <a:rect l="l" t="t" r="r" b="b"/>
              <a:pathLst>
                <a:path w="78952" h="78939" extrusionOk="0">
                  <a:moveTo>
                    <a:pt x="39470" y="0"/>
                  </a:moveTo>
                  <a:cubicBezTo>
                    <a:pt x="17682" y="0"/>
                    <a:pt x="1" y="17669"/>
                    <a:pt x="1" y="39470"/>
                  </a:cubicBezTo>
                  <a:cubicBezTo>
                    <a:pt x="1" y="61270"/>
                    <a:pt x="17682" y="78939"/>
                    <a:pt x="39470" y="78939"/>
                  </a:cubicBezTo>
                  <a:cubicBezTo>
                    <a:pt x="61271" y="78939"/>
                    <a:pt x="78951" y="61270"/>
                    <a:pt x="78951" y="39470"/>
                  </a:cubicBezTo>
                  <a:cubicBezTo>
                    <a:pt x="78951" y="17669"/>
                    <a:pt x="61271" y="0"/>
                    <a:pt x="39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04;p21">
              <a:extLst>
                <a:ext uri="{FF2B5EF4-FFF2-40B4-BE49-F238E27FC236}">
                  <a16:creationId xmlns:a16="http://schemas.microsoft.com/office/drawing/2014/main" id="{CB0D61CA-AE55-6787-15A1-25AB84E465D4}"/>
                </a:ext>
              </a:extLst>
            </p:cNvPr>
            <p:cNvSpPr/>
            <p:nvPr/>
          </p:nvSpPr>
          <p:spPr>
            <a:xfrm>
              <a:off x="4074121" y="2720881"/>
              <a:ext cx="1101343" cy="1310100"/>
            </a:xfrm>
            <a:custGeom>
              <a:avLst/>
              <a:gdLst/>
              <a:ahLst/>
              <a:cxnLst/>
              <a:rect l="l" t="t" r="r" b="b"/>
              <a:pathLst>
                <a:path w="35553" h="42292" extrusionOk="0">
                  <a:moveTo>
                    <a:pt x="22080" y="0"/>
                  </a:moveTo>
                  <a:cubicBezTo>
                    <a:pt x="19805" y="0"/>
                    <a:pt x="17661" y="921"/>
                    <a:pt x="17039" y="1240"/>
                  </a:cubicBezTo>
                  <a:cubicBezTo>
                    <a:pt x="17039" y="1240"/>
                    <a:pt x="16131" y="679"/>
                    <a:pt x="14656" y="679"/>
                  </a:cubicBezTo>
                  <a:cubicBezTo>
                    <a:pt x="13670" y="679"/>
                    <a:pt x="12430" y="929"/>
                    <a:pt x="11038" y="1763"/>
                  </a:cubicBezTo>
                  <a:cubicBezTo>
                    <a:pt x="7573" y="3859"/>
                    <a:pt x="7192" y="9026"/>
                    <a:pt x="6597" y="11372"/>
                  </a:cubicBezTo>
                  <a:cubicBezTo>
                    <a:pt x="6002" y="13729"/>
                    <a:pt x="2930" y="13955"/>
                    <a:pt x="2549" y="17765"/>
                  </a:cubicBezTo>
                  <a:cubicBezTo>
                    <a:pt x="2156" y="21575"/>
                    <a:pt x="4966" y="22945"/>
                    <a:pt x="4240" y="26135"/>
                  </a:cubicBezTo>
                  <a:cubicBezTo>
                    <a:pt x="3525" y="29338"/>
                    <a:pt x="1" y="32541"/>
                    <a:pt x="3859" y="36851"/>
                  </a:cubicBezTo>
                  <a:cubicBezTo>
                    <a:pt x="6555" y="39881"/>
                    <a:pt x="14268" y="42291"/>
                    <a:pt x="20492" y="42291"/>
                  </a:cubicBezTo>
                  <a:cubicBezTo>
                    <a:pt x="23145" y="42291"/>
                    <a:pt x="25527" y="41854"/>
                    <a:pt x="27135" y="40840"/>
                  </a:cubicBezTo>
                  <a:cubicBezTo>
                    <a:pt x="32493" y="37446"/>
                    <a:pt x="34315" y="34767"/>
                    <a:pt x="33600" y="31493"/>
                  </a:cubicBezTo>
                  <a:cubicBezTo>
                    <a:pt x="32886" y="28219"/>
                    <a:pt x="33993" y="26516"/>
                    <a:pt x="34315" y="25290"/>
                  </a:cubicBezTo>
                  <a:cubicBezTo>
                    <a:pt x="34553" y="24409"/>
                    <a:pt x="35553" y="21766"/>
                    <a:pt x="33207" y="19087"/>
                  </a:cubicBezTo>
                  <a:cubicBezTo>
                    <a:pt x="30850" y="16408"/>
                    <a:pt x="29814" y="15694"/>
                    <a:pt x="29814" y="12277"/>
                  </a:cubicBezTo>
                  <a:cubicBezTo>
                    <a:pt x="29814" y="8883"/>
                    <a:pt x="29350" y="4573"/>
                    <a:pt x="26278" y="1561"/>
                  </a:cubicBezTo>
                  <a:cubicBezTo>
                    <a:pt x="25073" y="384"/>
                    <a:pt x="23549" y="0"/>
                    <a:pt x="220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05;p21">
              <a:extLst>
                <a:ext uri="{FF2B5EF4-FFF2-40B4-BE49-F238E27FC236}">
                  <a16:creationId xmlns:a16="http://schemas.microsoft.com/office/drawing/2014/main" id="{02681120-E175-E03C-73D4-864329249616}"/>
                </a:ext>
              </a:extLst>
            </p:cNvPr>
            <p:cNvSpPr/>
            <p:nvPr/>
          </p:nvSpPr>
          <p:spPr>
            <a:xfrm>
              <a:off x="5223386" y="3455388"/>
              <a:ext cx="471385" cy="1014885"/>
            </a:xfrm>
            <a:custGeom>
              <a:avLst/>
              <a:gdLst/>
              <a:ahLst/>
              <a:cxnLst/>
              <a:rect l="l" t="t" r="r" b="b"/>
              <a:pathLst>
                <a:path w="15217" h="32762" extrusionOk="0">
                  <a:moveTo>
                    <a:pt x="9689" y="1"/>
                  </a:moveTo>
                  <a:cubicBezTo>
                    <a:pt x="7408" y="1"/>
                    <a:pt x="4691" y="2197"/>
                    <a:pt x="2906" y="9294"/>
                  </a:cubicBezTo>
                  <a:cubicBezTo>
                    <a:pt x="1" y="20843"/>
                    <a:pt x="822" y="32762"/>
                    <a:pt x="822" y="32762"/>
                  </a:cubicBezTo>
                  <a:cubicBezTo>
                    <a:pt x="10538" y="23618"/>
                    <a:pt x="15217" y="4865"/>
                    <a:pt x="13133" y="1924"/>
                  </a:cubicBezTo>
                  <a:cubicBezTo>
                    <a:pt x="12381" y="864"/>
                    <a:pt x="11121" y="1"/>
                    <a:pt x="9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6;p21">
              <a:extLst>
                <a:ext uri="{FF2B5EF4-FFF2-40B4-BE49-F238E27FC236}">
                  <a16:creationId xmlns:a16="http://schemas.microsoft.com/office/drawing/2014/main" id="{E99F5E4F-1FA1-C5C8-0A06-C97DFA8BF61F}"/>
                </a:ext>
              </a:extLst>
            </p:cNvPr>
            <p:cNvSpPr/>
            <p:nvPr/>
          </p:nvSpPr>
          <p:spPr>
            <a:xfrm>
              <a:off x="5248850" y="3461522"/>
              <a:ext cx="312036" cy="1008751"/>
            </a:xfrm>
            <a:custGeom>
              <a:avLst/>
              <a:gdLst/>
              <a:ahLst/>
              <a:cxnLst/>
              <a:rect l="l" t="t" r="r" b="b"/>
              <a:pathLst>
                <a:path w="10073" h="32564" fill="none" extrusionOk="0">
                  <a:moveTo>
                    <a:pt x="10073" y="0"/>
                  </a:moveTo>
                  <a:lnTo>
                    <a:pt x="0" y="32564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07;p21">
              <a:extLst>
                <a:ext uri="{FF2B5EF4-FFF2-40B4-BE49-F238E27FC236}">
                  <a16:creationId xmlns:a16="http://schemas.microsoft.com/office/drawing/2014/main" id="{7F559EF4-0EB4-8AD5-2253-85B1FF6C183F}"/>
                </a:ext>
              </a:extLst>
            </p:cNvPr>
            <p:cNvSpPr/>
            <p:nvPr/>
          </p:nvSpPr>
          <p:spPr>
            <a:xfrm>
              <a:off x="5373875" y="3575829"/>
              <a:ext cx="85591" cy="212846"/>
            </a:xfrm>
            <a:custGeom>
              <a:avLst/>
              <a:gdLst/>
              <a:ahLst/>
              <a:cxnLst/>
              <a:rect l="l" t="t" r="r" b="b"/>
              <a:pathLst>
                <a:path w="2763" h="6871" fill="none" extrusionOk="0">
                  <a:moveTo>
                    <a:pt x="1" y="1"/>
                  </a:moveTo>
                  <a:lnTo>
                    <a:pt x="2763" y="687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08;p21">
              <a:extLst>
                <a:ext uri="{FF2B5EF4-FFF2-40B4-BE49-F238E27FC236}">
                  <a16:creationId xmlns:a16="http://schemas.microsoft.com/office/drawing/2014/main" id="{D9476F4E-9BA8-87C1-0E7C-602C3A44215A}"/>
                </a:ext>
              </a:extLst>
            </p:cNvPr>
            <p:cNvSpPr/>
            <p:nvPr/>
          </p:nvSpPr>
          <p:spPr>
            <a:xfrm>
              <a:off x="5416655" y="3817794"/>
              <a:ext cx="191100" cy="110311"/>
            </a:xfrm>
            <a:custGeom>
              <a:avLst/>
              <a:gdLst/>
              <a:ahLst/>
              <a:cxnLst/>
              <a:rect l="l" t="t" r="r" b="b"/>
              <a:pathLst>
                <a:path w="6169" h="3561" fill="none" extrusionOk="0">
                  <a:moveTo>
                    <a:pt x="1" y="3560"/>
                  </a:moveTo>
                  <a:lnTo>
                    <a:pt x="6168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9;p21">
              <a:extLst>
                <a:ext uri="{FF2B5EF4-FFF2-40B4-BE49-F238E27FC236}">
                  <a16:creationId xmlns:a16="http://schemas.microsoft.com/office/drawing/2014/main" id="{4E3BC42A-3F2F-5D88-00B6-1047C90CA89C}"/>
                </a:ext>
              </a:extLst>
            </p:cNvPr>
            <p:cNvSpPr/>
            <p:nvPr/>
          </p:nvSpPr>
          <p:spPr>
            <a:xfrm>
              <a:off x="5282399" y="3890808"/>
              <a:ext cx="83020" cy="201787"/>
            </a:xfrm>
            <a:custGeom>
              <a:avLst/>
              <a:gdLst/>
              <a:ahLst/>
              <a:cxnLst/>
              <a:rect l="l" t="t" r="r" b="b"/>
              <a:pathLst>
                <a:path w="2680" h="6514" fill="none" extrusionOk="0">
                  <a:moveTo>
                    <a:pt x="1" y="1"/>
                  </a:moveTo>
                  <a:lnTo>
                    <a:pt x="2680" y="6514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10;p21">
              <a:extLst>
                <a:ext uri="{FF2B5EF4-FFF2-40B4-BE49-F238E27FC236}">
                  <a16:creationId xmlns:a16="http://schemas.microsoft.com/office/drawing/2014/main" id="{AA0F9727-B174-0324-5B77-89AE8311309A}"/>
                </a:ext>
              </a:extLst>
            </p:cNvPr>
            <p:cNvSpPr/>
            <p:nvPr/>
          </p:nvSpPr>
          <p:spPr>
            <a:xfrm>
              <a:off x="5244792" y="3605722"/>
              <a:ext cx="531512" cy="1038645"/>
            </a:xfrm>
            <a:custGeom>
              <a:avLst/>
              <a:gdLst/>
              <a:ahLst/>
              <a:cxnLst/>
              <a:rect l="l" t="t" r="r" b="b"/>
              <a:pathLst>
                <a:path w="17158" h="33529" extrusionOk="0">
                  <a:moveTo>
                    <a:pt x="15752" y="0"/>
                  </a:moveTo>
                  <a:cubicBezTo>
                    <a:pt x="15752" y="0"/>
                    <a:pt x="15062" y="524"/>
                    <a:pt x="13835" y="1405"/>
                  </a:cubicBezTo>
                  <a:cubicBezTo>
                    <a:pt x="12621" y="2274"/>
                    <a:pt x="12169" y="5334"/>
                    <a:pt x="10514" y="5942"/>
                  </a:cubicBezTo>
                  <a:cubicBezTo>
                    <a:pt x="8859" y="6549"/>
                    <a:pt x="7037" y="8466"/>
                    <a:pt x="6858" y="10478"/>
                  </a:cubicBezTo>
                  <a:cubicBezTo>
                    <a:pt x="6680" y="12478"/>
                    <a:pt x="4096" y="13740"/>
                    <a:pt x="3536" y="14466"/>
                  </a:cubicBezTo>
                  <a:cubicBezTo>
                    <a:pt x="2977" y="15216"/>
                    <a:pt x="4108" y="18503"/>
                    <a:pt x="2215" y="21372"/>
                  </a:cubicBezTo>
                  <a:cubicBezTo>
                    <a:pt x="0" y="24741"/>
                    <a:pt x="3191" y="33528"/>
                    <a:pt x="3191" y="33528"/>
                  </a:cubicBezTo>
                  <a:cubicBezTo>
                    <a:pt x="3191" y="33528"/>
                    <a:pt x="10335" y="29052"/>
                    <a:pt x="11918" y="27027"/>
                  </a:cubicBezTo>
                  <a:cubicBezTo>
                    <a:pt x="13490" y="25015"/>
                    <a:pt x="12180" y="23979"/>
                    <a:pt x="12002" y="21622"/>
                  </a:cubicBezTo>
                  <a:cubicBezTo>
                    <a:pt x="11823" y="19277"/>
                    <a:pt x="15490" y="19110"/>
                    <a:pt x="15395" y="16776"/>
                  </a:cubicBezTo>
                  <a:cubicBezTo>
                    <a:pt x="15324" y="14443"/>
                    <a:pt x="14181" y="12919"/>
                    <a:pt x="15050" y="12038"/>
                  </a:cubicBezTo>
                  <a:cubicBezTo>
                    <a:pt x="15931" y="11168"/>
                    <a:pt x="17157" y="8466"/>
                    <a:pt x="15752" y="6370"/>
                  </a:cubicBezTo>
                  <a:cubicBezTo>
                    <a:pt x="14359" y="4275"/>
                    <a:pt x="15752" y="1"/>
                    <a:pt x="15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1;p21">
              <a:extLst>
                <a:ext uri="{FF2B5EF4-FFF2-40B4-BE49-F238E27FC236}">
                  <a16:creationId xmlns:a16="http://schemas.microsoft.com/office/drawing/2014/main" id="{1E7778EC-505F-9BBB-0AE9-30C0D86325A6}"/>
                </a:ext>
              </a:extLst>
            </p:cNvPr>
            <p:cNvSpPr/>
            <p:nvPr/>
          </p:nvSpPr>
          <p:spPr>
            <a:xfrm>
              <a:off x="5343641" y="3606094"/>
              <a:ext cx="388768" cy="1038273"/>
            </a:xfrm>
            <a:custGeom>
              <a:avLst/>
              <a:gdLst/>
              <a:ahLst/>
              <a:cxnLst/>
              <a:rect l="l" t="t" r="r" b="b"/>
              <a:pathLst>
                <a:path w="12550" h="33517" fill="none" extrusionOk="0">
                  <a:moveTo>
                    <a:pt x="0" y="33516"/>
                  </a:moveTo>
                  <a:cubicBezTo>
                    <a:pt x="0" y="33516"/>
                    <a:pt x="4322" y="19050"/>
                    <a:pt x="12549" y="0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12;p21">
              <a:extLst>
                <a:ext uri="{FF2B5EF4-FFF2-40B4-BE49-F238E27FC236}">
                  <a16:creationId xmlns:a16="http://schemas.microsoft.com/office/drawing/2014/main" id="{0052D655-E03E-3716-BCF3-3E9AEA47041F}"/>
                </a:ext>
              </a:extLst>
            </p:cNvPr>
            <p:cNvSpPr/>
            <p:nvPr/>
          </p:nvSpPr>
          <p:spPr>
            <a:xfrm>
              <a:off x="5334410" y="4224962"/>
              <a:ext cx="78218" cy="207332"/>
            </a:xfrm>
            <a:custGeom>
              <a:avLst/>
              <a:gdLst/>
              <a:ahLst/>
              <a:cxnLst/>
              <a:rect l="l" t="t" r="r" b="b"/>
              <a:pathLst>
                <a:path w="2525" h="6693" fill="none" extrusionOk="0">
                  <a:moveTo>
                    <a:pt x="1" y="1"/>
                  </a:moveTo>
                  <a:lnTo>
                    <a:pt x="2525" y="6692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3;p21">
              <a:extLst>
                <a:ext uri="{FF2B5EF4-FFF2-40B4-BE49-F238E27FC236}">
                  <a16:creationId xmlns:a16="http://schemas.microsoft.com/office/drawing/2014/main" id="{6EE7F2CE-2C97-0A5B-ACCE-F9D8CFB33691}"/>
                </a:ext>
              </a:extLst>
            </p:cNvPr>
            <p:cNvSpPr/>
            <p:nvPr/>
          </p:nvSpPr>
          <p:spPr>
            <a:xfrm>
              <a:off x="5468294" y="4210589"/>
              <a:ext cx="185555" cy="63845"/>
            </a:xfrm>
            <a:custGeom>
              <a:avLst/>
              <a:gdLst/>
              <a:ahLst/>
              <a:cxnLst/>
              <a:rect l="l" t="t" r="r" b="b"/>
              <a:pathLst>
                <a:path w="5990" h="2061" fill="none" extrusionOk="0">
                  <a:moveTo>
                    <a:pt x="1" y="2060"/>
                  </a:moveTo>
                  <a:lnTo>
                    <a:pt x="5989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4;p21">
              <a:extLst>
                <a:ext uri="{FF2B5EF4-FFF2-40B4-BE49-F238E27FC236}">
                  <a16:creationId xmlns:a16="http://schemas.microsoft.com/office/drawing/2014/main" id="{21B1D758-6CA2-E639-6D06-A3E05AE0F47A}"/>
                </a:ext>
              </a:extLst>
            </p:cNvPr>
            <p:cNvSpPr/>
            <p:nvPr/>
          </p:nvSpPr>
          <p:spPr>
            <a:xfrm>
              <a:off x="5474552" y="3875319"/>
              <a:ext cx="53901" cy="234624"/>
            </a:xfrm>
            <a:custGeom>
              <a:avLst/>
              <a:gdLst/>
              <a:ahLst/>
              <a:cxnLst/>
              <a:rect l="l" t="t" r="r" b="b"/>
              <a:pathLst>
                <a:path w="1740" h="7574" fill="none" extrusionOk="0">
                  <a:moveTo>
                    <a:pt x="1" y="1"/>
                  </a:moveTo>
                  <a:lnTo>
                    <a:pt x="1739" y="7573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5;p21">
              <a:extLst>
                <a:ext uri="{FF2B5EF4-FFF2-40B4-BE49-F238E27FC236}">
                  <a16:creationId xmlns:a16="http://schemas.microsoft.com/office/drawing/2014/main" id="{3DBC323C-3CB0-BFEF-2093-1BEF95C68F58}"/>
                </a:ext>
              </a:extLst>
            </p:cNvPr>
            <p:cNvSpPr/>
            <p:nvPr/>
          </p:nvSpPr>
          <p:spPr>
            <a:xfrm>
              <a:off x="5613982" y="3803420"/>
              <a:ext cx="118427" cy="87419"/>
            </a:xfrm>
            <a:custGeom>
              <a:avLst/>
              <a:gdLst/>
              <a:ahLst/>
              <a:cxnLst/>
              <a:rect l="l" t="t" r="r" b="b"/>
              <a:pathLst>
                <a:path w="3823" h="2822" fill="none" extrusionOk="0">
                  <a:moveTo>
                    <a:pt x="0" y="2822"/>
                  </a:moveTo>
                  <a:lnTo>
                    <a:pt x="3822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6;p21">
              <a:extLst>
                <a:ext uri="{FF2B5EF4-FFF2-40B4-BE49-F238E27FC236}">
                  <a16:creationId xmlns:a16="http://schemas.microsoft.com/office/drawing/2014/main" id="{2354A264-9D41-1C3D-1B3A-06BED9C86180}"/>
                </a:ext>
              </a:extLst>
            </p:cNvPr>
            <p:cNvSpPr/>
            <p:nvPr/>
          </p:nvSpPr>
          <p:spPr>
            <a:xfrm>
              <a:off x="3277844" y="3758782"/>
              <a:ext cx="531884" cy="962657"/>
            </a:xfrm>
            <a:custGeom>
              <a:avLst/>
              <a:gdLst/>
              <a:ahLst/>
              <a:cxnLst/>
              <a:rect l="l" t="t" r="r" b="b"/>
              <a:pathLst>
                <a:path w="17170" h="31076" extrusionOk="0">
                  <a:moveTo>
                    <a:pt x="3394" y="0"/>
                  </a:moveTo>
                  <a:cubicBezTo>
                    <a:pt x="3394" y="0"/>
                    <a:pt x="2786" y="5192"/>
                    <a:pt x="1381" y="8692"/>
                  </a:cubicBezTo>
                  <a:cubicBezTo>
                    <a:pt x="0" y="12192"/>
                    <a:pt x="1905" y="13812"/>
                    <a:pt x="3394" y="15824"/>
                  </a:cubicBezTo>
                  <a:cubicBezTo>
                    <a:pt x="4882" y="17836"/>
                    <a:pt x="4358" y="20432"/>
                    <a:pt x="5489" y="24599"/>
                  </a:cubicBezTo>
                  <a:cubicBezTo>
                    <a:pt x="6620" y="28766"/>
                    <a:pt x="14216" y="31076"/>
                    <a:pt x="14216" y="31076"/>
                  </a:cubicBezTo>
                  <a:cubicBezTo>
                    <a:pt x="14216" y="31076"/>
                    <a:pt x="16657" y="26551"/>
                    <a:pt x="16919" y="24622"/>
                  </a:cubicBezTo>
                  <a:cubicBezTo>
                    <a:pt x="17169" y="22682"/>
                    <a:pt x="15955" y="17753"/>
                    <a:pt x="15431" y="15550"/>
                  </a:cubicBezTo>
                  <a:cubicBezTo>
                    <a:pt x="14895" y="13347"/>
                    <a:pt x="11930" y="12180"/>
                    <a:pt x="11502" y="11478"/>
                  </a:cubicBezTo>
                  <a:cubicBezTo>
                    <a:pt x="11073" y="10776"/>
                    <a:pt x="12288" y="6144"/>
                    <a:pt x="8454" y="5108"/>
                  </a:cubicBezTo>
                  <a:cubicBezTo>
                    <a:pt x="4608" y="4049"/>
                    <a:pt x="3394" y="0"/>
                    <a:pt x="3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17;p21">
              <a:extLst>
                <a:ext uri="{FF2B5EF4-FFF2-40B4-BE49-F238E27FC236}">
                  <a16:creationId xmlns:a16="http://schemas.microsoft.com/office/drawing/2014/main" id="{2875E14D-E20D-C108-9634-0A4EA9045BCA}"/>
                </a:ext>
              </a:extLst>
            </p:cNvPr>
            <p:cNvSpPr/>
            <p:nvPr/>
          </p:nvSpPr>
          <p:spPr>
            <a:xfrm>
              <a:off x="3383323" y="3758782"/>
              <a:ext cx="334929" cy="962657"/>
            </a:xfrm>
            <a:custGeom>
              <a:avLst/>
              <a:gdLst/>
              <a:ahLst/>
              <a:cxnLst/>
              <a:rect l="l" t="t" r="r" b="b"/>
              <a:pathLst>
                <a:path w="10812" h="31076" fill="none" extrusionOk="0">
                  <a:moveTo>
                    <a:pt x="0" y="0"/>
                  </a:moveTo>
                  <a:cubicBezTo>
                    <a:pt x="0" y="0"/>
                    <a:pt x="6287" y="20955"/>
                    <a:pt x="10811" y="31076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8;p21">
              <a:extLst>
                <a:ext uri="{FF2B5EF4-FFF2-40B4-BE49-F238E27FC236}">
                  <a16:creationId xmlns:a16="http://schemas.microsoft.com/office/drawing/2014/main" id="{BFEB1A9B-0310-A4EC-E69F-DB30A648DB9F}"/>
                </a:ext>
              </a:extLst>
            </p:cNvPr>
            <p:cNvSpPr/>
            <p:nvPr/>
          </p:nvSpPr>
          <p:spPr>
            <a:xfrm>
              <a:off x="3306963" y="4112111"/>
              <a:ext cx="226507" cy="116568"/>
            </a:xfrm>
            <a:custGeom>
              <a:avLst/>
              <a:gdLst/>
              <a:ahLst/>
              <a:cxnLst/>
              <a:rect l="l" t="t" r="r" b="b"/>
              <a:pathLst>
                <a:path w="7312" h="3763" fill="none" extrusionOk="0">
                  <a:moveTo>
                    <a:pt x="1" y="1"/>
                  </a:moveTo>
                  <a:cubicBezTo>
                    <a:pt x="1" y="1"/>
                    <a:pt x="3692" y="2584"/>
                    <a:pt x="7311" y="3763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19;p21">
              <a:extLst>
                <a:ext uri="{FF2B5EF4-FFF2-40B4-BE49-F238E27FC236}">
                  <a16:creationId xmlns:a16="http://schemas.microsoft.com/office/drawing/2014/main" id="{956430F4-BB8E-72BD-4CBA-E99749F06CFC}"/>
                </a:ext>
              </a:extLst>
            </p:cNvPr>
            <p:cNvSpPr/>
            <p:nvPr/>
          </p:nvSpPr>
          <p:spPr>
            <a:xfrm>
              <a:off x="3503918" y="3928817"/>
              <a:ext cx="65703" cy="211731"/>
            </a:xfrm>
            <a:custGeom>
              <a:avLst/>
              <a:gdLst/>
              <a:ahLst/>
              <a:cxnLst/>
              <a:rect l="l" t="t" r="r" b="b"/>
              <a:pathLst>
                <a:path w="2121" h="6835" fill="none" extrusionOk="0">
                  <a:moveTo>
                    <a:pt x="1" y="6834"/>
                  </a:moveTo>
                  <a:cubicBezTo>
                    <a:pt x="1" y="6834"/>
                    <a:pt x="989" y="3191"/>
                    <a:pt x="2120" y="0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20;p21">
              <a:extLst>
                <a:ext uri="{FF2B5EF4-FFF2-40B4-BE49-F238E27FC236}">
                  <a16:creationId xmlns:a16="http://schemas.microsoft.com/office/drawing/2014/main" id="{9E5A6402-D163-A0A1-A220-0E44C696D24B}"/>
                </a:ext>
              </a:extLst>
            </p:cNvPr>
            <p:cNvSpPr/>
            <p:nvPr/>
          </p:nvSpPr>
          <p:spPr>
            <a:xfrm>
              <a:off x="3427218" y="4415288"/>
              <a:ext cx="200672" cy="81533"/>
            </a:xfrm>
            <a:custGeom>
              <a:avLst/>
              <a:gdLst/>
              <a:ahLst/>
              <a:cxnLst/>
              <a:rect l="l" t="t" r="r" b="b"/>
              <a:pathLst>
                <a:path w="6478" h="2632" fill="none" extrusionOk="0">
                  <a:moveTo>
                    <a:pt x="0" y="0"/>
                  </a:moveTo>
                  <a:cubicBezTo>
                    <a:pt x="0" y="0"/>
                    <a:pt x="4775" y="2537"/>
                    <a:pt x="6477" y="2632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21;p21">
              <a:extLst>
                <a:ext uri="{FF2B5EF4-FFF2-40B4-BE49-F238E27FC236}">
                  <a16:creationId xmlns:a16="http://schemas.microsoft.com/office/drawing/2014/main" id="{8FECDCE6-5CA6-33E5-F518-010DC2B2A90A}"/>
                </a:ext>
              </a:extLst>
            </p:cNvPr>
            <p:cNvSpPr/>
            <p:nvPr/>
          </p:nvSpPr>
          <p:spPr>
            <a:xfrm>
              <a:off x="3598338" y="4180355"/>
              <a:ext cx="120286" cy="234964"/>
            </a:xfrm>
            <a:custGeom>
              <a:avLst/>
              <a:gdLst/>
              <a:ahLst/>
              <a:cxnLst/>
              <a:rect l="l" t="t" r="r" b="b"/>
              <a:pathLst>
                <a:path w="3883" h="7585" fill="none" extrusionOk="0">
                  <a:moveTo>
                    <a:pt x="1" y="7584"/>
                  </a:moveTo>
                  <a:cubicBezTo>
                    <a:pt x="1" y="7584"/>
                    <a:pt x="2656" y="3429"/>
                    <a:pt x="3882" y="0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22;p21">
              <a:extLst>
                <a:ext uri="{FF2B5EF4-FFF2-40B4-BE49-F238E27FC236}">
                  <a16:creationId xmlns:a16="http://schemas.microsoft.com/office/drawing/2014/main" id="{B8211098-4232-CB87-E2D9-A4229A13BCC8}"/>
                </a:ext>
              </a:extLst>
            </p:cNvPr>
            <p:cNvSpPr/>
            <p:nvPr/>
          </p:nvSpPr>
          <p:spPr>
            <a:xfrm>
              <a:off x="4343378" y="2851110"/>
              <a:ext cx="506048" cy="711305"/>
            </a:xfrm>
            <a:custGeom>
              <a:avLst/>
              <a:gdLst/>
              <a:ahLst/>
              <a:cxnLst/>
              <a:rect l="l" t="t" r="r" b="b"/>
              <a:pathLst>
                <a:path w="16336" h="22962" extrusionOk="0">
                  <a:moveTo>
                    <a:pt x="8037" y="0"/>
                  </a:moveTo>
                  <a:cubicBezTo>
                    <a:pt x="8037" y="0"/>
                    <a:pt x="7323" y="3977"/>
                    <a:pt x="465" y="8680"/>
                  </a:cubicBezTo>
                  <a:cubicBezTo>
                    <a:pt x="465" y="8680"/>
                    <a:pt x="0" y="14550"/>
                    <a:pt x="977" y="16788"/>
                  </a:cubicBezTo>
                  <a:cubicBezTo>
                    <a:pt x="1965" y="19014"/>
                    <a:pt x="5227" y="22408"/>
                    <a:pt x="8502" y="22932"/>
                  </a:cubicBezTo>
                  <a:cubicBezTo>
                    <a:pt x="8627" y="22952"/>
                    <a:pt x="8753" y="22961"/>
                    <a:pt x="8882" y="22961"/>
                  </a:cubicBezTo>
                  <a:cubicBezTo>
                    <a:pt x="12117" y="22961"/>
                    <a:pt x="16336" y="16859"/>
                    <a:pt x="16336" y="16859"/>
                  </a:cubicBezTo>
                  <a:cubicBezTo>
                    <a:pt x="16336" y="16859"/>
                    <a:pt x="16014" y="13919"/>
                    <a:pt x="15681" y="10787"/>
                  </a:cubicBezTo>
                  <a:lnTo>
                    <a:pt x="15360" y="7644"/>
                  </a:lnTo>
                  <a:cubicBezTo>
                    <a:pt x="15360" y="7644"/>
                    <a:pt x="13062" y="6013"/>
                    <a:pt x="11561" y="3655"/>
                  </a:cubicBezTo>
                  <a:cubicBezTo>
                    <a:pt x="10061" y="1310"/>
                    <a:pt x="8037" y="0"/>
                    <a:pt x="8037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23;p21">
              <a:extLst>
                <a:ext uri="{FF2B5EF4-FFF2-40B4-BE49-F238E27FC236}">
                  <a16:creationId xmlns:a16="http://schemas.microsoft.com/office/drawing/2014/main" id="{A7A83D24-70CC-409A-49E2-C9791571724B}"/>
                </a:ext>
              </a:extLst>
            </p:cNvPr>
            <p:cNvSpPr/>
            <p:nvPr/>
          </p:nvSpPr>
          <p:spPr>
            <a:xfrm>
              <a:off x="4273306" y="3173183"/>
              <a:ext cx="90764" cy="165544"/>
            </a:xfrm>
            <a:custGeom>
              <a:avLst/>
              <a:gdLst/>
              <a:ahLst/>
              <a:cxnLst/>
              <a:rect l="l" t="t" r="r" b="b"/>
              <a:pathLst>
                <a:path w="2930" h="5344" extrusionOk="0">
                  <a:moveTo>
                    <a:pt x="1563" y="0"/>
                  </a:moveTo>
                  <a:cubicBezTo>
                    <a:pt x="1472" y="0"/>
                    <a:pt x="1376" y="14"/>
                    <a:pt x="1274" y="45"/>
                  </a:cubicBezTo>
                  <a:cubicBezTo>
                    <a:pt x="429" y="319"/>
                    <a:pt x="0" y="4891"/>
                    <a:pt x="2929" y="5343"/>
                  </a:cubicBezTo>
                  <a:cubicBezTo>
                    <a:pt x="2643" y="4010"/>
                    <a:pt x="2584" y="2212"/>
                    <a:pt x="2620" y="759"/>
                  </a:cubicBezTo>
                  <a:cubicBezTo>
                    <a:pt x="2620" y="759"/>
                    <a:pt x="2240" y="0"/>
                    <a:pt x="1563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24;p21">
              <a:extLst>
                <a:ext uri="{FF2B5EF4-FFF2-40B4-BE49-F238E27FC236}">
                  <a16:creationId xmlns:a16="http://schemas.microsoft.com/office/drawing/2014/main" id="{6E736095-EF10-AA4B-9A4E-96C9246C1E02}"/>
                </a:ext>
              </a:extLst>
            </p:cNvPr>
            <p:cNvSpPr/>
            <p:nvPr/>
          </p:nvSpPr>
          <p:spPr>
            <a:xfrm>
              <a:off x="4445541" y="3144312"/>
              <a:ext cx="71217" cy="95937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155" y="1"/>
                  </a:moveTo>
                  <a:cubicBezTo>
                    <a:pt x="512" y="1"/>
                    <a:pt x="0" y="691"/>
                    <a:pt x="0" y="1548"/>
                  </a:cubicBezTo>
                  <a:cubicBezTo>
                    <a:pt x="0" y="2406"/>
                    <a:pt x="512" y="3096"/>
                    <a:pt x="1155" y="3096"/>
                  </a:cubicBezTo>
                  <a:cubicBezTo>
                    <a:pt x="1786" y="3096"/>
                    <a:pt x="2298" y="2406"/>
                    <a:pt x="2298" y="1548"/>
                  </a:cubicBezTo>
                  <a:cubicBezTo>
                    <a:pt x="2298" y="691"/>
                    <a:pt x="1786" y="1"/>
                    <a:pt x="1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25;p21">
              <a:extLst>
                <a:ext uri="{FF2B5EF4-FFF2-40B4-BE49-F238E27FC236}">
                  <a16:creationId xmlns:a16="http://schemas.microsoft.com/office/drawing/2014/main" id="{36DC27AF-062C-A3EE-9CB3-709D223397BA}"/>
                </a:ext>
              </a:extLst>
            </p:cNvPr>
            <p:cNvSpPr/>
            <p:nvPr/>
          </p:nvSpPr>
          <p:spPr>
            <a:xfrm>
              <a:off x="4680103" y="3144312"/>
              <a:ext cx="71217" cy="95937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156" y="1"/>
                  </a:moveTo>
                  <a:cubicBezTo>
                    <a:pt x="525" y="1"/>
                    <a:pt x="1" y="691"/>
                    <a:pt x="1" y="1548"/>
                  </a:cubicBezTo>
                  <a:cubicBezTo>
                    <a:pt x="1" y="2406"/>
                    <a:pt x="525" y="3096"/>
                    <a:pt x="1156" y="3096"/>
                  </a:cubicBezTo>
                  <a:cubicBezTo>
                    <a:pt x="1787" y="3096"/>
                    <a:pt x="2299" y="2406"/>
                    <a:pt x="2299" y="1548"/>
                  </a:cubicBezTo>
                  <a:cubicBezTo>
                    <a:pt x="2299" y="691"/>
                    <a:pt x="1787" y="1"/>
                    <a:pt x="11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26;p21">
              <a:extLst>
                <a:ext uri="{FF2B5EF4-FFF2-40B4-BE49-F238E27FC236}">
                  <a16:creationId xmlns:a16="http://schemas.microsoft.com/office/drawing/2014/main" id="{3715425C-2E19-5ED4-A8A7-B9AEBE0F9E6F}"/>
                </a:ext>
              </a:extLst>
            </p:cNvPr>
            <p:cNvSpPr/>
            <p:nvPr/>
          </p:nvSpPr>
          <p:spPr>
            <a:xfrm>
              <a:off x="4548820" y="3107449"/>
              <a:ext cx="47241" cy="201013"/>
            </a:xfrm>
            <a:custGeom>
              <a:avLst/>
              <a:gdLst/>
              <a:ahLst/>
              <a:cxnLst/>
              <a:rect l="l" t="t" r="r" b="b"/>
              <a:pathLst>
                <a:path w="1525" h="6489" extrusionOk="0">
                  <a:moveTo>
                    <a:pt x="1310" y="0"/>
                  </a:moveTo>
                  <a:cubicBezTo>
                    <a:pt x="1215" y="0"/>
                    <a:pt x="1119" y="83"/>
                    <a:pt x="1119" y="191"/>
                  </a:cubicBezTo>
                  <a:cubicBezTo>
                    <a:pt x="1119" y="226"/>
                    <a:pt x="1072" y="2643"/>
                    <a:pt x="417" y="3798"/>
                  </a:cubicBezTo>
                  <a:cubicBezTo>
                    <a:pt x="84" y="4405"/>
                    <a:pt x="0" y="5013"/>
                    <a:pt x="215" y="5536"/>
                  </a:cubicBezTo>
                  <a:cubicBezTo>
                    <a:pt x="393" y="5977"/>
                    <a:pt x="798" y="6334"/>
                    <a:pt x="1250" y="6477"/>
                  </a:cubicBezTo>
                  <a:cubicBezTo>
                    <a:pt x="1274" y="6489"/>
                    <a:pt x="1298" y="6489"/>
                    <a:pt x="1310" y="6489"/>
                  </a:cubicBezTo>
                  <a:cubicBezTo>
                    <a:pt x="1393" y="6489"/>
                    <a:pt x="1477" y="6429"/>
                    <a:pt x="1489" y="6334"/>
                  </a:cubicBezTo>
                  <a:cubicBezTo>
                    <a:pt x="1524" y="6239"/>
                    <a:pt x="1465" y="6120"/>
                    <a:pt x="1358" y="6084"/>
                  </a:cubicBezTo>
                  <a:cubicBezTo>
                    <a:pt x="1012" y="5977"/>
                    <a:pt x="715" y="5727"/>
                    <a:pt x="584" y="5382"/>
                  </a:cubicBezTo>
                  <a:cubicBezTo>
                    <a:pt x="465" y="5108"/>
                    <a:pt x="405" y="4632"/>
                    <a:pt x="762" y="4001"/>
                  </a:cubicBezTo>
                  <a:cubicBezTo>
                    <a:pt x="1465" y="2750"/>
                    <a:pt x="1512" y="310"/>
                    <a:pt x="1512" y="202"/>
                  </a:cubicBezTo>
                  <a:cubicBezTo>
                    <a:pt x="1512" y="83"/>
                    <a:pt x="1417" y="0"/>
                    <a:pt x="1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27;p21">
              <a:extLst>
                <a:ext uri="{FF2B5EF4-FFF2-40B4-BE49-F238E27FC236}">
                  <a16:creationId xmlns:a16="http://schemas.microsoft.com/office/drawing/2014/main" id="{0CAA7F0B-E8A9-CA72-5E8D-A0EFA350CAE5}"/>
                </a:ext>
              </a:extLst>
            </p:cNvPr>
            <p:cNvSpPr/>
            <p:nvPr/>
          </p:nvSpPr>
          <p:spPr>
            <a:xfrm>
              <a:off x="4485378" y="3359575"/>
              <a:ext cx="31380" cy="18617"/>
            </a:xfrm>
            <a:custGeom>
              <a:avLst/>
              <a:gdLst/>
              <a:ahLst/>
              <a:cxnLst/>
              <a:rect l="l" t="t" r="r" b="b"/>
              <a:pathLst>
                <a:path w="1013" h="601" extrusionOk="0">
                  <a:moveTo>
                    <a:pt x="221" y="0"/>
                  </a:moveTo>
                  <a:cubicBezTo>
                    <a:pt x="140" y="0"/>
                    <a:pt x="66" y="54"/>
                    <a:pt x="48" y="136"/>
                  </a:cubicBezTo>
                  <a:cubicBezTo>
                    <a:pt x="0" y="243"/>
                    <a:pt x="60" y="362"/>
                    <a:pt x="167" y="386"/>
                  </a:cubicBezTo>
                  <a:lnTo>
                    <a:pt x="715" y="576"/>
                  </a:lnTo>
                  <a:cubicBezTo>
                    <a:pt x="727" y="600"/>
                    <a:pt x="762" y="600"/>
                    <a:pt x="774" y="600"/>
                  </a:cubicBezTo>
                  <a:cubicBezTo>
                    <a:pt x="858" y="600"/>
                    <a:pt x="941" y="553"/>
                    <a:pt x="965" y="457"/>
                  </a:cubicBezTo>
                  <a:cubicBezTo>
                    <a:pt x="1012" y="362"/>
                    <a:pt x="953" y="243"/>
                    <a:pt x="846" y="207"/>
                  </a:cubicBezTo>
                  <a:lnTo>
                    <a:pt x="298" y="17"/>
                  </a:lnTo>
                  <a:cubicBezTo>
                    <a:pt x="273" y="5"/>
                    <a:pt x="246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28;p21">
              <a:extLst>
                <a:ext uri="{FF2B5EF4-FFF2-40B4-BE49-F238E27FC236}">
                  <a16:creationId xmlns:a16="http://schemas.microsoft.com/office/drawing/2014/main" id="{0D292F03-813E-ACE5-1DE1-BB680B0730D7}"/>
                </a:ext>
              </a:extLst>
            </p:cNvPr>
            <p:cNvSpPr/>
            <p:nvPr/>
          </p:nvSpPr>
          <p:spPr>
            <a:xfrm>
              <a:off x="4520786" y="3359141"/>
              <a:ext cx="174837" cy="27167"/>
            </a:xfrm>
            <a:custGeom>
              <a:avLst/>
              <a:gdLst/>
              <a:ahLst/>
              <a:cxnLst/>
              <a:rect l="l" t="t" r="r" b="b"/>
              <a:pathLst>
                <a:path w="5644" h="877" extrusionOk="0">
                  <a:moveTo>
                    <a:pt x="5414" y="0"/>
                  </a:moveTo>
                  <a:cubicBezTo>
                    <a:pt x="5387" y="0"/>
                    <a:pt x="5360" y="6"/>
                    <a:pt x="5334" y="19"/>
                  </a:cubicBezTo>
                  <a:cubicBezTo>
                    <a:pt x="4484" y="369"/>
                    <a:pt x="3326" y="462"/>
                    <a:pt x="2328" y="462"/>
                  </a:cubicBezTo>
                  <a:cubicBezTo>
                    <a:pt x="1188" y="462"/>
                    <a:pt x="258" y="340"/>
                    <a:pt x="238" y="340"/>
                  </a:cubicBezTo>
                  <a:cubicBezTo>
                    <a:pt x="232" y="340"/>
                    <a:pt x="225" y="339"/>
                    <a:pt x="218" y="339"/>
                  </a:cubicBezTo>
                  <a:cubicBezTo>
                    <a:pt x="119" y="339"/>
                    <a:pt x="35" y="419"/>
                    <a:pt x="12" y="519"/>
                  </a:cubicBezTo>
                  <a:cubicBezTo>
                    <a:pt x="0" y="626"/>
                    <a:pt x="96" y="733"/>
                    <a:pt x="191" y="745"/>
                  </a:cubicBezTo>
                  <a:cubicBezTo>
                    <a:pt x="274" y="757"/>
                    <a:pt x="1191" y="876"/>
                    <a:pt x="2322" y="876"/>
                  </a:cubicBezTo>
                  <a:cubicBezTo>
                    <a:pt x="3346" y="876"/>
                    <a:pt x="4572" y="769"/>
                    <a:pt x="5489" y="388"/>
                  </a:cubicBezTo>
                  <a:cubicBezTo>
                    <a:pt x="5596" y="340"/>
                    <a:pt x="5644" y="221"/>
                    <a:pt x="5596" y="114"/>
                  </a:cubicBezTo>
                  <a:cubicBezTo>
                    <a:pt x="5561" y="44"/>
                    <a:pt x="5488" y="0"/>
                    <a:pt x="54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29;p21">
              <a:extLst>
                <a:ext uri="{FF2B5EF4-FFF2-40B4-BE49-F238E27FC236}">
                  <a16:creationId xmlns:a16="http://schemas.microsoft.com/office/drawing/2014/main" id="{BD9D0F0E-E882-5036-6EF0-AEA8F8A12A2B}"/>
                </a:ext>
              </a:extLst>
            </p:cNvPr>
            <p:cNvSpPr/>
            <p:nvPr/>
          </p:nvSpPr>
          <p:spPr>
            <a:xfrm>
              <a:off x="4409762" y="3055747"/>
              <a:ext cx="125056" cy="26641"/>
            </a:xfrm>
            <a:custGeom>
              <a:avLst/>
              <a:gdLst/>
              <a:ahLst/>
              <a:cxnLst/>
              <a:rect l="l" t="t" r="r" b="b"/>
              <a:pathLst>
                <a:path w="4037" h="860" extrusionOk="0">
                  <a:moveTo>
                    <a:pt x="2197" y="1"/>
                  </a:moveTo>
                  <a:cubicBezTo>
                    <a:pt x="1597" y="1"/>
                    <a:pt x="883" y="114"/>
                    <a:pt x="132" y="478"/>
                  </a:cubicBezTo>
                  <a:cubicBezTo>
                    <a:pt x="48" y="526"/>
                    <a:pt x="1" y="645"/>
                    <a:pt x="48" y="740"/>
                  </a:cubicBezTo>
                  <a:cubicBezTo>
                    <a:pt x="72" y="824"/>
                    <a:pt x="143" y="859"/>
                    <a:pt x="227" y="859"/>
                  </a:cubicBezTo>
                  <a:cubicBezTo>
                    <a:pt x="251" y="859"/>
                    <a:pt x="286" y="847"/>
                    <a:pt x="310" y="847"/>
                  </a:cubicBezTo>
                  <a:cubicBezTo>
                    <a:pt x="994" y="519"/>
                    <a:pt x="1652" y="418"/>
                    <a:pt x="2204" y="418"/>
                  </a:cubicBezTo>
                  <a:cubicBezTo>
                    <a:pt x="3093" y="418"/>
                    <a:pt x="3708" y="681"/>
                    <a:pt x="3715" y="681"/>
                  </a:cubicBezTo>
                  <a:cubicBezTo>
                    <a:pt x="3744" y="694"/>
                    <a:pt x="3774" y="699"/>
                    <a:pt x="3802" y="699"/>
                  </a:cubicBezTo>
                  <a:cubicBezTo>
                    <a:pt x="3881" y="699"/>
                    <a:pt x="3954" y="655"/>
                    <a:pt x="3989" y="586"/>
                  </a:cubicBezTo>
                  <a:cubicBezTo>
                    <a:pt x="4037" y="478"/>
                    <a:pt x="3989" y="359"/>
                    <a:pt x="3882" y="312"/>
                  </a:cubicBezTo>
                  <a:cubicBezTo>
                    <a:pt x="3838" y="297"/>
                    <a:pt x="3167" y="1"/>
                    <a:pt x="2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30;p21">
              <a:extLst>
                <a:ext uri="{FF2B5EF4-FFF2-40B4-BE49-F238E27FC236}">
                  <a16:creationId xmlns:a16="http://schemas.microsoft.com/office/drawing/2014/main" id="{F8F64983-A29F-849C-C876-4147B574CD65}"/>
                </a:ext>
              </a:extLst>
            </p:cNvPr>
            <p:cNvSpPr/>
            <p:nvPr/>
          </p:nvSpPr>
          <p:spPr>
            <a:xfrm>
              <a:off x="4662043" y="3051782"/>
              <a:ext cx="140917" cy="23357"/>
            </a:xfrm>
            <a:custGeom>
              <a:avLst/>
              <a:gdLst/>
              <a:ahLst/>
              <a:cxnLst/>
              <a:rect l="l" t="t" r="r" b="b"/>
              <a:pathLst>
                <a:path w="4549" h="754" extrusionOk="0">
                  <a:moveTo>
                    <a:pt x="2336" y="0"/>
                  </a:moveTo>
                  <a:cubicBezTo>
                    <a:pt x="1119" y="0"/>
                    <a:pt x="218" y="345"/>
                    <a:pt x="155" y="368"/>
                  </a:cubicBezTo>
                  <a:cubicBezTo>
                    <a:pt x="60" y="392"/>
                    <a:pt x="0" y="511"/>
                    <a:pt x="36" y="618"/>
                  </a:cubicBezTo>
                  <a:cubicBezTo>
                    <a:pt x="63" y="700"/>
                    <a:pt x="139" y="754"/>
                    <a:pt x="221" y="754"/>
                  </a:cubicBezTo>
                  <a:cubicBezTo>
                    <a:pt x="246" y="754"/>
                    <a:pt x="273" y="749"/>
                    <a:pt x="298" y="737"/>
                  </a:cubicBezTo>
                  <a:cubicBezTo>
                    <a:pt x="314" y="729"/>
                    <a:pt x="1175" y="407"/>
                    <a:pt x="2334" y="407"/>
                  </a:cubicBezTo>
                  <a:cubicBezTo>
                    <a:pt x="2920" y="407"/>
                    <a:pt x="3583" y="489"/>
                    <a:pt x="4251" y="737"/>
                  </a:cubicBezTo>
                  <a:cubicBezTo>
                    <a:pt x="4287" y="749"/>
                    <a:pt x="4299" y="749"/>
                    <a:pt x="4322" y="749"/>
                  </a:cubicBezTo>
                  <a:cubicBezTo>
                    <a:pt x="4418" y="749"/>
                    <a:pt x="4489" y="714"/>
                    <a:pt x="4513" y="618"/>
                  </a:cubicBezTo>
                  <a:cubicBezTo>
                    <a:pt x="4549" y="511"/>
                    <a:pt x="4501" y="416"/>
                    <a:pt x="4406" y="368"/>
                  </a:cubicBezTo>
                  <a:cubicBezTo>
                    <a:pt x="3680" y="92"/>
                    <a:pt x="2966" y="0"/>
                    <a:pt x="23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1;p21">
              <a:extLst>
                <a:ext uri="{FF2B5EF4-FFF2-40B4-BE49-F238E27FC236}">
                  <a16:creationId xmlns:a16="http://schemas.microsoft.com/office/drawing/2014/main" id="{3259C4D8-0C91-6D8D-88D9-ACE290F90320}"/>
                </a:ext>
              </a:extLst>
            </p:cNvPr>
            <p:cNvSpPr/>
            <p:nvPr/>
          </p:nvSpPr>
          <p:spPr>
            <a:xfrm>
              <a:off x="4113586" y="3193411"/>
              <a:ext cx="78218" cy="494958"/>
            </a:xfrm>
            <a:custGeom>
              <a:avLst/>
              <a:gdLst/>
              <a:ahLst/>
              <a:cxnLst/>
              <a:rect l="l" t="t" r="r" b="b"/>
              <a:pathLst>
                <a:path w="2525" h="15978" extrusionOk="0">
                  <a:moveTo>
                    <a:pt x="2288" y="1"/>
                  </a:moveTo>
                  <a:cubicBezTo>
                    <a:pt x="2246" y="1"/>
                    <a:pt x="2204" y="16"/>
                    <a:pt x="2168" y="47"/>
                  </a:cubicBezTo>
                  <a:cubicBezTo>
                    <a:pt x="2084" y="130"/>
                    <a:pt x="144" y="1773"/>
                    <a:pt x="48" y="4964"/>
                  </a:cubicBezTo>
                  <a:cubicBezTo>
                    <a:pt x="1" y="6643"/>
                    <a:pt x="465" y="7595"/>
                    <a:pt x="930" y="8500"/>
                  </a:cubicBezTo>
                  <a:cubicBezTo>
                    <a:pt x="1346" y="9357"/>
                    <a:pt x="1751" y="10155"/>
                    <a:pt x="1787" y="11560"/>
                  </a:cubicBezTo>
                  <a:cubicBezTo>
                    <a:pt x="1882" y="14441"/>
                    <a:pt x="1108" y="15644"/>
                    <a:pt x="1108" y="15668"/>
                  </a:cubicBezTo>
                  <a:cubicBezTo>
                    <a:pt x="1049" y="15751"/>
                    <a:pt x="1072" y="15882"/>
                    <a:pt x="1168" y="15942"/>
                  </a:cubicBezTo>
                  <a:cubicBezTo>
                    <a:pt x="1191" y="15965"/>
                    <a:pt x="1227" y="15977"/>
                    <a:pt x="1275" y="15977"/>
                  </a:cubicBezTo>
                  <a:cubicBezTo>
                    <a:pt x="1334" y="15977"/>
                    <a:pt x="1406" y="15942"/>
                    <a:pt x="1430" y="15882"/>
                  </a:cubicBezTo>
                  <a:cubicBezTo>
                    <a:pt x="1465" y="15823"/>
                    <a:pt x="2287" y="14572"/>
                    <a:pt x="2192" y="11536"/>
                  </a:cubicBezTo>
                  <a:cubicBezTo>
                    <a:pt x="2144" y="10048"/>
                    <a:pt x="1715" y="9179"/>
                    <a:pt x="1287" y="8322"/>
                  </a:cubicBezTo>
                  <a:cubicBezTo>
                    <a:pt x="834" y="7417"/>
                    <a:pt x="406" y="6560"/>
                    <a:pt x="453" y="4976"/>
                  </a:cubicBezTo>
                  <a:cubicBezTo>
                    <a:pt x="525" y="1976"/>
                    <a:pt x="2406" y="380"/>
                    <a:pt x="2418" y="368"/>
                  </a:cubicBezTo>
                  <a:cubicBezTo>
                    <a:pt x="2501" y="285"/>
                    <a:pt x="2525" y="166"/>
                    <a:pt x="2442" y="83"/>
                  </a:cubicBezTo>
                  <a:cubicBezTo>
                    <a:pt x="2401" y="28"/>
                    <a:pt x="2344" y="1"/>
                    <a:pt x="2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2;p21">
              <a:extLst>
                <a:ext uri="{FF2B5EF4-FFF2-40B4-BE49-F238E27FC236}">
                  <a16:creationId xmlns:a16="http://schemas.microsoft.com/office/drawing/2014/main" id="{98FAFC04-F047-61D0-0863-4D53491919F0}"/>
                </a:ext>
              </a:extLst>
            </p:cNvPr>
            <p:cNvSpPr/>
            <p:nvPr/>
          </p:nvSpPr>
          <p:spPr>
            <a:xfrm>
              <a:off x="5088758" y="3380825"/>
              <a:ext cx="73819" cy="384617"/>
            </a:xfrm>
            <a:custGeom>
              <a:avLst/>
              <a:gdLst/>
              <a:ahLst/>
              <a:cxnLst/>
              <a:rect l="l" t="t" r="r" b="b"/>
              <a:pathLst>
                <a:path w="2383" h="12416" extrusionOk="0">
                  <a:moveTo>
                    <a:pt x="1020" y="1"/>
                  </a:moveTo>
                  <a:cubicBezTo>
                    <a:pt x="981" y="1"/>
                    <a:pt x="941" y="11"/>
                    <a:pt x="906" y="33"/>
                  </a:cubicBezTo>
                  <a:cubicBezTo>
                    <a:pt x="823" y="93"/>
                    <a:pt x="787" y="224"/>
                    <a:pt x="846" y="307"/>
                  </a:cubicBezTo>
                  <a:cubicBezTo>
                    <a:pt x="870" y="343"/>
                    <a:pt x="1977" y="2129"/>
                    <a:pt x="1977" y="4093"/>
                  </a:cubicBezTo>
                  <a:cubicBezTo>
                    <a:pt x="1977" y="6022"/>
                    <a:pt x="1656" y="7510"/>
                    <a:pt x="834" y="9237"/>
                  </a:cubicBezTo>
                  <a:cubicBezTo>
                    <a:pt x="49" y="10927"/>
                    <a:pt x="13" y="12154"/>
                    <a:pt x="13" y="12201"/>
                  </a:cubicBezTo>
                  <a:cubicBezTo>
                    <a:pt x="1" y="12320"/>
                    <a:pt x="96" y="12416"/>
                    <a:pt x="215" y="12416"/>
                  </a:cubicBezTo>
                  <a:cubicBezTo>
                    <a:pt x="311" y="12416"/>
                    <a:pt x="406" y="12320"/>
                    <a:pt x="418" y="12190"/>
                  </a:cubicBezTo>
                  <a:cubicBezTo>
                    <a:pt x="418" y="12178"/>
                    <a:pt x="453" y="10987"/>
                    <a:pt x="1204" y="9392"/>
                  </a:cubicBezTo>
                  <a:cubicBezTo>
                    <a:pt x="2037" y="7606"/>
                    <a:pt x="2382" y="6070"/>
                    <a:pt x="2382" y="4081"/>
                  </a:cubicBezTo>
                  <a:cubicBezTo>
                    <a:pt x="2382" y="1998"/>
                    <a:pt x="1239" y="164"/>
                    <a:pt x="1192" y="93"/>
                  </a:cubicBezTo>
                  <a:cubicBezTo>
                    <a:pt x="1154" y="32"/>
                    <a:pt x="1088" y="1"/>
                    <a:pt x="10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3;p21">
              <a:extLst>
                <a:ext uri="{FF2B5EF4-FFF2-40B4-BE49-F238E27FC236}">
                  <a16:creationId xmlns:a16="http://schemas.microsoft.com/office/drawing/2014/main" id="{50055872-AD1A-92E6-B38E-F7B7CDCCC286}"/>
                </a:ext>
              </a:extLst>
            </p:cNvPr>
            <p:cNvSpPr/>
            <p:nvPr/>
          </p:nvSpPr>
          <p:spPr>
            <a:xfrm>
              <a:off x="4584971" y="2844295"/>
              <a:ext cx="240478" cy="249152"/>
            </a:xfrm>
            <a:custGeom>
              <a:avLst/>
              <a:gdLst/>
              <a:ahLst/>
              <a:cxnLst/>
              <a:rect l="l" t="t" r="r" b="b"/>
              <a:pathLst>
                <a:path w="7763" h="8043" extrusionOk="0">
                  <a:moveTo>
                    <a:pt x="234" y="1"/>
                  </a:moveTo>
                  <a:cubicBezTo>
                    <a:pt x="198" y="1"/>
                    <a:pt x="163" y="10"/>
                    <a:pt x="131" y="30"/>
                  </a:cubicBezTo>
                  <a:cubicBezTo>
                    <a:pt x="48" y="65"/>
                    <a:pt x="0" y="208"/>
                    <a:pt x="60" y="292"/>
                  </a:cubicBezTo>
                  <a:cubicBezTo>
                    <a:pt x="71" y="327"/>
                    <a:pt x="1334" y="2590"/>
                    <a:pt x="2560" y="4149"/>
                  </a:cubicBezTo>
                  <a:cubicBezTo>
                    <a:pt x="4358" y="6471"/>
                    <a:pt x="7346" y="7971"/>
                    <a:pt x="7465" y="8031"/>
                  </a:cubicBezTo>
                  <a:cubicBezTo>
                    <a:pt x="7501" y="8043"/>
                    <a:pt x="7525" y="8043"/>
                    <a:pt x="7561" y="8043"/>
                  </a:cubicBezTo>
                  <a:cubicBezTo>
                    <a:pt x="7632" y="8043"/>
                    <a:pt x="7703" y="8007"/>
                    <a:pt x="7727" y="7924"/>
                  </a:cubicBezTo>
                  <a:cubicBezTo>
                    <a:pt x="7763" y="7828"/>
                    <a:pt x="7739" y="7709"/>
                    <a:pt x="7632" y="7662"/>
                  </a:cubicBezTo>
                  <a:cubicBezTo>
                    <a:pt x="7608" y="7650"/>
                    <a:pt x="4608" y="6138"/>
                    <a:pt x="2869" y="3899"/>
                  </a:cubicBezTo>
                  <a:cubicBezTo>
                    <a:pt x="1667" y="2351"/>
                    <a:pt x="417" y="125"/>
                    <a:pt x="405" y="101"/>
                  </a:cubicBezTo>
                  <a:cubicBezTo>
                    <a:pt x="373" y="38"/>
                    <a:pt x="304" y="1"/>
                    <a:pt x="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4;p21">
              <a:extLst>
                <a:ext uri="{FF2B5EF4-FFF2-40B4-BE49-F238E27FC236}">
                  <a16:creationId xmlns:a16="http://schemas.microsoft.com/office/drawing/2014/main" id="{CC5E5ED6-8F66-E1DB-54F3-BDAEB9A1F7C0}"/>
                </a:ext>
              </a:extLst>
            </p:cNvPr>
            <p:cNvSpPr/>
            <p:nvPr/>
          </p:nvSpPr>
          <p:spPr>
            <a:xfrm>
              <a:off x="4193632" y="3457464"/>
              <a:ext cx="812540" cy="570637"/>
            </a:xfrm>
            <a:custGeom>
              <a:avLst/>
              <a:gdLst/>
              <a:ahLst/>
              <a:cxnLst/>
              <a:rect l="l" t="t" r="r" b="b"/>
              <a:pathLst>
                <a:path w="26230" h="18421" extrusionOk="0">
                  <a:moveTo>
                    <a:pt x="18955" y="0"/>
                  </a:moveTo>
                  <a:lnTo>
                    <a:pt x="18955" y="0"/>
                  </a:lnTo>
                  <a:cubicBezTo>
                    <a:pt x="17457" y="1620"/>
                    <a:pt x="15442" y="3374"/>
                    <a:pt x="13710" y="3374"/>
                  </a:cubicBezTo>
                  <a:cubicBezTo>
                    <a:pt x="13584" y="3374"/>
                    <a:pt x="13459" y="3365"/>
                    <a:pt x="13336" y="3346"/>
                  </a:cubicBezTo>
                  <a:cubicBezTo>
                    <a:pt x="12062" y="3131"/>
                    <a:pt x="10799" y="2512"/>
                    <a:pt x="9668" y="1679"/>
                  </a:cubicBezTo>
                  <a:lnTo>
                    <a:pt x="9668" y="1679"/>
                  </a:lnTo>
                  <a:cubicBezTo>
                    <a:pt x="9716" y="3774"/>
                    <a:pt x="9716" y="8072"/>
                    <a:pt x="8990" y="9727"/>
                  </a:cubicBezTo>
                  <a:cubicBezTo>
                    <a:pt x="8013" y="11966"/>
                    <a:pt x="1" y="13097"/>
                    <a:pt x="1" y="13097"/>
                  </a:cubicBezTo>
                  <a:cubicBezTo>
                    <a:pt x="1" y="13097"/>
                    <a:pt x="5954" y="17716"/>
                    <a:pt x="13728" y="18371"/>
                  </a:cubicBezTo>
                  <a:cubicBezTo>
                    <a:pt x="14135" y="18405"/>
                    <a:pt x="14533" y="18421"/>
                    <a:pt x="14923" y="18421"/>
                  </a:cubicBezTo>
                  <a:cubicBezTo>
                    <a:pt x="21995" y="18421"/>
                    <a:pt x="26230" y="13180"/>
                    <a:pt x="26230" y="13180"/>
                  </a:cubicBezTo>
                  <a:cubicBezTo>
                    <a:pt x="26230" y="13180"/>
                    <a:pt x="20277" y="12930"/>
                    <a:pt x="18812" y="9727"/>
                  </a:cubicBezTo>
                  <a:cubicBezTo>
                    <a:pt x="18098" y="8180"/>
                    <a:pt x="18634" y="2691"/>
                    <a:pt x="18955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35;p21">
              <a:extLst>
                <a:ext uri="{FF2B5EF4-FFF2-40B4-BE49-F238E27FC236}">
                  <a16:creationId xmlns:a16="http://schemas.microsoft.com/office/drawing/2014/main" id="{8CE74202-1E6F-F01C-2B55-83747C039CF7}"/>
                </a:ext>
              </a:extLst>
            </p:cNvPr>
            <p:cNvSpPr/>
            <p:nvPr/>
          </p:nvSpPr>
          <p:spPr>
            <a:xfrm>
              <a:off x="3513521" y="3570624"/>
              <a:ext cx="437093" cy="912938"/>
            </a:xfrm>
            <a:custGeom>
              <a:avLst/>
              <a:gdLst/>
              <a:ahLst/>
              <a:cxnLst/>
              <a:rect l="l" t="t" r="r" b="b"/>
              <a:pathLst>
                <a:path w="14110" h="29471" extrusionOk="0">
                  <a:moveTo>
                    <a:pt x="6358" y="0"/>
                  </a:moveTo>
                  <a:cubicBezTo>
                    <a:pt x="6137" y="0"/>
                    <a:pt x="5903" y="24"/>
                    <a:pt x="5656" y="74"/>
                  </a:cubicBezTo>
                  <a:cubicBezTo>
                    <a:pt x="1917" y="836"/>
                    <a:pt x="0" y="9599"/>
                    <a:pt x="2263" y="16314"/>
                  </a:cubicBezTo>
                  <a:cubicBezTo>
                    <a:pt x="4525" y="23029"/>
                    <a:pt x="10442" y="27815"/>
                    <a:pt x="10442" y="27815"/>
                  </a:cubicBezTo>
                  <a:cubicBezTo>
                    <a:pt x="12371" y="29220"/>
                    <a:pt x="14109" y="29470"/>
                    <a:pt x="14109" y="29470"/>
                  </a:cubicBezTo>
                  <a:lnTo>
                    <a:pt x="12704" y="27256"/>
                  </a:lnTo>
                  <a:cubicBezTo>
                    <a:pt x="11323" y="25041"/>
                    <a:pt x="10883" y="13349"/>
                    <a:pt x="10442" y="8920"/>
                  </a:cubicBezTo>
                  <a:cubicBezTo>
                    <a:pt x="10042" y="4772"/>
                    <a:pt x="9486" y="0"/>
                    <a:pt x="6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36;p21">
              <a:extLst>
                <a:ext uri="{FF2B5EF4-FFF2-40B4-BE49-F238E27FC236}">
                  <a16:creationId xmlns:a16="http://schemas.microsoft.com/office/drawing/2014/main" id="{50479796-61AB-2226-C6BC-7EB79A4488B2}"/>
                </a:ext>
              </a:extLst>
            </p:cNvPr>
            <p:cNvSpPr/>
            <p:nvPr/>
          </p:nvSpPr>
          <p:spPr>
            <a:xfrm>
              <a:off x="3602396" y="3573629"/>
              <a:ext cx="348218" cy="910305"/>
            </a:xfrm>
            <a:custGeom>
              <a:avLst/>
              <a:gdLst/>
              <a:ahLst/>
              <a:cxnLst/>
              <a:rect l="l" t="t" r="r" b="b"/>
              <a:pathLst>
                <a:path w="11241" h="29386" fill="none" extrusionOk="0">
                  <a:moveTo>
                    <a:pt x="2787" y="0"/>
                  </a:moveTo>
                  <a:cubicBezTo>
                    <a:pt x="2787" y="0"/>
                    <a:pt x="1" y="19717"/>
                    <a:pt x="11240" y="29385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37;p21">
              <a:extLst>
                <a:ext uri="{FF2B5EF4-FFF2-40B4-BE49-F238E27FC236}">
                  <a16:creationId xmlns:a16="http://schemas.microsoft.com/office/drawing/2014/main" id="{CA7052C6-3481-74F2-2A97-B57276DC3566}"/>
                </a:ext>
              </a:extLst>
            </p:cNvPr>
            <p:cNvSpPr/>
            <p:nvPr/>
          </p:nvSpPr>
          <p:spPr>
            <a:xfrm>
              <a:off x="3563302" y="3770956"/>
              <a:ext cx="129858" cy="178183"/>
            </a:xfrm>
            <a:custGeom>
              <a:avLst/>
              <a:gdLst/>
              <a:ahLst/>
              <a:cxnLst/>
              <a:rect l="l" t="t" r="r" b="b"/>
              <a:pathLst>
                <a:path w="4192" h="5752" fill="none" extrusionOk="0">
                  <a:moveTo>
                    <a:pt x="1" y="0"/>
                  </a:moveTo>
                  <a:lnTo>
                    <a:pt x="4192" y="575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38;p21">
              <a:extLst>
                <a:ext uri="{FF2B5EF4-FFF2-40B4-BE49-F238E27FC236}">
                  <a16:creationId xmlns:a16="http://schemas.microsoft.com/office/drawing/2014/main" id="{A471FC88-21DA-2162-0AAD-813A89E3B595}"/>
                </a:ext>
              </a:extLst>
            </p:cNvPr>
            <p:cNvSpPr/>
            <p:nvPr/>
          </p:nvSpPr>
          <p:spPr>
            <a:xfrm>
              <a:off x="3718221" y="3846944"/>
              <a:ext cx="118799" cy="232362"/>
            </a:xfrm>
            <a:custGeom>
              <a:avLst/>
              <a:gdLst/>
              <a:ahLst/>
              <a:cxnLst/>
              <a:rect l="l" t="t" r="r" b="b"/>
              <a:pathLst>
                <a:path w="3835" h="7501" fill="none" extrusionOk="0">
                  <a:moveTo>
                    <a:pt x="0" y="7501"/>
                  </a:moveTo>
                  <a:lnTo>
                    <a:pt x="3834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39;p21">
              <a:extLst>
                <a:ext uri="{FF2B5EF4-FFF2-40B4-BE49-F238E27FC236}">
                  <a16:creationId xmlns:a16="http://schemas.microsoft.com/office/drawing/2014/main" id="{DDDE69F2-52DE-7AED-C807-64736C7527C6}"/>
                </a:ext>
              </a:extLst>
            </p:cNvPr>
            <p:cNvSpPr/>
            <p:nvPr/>
          </p:nvSpPr>
          <p:spPr>
            <a:xfrm>
              <a:off x="3615685" y="4154519"/>
              <a:ext cx="174125" cy="119914"/>
            </a:xfrm>
            <a:custGeom>
              <a:avLst/>
              <a:gdLst/>
              <a:ahLst/>
              <a:cxnLst/>
              <a:rect l="l" t="t" r="r" b="b"/>
              <a:pathLst>
                <a:path w="5621" h="3871" fill="none" extrusionOk="0">
                  <a:moveTo>
                    <a:pt x="0" y="1"/>
                  </a:moveTo>
                  <a:lnTo>
                    <a:pt x="5620" y="387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40;p21">
              <a:extLst>
                <a:ext uri="{FF2B5EF4-FFF2-40B4-BE49-F238E27FC236}">
                  <a16:creationId xmlns:a16="http://schemas.microsoft.com/office/drawing/2014/main" id="{8D7B0425-9609-C13A-321E-52538439612B}"/>
                </a:ext>
              </a:extLst>
            </p:cNvPr>
            <p:cNvSpPr/>
            <p:nvPr/>
          </p:nvSpPr>
          <p:spPr>
            <a:xfrm>
              <a:off x="3620858" y="3862959"/>
              <a:ext cx="1947060" cy="1050013"/>
            </a:xfrm>
            <a:custGeom>
              <a:avLst/>
              <a:gdLst/>
              <a:ahLst/>
              <a:cxnLst/>
              <a:rect l="l" t="t" r="r" b="b"/>
              <a:pathLst>
                <a:path w="62854" h="33896" extrusionOk="0">
                  <a:moveTo>
                    <a:pt x="18242" y="1"/>
                  </a:moveTo>
                  <a:cubicBezTo>
                    <a:pt x="17215" y="1"/>
                    <a:pt x="13256" y="259"/>
                    <a:pt x="10990" y="4091"/>
                  </a:cubicBezTo>
                  <a:cubicBezTo>
                    <a:pt x="8370" y="8544"/>
                    <a:pt x="3322" y="19962"/>
                    <a:pt x="1655" y="25796"/>
                  </a:cubicBezTo>
                  <a:cubicBezTo>
                    <a:pt x="0" y="31630"/>
                    <a:pt x="4965" y="33547"/>
                    <a:pt x="12275" y="33547"/>
                  </a:cubicBezTo>
                  <a:cubicBezTo>
                    <a:pt x="17157" y="33547"/>
                    <a:pt x="32617" y="33896"/>
                    <a:pt x="43647" y="33896"/>
                  </a:cubicBezTo>
                  <a:cubicBezTo>
                    <a:pt x="49162" y="33896"/>
                    <a:pt x="53570" y="33809"/>
                    <a:pt x="54995" y="33547"/>
                  </a:cubicBezTo>
                  <a:cubicBezTo>
                    <a:pt x="59269" y="32761"/>
                    <a:pt x="62139" y="32939"/>
                    <a:pt x="62496" y="28665"/>
                  </a:cubicBezTo>
                  <a:cubicBezTo>
                    <a:pt x="62853" y="24415"/>
                    <a:pt x="54650" y="6531"/>
                    <a:pt x="53793" y="4436"/>
                  </a:cubicBezTo>
                  <a:cubicBezTo>
                    <a:pt x="52942" y="2413"/>
                    <a:pt x="49263" y="69"/>
                    <a:pt x="45164" y="69"/>
                  </a:cubicBezTo>
                  <a:cubicBezTo>
                    <a:pt x="45017" y="69"/>
                    <a:pt x="44869" y="72"/>
                    <a:pt x="44720" y="78"/>
                  </a:cubicBezTo>
                  <a:cubicBezTo>
                    <a:pt x="44720" y="78"/>
                    <a:pt x="40495" y="5319"/>
                    <a:pt x="33415" y="5319"/>
                  </a:cubicBezTo>
                  <a:cubicBezTo>
                    <a:pt x="33025" y="5319"/>
                    <a:pt x="32626" y="5303"/>
                    <a:pt x="32218" y="5269"/>
                  </a:cubicBezTo>
                  <a:cubicBezTo>
                    <a:pt x="24444" y="4626"/>
                    <a:pt x="18491" y="7"/>
                    <a:pt x="18491" y="7"/>
                  </a:cubicBezTo>
                  <a:cubicBezTo>
                    <a:pt x="18491" y="7"/>
                    <a:pt x="18402" y="1"/>
                    <a:pt x="18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41;p21">
              <a:extLst>
                <a:ext uri="{FF2B5EF4-FFF2-40B4-BE49-F238E27FC236}">
                  <a16:creationId xmlns:a16="http://schemas.microsoft.com/office/drawing/2014/main" id="{EE8F0C62-7D6C-C187-7278-31468A7DCA05}"/>
                </a:ext>
              </a:extLst>
            </p:cNvPr>
            <p:cNvSpPr/>
            <p:nvPr/>
          </p:nvSpPr>
          <p:spPr>
            <a:xfrm>
              <a:off x="4026199" y="4373251"/>
              <a:ext cx="1136379" cy="279882"/>
            </a:xfrm>
            <a:custGeom>
              <a:avLst/>
              <a:gdLst/>
              <a:ahLst/>
              <a:cxnLst/>
              <a:rect l="l" t="t" r="r" b="b"/>
              <a:pathLst>
                <a:path w="36684" h="9035" extrusionOk="0">
                  <a:moveTo>
                    <a:pt x="0" y="0"/>
                  </a:moveTo>
                  <a:lnTo>
                    <a:pt x="976" y="7108"/>
                  </a:lnTo>
                  <a:lnTo>
                    <a:pt x="3608" y="7823"/>
                  </a:lnTo>
                  <a:cubicBezTo>
                    <a:pt x="3608" y="7823"/>
                    <a:pt x="14348" y="9034"/>
                    <a:pt x="21478" y="9034"/>
                  </a:cubicBezTo>
                  <a:cubicBezTo>
                    <a:pt x="23316" y="9034"/>
                    <a:pt x="24914" y="8954"/>
                    <a:pt x="26027" y="8751"/>
                  </a:cubicBezTo>
                  <a:cubicBezTo>
                    <a:pt x="31444" y="7775"/>
                    <a:pt x="36278" y="6251"/>
                    <a:pt x="36278" y="6251"/>
                  </a:cubicBezTo>
                  <a:lnTo>
                    <a:pt x="36683" y="1357"/>
                  </a:lnTo>
                  <a:lnTo>
                    <a:pt x="36683" y="1357"/>
                  </a:lnTo>
                  <a:cubicBezTo>
                    <a:pt x="36683" y="1358"/>
                    <a:pt x="31563" y="8017"/>
                    <a:pt x="20765" y="8017"/>
                  </a:cubicBezTo>
                  <a:cubicBezTo>
                    <a:pt x="20167" y="8017"/>
                    <a:pt x="19552" y="7997"/>
                    <a:pt x="18919" y="7954"/>
                  </a:cubicBezTo>
                  <a:cubicBezTo>
                    <a:pt x="6823" y="713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F5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42;p21">
              <a:extLst>
                <a:ext uri="{FF2B5EF4-FFF2-40B4-BE49-F238E27FC236}">
                  <a16:creationId xmlns:a16="http://schemas.microsoft.com/office/drawing/2014/main" id="{C2D2F550-6122-D5D8-378D-347645B2C917}"/>
                </a:ext>
              </a:extLst>
            </p:cNvPr>
            <p:cNvSpPr/>
            <p:nvPr/>
          </p:nvSpPr>
          <p:spPr>
            <a:xfrm>
              <a:off x="3779432" y="4555058"/>
              <a:ext cx="359649" cy="64588"/>
            </a:xfrm>
            <a:custGeom>
              <a:avLst/>
              <a:gdLst/>
              <a:ahLst/>
              <a:cxnLst/>
              <a:rect l="l" t="t" r="r" b="b"/>
              <a:pathLst>
                <a:path w="11610" h="2085" extrusionOk="0">
                  <a:moveTo>
                    <a:pt x="4621" y="0"/>
                  </a:moveTo>
                  <a:cubicBezTo>
                    <a:pt x="2066" y="0"/>
                    <a:pt x="174" y="1672"/>
                    <a:pt x="96" y="1739"/>
                  </a:cubicBezTo>
                  <a:cubicBezTo>
                    <a:pt x="13" y="1811"/>
                    <a:pt x="1" y="1930"/>
                    <a:pt x="72" y="2025"/>
                  </a:cubicBezTo>
                  <a:cubicBezTo>
                    <a:pt x="117" y="2064"/>
                    <a:pt x="173" y="2085"/>
                    <a:pt x="228" y="2085"/>
                  </a:cubicBezTo>
                  <a:cubicBezTo>
                    <a:pt x="274" y="2085"/>
                    <a:pt x="320" y="2070"/>
                    <a:pt x="358" y="2037"/>
                  </a:cubicBezTo>
                  <a:cubicBezTo>
                    <a:pt x="369" y="2015"/>
                    <a:pt x="2208" y="394"/>
                    <a:pt x="4613" y="394"/>
                  </a:cubicBezTo>
                  <a:cubicBezTo>
                    <a:pt x="4776" y="394"/>
                    <a:pt x="4941" y="402"/>
                    <a:pt x="5109" y="418"/>
                  </a:cubicBezTo>
                  <a:cubicBezTo>
                    <a:pt x="7787" y="668"/>
                    <a:pt x="11264" y="2049"/>
                    <a:pt x="11300" y="2073"/>
                  </a:cubicBezTo>
                  <a:cubicBezTo>
                    <a:pt x="11324" y="2085"/>
                    <a:pt x="11347" y="2085"/>
                    <a:pt x="11371" y="2085"/>
                  </a:cubicBezTo>
                  <a:cubicBezTo>
                    <a:pt x="11467" y="2085"/>
                    <a:pt x="11538" y="2025"/>
                    <a:pt x="11562" y="1977"/>
                  </a:cubicBezTo>
                  <a:cubicBezTo>
                    <a:pt x="11609" y="1870"/>
                    <a:pt x="11562" y="1751"/>
                    <a:pt x="11467" y="1715"/>
                  </a:cubicBezTo>
                  <a:cubicBezTo>
                    <a:pt x="11419" y="1692"/>
                    <a:pt x="7895" y="299"/>
                    <a:pt x="5156" y="25"/>
                  </a:cubicBezTo>
                  <a:cubicBezTo>
                    <a:pt x="4975" y="8"/>
                    <a:pt x="4796" y="0"/>
                    <a:pt x="46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43;p21">
              <a:extLst>
                <a:ext uri="{FF2B5EF4-FFF2-40B4-BE49-F238E27FC236}">
                  <a16:creationId xmlns:a16="http://schemas.microsoft.com/office/drawing/2014/main" id="{51BC54C4-E20F-9CEB-5532-3F1BABD8D0EA}"/>
                </a:ext>
              </a:extLst>
            </p:cNvPr>
            <p:cNvSpPr/>
            <p:nvPr/>
          </p:nvSpPr>
          <p:spPr>
            <a:xfrm>
              <a:off x="3882339" y="4489975"/>
              <a:ext cx="99624" cy="83206"/>
            </a:xfrm>
            <a:custGeom>
              <a:avLst/>
              <a:gdLst/>
              <a:ahLst/>
              <a:cxnLst/>
              <a:rect l="l" t="t" r="r" b="b"/>
              <a:pathLst>
                <a:path w="3216" h="2686" extrusionOk="0">
                  <a:moveTo>
                    <a:pt x="240" y="1"/>
                  </a:moveTo>
                  <a:cubicBezTo>
                    <a:pt x="169" y="1"/>
                    <a:pt x="99" y="35"/>
                    <a:pt x="60" y="90"/>
                  </a:cubicBezTo>
                  <a:cubicBezTo>
                    <a:pt x="1" y="185"/>
                    <a:pt x="24" y="316"/>
                    <a:pt x="120" y="376"/>
                  </a:cubicBezTo>
                  <a:cubicBezTo>
                    <a:pt x="132" y="387"/>
                    <a:pt x="1679" y="1447"/>
                    <a:pt x="2870" y="2614"/>
                  </a:cubicBezTo>
                  <a:cubicBezTo>
                    <a:pt x="2906" y="2662"/>
                    <a:pt x="2965" y="2685"/>
                    <a:pt x="3001" y="2685"/>
                  </a:cubicBezTo>
                  <a:cubicBezTo>
                    <a:pt x="3061" y="2685"/>
                    <a:pt x="3108" y="2662"/>
                    <a:pt x="3144" y="2602"/>
                  </a:cubicBezTo>
                  <a:cubicBezTo>
                    <a:pt x="3215" y="2531"/>
                    <a:pt x="3215" y="2400"/>
                    <a:pt x="3144" y="2316"/>
                  </a:cubicBezTo>
                  <a:cubicBezTo>
                    <a:pt x="1929" y="1114"/>
                    <a:pt x="358" y="42"/>
                    <a:pt x="346" y="30"/>
                  </a:cubicBezTo>
                  <a:cubicBezTo>
                    <a:pt x="313" y="10"/>
                    <a:pt x="277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44;p21">
              <a:extLst>
                <a:ext uri="{FF2B5EF4-FFF2-40B4-BE49-F238E27FC236}">
                  <a16:creationId xmlns:a16="http://schemas.microsoft.com/office/drawing/2014/main" id="{1D79C2A6-4BDE-6AA3-5AE2-6E6DE5CE2B38}"/>
                </a:ext>
              </a:extLst>
            </p:cNvPr>
            <p:cNvSpPr/>
            <p:nvPr/>
          </p:nvSpPr>
          <p:spPr>
            <a:xfrm>
              <a:off x="4016968" y="4346642"/>
              <a:ext cx="45754" cy="246829"/>
            </a:xfrm>
            <a:custGeom>
              <a:avLst/>
              <a:gdLst/>
              <a:ahLst/>
              <a:cxnLst/>
              <a:rect l="l" t="t" r="r" b="b"/>
              <a:pathLst>
                <a:path w="1477" h="7968" extrusionOk="0">
                  <a:moveTo>
                    <a:pt x="202" y="1"/>
                  </a:moveTo>
                  <a:cubicBezTo>
                    <a:pt x="195" y="1"/>
                    <a:pt x="187" y="1"/>
                    <a:pt x="179" y="2"/>
                  </a:cubicBezTo>
                  <a:cubicBezTo>
                    <a:pt x="72" y="14"/>
                    <a:pt x="0" y="121"/>
                    <a:pt x="12" y="228"/>
                  </a:cubicBezTo>
                  <a:lnTo>
                    <a:pt x="1072" y="7789"/>
                  </a:lnTo>
                  <a:cubicBezTo>
                    <a:pt x="1084" y="7884"/>
                    <a:pt x="1155" y="7967"/>
                    <a:pt x="1262" y="7967"/>
                  </a:cubicBezTo>
                  <a:cubicBezTo>
                    <a:pt x="1262" y="7967"/>
                    <a:pt x="1274" y="7967"/>
                    <a:pt x="1298" y="7943"/>
                  </a:cubicBezTo>
                  <a:cubicBezTo>
                    <a:pt x="1393" y="7931"/>
                    <a:pt x="1477" y="7824"/>
                    <a:pt x="1453" y="7729"/>
                  </a:cubicBezTo>
                  <a:lnTo>
                    <a:pt x="405" y="169"/>
                  </a:lnTo>
                  <a:cubicBezTo>
                    <a:pt x="383" y="69"/>
                    <a:pt x="300" y="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45;p21">
              <a:extLst>
                <a:ext uri="{FF2B5EF4-FFF2-40B4-BE49-F238E27FC236}">
                  <a16:creationId xmlns:a16="http://schemas.microsoft.com/office/drawing/2014/main" id="{EC3C3A4C-5779-F1E9-9B54-D893F077E517}"/>
                </a:ext>
              </a:extLst>
            </p:cNvPr>
            <p:cNvSpPr/>
            <p:nvPr/>
          </p:nvSpPr>
          <p:spPr>
            <a:xfrm>
              <a:off x="5086559" y="4542234"/>
              <a:ext cx="291777" cy="51237"/>
            </a:xfrm>
            <a:custGeom>
              <a:avLst/>
              <a:gdLst/>
              <a:ahLst/>
              <a:cxnLst/>
              <a:rect l="l" t="t" r="r" b="b"/>
              <a:pathLst>
                <a:path w="9419" h="1654" extrusionOk="0">
                  <a:moveTo>
                    <a:pt x="5405" y="0"/>
                  </a:moveTo>
                  <a:cubicBezTo>
                    <a:pt x="2775" y="0"/>
                    <a:pt x="288" y="1182"/>
                    <a:pt x="132" y="1260"/>
                  </a:cubicBezTo>
                  <a:cubicBezTo>
                    <a:pt x="48" y="1308"/>
                    <a:pt x="1" y="1427"/>
                    <a:pt x="48" y="1534"/>
                  </a:cubicBezTo>
                  <a:cubicBezTo>
                    <a:pt x="72" y="1606"/>
                    <a:pt x="143" y="1653"/>
                    <a:pt x="227" y="1653"/>
                  </a:cubicBezTo>
                  <a:cubicBezTo>
                    <a:pt x="251" y="1653"/>
                    <a:pt x="286" y="1629"/>
                    <a:pt x="310" y="1629"/>
                  </a:cubicBezTo>
                  <a:cubicBezTo>
                    <a:pt x="350" y="1614"/>
                    <a:pt x="2849" y="421"/>
                    <a:pt x="5434" y="421"/>
                  </a:cubicBezTo>
                  <a:cubicBezTo>
                    <a:pt x="6724" y="421"/>
                    <a:pt x="8035" y="718"/>
                    <a:pt x="9073" y="1606"/>
                  </a:cubicBezTo>
                  <a:cubicBezTo>
                    <a:pt x="9115" y="1632"/>
                    <a:pt x="9162" y="1647"/>
                    <a:pt x="9207" y="1647"/>
                  </a:cubicBezTo>
                  <a:cubicBezTo>
                    <a:pt x="9264" y="1647"/>
                    <a:pt x="9319" y="1623"/>
                    <a:pt x="9359" y="1570"/>
                  </a:cubicBezTo>
                  <a:cubicBezTo>
                    <a:pt x="9418" y="1487"/>
                    <a:pt x="9418" y="1367"/>
                    <a:pt x="9335" y="1296"/>
                  </a:cubicBezTo>
                  <a:cubicBezTo>
                    <a:pt x="8195" y="323"/>
                    <a:pt x="6780" y="0"/>
                    <a:pt x="54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46;p21">
              <a:extLst>
                <a:ext uri="{FF2B5EF4-FFF2-40B4-BE49-F238E27FC236}">
                  <a16:creationId xmlns:a16="http://schemas.microsoft.com/office/drawing/2014/main" id="{6CACB9F7-9C21-B6D8-5E3F-AFBD383CF09B}"/>
                </a:ext>
              </a:extLst>
            </p:cNvPr>
            <p:cNvSpPr/>
            <p:nvPr/>
          </p:nvSpPr>
          <p:spPr>
            <a:xfrm>
              <a:off x="5143743" y="4372880"/>
              <a:ext cx="22149" cy="194012"/>
            </a:xfrm>
            <a:custGeom>
              <a:avLst/>
              <a:gdLst/>
              <a:ahLst/>
              <a:cxnLst/>
              <a:rect l="l" t="t" r="r" b="b"/>
              <a:pathLst>
                <a:path w="715" h="6263" extrusionOk="0">
                  <a:moveTo>
                    <a:pt x="500" y="0"/>
                  </a:moveTo>
                  <a:cubicBezTo>
                    <a:pt x="405" y="0"/>
                    <a:pt x="310" y="96"/>
                    <a:pt x="310" y="191"/>
                  </a:cubicBezTo>
                  <a:lnTo>
                    <a:pt x="12" y="6061"/>
                  </a:lnTo>
                  <a:cubicBezTo>
                    <a:pt x="0" y="6168"/>
                    <a:pt x="83" y="6263"/>
                    <a:pt x="202" y="6263"/>
                  </a:cubicBezTo>
                  <a:cubicBezTo>
                    <a:pt x="310" y="6263"/>
                    <a:pt x="405" y="6180"/>
                    <a:pt x="417" y="6072"/>
                  </a:cubicBezTo>
                  <a:lnTo>
                    <a:pt x="714" y="215"/>
                  </a:lnTo>
                  <a:cubicBezTo>
                    <a:pt x="714" y="107"/>
                    <a:pt x="619" y="0"/>
                    <a:pt x="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47;p21">
              <a:extLst>
                <a:ext uri="{FF2B5EF4-FFF2-40B4-BE49-F238E27FC236}">
                  <a16:creationId xmlns:a16="http://schemas.microsoft.com/office/drawing/2014/main" id="{1B1CFE19-FC7F-79B8-4F90-3AD2428DE160}"/>
                </a:ext>
              </a:extLst>
            </p:cNvPr>
            <p:cNvSpPr/>
            <p:nvPr/>
          </p:nvSpPr>
          <p:spPr>
            <a:xfrm>
              <a:off x="5186895" y="4451810"/>
              <a:ext cx="132801" cy="103279"/>
            </a:xfrm>
            <a:custGeom>
              <a:avLst/>
              <a:gdLst/>
              <a:ahLst/>
              <a:cxnLst/>
              <a:rect l="l" t="t" r="r" b="b"/>
              <a:pathLst>
                <a:path w="4287" h="3334" extrusionOk="0">
                  <a:moveTo>
                    <a:pt x="4077" y="1"/>
                  </a:moveTo>
                  <a:cubicBezTo>
                    <a:pt x="4055" y="1"/>
                    <a:pt x="4033" y="4"/>
                    <a:pt x="4012" y="12"/>
                  </a:cubicBezTo>
                  <a:cubicBezTo>
                    <a:pt x="2012" y="679"/>
                    <a:pt x="143" y="2917"/>
                    <a:pt x="60" y="3001"/>
                  </a:cubicBezTo>
                  <a:cubicBezTo>
                    <a:pt x="0" y="3096"/>
                    <a:pt x="0" y="3215"/>
                    <a:pt x="95" y="3286"/>
                  </a:cubicBezTo>
                  <a:cubicBezTo>
                    <a:pt x="143" y="3322"/>
                    <a:pt x="179" y="3334"/>
                    <a:pt x="226" y="3334"/>
                  </a:cubicBezTo>
                  <a:cubicBezTo>
                    <a:pt x="286" y="3334"/>
                    <a:pt x="333" y="3298"/>
                    <a:pt x="357" y="3251"/>
                  </a:cubicBezTo>
                  <a:cubicBezTo>
                    <a:pt x="381" y="3239"/>
                    <a:pt x="2238" y="1024"/>
                    <a:pt x="4132" y="393"/>
                  </a:cubicBezTo>
                  <a:cubicBezTo>
                    <a:pt x="4251" y="369"/>
                    <a:pt x="4286" y="250"/>
                    <a:pt x="4262" y="143"/>
                  </a:cubicBezTo>
                  <a:cubicBezTo>
                    <a:pt x="4235" y="50"/>
                    <a:pt x="4156" y="1"/>
                    <a:pt x="40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48;p21">
              <a:extLst>
                <a:ext uri="{FF2B5EF4-FFF2-40B4-BE49-F238E27FC236}">
                  <a16:creationId xmlns:a16="http://schemas.microsoft.com/office/drawing/2014/main" id="{29C9D996-38B7-855C-21BF-A34E0BDE82B9}"/>
                </a:ext>
              </a:extLst>
            </p:cNvPr>
            <p:cNvSpPr/>
            <p:nvPr/>
          </p:nvSpPr>
          <p:spPr>
            <a:xfrm>
              <a:off x="4493123" y="3457464"/>
              <a:ext cx="287719" cy="137881"/>
            </a:xfrm>
            <a:custGeom>
              <a:avLst/>
              <a:gdLst/>
              <a:ahLst/>
              <a:cxnLst/>
              <a:rect l="l" t="t" r="r" b="b"/>
              <a:pathLst>
                <a:path w="9288" h="4451" extrusionOk="0">
                  <a:moveTo>
                    <a:pt x="9287" y="0"/>
                  </a:moveTo>
                  <a:lnTo>
                    <a:pt x="9287" y="0"/>
                  </a:lnTo>
                  <a:cubicBezTo>
                    <a:pt x="7789" y="1620"/>
                    <a:pt x="5774" y="3374"/>
                    <a:pt x="4042" y="3374"/>
                  </a:cubicBezTo>
                  <a:cubicBezTo>
                    <a:pt x="3916" y="3374"/>
                    <a:pt x="3791" y="3365"/>
                    <a:pt x="3668" y="3346"/>
                  </a:cubicBezTo>
                  <a:cubicBezTo>
                    <a:pt x="2394" y="3131"/>
                    <a:pt x="1131" y="2512"/>
                    <a:pt x="0" y="1679"/>
                  </a:cubicBezTo>
                  <a:lnTo>
                    <a:pt x="0" y="1679"/>
                  </a:lnTo>
                  <a:cubicBezTo>
                    <a:pt x="1" y="1679"/>
                    <a:pt x="3310" y="4451"/>
                    <a:pt x="6910" y="4451"/>
                  </a:cubicBezTo>
                  <a:cubicBezTo>
                    <a:pt x="7564" y="4451"/>
                    <a:pt x="8228" y="4359"/>
                    <a:pt x="8882" y="4143"/>
                  </a:cubicBezTo>
                  <a:cubicBezTo>
                    <a:pt x="8990" y="2596"/>
                    <a:pt x="9156" y="1084"/>
                    <a:pt x="92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49;p21">
              <a:extLst>
                <a:ext uri="{FF2B5EF4-FFF2-40B4-BE49-F238E27FC236}">
                  <a16:creationId xmlns:a16="http://schemas.microsoft.com/office/drawing/2014/main" id="{05D43593-5667-0C92-F5BD-3A87E96D97BF}"/>
                </a:ext>
              </a:extLst>
            </p:cNvPr>
            <p:cNvSpPr/>
            <p:nvPr/>
          </p:nvSpPr>
          <p:spPr>
            <a:xfrm>
              <a:off x="4363668" y="3255335"/>
              <a:ext cx="92963" cy="60871"/>
            </a:xfrm>
            <a:custGeom>
              <a:avLst/>
              <a:gdLst/>
              <a:ahLst/>
              <a:cxnLst/>
              <a:rect l="l" t="t" r="r" b="b"/>
              <a:pathLst>
                <a:path w="3001" h="1965" extrusionOk="0">
                  <a:moveTo>
                    <a:pt x="1500" y="0"/>
                  </a:moveTo>
                  <a:cubicBezTo>
                    <a:pt x="667" y="0"/>
                    <a:pt x="0" y="441"/>
                    <a:pt x="0" y="977"/>
                  </a:cubicBezTo>
                  <a:cubicBezTo>
                    <a:pt x="0" y="1524"/>
                    <a:pt x="667" y="1965"/>
                    <a:pt x="1500" y="1965"/>
                  </a:cubicBezTo>
                  <a:cubicBezTo>
                    <a:pt x="2334" y="1965"/>
                    <a:pt x="3001" y="1524"/>
                    <a:pt x="3001" y="977"/>
                  </a:cubicBezTo>
                  <a:cubicBezTo>
                    <a:pt x="3001" y="441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DF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50;p21">
              <a:extLst>
                <a:ext uri="{FF2B5EF4-FFF2-40B4-BE49-F238E27FC236}">
                  <a16:creationId xmlns:a16="http://schemas.microsoft.com/office/drawing/2014/main" id="{9B1A12BA-E93D-D96C-4715-1F469BCD0D35}"/>
                </a:ext>
              </a:extLst>
            </p:cNvPr>
            <p:cNvSpPr/>
            <p:nvPr/>
          </p:nvSpPr>
          <p:spPr>
            <a:xfrm>
              <a:off x="3620858" y="4566520"/>
              <a:ext cx="1937828" cy="347010"/>
            </a:xfrm>
            <a:custGeom>
              <a:avLst/>
              <a:gdLst/>
              <a:ahLst/>
              <a:cxnLst/>
              <a:rect l="l" t="t" r="r" b="b"/>
              <a:pathLst>
                <a:path w="62556" h="11202" extrusionOk="0">
                  <a:moveTo>
                    <a:pt x="2655" y="0"/>
                  </a:moveTo>
                  <a:cubicBezTo>
                    <a:pt x="2250" y="1131"/>
                    <a:pt x="1905" y="2179"/>
                    <a:pt x="1655" y="3096"/>
                  </a:cubicBezTo>
                  <a:cubicBezTo>
                    <a:pt x="0" y="8930"/>
                    <a:pt x="4965" y="10847"/>
                    <a:pt x="12275" y="10847"/>
                  </a:cubicBezTo>
                  <a:cubicBezTo>
                    <a:pt x="17157" y="10847"/>
                    <a:pt x="32617" y="11201"/>
                    <a:pt x="43647" y="11201"/>
                  </a:cubicBezTo>
                  <a:cubicBezTo>
                    <a:pt x="49162" y="11201"/>
                    <a:pt x="53570" y="11113"/>
                    <a:pt x="54995" y="10847"/>
                  </a:cubicBezTo>
                  <a:cubicBezTo>
                    <a:pt x="59269" y="10061"/>
                    <a:pt x="62139" y="10239"/>
                    <a:pt x="62496" y="5965"/>
                  </a:cubicBezTo>
                  <a:cubicBezTo>
                    <a:pt x="62556" y="5179"/>
                    <a:pt x="62329" y="3929"/>
                    <a:pt x="61913" y="2417"/>
                  </a:cubicBezTo>
                  <a:cubicBezTo>
                    <a:pt x="61091" y="4513"/>
                    <a:pt x="59448" y="7382"/>
                    <a:pt x="56317" y="8227"/>
                  </a:cubicBezTo>
                  <a:cubicBezTo>
                    <a:pt x="53729" y="8939"/>
                    <a:pt x="42122" y="9400"/>
                    <a:pt x="30686" y="9400"/>
                  </a:cubicBezTo>
                  <a:cubicBezTo>
                    <a:pt x="19551" y="9400"/>
                    <a:pt x="8577" y="8963"/>
                    <a:pt x="6251" y="7894"/>
                  </a:cubicBezTo>
                  <a:cubicBezTo>
                    <a:pt x="3846" y="6775"/>
                    <a:pt x="2953" y="3215"/>
                    <a:pt x="2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51;p21">
              <a:extLst>
                <a:ext uri="{FF2B5EF4-FFF2-40B4-BE49-F238E27FC236}">
                  <a16:creationId xmlns:a16="http://schemas.microsoft.com/office/drawing/2014/main" id="{104EF9AF-3E79-699B-70AE-8E84AFC3B47A}"/>
                </a:ext>
              </a:extLst>
            </p:cNvPr>
            <p:cNvSpPr/>
            <p:nvPr/>
          </p:nvSpPr>
          <p:spPr>
            <a:xfrm>
              <a:off x="4734345" y="3255335"/>
              <a:ext cx="92963" cy="60871"/>
            </a:xfrm>
            <a:custGeom>
              <a:avLst/>
              <a:gdLst/>
              <a:ahLst/>
              <a:cxnLst/>
              <a:rect l="l" t="t" r="r" b="b"/>
              <a:pathLst>
                <a:path w="3001" h="1965" extrusionOk="0">
                  <a:moveTo>
                    <a:pt x="1500" y="0"/>
                  </a:moveTo>
                  <a:cubicBezTo>
                    <a:pt x="667" y="0"/>
                    <a:pt x="0" y="441"/>
                    <a:pt x="0" y="977"/>
                  </a:cubicBezTo>
                  <a:cubicBezTo>
                    <a:pt x="0" y="1524"/>
                    <a:pt x="667" y="1965"/>
                    <a:pt x="1500" y="1965"/>
                  </a:cubicBezTo>
                  <a:cubicBezTo>
                    <a:pt x="2334" y="1965"/>
                    <a:pt x="3000" y="1524"/>
                    <a:pt x="3000" y="977"/>
                  </a:cubicBezTo>
                  <a:cubicBezTo>
                    <a:pt x="3000" y="441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DF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52;p21">
              <a:extLst>
                <a:ext uri="{FF2B5EF4-FFF2-40B4-BE49-F238E27FC236}">
                  <a16:creationId xmlns:a16="http://schemas.microsoft.com/office/drawing/2014/main" id="{26C53702-90B9-1C6E-D302-C8A1307004E5}"/>
                </a:ext>
              </a:extLst>
            </p:cNvPr>
            <p:cNvSpPr/>
            <p:nvPr/>
          </p:nvSpPr>
          <p:spPr>
            <a:xfrm>
              <a:off x="4093327" y="4335614"/>
              <a:ext cx="1037158" cy="618187"/>
            </a:xfrm>
            <a:custGeom>
              <a:avLst/>
              <a:gdLst/>
              <a:ahLst/>
              <a:cxnLst/>
              <a:rect l="l" t="t" r="r" b="b"/>
              <a:pathLst>
                <a:path w="33481" h="19956" extrusionOk="0">
                  <a:moveTo>
                    <a:pt x="0" y="1"/>
                  </a:moveTo>
                  <a:lnTo>
                    <a:pt x="2750" y="19956"/>
                  </a:lnTo>
                  <a:lnTo>
                    <a:pt x="30563" y="19956"/>
                  </a:lnTo>
                  <a:lnTo>
                    <a:pt x="33480" y="1"/>
                  </a:lnTo>
                  <a:close/>
                </a:path>
              </a:pathLst>
            </a:custGeom>
            <a:solidFill>
              <a:srgbClr val="EAE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653;p21">
              <a:extLst>
                <a:ext uri="{FF2B5EF4-FFF2-40B4-BE49-F238E27FC236}">
                  <a16:creationId xmlns:a16="http://schemas.microsoft.com/office/drawing/2014/main" id="{2EE3ED6A-868C-7C43-1AA9-18BFA4C38B4B}"/>
                </a:ext>
              </a:extLst>
            </p:cNvPr>
            <p:cNvSpPr/>
            <p:nvPr/>
          </p:nvSpPr>
          <p:spPr>
            <a:xfrm>
              <a:off x="4093327" y="4302437"/>
              <a:ext cx="1037158" cy="33208"/>
            </a:xfrm>
            <a:custGeom>
              <a:avLst/>
              <a:gdLst/>
              <a:ahLst/>
              <a:cxnLst/>
              <a:rect l="l" t="t" r="r" b="b"/>
              <a:pathLst>
                <a:path w="33481" h="1072" extrusionOk="0">
                  <a:moveTo>
                    <a:pt x="619" y="0"/>
                  </a:moveTo>
                  <a:lnTo>
                    <a:pt x="0" y="1072"/>
                  </a:lnTo>
                  <a:lnTo>
                    <a:pt x="33480" y="1072"/>
                  </a:lnTo>
                  <a:lnTo>
                    <a:pt x="330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654;p21">
              <a:extLst>
                <a:ext uri="{FF2B5EF4-FFF2-40B4-BE49-F238E27FC236}">
                  <a16:creationId xmlns:a16="http://schemas.microsoft.com/office/drawing/2014/main" id="{D836F148-965B-6507-FB93-A88F2CE92D35}"/>
                </a:ext>
              </a:extLst>
            </p:cNvPr>
            <p:cNvSpPr/>
            <p:nvPr/>
          </p:nvSpPr>
          <p:spPr>
            <a:xfrm>
              <a:off x="4507496" y="4570578"/>
              <a:ext cx="184440" cy="18444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2977" y="0"/>
                  </a:moveTo>
                  <a:cubicBezTo>
                    <a:pt x="1334" y="0"/>
                    <a:pt x="1" y="1334"/>
                    <a:pt x="1" y="2977"/>
                  </a:cubicBezTo>
                  <a:cubicBezTo>
                    <a:pt x="1" y="4620"/>
                    <a:pt x="1334" y="5953"/>
                    <a:pt x="2977" y="5953"/>
                  </a:cubicBezTo>
                  <a:cubicBezTo>
                    <a:pt x="4620" y="5953"/>
                    <a:pt x="5954" y="4620"/>
                    <a:pt x="5954" y="2977"/>
                  </a:cubicBezTo>
                  <a:cubicBezTo>
                    <a:pt x="5954" y="1334"/>
                    <a:pt x="4620" y="0"/>
                    <a:pt x="29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1" name="Google Shape;499;p21">
            <a:extLst>
              <a:ext uri="{FF2B5EF4-FFF2-40B4-BE49-F238E27FC236}">
                <a16:creationId xmlns:a16="http://schemas.microsoft.com/office/drawing/2014/main" id="{AA7CA83E-DFBA-C119-F30B-DBBFD6655FAA}"/>
              </a:ext>
            </a:extLst>
          </p:cNvPr>
          <p:cNvGrpSpPr/>
          <p:nvPr/>
        </p:nvGrpSpPr>
        <p:grpSpPr>
          <a:xfrm>
            <a:off x="749060" y="1053499"/>
            <a:ext cx="1402500" cy="1572303"/>
            <a:chOff x="838200" y="1096197"/>
            <a:chExt cx="1402500" cy="1572303"/>
          </a:xfrm>
        </p:grpSpPr>
        <p:sp>
          <p:nvSpPr>
            <p:cNvPr id="2053" name="Google Shape;500;p21">
              <a:extLst>
                <a:ext uri="{FF2B5EF4-FFF2-40B4-BE49-F238E27FC236}">
                  <a16:creationId xmlns:a16="http://schemas.microsoft.com/office/drawing/2014/main" id="{33F5F2E4-1F1B-DB2D-9DF0-A3712FE1B711}"/>
                </a:ext>
              </a:extLst>
            </p:cNvPr>
            <p:cNvSpPr/>
            <p:nvPr/>
          </p:nvSpPr>
          <p:spPr>
            <a:xfrm>
              <a:off x="838200" y="1653600"/>
              <a:ext cx="1402500" cy="10149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4" name="Google Shape;501;p21">
              <a:extLst>
                <a:ext uri="{FF2B5EF4-FFF2-40B4-BE49-F238E27FC236}">
                  <a16:creationId xmlns:a16="http://schemas.microsoft.com/office/drawing/2014/main" id="{C37D3D39-4D8A-B850-B735-1E1A81DCB7A7}"/>
                </a:ext>
              </a:extLst>
            </p:cNvPr>
            <p:cNvGrpSpPr/>
            <p:nvPr/>
          </p:nvGrpSpPr>
          <p:grpSpPr>
            <a:xfrm>
              <a:off x="1086993" y="1096197"/>
              <a:ext cx="904915" cy="649505"/>
              <a:chOff x="2117737" y="1318219"/>
              <a:chExt cx="904915" cy="649505"/>
            </a:xfrm>
          </p:grpSpPr>
          <p:sp>
            <p:nvSpPr>
              <p:cNvPr id="2055" name="Google Shape;502;p21">
                <a:extLst>
                  <a:ext uri="{FF2B5EF4-FFF2-40B4-BE49-F238E27FC236}">
                    <a16:creationId xmlns:a16="http://schemas.microsoft.com/office/drawing/2014/main" id="{5F94B745-3D1A-F3B4-EC85-D639FEF826E7}"/>
                  </a:ext>
                </a:extLst>
              </p:cNvPr>
              <p:cNvSpPr/>
              <p:nvPr/>
            </p:nvSpPr>
            <p:spPr>
              <a:xfrm>
                <a:off x="2164885" y="1318281"/>
                <a:ext cx="857767" cy="649443"/>
              </a:xfrm>
              <a:custGeom>
                <a:avLst/>
                <a:gdLst/>
                <a:ahLst/>
                <a:cxnLst/>
                <a:rect l="l" t="t" r="r" b="b"/>
                <a:pathLst>
                  <a:path w="27690" h="20965" extrusionOk="0">
                    <a:moveTo>
                      <a:pt x="8717" y="1"/>
                    </a:moveTo>
                    <a:cubicBezTo>
                      <a:pt x="7234" y="1"/>
                      <a:pt x="5786" y="436"/>
                      <a:pt x="4782" y="1369"/>
                    </a:cubicBezTo>
                    <a:cubicBezTo>
                      <a:pt x="2412" y="3536"/>
                      <a:pt x="3103" y="7298"/>
                      <a:pt x="3698" y="9168"/>
                    </a:cubicBezTo>
                    <a:cubicBezTo>
                      <a:pt x="4293" y="11025"/>
                      <a:pt x="2698" y="12573"/>
                      <a:pt x="1281" y="14383"/>
                    </a:cubicBezTo>
                    <a:cubicBezTo>
                      <a:pt x="0" y="16029"/>
                      <a:pt x="4" y="20965"/>
                      <a:pt x="4274" y="20965"/>
                    </a:cubicBezTo>
                    <a:cubicBezTo>
                      <a:pt x="4727" y="20965"/>
                      <a:pt x="5228" y="20909"/>
                      <a:pt x="5782" y="20788"/>
                    </a:cubicBezTo>
                    <a:cubicBezTo>
                      <a:pt x="10213" y="19816"/>
                      <a:pt x="12205" y="18292"/>
                      <a:pt x="14335" y="18292"/>
                    </a:cubicBezTo>
                    <a:cubicBezTo>
                      <a:pt x="14969" y="18292"/>
                      <a:pt x="15616" y="18427"/>
                      <a:pt x="16343" y="18752"/>
                    </a:cubicBezTo>
                    <a:cubicBezTo>
                      <a:pt x="17562" y="19293"/>
                      <a:pt x="19048" y="19626"/>
                      <a:pt x="20497" y="19626"/>
                    </a:cubicBezTo>
                    <a:cubicBezTo>
                      <a:pt x="22810" y="19626"/>
                      <a:pt x="25029" y="18777"/>
                      <a:pt x="25915" y="16573"/>
                    </a:cubicBezTo>
                    <a:cubicBezTo>
                      <a:pt x="27368" y="12990"/>
                      <a:pt x="27689" y="8227"/>
                      <a:pt x="18248" y="5001"/>
                    </a:cubicBezTo>
                    <a:cubicBezTo>
                      <a:pt x="18248" y="5001"/>
                      <a:pt x="15842" y="4643"/>
                      <a:pt x="13878" y="2179"/>
                    </a:cubicBezTo>
                    <a:cubicBezTo>
                      <a:pt x="12741" y="776"/>
                      <a:pt x="10697" y="1"/>
                      <a:pt x="87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503;p21">
                <a:extLst>
                  <a:ext uri="{FF2B5EF4-FFF2-40B4-BE49-F238E27FC236}">
                    <a16:creationId xmlns:a16="http://schemas.microsoft.com/office/drawing/2014/main" id="{C436AB3C-0905-DE41-ECC9-A47ED0C8147B}"/>
                  </a:ext>
                </a:extLst>
              </p:cNvPr>
              <p:cNvSpPr/>
              <p:nvPr/>
            </p:nvSpPr>
            <p:spPr>
              <a:xfrm>
                <a:off x="2117737" y="1766092"/>
                <a:ext cx="284528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9185" h="3166" extrusionOk="0">
                    <a:moveTo>
                      <a:pt x="1590" y="0"/>
                    </a:moveTo>
                    <a:cubicBezTo>
                      <a:pt x="1" y="0"/>
                      <a:pt x="4247" y="2719"/>
                      <a:pt x="9185" y="3165"/>
                    </a:cubicBezTo>
                    <a:cubicBezTo>
                      <a:pt x="9185" y="3165"/>
                      <a:pt x="5875" y="939"/>
                      <a:pt x="2434" y="129"/>
                    </a:cubicBezTo>
                    <a:cubicBezTo>
                      <a:pt x="2061" y="40"/>
                      <a:pt x="1782" y="0"/>
                      <a:pt x="15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504;p21">
                <a:extLst>
                  <a:ext uri="{FF2B5EF4-FFF2-40B4-BE49-F238E27FC236}">
                    <a16:creationId xmlns:a16="http://schemas.microsoft.com/office/drawing/2014/main" id="{E3E5BC7D-4A1F-7836-8A64-00849F103C3D}"/>
                  </a:ext>
                </a:extLst>
              </p:cNvPr>
              <p:cNvSpPr/>
              <p:nvPr/>
            </p:nvSpPr>
            <p:spPr>
              <a:xfrm>
                <a:off x="2214201" y="1666406"/>
                <a:ext cx="194725" cy="198845"/>
              </a:xfrm>
              <a:custGeom>
                <a:avLst/>
                <a:gdLst/>
                <a:ahLst/>
                <a:cxnLst/>
                <a:rect l="l" t="t" r="r" b="b"/>
                <a:pathLst>
                  <a:path w="6286" h="6419" extrusionOk="0">
                    <a:moveTo>
                      <a:pt x="772" y="0"/>
                    </a:moveTo>
                    <a:cubicBezTo>
                      <a:pt x="0" y="0"/>
                      <a:pt x="2426" y="3934"/>
                      <a:pt x="6285" y="6419"/>
                    </a:cubicBezTo>
                    <a:cubicBezTo>
                      <a:pt x="6285" y="6419"/>
                      <a:pt x="4392" y="2907"/>
                      <a:pt x="1713" y="585"/>
                    </a:cubicBezTo>
                    <a:cubicBezTo>
                      <a:pt x="1244" y="178"/>
                      <a:pt x="935" y="0"/>
                      <a:pt x="7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505;p21">
                <a:extLst>
                  <a:ext uri="{FF2B5EF4-FFF2-40B4-BE49-F238E27FC236}">
                    <a16:creationId xmlns:a16="http://schemas.microsoft.com/office/drawing/2014/main" id="{65FD97C7-25BA-2B2C-D1B9-2C2C619C8D2D}"/>
                  </a:ext>
                </a:extLst>
              </p:cNvPr>
              <p:cNvSpPr/>
              <p:nvPr/>
            </p:nvSpPr>
            <p:spPr>
              <a:xfrm>
                <a:off x="2294154" y="1621551"/>
                <a:ext cx="120657" cy="242616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7832" extrusionOk="0">
                    <a:moveTo>
                      <a:pt x="617" y="0"/>
                    </a:moveTo>
                    <a:cubicBezTo>
                      <a:pt x="0" y="0"/>
                      <a:pt x="1103" y="4361"/>
                      <a:pt x="3895" y="7831"/>
                    </a:cubicBezTo>
                    <a:cubicBezTo>
                      <a:pt x="3895" y="7831"/>
                      <a:pt x="3180" y="3902"/>
                      <a:pt x="1382" y="866"/>
                    </a:cubicBezTo>
                    <a:cubicBezTo>
                      <a:pt x="1023" y="263"/>
                      <a:pt x="768" y="0"/>
                      <a:pt x="6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506;p21">
                <a:extLst>
                  <a:ext uri="{FF2B5EF4-FFF2-40B4-BE49-F238E27FC236}">
                    <a16:creationId xmlns:a16="http://schemas.microsoft.com/office/drawing/2014/main" id="{5ED9427C-F0FF-8F0F-1591-83799AABD8CF}"/>
                  </a:ext>
                </a:extLst>
              </p:cNvPr>
              <p:cNvSpPr/>
              <p:nvPr/>
            </p:nvSpPr>
            <p:spPr>
              <a:xfrm>
                <a:off x="2384546" y="1573133"/>
                <a:ext cx="420489" cy="290662"/>
              </a:xfrm>
              <a:custGeom>
                <a:avLst/>
                <a:gdLst/>
                <a:ahLst/>
                <a:cxnLst/>
                <a:rect l="l" t="t" r="r" b="b"/>
                <a:pathLst>
                  <a:path w="13574" h="9383" extrusionOk="0">
                    <a:moveTo>
                      <a:pt x="0" y="0"/>
                    </a:moveTo>
                    <a:lnTo>
                      <a:pt x="0" y="9382"/>
                    </a:lnTo>
                    <a:lnTo>
                      <a:pt x="13573" y="9382"/>
                    </a:lnTo>
                    <a:lnTo>
                      <a:pt x="13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507;p21">
                <a:extLst>
                  <a:ext uri="{FF2B5EF4-FFF2-40B4-BE49-F238E27FC236}">
                    <a16:creationId xmlns:a16="http://schemas.microsoft.com/office/drawing/2014/main" id="{06E6CC88-F8CB-4A82-7074-C5E7D01BF103}"/>
                  </a:ext>
                </a:extLst>
              </p:cNvPr>
              <p:cNvSpPr/>
              <p:nvPr/>
            </p:nvSpPr>
            <p:spPr>
              <a:xfrm>
                <a:off x="2384546" y="1573133"/>
                <a:ext cx="420489" cy="29522"/>
              </a:xfrm>
              <a:custGeom>
                <a:avLst/>
                <a:gdLst/>
                <a:ahLst/>
                <a:cxnLst/>
                <a:rect l="l" t="t" r="r" b="b"/>
                <a:pathLst>
                  <a:path w="13574" h="953" extrusionOk="0">
                    <a:moveTo>
                      <a:pt x="0" y="0"/>
                    </a:moveTo>
                    <a:lnTo>
                      <a:pt x="0" y="953"/>
                    </a:lnTo>
                    <a:lnTo>
                      <a:pt x="13573" y="953"/>
                    </a:lnTo>
                    <a:lnTo>
                      <a:pt x="135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508;p21">
                <a:extLst>
                  <a:ext uri="{FF2B5EF4-FFF2-40B4-BE49-F238E27FC236}">
                    <a16:creationId xmlns:a16="http://schemas.microsoft.com/office/drawing/2014/main" id="{BF117C90-1028-30CC-02FE-8F2B8E72A807}"/>
                  </a:ext>
                </a:extLst>
              </p:cNvPr>
              <p:cNvSpPr/>
              <p:nvPr/>
            </p:nvSpPr>
            <p:spPr>
              <a:xfrm>
                <a:off x="2394862" y="1581249"/>
                <a:ext cx="16635" cy="12918"/>
              </a:xfrm>
              <a:custGeom>
                <a:avLst/>
                <a:gdLst/>
                <a:ahLst/>
                <a:cxnLst/>
                <a:rect l="l" t="t" r="r" b="b"/>
                <a:pathLst>
                  <a:path w="537" h="417" extrusionOk="0">
                    <a:moveTo>
                      <a:pt x="275" y="0"/>
                    </a:moveTo>
                    <a:cubicBezTo>
                      <a:pt x="1" y="0"/>
                      <a:pt x="1" y="417"/>
                      <a:pt x="275" y="417"/>
                    </a:cubicBezTo>
                    <a:cubicBezTo>
                      <a:pt x="537" y="417"/>
                      <a:pt x="537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509;p21">
                <a:extLst>
                  <a:ext uri="{FF2B5EF4-FFF2-40B4-BE49-F238E27FC236}">
                    <a16:creationId xmlns:a16="http://schemas.microsoft.com/office/drawing/2014/main" id="{2809B050-95C5-E2DA-C689-1DA7D8F755AA}"/>
                  </a:ext>
                </a:extLst>
              </p:cNvPr>
              <p:cNvSpPr/>
              <p:nvPr/>
            </p:nvSpPr>
            <p:spPr>
              <a:xfrm>
                <a:off x="2414037" y="1581249"/>
                <a:ext cx="16635" cy="12918"/>
              </a:xfrm>
              <a:custGeom>
                <a:avLst/>
                <a:gdLst/>
                <a:ahLst/>
                <a:cxnLst/>
                <a:rect l="l" t="t" r="r" b="b"/>
                <a:pathLst>
                  <a:path w="537" h="417" extrusionOk="0">
                    <a:moveTo>
                      <a:pt x="263" y="0"/>
                    </a:moveTo>
                    <a:cubicBezTo>
                      <a:pt x="1" y="0"/>
                      <a:pt x="1" y="417"/>
                      <a:pt x="263" y="417"/>
                    </a:cubicBezTo>
                    <a:cubicBezTo>
                      <a:pt x="537" y="417"/>
                      <a:pt x="537" y="0"/>
                      <a:pt x="2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510;p21">
                <a:extLst>
                  <a:ext uri="{FF2B5EF4-FFF2-40B4-BE49-F238E27FC236}">
                    <a16:creationId xmlns:a16="http://schemas.microsoft.com/office/drawing/2014/main" id="{58F71F55-D794-60DE-63F9-152D53576F5C}"/>
                  </a:ext>
                </a:extLst>
              </p:cNvPr>
              <p:cNvSpPr/>
              <p:nvPr/>
            </p:nvSpPr>
            <p:spPr>
              <a:xfrm>
                <a:off x="2433212" y="1581249"/>
                <a:ext cx="16635" cy="12918"/>
              </a:xfrm>
              <a:custGeom>
                <a:avLst/>
                <a:gdLst/>
                <a:ahLst/>
                <a:cxnLst/>
                <a:rect l="l" t="t" r="r" b="b"/>
                <a:pathLst>
                  <a:path w="537" h="417" extrusionOk="0">
                    <a:moveTo>
                      <a:pt x="275" y="0"/>
                    </a:moveTo>
                    <a:cubicBezTo>
                      <a:pt x="1" y="0"/>
                      <a:pt x="1" y="417"/>
                      <a:pt x="275" y="417"/>
                    </a:cubicBezTo>
                    <a:cubicBezTo>
                      <a:pt x="537" y="417"/>
                      <a:pt x="537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511;p21">
                <a:extLst>
                  <a:ext uri="{FF2B5EF4-FFF2-40B4-BE49-F238E27FC236}">
                    <a16:creationId xmlns:a16="http://schemas.microsoft.com/office/drawing/2014/main" id="{9CFF0F13-CAB6-2BF9-2009-698513BA44A8}"/>
                  </a:ext>
                </a:extLst>
              </p:cNvPr>
              <p:cNvSpPr/>
              <p:nvPr/>
            </p:nvSpPr>
            <p:spPr>
              <a:xfrm>
                <a:off x="2456476" y="1667553"/>
                <a:ext cx="269628" cy="8488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274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14"/>
                      <a:pt x="60" y="274"/>
                      <a:pt x="131" y="274"/>
                    </a:cubicBezTo>
                    <a:lnTo>
                      <a:pt x="8573" y="274"/>
                    </a:lnTo>
                    <a:cubicBezTo>
                      <a:pt x="8644" y="274"/>
                      <a:pt x="8704" y="214"/>
                      <a:pt x="8704" y="131"/>
                    </a:cubicBezTo>
                    <a:cubicBezTo>
                      <a:pt x="8704" y="60"/>
                      <a:pt x="8644" y="0"/>
                      <a:pt x="8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512;p21">
                <a:extLst>
                  <a:ext uri="{FF2B5EF4-FFF2-40B4-BE49-F238E27FC236}">
                    <a16:creationId xmlns:a16="http://schemas.microsoft.com/office/drawing/2014/main" id="{D834643E-6522-40C1-7E00-532A84FC233D}"/>
                  </a:ext>
                </a:extLst>
              </p:cNvPr>
              <p:cNvSpPr/>
              <p:nvPr/>
            </p:nvSpPr>
            <p:spPr>
              <a:xfrm>
                <a:off x="2456476" y="1705531"/>
                <a:ext cx="269628" cy="8147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lnTo>
                      <a:pt x="8573" y="262"/>
                    </a:lnTo>
                    <a:cubicBezTo>
                      <a:pt x="8644" y="262"/>
                      <a:pt x="8704" y="203"/>
                      <a:pt x="8704" y="131"/>
                    </a:cubicBezTo>
                    <a:cubicBezTo>
                      <a:pt x="8704" y="60"/>
                      <a:pt x="8644" y="0"/>
                      <a:pt x="8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513;p21">
                <a:extLst>
                  <a:ext uri="{FF2B5EF4-FFF2-40B4-BE49-F238E27FC236}">
                    <a16:creationId xmlns:a16="http://schemas.microsoft.com/office/drawing/2014/main" id="{48B11E23-8A1D-99ED-5E1B-10EAE26D12BF}"/>
                  </a:ext>
                </a:extLst>
              </p:cNvPr>
              <p:cNvSpPr/>
              <p:nvPr/>
            </p:nvSpPr>
            <p:spPr>
              <a:xfrm>
                <a:off x="2456476" y="1743138"/>
                <a:ext cx="269628" cy="851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275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15"/>
                      <a:pt x="60" y="275"/>
                      <a:pt x="131" y="275"/>
                    </a:cubicBezTo>
                    <a:lnTo>
                      <a:pt x="8573" y="275"/>
                    </a:lnTo>
                    <a:cubicBezTo>
                      <a:pt x="8644" y="275"/>
                      <a:pt x="8704" y="215"/>
                      <a:pt x="8704" y="132"/>
                    </a:cubicBezTo>
                    <a:cubicBezTo>
                      <a:pt x="8704" y="60"/>
                      <a:pt x="8644" y="1"/>
                      <a:pt x="85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514;p21">
                <a:extLst>
                  <a:ext uri="{FF2B5EF4-FFF2-40B4-BE49-F238E27FC236}">
                    <a16:creationId xmlns:a16="http://schemas.microsoft.com/office/drawing/2014/main" id="{2D2D8A7F-9EF6-CDD3-22FB-7AFA88667266}"/>
                  </a:ext>
                </a:extLst>
              </p:cNvPr>
              <p:cNvSpPr/>
              <p:nvPr/>
            </p:nvSpPr>
            <p:spPr>
              <a:xfrm>
                <a:off x="2460534" y="1783718"/>
                <a:ext cx="261512" cy="80077"/>
              </a:xfrm>
              <a:custGeom>
                <a:avLst/>
                <a:gdLst/>
                <a:ahLst/>
                <a:cxnLst/>
                <a:rect l="l" t="t" r="r" b="b"/>
                <a:pathLst>
                  <a:path w="8442" h="2585" extrusionOk="0">
                    <a:moveTo>
                      <a:pt x="0" y="1"/>
                    </a:moveTo>
                    <a:lnTo>
                      <a:pt x="0" y="2584"/>
                    </a:lnTo>
                    <a:lnTo>
                      <a:pt x="8442" y="2584"/>
                    </a:lnTo>
                    <a:lnTo>
                      <a:pt x="84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515;p21">
                <a:extLst>
                  <a:ext uri="{FF2B5EF4-FFF2-40B4-BE49-F238E27FC236}">
                    <a16:creationId xmlns:a16="http://schemas.microsoft.com/office/drawing/2014/main" id="{FF66B9F9-5C5C-F5C8-3AEB-67B2EC6C9107}"/>
                  </a:ext>
                </a:extLst>
              </p:cNvPr>
              <p:cNvSpPr/>
              <p:nvPr/>
            </p:nvSpPr>
            <p:spPr>
              <a:xfrm>
                <a:off x="2730131" y="1421158"/>
                <a:ext cx="229079" cy="195530"/>
              </a:xfrm>
              <a:custGeom>
                <a:avLst/>
                <a:gdLst/>
                <a:ahLst/>
                <a:cxnLst/>
                <a:rect l="l" t="t" r="r" b="b"/>
                <a:pathLst>
                  <a:path w="7395" h="6312" extrusionOk="0">
                    <a:moveTo>
                      <a:pt x="1" y="1"/>
                    </a:moveTo>
                    <a:lnTo>
                      <a:pt x="1" y="6311"/>
                    </a:lnTo>
                    <a:lnTo>
                      <a:pt x="7394" y="6311"/>
                    </a:lnTo>
                    <a:lnTo>
                      <a:pt x="739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516;p21">
                <a:extLst>
                  <a:ext uri="{FF2B5EF4-FFF2-40B4-BE49-F238E27FC236}">
                    <a16:creationId xmlns:a16="http://schemas.microsoft.com/office/drawing/2014/main" id="{1CF43CD1-6C7F-84DD-45BD-C2192B6E858A}"/>
                  </a:ext>
                </a:extLst>
              </p:cNvPr>
              <p:cNvSpPr/>
              <p:nvPr/>
            </p:nvSpPr>
            <p:spPr>
              <a:xfrm>
                <a:off x="2730131" y="1511147"/>
                <a:ext cx="176324" cy="105169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3395" extrusionOk="0">
                    <a:moveTo>
                      <a:pt x="2737" y="1"/>
                    </a:moveTo>
                    <a:cubicBezTo>
                      <a:pt x="2734" y="1"/>
                      <a:pt x="2730" y="1"/>
                      <a:pt x="2727" y="1"/>
                    </a:cubicBezTo>
                    <a:cubicBezTo>
                      <a:pt x="1763" y="37"/>
                      <a:pt x="1" y="3394"/>
                      <a:pt x="1" y="3394"/>
                    </a:cubicBezTo>
                    <a:lnTo>
                      <a:pt x="5692" y="3394"/>
                    </a:lnTo>
                    <a:cubicBezTo>
                      <a:pt x="5692" y="3394"/>
                      <a:pt x="3705" y="1"/>
                      <a:pt x="27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517;p21">
                <a:extLst>
                  <a:ext uri="{FF2B5EF4-FFF2-40B4-BE49-F238E27FC236}">
                    <a16:creationId xmlns:a16="http://schemas.microsoft.com/office/drawing/2014/main" id="{08A5ED85-E4F7-7F7E-9063-00B63E00FB5E}"/>
                  </a:ext>
                </a:extLst>
              </p:cNvPr>
              <p:cNvSpPr/>
              <p:nvPr/>
            </p:nvSpPr>
            <p:spPr>
              <a:xfrm>
                <a:off x="2835981" y="1438505"/>
                <a:ext cx="52786" cy="52414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92" extrusionOk="0">
                    <a:moveTo>
                      <a:pt x="858" y="0"/>
                    </a:moveTo>
                    <a:cubicBezTo>
                      <a:pt x="382" y="0"/>
                      <a:pt x="1" y="381"/>
                      <a:pt x="1" y="846"/>
                    </a:cubicBezTo>
                    <a:cubicBezTo>
                      <a:pt x="1" y="1310"/>
                      <a:pt x="382" y="1691"/>
                      <a:pt x="858" y="1691"/>
                    </a:cubicBezTo>
                    <a:cubicBezTo>
                      <a:pt x="1322" y="1691"/>
                      <a:pt x="1703" y="1310"/>
                      <a:pt x="1703" y="846"/>
                    </a:cubicBezTo>
                    <a:cubicBezTo>
                      <a:pt x="1703" y="381"/>
                      <a:pt x="1322" y="0"/>
                      <a:pt x="8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518;p21">
                <a:extLst>
                  <a:ext uri="{FF2B5EF4-FFF2-40B4-BE49-F238E27FC236}">
                    <a16:creationId xmlns:a16="http://schemas.microsoft.com/office/drawing/2014/main" id="{15E86411-A863-2E32-5746-16195C736BEB}"/>
                  </a:ext>
                </a:extLst>
              </p:cNvPr>
              <p:cNvSpPr/>
              <p:nvPr/>
            </p:nvSpPr>
            <p:spPr>
              <a:xfrm>
                <a:off x="2222255" y="1422304"/>
                <a:ext cx="108824" cy="115174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3718" extrusionOk="0">
                    <a:moveTo>
                      <a:pt x="2002" y="2078"/>
                    </a:moveTo>
                    <a:cubicBezTo>
                      <a:pt x="2007" y="2078"/>
                      <a:pt x="2012" y="2078"/>
                      <a:pt x="2016" y="2078"/>
                    </a:cubicBezTo>
                    <a:lnTo>
                      <a:pt x="2016" y="2078"/>
                    </a:lnTo>
                    <a:cubicBezTo>
                      <a:pt x="1973" y="2130"/>
                      <a:pt x="1924" y="2173"/>
                      <a:pt x="1870" y="2202"/>
                    </a:cubicBezTo>
                    <a:cubicBezTo>
                      <a:pt x="1835" y="2223"/>
                      <a:pt x="1797" y="2236"/>
                      <a:pt x="1761" y="2236"/>
                    </a:cubicBezTo>
                    <a:cubicBezTo>
                      <a:pt x="1735" y="2236"/>
                      <a:pt x="1711" y="2229"/>
                      <a:pt x="1691" y="2214"/>
                    </a:cubicBezTo>
                    <a:cubicBezTo>
                      <a:pt x="1683" y="2205"/>
                      <a:pt x="1674" y="2177"/>
                      <a:pt x="1660" y="2177"/>
                    </a:cubicBezTo>
                    <a:cubicBezTo>
                      <a:pt x="1655" y="2177"/>
                      <a:pt x="1650" y="2181"/>
                      <a:pt x="1644" y="2190"/>
                    </a:cubicBezTo>
                    <a:cubicBezTo>
                      <a:pt x="1680" y="2100"/>
                      <a:pt x="1867" y="2078"/>
                      <a:pt x="2002" y="2078"/>
                    </a:cubicBezTo>
                    <a:close/>
                    <a:moveTo>
                      <a:pt x="1522" y="0"/>
                    </a:moveTo>
                    <a:cubicBezTo>
                      <a:pt x="1335" y="0"/>
                      <a:pt x="1143" y="26"/>
                      <a:pt x="953" y="59"/>
                    </a:cubicBezTo>
                    <a:cubicBezTo>
                      <a:pt x="477" y="166"/>
                      <a:pt x="13" y="452"/>
                      <a:pt x="1" y="988"/>
                    </a:cubicBezTo>
                    <a:cubicBezTo>
                      <a:pt x="1" y="1175"/>
                      <a:pt x="151" y="1271"/>
                      <a:pt x="303" y="1271"/>
                    </a:cubicBezTo>
                    <a:cubicBezTo>
                      <a:pt x="460" y="1271"/>
                      <a:pt x="620" y="1169"/>
                      <a:pt x="620" y="964"/>
                    </a:cubicBezTo>
                    <a:cubicBezTo>
                      <a:pt x="620" y="773"/>
                      <a:pt x="870" y="702"/>
                      <a:pt x="1036" y="666"/>
                    </a:cubicBezTo>
                    <a:cubicBezTo>
                      <a:pt x="1179" y="631"/>
                      <a:pt x="1338" y="595"/>
                      <a:pt x="1494" y="595"/>
                    </a:cubicBezTo>
                    <a:cubicBezTo>
                      <a:pt x="1599" y="595"/>
                      <a:pt x="1703" y="611"/>
                      <a:pt x="1798" y="654"/>
                    </a:cubicBezTo>
                    <a:cubicBezTo>
                      <a:pt x="2136" y="793"/>
                      <a:pt x="2275" y="1148"/>
                      <a:pt x="2250" y="1483"/>
                    </a:cubicBezTo>
                    <a:lnTo>
                      <a:pt x="2250" y="1483"/>
                    </a:lnTo>
                    <a:cubicBezTo>
                      <a:pt x="2234" y="1480"/>
                      <a:pt x="2219" y="1478"/>
                      <a:pt x="2203" y="1476"/>
                    </a:cubicBezTo>
                    <a:cubicBezTo>
                      <a:pt x="2139" y="1467"/>
                      <a:pt x="2072" y="1462"/>
                      <a:pt x="2004" y="1462"/>
                    </a:cubicBezTo>
                    <a:cubicBezTo>
                      <a:pt x="1705" y="1462"/>
                      <a:pt x="1385" y="1553"/>
                      <a:pt x="1191" y="1785"/>
                    </a:cubicBezTo>
                    <a:cubicBezTo>
                      <a:pt x="917" y="2119"/>
                      <a:pt x="1072" y="2619"/>
                      <a:pt x="1441" y="2797"/>
                    </a:cubicBezTo>
                    <a:cubicBezTo>
                      <a:pt x="1549" y="2847"/>
                      <a:pt x="1658" y="2869"/>
                      <a:pt x="1765" y="2869"/>
                    </a:cubicBezTo>
                    <a:cubicBezTo>
                      <a:pt x="2073" y="2869"/>
                      <a:pt x="2366" y="2685"/>
                      <a:pt x="2560" y="2428"/>
                    </a:cubicBezTo>
                    <a:cubicBezTo>
                      <a:pt x="2570" y="2415"/>
                      <a:pt x="2579" y="2402"/>
                      <a:pt x="2588" y="2389"/>
                    </a:cubicBezTo>
                    <a:lnTo>
                      <a:pt x="2588" y="2389"/>
                    </a:lnTo>
                    <a:cubicBezTo>
                      <a:pt x="2724" y="2647"/>
                      <a:pt x="2610" y="3021"/>
                      <a:pt x="2346" y="3095"/>
                    </a:cubicBezTo>
                    <a:cubicBezTo>
                      <a:pt x="1999" y="3204"/>
                      <a:pt x="2097" y="3718"/>
                      <a:pt x="2414" y="3718"/>
                    </a:cubicBezTo>
                    <a:cubicBezTo>
                      <a:pt x="2445" y="3718"/>
                      <a:pt x="2478" y="3713"/>
                      <a:pt x="2513" y="3702"/>
                    </a:cubicBezTo>
                    <a:cubicBezTo>
                      <a:pt x="3191" y="3488"/>
                      <a:pt x="3513" y="2607"/>
                      <a:pt x="3096" y="2012"/>
                    </a:cubicBezTo>
                    <a:cubicBezTo>
                      <a:pt x="3025" y="1913"/>
                      <a:pt x="2943" y="1827"/>
                      <a:pt x="2852" y="1753"/>
                    </a:cubicBezTo>
                    <a:lnTo>
                      <a:pt x="2852" y="1753"/>
                    </a:lnTo>
                    <a:cubicBezTo>
                      <a:pt x="2957" y="1199"/>
                      <a:pt x="2787" y="603"/>
                      <a:pt x="2322" y="238"/>
                    </a:cubicBezTo>
                    <a:cubicBezTo>
                      <a:pt x="2079" y="59"/>
                      <a:pt x="1805" y="0"/>
                      <a:pt x="15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519;p21">
                <a:extLst>
                  <a:ext uri="{FF2B5EF4-FFF2-40B4-BE49-F238E27FC236}">
                    <a16:creationId xmlns:a16="http://schemas.microsoft.com/office/drawing/2014/main" id="{2A306975-2074-3032-8CF1-43ED71E5760D}"/>
                  </a:ext>
                </a:extLst>
              </p:cNvPr>
              <p:cNvSpPr/>
              <p:nvPr/>
            </p:nvSpPr>
            <p:spPr>
              <a:xfrm>
                <a:off x="2481165" y="1318219"/>
                <a:ext cx="123972" cy="138934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4485" extrusionOk="0">
                    <a:moveTo>
                      <a:pt x="1769" y="1734"/>
                    </a:moveTo>
                    <a:cubicBezTo>
                      <a:pt x="1793" y="1734"/>
                      <a:pt x="1791" y="1752"/>
                      <a:pt x="1784" y="1752"/>
                    </a:cubicBezTo>
                    <a:cubicBezTo>
                      <a:pt x="1781" y="1752"/>
                      <a:pt x="1778" y="1749"/>
                      <a:pt x="1775" y="1740"/>
                    </a:cubicBezTo>
                    <a:lnTo>
                      <a:pt x="1775" y="1740"/>
                    </a:lnTo>
                    <a:cubicBezTo>
                      <a:pt x="1787" y="1859"/>
                      <a:pt x="1572" y="1943"/>
                      <a:pt x="1501" y="1978"/>
                    </a:cubicBezTo>
                    <a:cubicBezTo>
                      <a:pt x="1446" y="1999"/>
                      <a:pt x="1379" y="2020"/>
                      <a:pt x="1308" y="2034"/>
                    </a:cubicBezTo>
                    <a:lnTo>
                      <a:pt x="1308" y="2034"/>
                    </a:lnTo>
                    <a:cubicBezTo>
                      <a:pt x="1382" y="1915"/>
                      <a:pt x="1487" y="1815"/>
                      <a:pt x="1620" y="1764"/>
                    </a:cubicBezTo>
                    <a:cubicBezTo>
                      <a:pt x="1668" y="1752"/>
                      <a:pt x="1691" y="1752"/>
                      <a:pt x="1739" y="1740"/>
                    </a:cubicBezTo>
                    <a:cubicBezTo>
                      <a:pt x="1752" y="1736"/>
                      <a:pt x="1761" y="1734"/>
                      <a:pt x="1769" y="1734"/>
                    </a:cubicBezTo>
                    <a:close/>
                    <a:moveTo>
                      <a:pt x="2889" y="2931"/>
                    </a:moveTo>
                    <a:cubicBezTo>
                      <a:pt x="2900" y="2931"/>
                      <a:pt x="2923" y="2961"/>
                      <a:pt x="2914" y="2961"/>
                    </a:cubicBezTo>
                    <a:cubicBezTo>
                      <a:pt x="2910" y="2961"/>
                      <a:pt x="2900" y="2956"/>
                      <a:pt x="2882" y="2941"/>
                    </a:cubicBezTo>
                    <a:lnTo>
                      <a:pt x="2882" y="2941"/>
                    </a:lnTo>
                    <a:cubicBezTo>
                      <a:pt x="2882" y="2934"/>
                      <a:pt x="2885" y="2931"/>
                      <a:pt x="2889" y="2931"/>
                    </a:cubicBezTo>
                    <a:close/>
                    <a:moveTo>
                      <a:pt x="1543" y="0"/>
                    </a:moveTo>
                    <a:cubicBezTo>
                      <a:pt x="1059" y="0"/>
                      <a:pt x="607" y="221"/>
                      <a:pt x="346" y="669"/>
                    </a:cubicBezTo>
                    <a:cubicBezTo>
                      <a:pt x="60" y="1133"/>
                      <a:pt x="1" y="1990"/>
                      <a:pt x="406" y="2407"/>
                    </a:cubicBezTo>
                    <a:cubicBezTo>
                      <a:pt x="459" y="2464"/>
                      <a:pt x="518" y="2511"/>
                      <a:pt x="581" y="2550"/>
                    </a:cubicBezTo>
                    <a:lnTo>
                      <a:pt x="581" y="2550"/>
                    </a:lnTo>
                    <a:cubicBezTo>
                      <a:pt x="602" y="2921"/>
                      <a:pt x="770" y="3279"/>
                      <a:pt x="1037" y="3538"/>
                    </a:cubicBezTo>
                    <a:cubicBezTo>
                      <a:pt x="1328" y="3806"/>
                      <a:pt x="1699" y="3944"/>
                      <a:pt x="2075" y="3944"/>
                    </a:cubicBezTo>
                    <a:cubicBezTo>
                      <a:pt x="2195" y="3944"/>
                      <a:pt x="2315" y="3930"/>
                      <a:pt x="2434" y="3901"/>
                    </a:cubicBezTo>
                    <a:lnTo>
                      <a:pt x="2434" y="3901"/>
                    </a:lnTo>
                    <a:cubicBezTo>
                      <a:pt x="2645" y="4239"/>
                      <a:pt x="2993" y="4484"/>
                      <a:pt x="3388" y="4484"/>
                    </a:cubicBezTo>
                    <a:cubicBezTo>
                      <a:pt x="3502" y="4484"/>
                      <a:pt x="3620" y="4464"/>
                      <a:pt x="3739" y="4419"/>
                    </a:cubicBezTo>
                    <a:cubicBezTo>
                      <a:pt x="3894" y="4360"/>
                      <a:pt x="4001" y="4205"/>
                      <a:pt x="3954" y="4026"/>
                    </a:cubicBezTo>
                    <a:cubicBezTo>
                      <a:pt x="3924" y="3908"/>
                      <a:pt x="3796" y="3797"/>
                      <a:pt x="3658" y="3797"/>
                    </a:cubicBezTo>
                    <a:cubicBezTo>
                      <a:pt x="3630" y="3797"/>
                      <a:pt x="3601" y="3802"/>
                      <a:pt x="3573" y="3812"/>
                    </a:cubicBezTo>
                    <a:cubicBezTo>
                      <a:pt x="3520" y="3830"/>
                      <a:pt x="3468" y="3838"/>
                      <a:pt x="3418" y="3838"/>
                    </a:cubicBezTo>
                    <a:cubicBezTo>
                      <a:pt x="3259" y="3838"/>
                      <a:pt x="3118" y="3755"/>
                      <a:pt x="3016" y="3628"/>
                    </a:cubicBezTo>
                    <a:lnTo>
                      <a:pt x="3016" y="3628"/>
                    </a:lnTo>
                    <a:cubicBezTo>
                      <a:pt x="3403" y="3341"/>
                      <a:pt x="3722" y="2866"/>
                      <a:pt x="3299" y="2478"/>
                    </a:cubicBezTo>
                    <a:cubicBezTo>
                      <a:pt x="3190" y="2380"/>
                      <a:pt x="3048" y="2334"/>
                      <a:pt x="2905" y="2334"/>
                    </a:cubicBezTo>
                    <a:cubicBezTo>
                      <a:pt x="2735" y="2334"/>
                      <a:pt x="2564" y="2398"/>
                      <a:pt x="2442" y="2514"/>
                    </a:cubicBezTo>
                    <a:cubicBezTo>
                      <a:pt x="2233" y="2713"/>
                      <a:pt x="2182" y="3003"/>
                      <a:pt x="2219" y="3287"/>
                    </a:cubicBezTo>
                    <a:lnTo>
                      <a:pt x="2219" y="3287"/>
                    </a:lnTo>
                    <a:cubicBezTo>
                      <a:pt x="2218" y="3288"/>
                      <a:pt x="2217" y="3288"/>
                      <a:pt x="2215" y="3288"/>
                    </a:cubicBezTo>
                    <a:cubicBezTo>
                      <a:pt x="2168" y="3294"/>
                      <a:pt x="2121" y="3297"/>
                      <a:pt x="2075" y="3297"/>
                    </a:cubicBezTo>
                    <a:cubicBezTo>
                      <a:pt x="1841" y="3297"/>
                      <a:pt x="1622" y="3221"/>
                      <a:pt x="1453" y="3062"/>
                    </a:cubicBezTo>
                    <a:cubicBezTo>
                      <a:pt x="1349" y="2958"/>
                      <a:pt x="1265" y="2833"/>
                      <a:pt x="1221" y="2693"/>
                    </a:cubicBezTo>
                    <a:lnTo>
                      <a:pt x="1221" y="2693"/>
                    </a:lnTo>
                    <a:cubicBezTo>
                      <a:pt x="1459" y="2680"/>
                      <a:pt x="1701" y="2607"/>
                      <a:pt x="1906" y="2502"/>
                    </a:cubicBezTo>
                    <a:cubicBezTo>
                      <a:pt x="2180" y="2359"/>
                      <a:pt x="2394" y="2109"/>
                      <a:pt x="2406" y="1788"/>
                    </a:cubicBezTo>
                    <a:cubicBezTo>
                      <a:pt x="2406" y="1490"/>
                      <a:pt x="2215" y="1216"/>
                      <a:pt x="1918" y="1157"/>
                    </a:cubicBezTo>
                    <a:cubicBezTo>
                      <a:pt x="1852" y="1142"/>
                      <a:pt x="1788" y="1135"/>
                      <a:pt x="1726" y="1135"/>
                    </a:cubicBezTo>
                    <a:cubicBezTo>
                      <a:pt x="1313" y="1135"/>
                      <a:pt x="959" y="1434"/>
                      <a:pt x="759" y="1795"/>
                    </a:cubicBezTo>
                    <a:lnTo>
                      <a:pt x="759" y="1795"/>
                    </a:lnTo>
                    <a:cubicBezTo>
                      <a:pt x="739" y="1713"/>
                      <a:pt x="739" y="1623"/>
                      <a:pt x="739" y="1538"/>
                    </a:cubicBezTo>
                    <a:cubicBezTo>
                      <a:pt x="739" y="1359"/>
                      <a:pt x="763" y="1157"/>
                      <a:pt x="846" y="990"/>
                    </a:cubicBezTo>
                    <a:cubicBezTo>
                      <a:pt x="966" y="772"/>
                      <a:pt x="1245" y="605"/>
                      <a:pt x="1501" y="605"/>
                    </a:cubicBezTo>
                    <a:cubicBezTo>
                      <a:pt x="1525" y="605"/>
                      <a:pt x="1549" y="606"/>
                      <a:pt x="1572" y="609"/>
                    </a:cubicBezTo>
                    <a:cubicBezTo>
                      <a:pt x="1593" y="612"/>
                      <a:pt x="1614" y="614"/>
                      <a:pt x="1635" y="614"/>
                    </a:cubicBezTo>
                    <a:cubicBezTo>
                      <a:pt x="1781" y="614"/>
                      <a:pt x="1924" y="539"/>
                      <a:pt x="1965" y="383"/>
                    </a:cubicBezTo>
                    <a:cubicBezTo>
                      <a:pt x="2013" y="252"/>
                      <a:pt x="1918" y="38"/>
                      <a:pt x="1751" y="14"/>
                    </a:cubicBezTo>
                    <a:cubicBezTo>
                      <a:pt x="1681" y="5"/>
                      <a:pt x="1612" y="0"/>
                      <a:pt x="1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520;p21">
                <a:extLst>
                  <a:ext uri="{FF2B5EF4-FFF2-40B4-BE49-F238E27FC236}">
                    <a16:creationId xmlns:a16="http://schemas.microsoft.com/office/drawing/2014/main" id="{1DDA46DB-CA1D-75F9-7E4C-CE25BFF30E72}"/>
                  </a:ext>
                </a:extLst>
              </p:cNvPr>
              <p:cNvSpPr/>
              <p:nvPr/>
            </p:nvSpPr>
            <p:spPr>
              <a:xfrm>
                <a:off x="2625025" y="1349259"/>
                <a:ext cx="33208" cy="26207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846" extrusionOk="0">
                    <a:moveTo>
                      <a:pt x="536" y="0"/>
                    </a:moveTo>
                    <a:cubicBezTo>
                      <a:pt x="0" y="12"/>
                      <a:pt x="0" y="845"/>
                      <a:pt x="536" y="845"/>
                    </a:cubicBezTo>
                    <a:cubicBezTo>
                      <a:pt x="1072" y="845"/>
                      <a:pt x="1072" y="0"/>
                      <a:pt x="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521;p21">
                <a:extLst>
                  <a:ext uri="{FF2B5EF4-FFF2-40B4-BE49-F238E27FC236}">
                    <a16:creationId xmlns:a16="http://schemas.microsoft.com/office/drawing/2014/main" id="{95031E50-BD0C-48A3-E7DB-DCBC0FB7FF96}"/>
                  </a:ext>
                </a:extLst>
              </p:cNvPr>
              <p:cNvSpPr/>
              <p:nvPr/>
            </p:nvSpPr>
            <p:spPr>
              <a:xfrm>
                <a:off x="2813492" y="1501513"/>
                <a:ext cx="150520" cy="119573"/>
              </a:xfrm>
              <a:custGeom>
                <a:avLst/>
                <a:gdLst/>
                <a:ahLst/>
                <a:cxnLst/>
                <a:rect l="l" t="t" r="r" b="b"/>
                <a:pathLst>
                  <a:path w="4859" h="3860" extrusionOk="0">
                    <a:moveTo>
                      <a:pt x="3012" y="0"/>
                    </a:moveTo>
                    <a:cubicBezTo>
                      <a:pt x="3000" y="0"/>
                      <a:pt x="2988" y="1"/>
                      <a:pt x="2977" y="2"/>
                    </a:cubicBezTo>
                    <a:cubicBezTo>
                      <a:pt x="2477" y="62"/>
                      <a:pt x="596" y="2800"/>
                      <a:pt x="36" y="3634"/>
                    </a:cubicBezTo>
                    <a:cubicBezTo>
                      <a:pt x="12" y="3681"/>
                      <a:pt x="0" y="3741"/>
                      <a:pt x="36" y="3789"/>
                    </a:cubicBezTo>
                    <a:cubicBezTo>
                      <a:pt x="48" y="3824"/>
                      <a:pt x="107" y="3860"/>
                      <a:pt x="155" y="3860"/>
                    </a:cubicBezTo>
                    <a:lnTo>
                      <a:pt x="4703" y="3860"/>
                    </a:lnTo>
                    <a:cubicBezTo>
                      <a:pt x="4787" y="3860"/>
                      <a:pt x="4846" y="3800"/>
                      <a:pt x="4822" y="3693"/>
                    </a:cubicBezTo>
                    <a:cubicBezTo>
                      <a:pt x="4822" y="3622"/>
                      <a:pt x="4763" y="3562"/>
                      <a:pt x="4691" y="3562"/>
                    </a:cubicBezTo>
                    <a:lnTo>
                      <a:pt x="405" y="3562"/>
                    </a:lnTo>
                    <a:cubicBezTo>
                      <a:pt x="1501" y="1955"/>
                      <a:pt x="2739" y="336"/>
                      <a:pt x="3013" y="276"/>
                    </a:cubicBezTo>
                    <a:cubicBezTo>
                      <a:pt x="3018" y="275"/>
                      <a:pt x="3024" y="275"/>
                      <a:pt x="3030" y="275"/>
                    </a:cubicBezTo>
                    <a:cubicBezTo>
                      <a:pt x="3286" y="275"/>
                      <a:pt x="4037" y="1019"/>
                      <a:pt x="4584" y="1729"/>
                    </a:cubicBezTo>
                    <a:cubicBezTo>
                      <a:pt x="4614" y="1766"/>
                      <a:pt x="4662" y="1785"/>
                      <a:pt x="4709" y="1785"/>
                    </a:cubicBezTo>
                    <a:cubicBezTo>
                      <a:pt x="4737" y="1785"/>
                      <a:pt x="4764" y="1778"/>
                      <a:pt x="4787" y="1764"/>
                    </a:cubicBezTo>
                    <a:cubicBezTo>
                      <a:pt x="4846" y="1717"/>
                      <a:pt x="4858" y="1622"/>
                      <a:pt x="4810" y="1562"/>
                    </a:cubicBezTo>
                    <a:cubicBezTo>
                      <a:pt x="4612" y="1306"/>
                      <a:pt x="3559" y="0"/>
                      <a:pt x="30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77" name="TextBox 2076">
            <a:extLst>
              <a:ext uri="{FF2B5EF4-FFF2-40B4-BE49-F238E27FC236}">
                <a16:creationId xmlns:a16="http://schemas.microsoft.com/office/drawing/2014/main" id="{8B1B2D52-FD86-9AA5-3B05-94684858226B}"/>
              </a:ext>
            </a:extLst>
          </p:cNvPr>
          <p:cNvSpPr txBox="1"/>
          <p:nvPr/>
        </p:nvSpPr>
        <p:spPr>
          <a:xfrm>
            <a:off x="110143" y="1816329"/>
            <a:ext cx="26868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Check the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URL.</a:t>
            </a:r>
          </a:p>
        </p:txBody>
      </p:sp>
      <p:grpSp>
        <p:nvGrpSpPr>
          <p:cNvPr id="2079" name="Google Shape;572;p21">
            <a:extLst>
              <a:ext uri="{FF2B5EF4-FFF2-40B4-BE49-F238E27FC236}">
                <a16:creationId xmlns:a16="http://schemas.microsoft.com/office/drawing/2014/main" id="{BC2797FA-39AD-52F4-FB8E-972B1AEFC672}"/>
              </a:ext>
            </a:extLst>
          </p:cNvPr>
          <p:cNvGrpSpPr/>
          <p:nvPr/>
        </p:nvGrpSpPr>
        <p:grpSpPr>
          <a:xfrm>
            <a:off x="6972030" y="2782320"/>
            <a:ext cx="1678078" cy="2152950"/>
            <a:chOff x="6903225" y="2896750"/>
            <a:chExt cx="1402500" cy="1633725"/>
          </a:xfrm>
        </p:grpSpPr>
        <p:sp>
          <p:nvSpPr>
            <p:cNvPr id="2081" name="Google Shape;573;p21">
              <a:extLst>
                <a:ext uri="{FF2B5EF4-FFF2-40B4-BE49-F238E27FC236}">
                  <a16:creationId xmlns:a16="http://schemas.microsoft.com/office/drawing/2014/main" id="{A9709469-982B-5142-E525-8E57B546B8E3}"/>
                </a:ext>
              </a:extLst>
            </p:cNvPr>
            <p:cNvSpPr/>
            <p:nvPr/>
          </p:nvSpPr>
          <p:spPr>
            <a:xfrm>
              <a:off x="6903225" y="3515575"/>
              <a:ext cx="1402500" cy="10149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5" name="Google Shape;574;p21">
              <a:extLst>
                <a:ext uri="{FF2B5EF4-FFF2-40B4-BE49-F238E27FC236}">
                  <a16:creationId xmlns:a16="http://schemas.microsoft.com/office/drawing/2014/main" id="{D0093417-3B8E-8878-4B8B-112174131AAF}"/>
                </a:ext>
              </a:extLst>
            </p:cNvPr>
            <p:cNvGrpSpPr/>
            <p:nvPr/>
          </p:nvGrpSpPr>
          <p:grpSpPr>
            <a:xfrm>
              <a:off x="7092154" y="2896750"/>
              <a:ext cx="1024643" cy="753001"/>
              <a:chOff x="6069847" y="2833825"/>
              <a:chExt cx="1024643" cy="753001"/>
            </a:xfrm>
          </p:grpSpPr>
          <p:sp>
            <p:nvSpPr>
              <p:cNvPr id="2087" name="Google Shape;575;p21">
                <a:extLst>
                  <a:ext uri="{FF2B5EF4-FFF2-40B4-BE49-F238E27FC236}">
                    <a16:creationId xmlns:a16="http://schemas.microsoft.com/office/drawing/2014/main" id="{DEA28536-FB0A-8DC9-2395-FD2EFB83703F}"/>
                  </a:ext>
                </a:extLst>
              </p:cNvPr>
              <p:cNvSpPr/>
              <p:nvPr/>
            </p:nvSpPr>
            <p:spPr>
              <a:xfrm>
                <a:off x="6069847" y="2833825"/>
                <a:ext cx="1024643" cy="647275"/>
              </a:xfrm>
              <a:custGeom>
                <a:avLst/>
                <a:gdLst/>
                <a:ahLst/>
                <a:cxnLst/>
                <a:rect l="l" t="t" r="r" b="b"/>
                <a:pathLst>
                  <a:path w="33077" h="20895" extrusionOk="0">
                    <a:moveTo>
                      <a:pt x="17006" y="1"/>
                    </a:moveTo>
                    <a:cubicBezTo>
                      <a:pt x="16424" y="1"/>
                      <a:pt x="15889" y="143"/>
                      <a:pt x="15455" y="427"/>
                    </a:cubicBezTo>
                    <a:cubicBezTo>
                      <a:pt x="13931" y="1404"/>
                      <a:pt x="13729" y="3940"/>
                      <a:pt x="8466" y="4428"/>
                    </a:cubicBezTo>
                    <a:cubicBezTo>
                      <a:pt x="3215" y="4916"/>
                      <a:pt x="1" y="10881"/>
                      <a:pt x="1477" y="14953"/>
                    </a:cubicBezTo>
                    <a:cubicBezTo>
                      <a:pt x="2953" y="19013"/>
                      <a:pt x="6251" y="19715"/>
                      <a:pt x="6251" y="19715"/>
                    </a:cubicBezTo>
                    <a:cubicBezTo>
                      <a:pt x="10210" y="20368"/>
                      <a:pt x="13320" y="20895"/>
                      <a:pt x="15709" y="20895"/>
                    </a:cubicBezTo>
                    <a:cubicBezTo>
                      <a:pt x="16065" y="20895"/>
                      <a:pt x="16405" y="20883"/>
                      <a:pt x="16729" y="20858"/>
                    </a:cubicBezTo>
                    <a:cubicBezTo>
                      <a:pt x="16976" y="20841"/>
                      <a:pt x="17250" y="20835"/>
                      <a:pt x="17548" y="20835"/>
                    </a:cubicBezTo>
                    <a:cubicBezTo>
                      <a:pt x="18109" y="20835"/>
                      <a:pt x="18752" y="20855"/>
                      <a:pt x="19455" y="20855"/>
                    </a:cubicBezTo>
                    <a:cubicBezTo>
                      <a:pt x="22137" y="20855"/>
                      <a:pt x="25676" y="20555"/>
                      <a:pt x="28754" y="17656"/>
                    </a:cubicBezTo>
                    <a:cubicBezTo>
                      <a:pt x="33076" y="13596"/>
                      <a:pt x="31195" y="7690"/>
                      <a:pt x="28195" y="6821"/>
                    </a:cubicBezTo>
                    <a:cubicBezTo>
                      <a:pt x="25182" y="5964"/>
                      <a:pt x="23087" y="5094"/>
                      <a:pt x="21384" y="2642"/>
                    </a:cubicBezTo>
                    <a:cubicBezTo>
                      <a:pt x="20179" y="877"/>
                      <a:pt x="18448" y="1"/>
                      <a:pt x="170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576;p21">
                <a:extLst>
                  <a:ext uri="{FF2B5EF4-FFF2-40B4-BE49-F238E27FC236}">
                    <a16:creationId xmlns:a16="http://schemas.microsoft.com/office/drawing/2014/main" id="{DC9A7B45-52A3-025F-5C58-A804E7CCA7E6}"/>
                  </a:ext>
                </a:extLst>
              </p:cNvPr>
              <p:cNvSpPr/>
              <p:nvPr/>
            </p:nvSpPr>
            <p:spPr>
              <a:xfrm>
                <a:off x="6743328" y="2968112"/>
                <a:ext cx="167836" cy="187073"/>
              </a:xfrm>
              <a:custGeom>
                <a:avLst/>
                <a:gdLst/>
                <a:ahLst/>
                <a:cxnLst/>
                <a:rect l="l" t="t" r="r" b="b"/>
                <a:pathLst>
                  <a:path w="5418" h="6039" extrusionOk="0">
                    <a:moveTo>
                      <a:pt x="2378" y="2318"/>
                    </a:moveTo>
                    <a:cubicBezTo>
                      <a:pt x="2425" y="2318"/>
                      <a:pt x="2426" y="2343"/>
                      <a:pt x="2414" y="2343"/>
                    </a:cubicBezTo>
                    <a:cubicBezTo>
                      <a:pt x="2409" y="2343"/>
                      <a:pt x="2401" y="2337"/>
                      <a:pt x="2394" y="2319"/>
                    </a:cubicBezTo>
                    <a:lnTo>
                      <a:pt x="2394" y="2319"/>
                    </a:lnTo>
                    <a:cubicBezTo>
                      <a:pt x="2429" y="2474"/>
                      <a:pt x="2132" y="2593"/>
                      <a:pt x="2024" y="2629"/>
                    </a:cubicBezTo>
                    <a:cubicBezTo>
                      <a:pt x="1955" y="2658"/>
                      <a:pt x="1871" y="2688"/>
                      <a:pt x="1780" y="2710"/>
                    </a:cubicBezTo>
                    <a:lnTo>
                      <a:pt x="1780" y="2710"/>
                    </a:lnTo>
                    <a:cubicBezTo>
                      <a:pt x="1879" y="2550"/>
                      <a:pt x="2018" y="2417"/>
                      <a:pt x="2191" y="2355"/>
                    </a:cubicBezTo>
                    <a:cubicBezTo>
                      <a:pt x="2251" y="2331"/>
                      <a:pt x="2298" y="2319"/>
                      <a:pt x="2358" y="2319"/>
                    </a:cubicBezTo>
                    <a:cubicBezTo>
                      <a:pt x="2365" y="2318"/>
                      <a:pt x="2372" y="2318"/>
                      <a:pt x="2378" y="2318"/>
                    </a:cubicBezTo>
                    <a:close/>
                    <a:moveTo>
                      <a:pt x="3916" y="3948"/>
                    </a:moveTo>
                    <a:cubicBezTo>
                      <a:pt x="3929" y="3948"/>
                      <a:pt x="3947" y="3981"/>
                      <a:pt x="3938" y="3981"/>
                    </a:cubicBezTo>
                    <a:cubicBezTo>
                      <a:pt x="3934" y="3981"/>
                      <a:pt x="3924" y="3974"/>
                      <a:pt x="3907" y="3956"/>
                    </a:cubicBezTo>
                    <a:lnTo>
                      <a:pt x="3907" y="3956"/>
                    </a:lnTo>
                    <a:cubicBezTo>
                      <a:pt x="3910" y="3950"/>
                      <a:pt x="3913" y="3948"/>
                      <a:pt x="3916" y="3948"/>
                    </a:cubicBezTo>
                    <a:close/>
                    <a:moveTo>
                      <a:pt x="2090" y="0"/>
                    </a:moveTo>
                    <a:cubicBezTo>
                      <a:pt x="1440" y="0"/>
                      <a:pt x="817" y="310"/>
                      <a:pt x="465" y="890"/>
                    </a:cubicBezTo>
                    <a:cubicBezTo>
                      <a:pt x="96" y="1521"/>
                      <a:pt x="0" y="2676"/>
                      <a:pt x="548" y="3248"/>
                    </a:cubicBezTo>
                    <a:cubicBezTo>
                      <a:pt x="624" y="3326"/>
                      <a:pt x="708" y="3391"/>
                      <a:pt x="796" y="3443"/>
                    </a:cubicBezTo>
                    <a:lnTo>
                      <a:pt x="796" y="3443"/>
                    </a:lnTo>
                    <a:cubicBezTo>
                      <a:pt x="829" y="3941"/>
                      <a:pt x="1055" y="4425"/>
                      <a:pt x="1429" y="4760"/>
                    </a:cubicBezTo>
                    <a:cubicBezTo>
                      <a:pt x="1819" y="5118"/>
                      <a:pt x="2326" y="5311"/>
                      <a:pt x="2843" y="5311"/>
                    </a:cubicBezTo>
                    <a:cubicBezTo>
                      <a:pt x="2999" y="5311"/>
                      <a:pt x="3155" y="5294"/>
                      <a:pt x="3310" y="5258"/>
                    </a:cubicBezTo>
                    <a:lnTo>
                      <a:pt x="3310" y="5258"/>
                    </a:lnTo>
                    <a:cubicBezTo>
                      <a:pt x="3599" y="5709"/>
                      <a:pt x="4066" y="6039"/>
                      <a:pt x="4592" y="6039"/>
                    </a:cubicBezTo>
                    <a:cubicBezTo>
                      <a:pt x="4744" y="6039"/>
                      <a:pt x="4901" y="6011"/>
                      <a:pt x="5061" y="5951"/>
                    </a:cubicBezTo>
                    <a:cubicBezTo>
                      <a:pt x="5275" y="5867"/>
                      <a:pt x="5418" y="5665"/>
                      <a:pt x="5358" y="5427"/>
                    </a:cubicBezTo>
                    <a:cubicBezTo>
                      <a:pt x="5308" y="5257"/>
                      <a:pt x="5124" y="5112"/>
                      <a:pt x="4940" y="5112"/>
                    </a:cubicBezTo>
                    <a:cubicBezTo>
                      <a:pt x="4904" y="5112"/>
                      <a:pt x="4869" y="5118"/>
                      <a:pt x="4834" y="5129"/>
                    </a:cubicBezTo>
                    <a:cubicBezTo>
                      <a:pt x="4754" y="5162"/>
                      <a:pt x="4674" y="5177"/>
                      <a:pt x="4598" y="5177"/>
                    </a:cubicBezTo>
                    <a:cubicBezTo>
                      <a:pt x="4394" y="5177"/>
                      <a:pt x="4212" y="5068"/>
                      <a:pt x="4076" y="4899"/>
                    </a:cubicBezTo>
                    <a:lnTo>
                      <a:pt x="4076" y="4899"/>
                    </a:lnTo>
                    <a:cubicBezTo>
                      <a:pt x="4604" y="4513"/>
                      <a:pt x="5060" y="3860"/>
                      <a:pt x="4501" y="3319"/>
                    </a:cubicBezTo>
                    <a:cubicBezTo>
                      <a:pt x="4353" y="3182"/>
                      <a:pt x="4157" y="3118"/>
                      <a:pt x="3959" y="3118"/>
                    </a:cubicBezTo>
                    <a:cubicBezTo>
                      <a:pt x="3726" y="3118"/>
                      <a:pt x="3489" y="3206"/>
                      <a:pt x="3322" y="3367"/>
                    </a:cubicBezTo>
                    <a:cubicBezTo>
                      <a:pt x="3035" y="3634"/>
                      <a:pt x="2978" y="4034"/>
                      <a:pt x="3016" y="4414"/>
                    </a:cubicBezTo>
                    <a:lnTo>
                      <a:pt x="3016" y="4414"/>
                    </a:lnTo>
                    <a:cubicBezTo>
                      <a:pt x="3015" y="4414"/>
                      <a:pt x="3014" y="4415"/>
                      <a:pt x="3013" y="4415"/>
                    </a:cubicBezTo>
                    <a:cubicBezTo>
                      <a:pt x="2940" y="4426"/>
                      <a:pt x="2868" y="4432"/>
                      <a:pt x="2797" y="4432"/>
                    </a:cubicBezTo>
                    <a:cubicBezTo>
                      <a:pt x="2491" y="4432"/>
                      <a:pt x="2197" y="4327"/>
                      <a:pt x="1965" y="4105"/>
                    </a:cubicBezTo>
                    <a:cubicBezTo>
                      <a:pt x="1824" y="3971"/>
                      <a:pt x="1713" y="3809"/>
                      <a:pt x="1652" y="3630"/>
                    </a:cubicBezTo>
                    <a:lnTo>
                      <a:pt x="1652" y="3630"/>
                    </a:lnTo>
                    <a:cubicBezTo>
                      <a:pt x="1981" y="3612"/>
                      <a:pt x="2314" y="3511"/>
                      <a:pt x="2596" y="3367"/>
                    </a:cubicBezTo>
                    <a:cubicBezTo>
                      <a:pt x="2965" y="3176"/>
                      <a:pt x="3263" y="2831"/>
                      <a:pt x="3275" y="2391"/>
                    </a:cubicBezTo>
                    <a:cubicBezTo>
                      <a:pt x="3287" y="1986"/>
                      <a:pt x="3013" y="1617"/>
                      <a:pt x="2608" y="1533"/>
                    </a:cubicBezTo>
                    <a:cubicBezTo>
                      <a:pt x="2520" y="1513"/>
                      <a:pt x="2434" y="1504"/>
                      <a:pt x="2349" y="1504"/>
                    </a:cubicBezTo>
                    <a:cubicBezTo>
                      <a:pt x="1787" y="1504"/>
                      <a:pt x="1299" y="1916"/>
                      <a:pt x="1029" y="2408"/>
                    </a:cubicBezTo>
                    <a:lnTo>
                      <a:pt x="1029" y="2408"/>
                    </a:lnTo>
                    <a:cubicBezTo>
                      <a:pt x="1001" y="2292"/>
                      <a:pt x="1001" y="2168"/>
                      <a:pt x="1001" y="2057"/>
                    </a:cubicBezTo>
                    <a:cubicBezTo>
                      <a:pt x="1001" y="1795"/>
                      <a:pt x="1012" y="1533"/>
                      <a:pt x="1143" y="1307"/>
                    </a:cubicBezTo>
                    <a:cubicBezTo>
                      <a:pt x="1305" y="1017"/>
                      <a:pt x="1661" y="775"/>
                      <a:pt x="2018" y="775"/>
                    </a:cubicBezTo>
                    <a:cubicBezTo>
                      <a:pt x="2056" y="775"/>
                      <a:pt x="2094" y="778"/>
                      <a:pt x="2132" y="783"/>
                    </a:cubicBezTo>
                    <a:cubicBezTo>
                      <a:pt x="2162" y="788"/>
                      <a:pt x="2193" y="791"/>
                      <a:pt x="2224" y="791"/>
                    </a:cubicBezTo>
                    <a:cubicBezTo>
                      <a:pt x="2419" y="791"/>
                      <a:pt x="2604" y="691"/>
                      <a:pt x="2656" y="486"/>
                    </a:cubicBezTo>
                    <a:cubicBezTo>
                      <a:pt x="2739" y="343"/>
                      <a:pt x="2620" y="45"/>
                      <a:pt x="2382" y="21"/>
                    </a:cubicBezTo>
                    <a:cubicBezTo>
                      <a:pt x="2284" y="7"/>
                      <a:pt x="2187" y="0"/>
                      <a:pt x="2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577;p21">
                <a:extLst>
                  <a:ext uri="{FF2B5EF4-FFF2-40B4-BE49-F238E27FC236}">
                    <a16:creationId xmlns:a16="http://schemas.microsoft.com/office/drawing/2014/main" id="{DB5C4153-FE99-E3AB-99B1-B6CED4F629D6}"/>
                  </a:ext>
                </a:extLst>
              </p:cNvPr>
              <p:cNvSpPr/>
              <p:nvPr/>
            </p:nvSpPr>
            <p:spPr>
              <a:xfrm>
                <a:off x="6494362" y="3182600"/>
                <a:ext cx="69730" cy="86768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801" extrusionOk="0">
                    <a:moveTo>
                      <a:pt x="587" y="1"/>
                    </a:moveTo>
                    <a:cubicBezTo>
                      <a:pt x="1" y="1"/>
                      <a:pt x="829" y="2074"/>
                      <a:pt x="2251" y="2801"/>
                    </a:cubicBezTo>
                    <a:cubicBezTo>
                      <a:pt x="2251" y="2801"/>
                      <a:pt x="1727" y="515"/>
                      <a:pt x="798" y="62"/>
                    </a:cubicBezTo>
                    <a:cubicBezTo>
                      <a:pt x="714" y="20"/>
                      <a:pt x="644" y="1"/>
                      <a:pt x="587" y="1"/>
                    </a:cubicBezTo>
                    <a:close/>
                  </a:path>
                </a:pathLst>
              </a:custGeom>
              <a:solidFill>
                <a:srgbClr val="765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578;p21">
                <a:extLst>
                  <a:ext uri="{FF2B5EF4-FFF2-40B4-BE49-F238E27FC236}">
                    <a16:creationId xmlns:a16="http://schemas.microsoft.com/office/drawing/2014/main" id="{6466E5C3-0910-5850-9632-6398BD31F193}"/>
                  </a:ext>
                </a:extLst>
              </p:cNvPr>
              <p:cNvSpPr/>
              <p:nvPr/>
            </p:nvSpPr>
            <p:spPr>
              <a:xfrm>
                <a:off x="6483613" y="3110609"/>
                <a:ext cx="97393" cy="83918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2709" extrusionOk="0">
                    <a:moveTo>
                      <a:pt x="807" y="1"/>
                    </a:moveTo>
                    <a:cubicBezTo>
                      <a:pt x="0" y="1"/>
                      <a:pt x="1550" y="2209"/>
                      <a:pt x="3003" y="2708"/>
                    </a:cubicBezTo>
                    <a:cubicBezTo>
                      <a:pt x="3005" y="2709"/>
                      <a:pt x="3006" y="2709"/>
                      <a:pt x="3008" y="2709"/>
                    </a:cubicBezTo>
                    <a:cubicBezTo>
                      <a:pt x="3143" y="2709"/>
                      <a:pt x="2026" y="241"/>
                      <a:pt x="943" y="17"/>
                    </a:cubicBezTo>
                    <a:cubicBezTo>
                      <a:pt x="892" y="6"/>
                      <a:pt x="846" y="1"/>
                      <a:pt x="8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579;p21">
                <a:extLst>
                  <a:ext uri="{FF2B5EF4-FFF2-40B4-BE49-F238E27FC236}">
                    <a16:creationId xmlns:a16="http://schemas.microsoft.com/office/drawing/2014/main" id="{0EECED96-4830-8FBE-5156-AEB1A8789610}"/>
                  </a:ext>
                </a:extLst>
              </p:cNvPr>
              <p:cNvSpPr/>
              <p:nvPr/>
            </p:nvSpPr>
            <p:spPr>
              <a:xfrm>
                <a:off x="6490304" y="3031833"/>
                <a:ext cx="92623" cy="99593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3215" extrusionOk="0">
                    <a:moveTo>
                      <a:pt x="918" y="0"/>
                    </a:moveTo>
                    <a:cubicBezTo>
                      <a:pt x="1" y="24"/>
                      <a:pt x="2989" y="3215"/>
                      <a:pt x="2989" y="3215"/>
                    </a:cubicBezTo>
                    <a:cubicBezTo>
                      <a:pt x="2989" y="3215"/>
                      <a:pt x="1858" y="0"/>
                      <a:pt x="9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580;p21">
                <a:extLst>
                  <a:ext uri="{FF2B5EF4-FFF2-40B4-BE49-F238E27FC236}">
                    <a16:creationId xmlns:a16="http://schemas.microsoft.com/office/drawing/2014/main" id="{C0E9AF6D-A3B7-8282-2B3F-3F3B843F0056}"/>
                  </a:ext>
                </a:extLst>
              </p:cNvPr>
              <p:cNvSpPr/>
              <p:nvPr/>
            </p:nvSpPr>
            <p:spPr>
              <a:xfrm>
                <a:off x="6555512" y="2967864"/>
                <a:ext cx="47705" cy="117467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3792" extrusionOk="0">
                    <a:moveTo>
                      <a:pt x="624" y="0"/>
                    </a:moveTo>
                    <a:cubicBezTo>
                      <a:pt x="1" y="0"/>
                      <a:pt x="908" y="3792"/>
                      <a:pt x="908" y="3792"/>
                    </a:cubicBezTo>
                    <a:cubicBezTo>
                      <a:pt x="1003" y="3303"/>
                      <a:pt x="1539" y="422"/>
                      <a:pt x="729" y="29"/>
                    </a:cubicBezTo>
                    <a:cubicBezTo>
                      <a:pt x="690" y="9"/>
                      <a:pt x="655" y="0"/>
                      <a:pt x="6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581;p21">
                <a:extLst>
                  <a:ext uri="{FF2B5EF4-FFF2-40B4-BE49-F238E27FC236}">
                    <a16:creationId xmlns:a16="http://schemas.microsoft.com/office/drawing/2014/main" id="{D0F25FE5-A484-283E-0C5B-7ACF5D01CD0A}"/>
                  </a:ext>
                </a:extLst>
              </p:cNvPr>
              <p:cNvSpPr/>
              <p:nvPr/>
            </p:nvSpPr>
            <p:spPr>
              <a:xfrm>
                <a:off x="6582896" y="3053827"/>
                <a:ext cx="77103" cy="77599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2505" extrusionOk="0">
                    <a:moveTo>
                      <a:pt x="1620" y="1"/>
                    </a:moveTo>
                    <a:cubicBezTo>
                      <a:pt x="881" y="1"/>
                      <a:pt x="0" y="2505"/>
                      <a:pt x="0" y="2505"/>
                    </a:cubicBezTo>
                    <a:cubicBezTo>
                      <a:pt x="0" y="2505"/>
                      <a:pt x="2489" y="386"/>
                      <a:pt x="1750" y="28"/>
                    </a:cubicBezTo>
                    <a:cubicBezTo>
                      <a:pt x="1708" y="10"/>
                      <a:pt x="1664" y="1"/>
                      <a:pt x="16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582;p21">
                <a:extLst>
                  <a:ext uri="{FF2B5EF4-FFF2-40B4-BE49-F238E27FC236}">
                    <a16:creationId xmlns:a16="http://schemas.microsoft.com/office/drawing/2014/main" id="{B81F8E4A-7AD3-FFA6-3EE7-E0B4812A0DE9}"/>
                  </a:ext>
                </a:extLst>
              </p:cNvPr>
              <p:cNvSpPr/>
              <p:nvPr/>
            </p:nvSpPr>
            <p:spPr>
              <a:xfrm>
                <a:off x="6576607" y="3125942"/>
                <a:ext cx="78218" cy="68553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2213" extrusionOk="0">
                    <a:moveTo>
                      <a:pt x="1853" y="0"/>
                    </a:moveTo>
                    <a:cubicBezTo>
                      <a:pt x="1234" y="0"/>
                      <a:pt x="1" y="2213"/>
                      <a:pt x="1" y="2213"/>
                    </a:cubicBezTo>
                    <a:cubicBezTo>
                      <a:pt x="1" y="2213"/>
                      <a:pt x="2525" y="463"/>
                      <a:pt x="1989" y="46"/>
                    </a:cubicBezTo>
                    <a:cubicBezTo>
                      <a:pt x="1948" y="15"/>
                      <a:pt x="1902" y="0"/>
                      <a:pt x="18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583;p21">
                <a:extLst>
                  <a:ext uri="{FF2B5EF4-FFF2-40B4-BE49-F238E27FC236}">
                    <a16:creationId xmlns:a16="http://schemas.microsoft.com/office/drawing/2014/main" id="{0CB0222E-28E1-079A-9378-6BB3BEF30CAE}"/>
                  </a:ext>
                </a:extLst>
              </p:cNvPr>
              <p:cNvSpPr/>
              <p:nvPr/>
            </p:nvSpPr>
            <p:spPr>
              <a:xfrm>
                <a:off x="6564062" y="3201620"/>
                <a:ext cx="101854" cy="67748"/>
              </a:xfrm>
              <a:custGeom>
                <a:avLst/>
                <a:gdLst/>
                <a:ahLst/>
                <a:cxnLst/>
                <a:rect l="l" t="t" r="r" b="b"/>
                <a:pathLst>
                  <a:path w="3288" h="2187" extrusionOk="0">
                    <a:moveTo>
                      <a:pt x="1852" y="0"/>
                    </a:moveTo>
                    <a:cubicBezTo>
                      <a:pt x="730" y="0"/>
                      <a:pt x="1" y="2187"/>
                      <a:pt x="1" y="2187"/>
                    </a:cubicBezTo>
                    <a:cubicBezTo>
                      <a:pt x="1" y="2187"/>
                      <a:pt x="3287" y="306"/>
                      <a:pt x="2037" y="20"/>
                    </a:cubicBezTo>
                    <a:cubicBezTo>
                      <a:pt x="1974" y="7"/>
                      <a:pt x="1913" y="0"/>
                      <a:pt x="18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584;p21">
                <a:extLst>
                  <a:ext uri="{FF2B5EF4-FFF2-40B4-BE49-F238E27FC236}">
                    <a16:creationId xmlns:a16="http://schemas.microsoft.com/office/drawing/2014/main" id="{5CB3E129-6220-B806-B021-411948E7D6D4}"/>
                  </a:ext>
                </a:extLst>
              </p:cNvPr>
              <p:cNvSpPr/>
              <p:nvPr/>
            </p:nvSpPr>
            <p:spPr>
              <a:xfrm>
                <a:off x="6557804" y="3058349"/>
                <a:ext cx="32124" cy="21671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6996" extrusionOk="0">
                    <a:moveTo>
                      <a:pt x="828" y="0"/>
                    </a:moveTo>
                    <a:cubicBezTo>
                      <a:pt x="728" y="0"/>
                      <a:pt x="644" y="90"/>
                      <a:pt x="644" y="180"/>
                    </a:cubicBezTo>
                    <a:cubicBezTo>
                      <a:pt x="644" y="228"/>
                      <a:pt x="560" y="3561"/>
                      <a:pt x="12" y="6776"/>
                    </a:cubicBezTo>
                    <a:cubicBezTo>
                      <a:pt x="1" y="6871"/>
                      <a:pt x="60" y="6955"/>
                      <a:pt x="143" y="6990"/>
                    </a:cubicBezTo>
                    <a:lnTo>
                      <a:pt x="155" y="6990"/>
                    </a:lnTo>
                    <a:cubicBezTo>
                      <a:pt x="169" y="6994"/>
                      <a:pt x="183" y="6995"/>
                      <a:pt x="197" y="6995"/>
                    </a:cubicBezTo>
                    <a:cubicBezTo>
                      <a:pt x="289" y="6995"/>
                      <a:pt x="371" y="6929"/>
                      <a:pt x="382" y="6836"/>
                    </a:cubicBezTo>
                    <a:cubicBezTo>
                      <a:pt x="929" y="3585"/>
                      <a:pt x="1025" y="228"/>
                      <a:pt x="1025" y="204"/>
                    </a:cubicBezTo>
                    <a:cubicBezTo>
                      <a:pt x="1036" y="97"/>
                      <a:pt x="941" y="1"/>
                      <a:pt x="846" y="1"/>
                    </a:cubicBezTo>
                    <a:cubicBezTo>
                      <a:pt x="840" y="1"/>
                      <a:pt x="834" y="0"/>
                      <a:pt x="8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585;p21">
                <a:extLst>
                  <a:ext uri="{FF2B5EF4-FFF2-40B4-BE49-F238E27FC236}">
                    <a16:creationId xmlns:a16="http://schemas.microsoft.com/office/drawing/2014/main" id="{AFEB081B-9143-1ED8-A8B2-3DB9AE364705}"/>
                  </a:ext>
                </a:extLst>
              </p:cNvPr>
              <p:cNvSpPr/>
              <p:nvPr/>
            </p:nvSpPr>
            <p:spPr>
              <a:xfrm>
                <a:off x="6276776" y="3239847"/>
                <a:ext cx="209501" cy="346979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11201" extrusionOk="0">
                    <a:moveTo>
                      <a:pt x="2536" y="0"/>
                    </a:moveTo>
                    <a:cubicBezTo>
                      <a:pt x="2536" y="0"/>
                      <a:pt x="1429" y="1512"/>
                      <a:pt x="1131" y="1929"/>
                    </a:cubicBezTo>
                    <a:cubicBezTo>
                      <a:pt x="869" y="2346"/>
                      <a:pt x="0" y="10180"/>
                      <a:pt x="0" y="10180"/>
                    </a:cubicBezTo>
                    <a:cubicBezTo>
                      <a:pt x="0" y="10180"/>
                      <a:pt x="1544" y="11200"/>
                      <a:pt x="3332" y="11200"/>
                    </a:cubicBezTo>
                    <a:cubicBezTo>
                      <a:pt x="3893" y="11200"/>
                      <a:pt x="4479" y="11100"/>
                      <a:pt x="5048" y="10835"/>
                    </a:cubicBezTo>
                    <a:cubicBezTo>
                      <a:pt x="5048" y="10835"/>
                      <a:pt x="5298" y="7513"/>
                      <a:pt x="5703" y="6977"/>
                    </a:cubicBezTo>
                    <a:cubicBezTo>
                      <a:pt x="6120" y="6442"/>
                      <a:pt x="6453" y="5787"/>
                      <a:pt x="6572" y="4918"/>
                    </a:cubicBezTo>
                    <a:lnTo>
                      <a:pt x="6572" y="4918"/>
                    </a:lnTo>
                    <a:lnTo>
                      <a:pt x="4798" y="5299"/>
                    </a:lnTo>
                    <a:cubicBezTo>
                      <a:pt x="4798" y="5299"/>
                      <a:pt x="4965" y="4144"/>
                      <a:pt x="4917" y="3239"/>
                    </a:cubicBezTo>
                    <a:cubicBezTo>
                      <a:pt x="4917" y="3239"/>
                      <a:pt x="6763" y="2143"/>
                      <a:pt x="6548" y="1072"/>
                    </a:cubicBezTo>
                    <a:cubicBezTo>
                      <a:pt x="6467" y="641"/>
                      <a:pt x="6233" y="489"/>
                      <a:pt x="5948" y="489"/>
                    </a:cubicBezTo>
                    <a:cubicBezTo>
                      <a:pt x="5524" y="489"/>
                      <a:pt x="4987" y="823"/>
                      <a:pt x="4667" y="1072"/>
                    </a:cubicBezTo>
                    <a:cubicBezTo>
                      <a:pt x="4131" y="1489"/>
                      <a:pt x="3024" y="2215"/>
                      <a:pt x="3024" y="2215"/>
                    </a:cubicBezTo>
                    <a:lnTo>
                      <a:pt x="2536" y="0"/>
                    </a:lnTo>
                    <a:close/>
                  </a:path>
                </a:pathLst>
              </a:custGeom>
              <a:solidFill>
                <a:srgbClr val="F2CA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586;p21">
                <a:extLst>
                  <a:ext uri="{FF2B5EF4-FFF2-40B4-BE49-F238E27FC236}">
                    <a16:creationId xmlns:a16="http://schemas.microsoft.com/office/drawing/2014/main" id="{73F109EC-5718-F0B9-5D45-A6D3BD6D9DFD}"/>
                  </a:ext>
                </a:extLst>
              </p:cNvPr>
              <p:cNvSpPr/>
              <p:nvPr/>
            </p:nvSpPr>
            <p:spPr>
              <a:xfrm>
                <a:off x="6323986" y="3045463"/>
                <a:ext cx="261884" cy="358534"/>
              </a:xfrm>
              <a:custGeom>
                <a:avLst/>
                <a:gdLst/>
                <a:ahLst/>
                <a:cxnLst/>
                <a:rect l="l" t="t" r="r" b="b"/>
                <a:pathLst>
                  <a:path w="8454" h="11574" extrusionOk="0">
                    <a:moveTo>
                      <a:pt x="6275" y="1"/>
                    </a:moveTo>
                    <a:lnTo>
                      <a:pt x="0" y="1608"/>
                    </a:lnTo>
                    <a:lnTo>
                      <a:pt x="1024" y="6287"/>
                    </a:lnTo>
                    <a:lnTo>
                      <a:pt x="1512" y="8490"/>
                    </a:lnTo>
                    <a:cubicBezTo>
                      <a:pt x="1512" y="8490"/>
                      <a:pt x="2619" y="7740"/>
                      <a:pt x="3155" y="7347"/>
                    </a:cubicBezTo>
                    <a:cubicBezTo>
                      <a:pt x="3475" y="7098"/>
                      <a:pt x="4012" y="6764"/>
                      <a:pt x="4438" y="6764"/>
                    </a:cubicBezTo>
                    <a:cubicBezTo>
                      <a:pt x="4725" y="6764"/>
                      <a:pt x="4962" y="6916"/>
                      <a:pt x="5048" y="7347"/>
                    </a:cubicBezTo>
                    <a:cubicBezTo>
                      <a:pt x="5251" y="8418"/>
                      <a:pt x="3405" y="9514"/>
                      <a:pt x="3405" y="9514"/>
                    </a:cubicBezTo>
                    <a:cubicBezTo>
                      <a:pt x="3453" y="10419"/>
                      <a:pt x="3286" y="11574"/>
                      <a:pt x="3286" y="11574"/>
                    </a:cubicBezTo>
                    <a:lnTo>
                      <a:pt x="8453" y="10264"/>
                    </a:lnTo>
                    <a:lnTo>
                      <a:pt x="627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587;p21">
                <a:extLst>
                  <a:ext uri="{FF2B5EF4-FFF2-40B4-BE49-F238E27FC236}">
                    <a16:creationId xmlns:a16="http://schemas.microsoft.com/office/drawing/2014/main" id="{5C634537-8BAA-4CCF-5056-CBFD40865DE7}"/>
                  </a:ext>
                </a:extLst>
              </p:cNvPr>
              <p:cNvSpPr/>
              <p:nvPr/>
            </p:nvSpPr>
            <p:spPr>
              <a:xfrm>
                <a:off x="6331730" y="3308431"/>
                <a:ext cx="39125" cy="40983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323" fill="none" extrusionOk="0">
                    <a:moveTo>
                      <a:pt x="1262" y="1"/>
                    </a:moveTo>
                    <a:lnTo>
                      <a:pt x="0" y="1323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588;p21">
                <a:extLst>
                  <a:ext uri="{FF2B5EF4-FFF2-40B4-BE49-F238E27FC236}">
                    <a16:creationId xmlns:a16="http://schemas.microsoft.com/office/drawing/2014/main" id="{8FE751E1-851E-87C5-49D7-5F9C750E4B61}"/>
                  </a:ext>
                </a:extLst>
              </p:cNvPr>
              <p:cNvSpPr/>
              <p:nvPr/>
            </p:nvSpPr>
            <p:spPr>
              <a:xfrm>
                <a:off x="6404001" y="3403965"/>
                <a:ext cx="21808" cy="40612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11" fill="none" extrusionOk="0">
                    <a:moveTo>
                      <a:pt x="703" y="1"/>
                    </a:moveTo>
                    <a:cubicBezTo>
                      <a:pt x="703" y="1"/>
                      <a:pt x="453" y="810"/>
                      <a:pt x="1" y="1310"/>
                    </a:cubicBez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589;p21">
                <a:extLst>
                  <a:ext uri="{FF2B5EF4-FFF2-40B4-BE49-F238E27FC236}">
                    <a16:creationId xmlns:a16="http://schemas.microsoft.com/office/drawing/2014/main" id="{105BFB46-817E-8DB3-01D7-6F564AFF82F1}"/>
                  </a:ext>
                </a:extLst>
              </p:cNvPr>
              <p:cNvSpPr/>
              <p:nvPr/>
            </p:nvSpPr>
            <p:spPr>
              <a:xfrm>
                <a:off x="6323986" y="3045463"/>
                <a:ext cx="201385" cy="84507"/>
              </a:xfrm>
              <a:custGeom>
                <a:avLst/>
                <a:gdLst/>
                <a:ahLst/>
                <a:cxnLst/>
                <a:rect l="l" t="t" r="r" b="b"/>
                <a:pathLst>
                  <a:path w="6501" h="2728" extrusionOk="0">
                    <a:moveTo>
                      <a:pt x="6275" y="1"/>
                    </a:moveTo>
                    <a:lnTo>
                      <a:pt x="0" y="1596"/>
                    </a:lnTo>
                    <a:lnTo>
                      <a:pt x="250" y="2727"/>
                    </a:lnTo>
                    <a:lnTo>
                      <a:pt x="6501" y="1072"/>
                    </a:lnTo>
                    <a:lnTo>
                      <a:pt x="62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590;p21">
                <a:extLst>
                  <a:ext uri="{FF2B5EF4-FFF2-40B4-BE49-F238E27FC236}">
                    <a16:creationId xmlns:a16="http://schemas.microsoft.com/office/drawing/2014/main" id="{1689B398-612B-6FB2-1802-8DB9599FCA4E}"/>
                  </a:ext>
                </a:extLst>
              </p:cNvPr>
              <p:cNvSpPr/>
              <p:nvPr/>
            </p:nvSpPr>
            <p:spPr>
              <a:xfrm>
                <a:off x="6356791" y="3129102"/>
                <a:ext cx="171182" cy="66880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2159" extrusionOk="0">
                    <a:moveTo>
                      <a:pt x="4906" y="0"/>
                    </a:moveTo>
                    <a:cubicBezTo>
                      <a:pt x="4863" y="0"/>
                      <a:pt x="4819" y="5"/>
                      <a:pt x="4775" y="15"/>
                    </a:cubicBezTo>
                    <a:lnTo>
                      <a:pt x="489" y="1039"/>
                    </a:lnTo>
                    <a:cubicBezTo>
                      <a:pt x="191" y="1111"/>
                      <a:pt x="1" y="1432"/>
                      <a:pt x="72" y="1730"/>
                    </a:cubicBezTo>
                    <a:cubicBezTo>
                      <a:pt x="132" y="1980"/>
                      <a:pt x="370" y="2159"/>
                      <a:pt x="620" y="2159"/>
                    </a:cubicBezTo>
                    <a:cubicBezTo>
                      <a:pt x="644" y="2159"/>
                      <a:pt x="691" y="2159"/>
                      <a:pt x="751" y="2147"/>
                    </a:cubicBezTo>
                    <a:lnTo>
                      <a:pt x="5037" y="1111"/>
                    </a:lnTo>
                    <a:cubicBezTo>
                      <a:pt x="5335" y="1039"/>
                      <a:pt x="5525" y="730"/>
                      <a:pt x="5454" y="432"/>
                    </a:cubicBezTo>
                    <a:cubicBezTo>
                      <a:pt x="5392" y="177"/>
                      <a:pt x="5165" y="0"/>
                      <a:pt x="49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591;p21">
                <a:extLst>
                  <a:ext uri="{FF2B5EF4-FFF2-40B4-BE49-F238E27FC236}">
                    <a16:creationId xmlns:a16="http://schemas.microsoft.com/office/drawing/2014/main" id="{6049B7AC-B7F4-F359-C06D-C0B4C327ED2A}"/>
                  </a:ext>
                </a:extLst>
              </p:cNvPr>
              <p:cNvSpPr/>
              <p:nvPr/>
            </p:nvSpPr>
            <p:spPr>
              <a:xfrm>
                <a:off x="6585839" y="3239847"/>
                <a:ext cx="354104" cy="78218"/>
              </a:xfrm>
              <a:custGeom>
                <a:avLst/>
                <a:gdLst/>
                <a:ahLst/>
                <a:cxnLst/>
                <a:rect l="l" t="t" r="r" b="b"/>
                <a:pathLst>
                  <a:path w="11431" h="2525" extrusionOk="0">
                    <a:moveTo>
                      <a:pt x="465" y="0"/>
                    </a:moveTo>
                    <a:cubicBezTo>
                      <a:pt x="203" y="0"/>
                      <a:pt x="0" y="203"/>
                      <a:pt x="0" y="453"/>
                    </a:cubicBezTo>
                    <a:lnTo>
                      <a:pt x="0" y="2060"/>
                    </a:lnTo>
                    <a:cubicBezTo>
                      <a:pt x="0" y="2322"/>
                      <a:pt x="203" y="2524"/>
                      <a:pt x="465" y="2524"/>
                    </a:cubicBezTo>
                    <a:lnTo>
                      <a:pt x="10966" y="2524"/>
                    </a:lnTo>
                    <a:cubicBezTo>
                      <a:pt x="11216" y="2524"/>
                      <a:pt x="11430" y="2322"/>
                      <a:pt x="11430" y="2060"/>
                    </a:cubicBezTo>
                    <a:lnTo>
                      <a:pt x="11430" y="453"/>
                    </a:lnTo>
                    <a:cubicBezTo>
                      <a:pt x="11430" y="203"/>
                      <a:pt x="11216" y="0"/>
                      <a:pt x="109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592;p21">
                <a:extLst>
                  <a:ext uri="{FF2B5EF4-FFF2-40B4-BE49-F238E27FC236}">
                    <a16:creationId xmlns:a16="http://schemas.microsoft.com/office/drawing/2014/main" id="{7FC77458-05F0-D8AE-3A2F-DAB1B4920CF2}"/>
                  </a:ext>
                </a:extLst>
              </p:cNvPr>
              <p:cNvSpPr/>
              <p:nvPr/>
            </p:nvSpPr>
            <p:spPr>
              <a:xfrm>
                <a:off x="6631933" y="3266394"/>
                <a:ext cx="24751" cy="24751"/>
              </a:xfrm>
              <a:custGeom>
                <a:avLst/>
                <a:gdLst/>
                <a:ahLst/>
                <a:cxnLst/>
                <a:rect l="l" t="t" r="r" b="b"/>
                <a:pathLst>
                  <a:path w="799" h="799" extrusionOk="0">
                    <a:moveTo>
                      <a:pt x="394" y="1"/>
                    </a:moveTo>
                    <a:cubicBezTo>
                      <a:pt x="179" y="1"/>
                      <a:pt x="1" y="179"/>
                      <a:pt x="1" y="405"/>
                    </a:cubicBezTo>
                    <a:cubicBezTo>
                      <a:pt x="1" y="620"/>
                      <a:pt x="179" y="798"/>
                      <a:pt x="394" y="798"/>
                    </a:cubicBezTo>
                    <a:cubicBezTo>
                      <a:pt x="620" y="798"/>
                      <a:pt x="798" y="620"/>
                      <a:pt x="798" y="405"/>
                    </a:cubicBezTo>
                    <a:cubicBezTo>
                      <a:pt x="798" y="179"/>
                      <a:pt x="620" y="1"/>
                      <a:pt x="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593;p21">
                <a:extLst>
                  <a:ext uri="{FF2B5EF4-FFF2-40B4-BE49-F238E27FC236}">
                    <a16:creationId xmlns:a16="http://schemas.microsoft.com/office/drawing/2014/main" id="{F7819A33-7231-BF1A-202B-27A72679E8DE}"/>
                  </a:ext>
                </a:extLst>
              </p:cNvPr>
              <p:cNvSpPr/>
              <p:nvPr/>
            </p:nvSpPr>
            <p:spPr>
              <a:xfrm>
                <a:off x="6690574" y="3266394"/>
                <a:ext cx="24751" cy="24751"/>
              </a:xfrm>
              <a:custGeom>
                <a:avLst/>
                <a:gdLst/>
                <a:ahLst/>
                <a:cxnLst/>
                <a:rect l="l" t="t" r="r" b="b"/>
                <a:pathLst>
                  <a:path w="799" h="799" extrusionOk="0">
                    <a:moveTo>
                      <a:pt x="394" y="1"/>
                    </a:moveTo>
                    <a:cubicBezTo>
                      <a:pt x="179" y="1"/>
                      <a:pt x="1" y="179"/>
                      <a:pt x="1" y="405"/>
                    </a:cubicBezTo>
                    <a:cubicBezTo>
                      <a:pt x="1" y="620"/>
                      <a:pt x="179" y="798"/>
                      <a:pt x="394" y="798"/>
                    </a:cubicBezTo>
                    <a:cubicBezTo>
                      <a:pt x="620" y="798"/>
                      <a:pt x="799" y="620"/>
                      <a:pt x="799" y="405"/>
                    </a:cubicBezTo>
                    <a:cubicBezTo>
                      <a:pt x="799" y="179"/>
                      <a:pt x="620" y="1"/>
                      <a:pt x="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594;p21">
                <a:extLst>
                  <a:ext uri="{FF2B5EF4-FFF2-40B4-BE49-F238E27FC236}">
                    <a16:creationId xmlns:a16="http://schemas.microsoft.com/office/drawing/2014/main" id="{02DFBB33-CF95-4792-3019-E65AAAED487C}"/>
                  </a:ext>
                </a:extLst>
              </p:cNvPr>
              <p:cNvSpPr/>
              <p:nvPr/>
            </p:nvSpPr>
            <p:spPr>
              <a:xfrm>
                <a:off x="6748502" y="3266394"/>
                <a:ext cx="25092" cy="24751"/>
              </a:xfrm>
              <a:custGeom>
                <a:avLst/>
                <a:gdLst/>
                <a:ahLst/>
                <a:cxnLst/>
                <a:rect l="l" t="t" r="r" b="b"/>
                <a:pathLst>
                  <a:path w="810" h="799" extrusionOk="0">
                    <a:moveTo>
                      <a:pt x="405" y="1"/>
                    </a:moveTo>
                    <a:cubicBezTo>
                      <a:pt x="179" y="1"/>
                      <a:pt x="0" y="179"/>
                      <a:pt x="0" y="405"/>
                    </a:cubicBezTo>
                    <a:cubicBezTo>
                      <a:pt x="0" y="620"/>
                      <a:pt x="179" y="798"/>
                      <a:pt x="405" y="798"/>
                    </a:cubicBezTo>
                    <a:cubicBezTo>
                      <a:pt x="619" y="798"/>
                      <a:pt x="810" y="620"/>
                      <a:pt x="810" y="405"/>
                    </a:cubicBezTo>
                    <a:cubicBezTo>
                      <a:pt x="810" y="179"/>
                      <a:pt x="619" y="1"/>
                      <a:pt x="4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595;p21">
                <a:extLst>
                  <a:ext uri="{FF2B5EF4-FFF2-40B4-BE49-F238E27FC236}">
                    <a16:creationId xmlns:a16="http://schemas.microsoft.com/office/drawing/2014/main" id="{D5EE4EC6-E269-B4E7-CA24-5C002BE26BBF}"/>
                  </a:ext>
                </a:extLst>
              </p:cNvPr>
              <p:cNvSpPr/>
              <p:nvPr/>
            </p:nvSpPr>
            <p:spPr>
              <a:xfrm>
                <a:off x="6806399" y="3266394"/>
                <a:ext cx="25092" cy="24751"/>
              </a:xfrm>
              <a:custGeom>
                <a:avLst/>
                <a:gdLst/>
                <a:ahLst/>
                <a:cxnLst/>
                <a:rect l="l" t="t" r="r" b="b"/>
                <a:pathLst>
                  <a:path w="810" h="799" extrusionOk="0">
                    <a:moveTo>
                      <a:pt x="405" y="1"/>
                    </a:moveTo>
                    <a:cubicBezTo>
                      <a:pt x="191" y="1"/>
                      <a:pt x="0" y="179"/>
                      <a:pt x="0" y="405"/>
                    </a:cubicBezTo>
                    <a:cubicBezTo>
                      <a:pt x="0" y="620"/>
                      <a:pt x="191" y="798"/>
                      <a:pt x="405" y="798"/>
                    </a:cubicBezTo>
                    <a:cubicBezTo>
                      <a:pt x="631" y="798"/>
                      <a:pt x="810" y="620"/>
                      <a:pt x="810" y="405"/>
                    </a:cubicBezTo>
                    <a:cubicBezTo>
                      <a:pt x="810" y="179"/>
                      <a:pt x="631" y="1"/>
                      <a:pt x="4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596;p21">
                <a:extLst>
                  <a:ext uri="{FF2B5EF4-FFF2-40B4-BE49-F238E27FC236}">
                    <a16:creationId xmlns:a16="http://schemas.microsoft.com/office/drawing/2014/main" id="{00FAEA44-A74D-33FA-BE62-762867C07E64}"/>
                  </a:ext>
                </a:extLst>
              </p:cNvPr>
              <p:cNvSpPr/>
              <p:nvPr/>
            </p:nvSpPr>
            <p:spPr>
              <a:xfrm>
                <a:off x="6865039" y="3266394"/>
                <a:ext cx="25123" cy="2475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799" extrusionOk="0">
                    <a:moveTo>
                      <a:pt x="405" y="1"/>
                    </a:moveTo>
                    <a:cubicBezTo>
                      <a:pt x="179" y="1"/>
                      <a:pt x="0" y="179"/>
                      <a:pt x="0" y="405"/>
                    </a:cubicBezTo>
                    <a:cubicBezTo>
                      <a:pt x="0" y="620"/>
                      <a:pt x="179" y="798"/>
                      <a:pt x="405" y="798"/>
                    </a:cubicBezTo>
                    <a:cubicBezTo>
                      <a:pt x="632" y="798"/>
                      <a:pt x="810" y="620"/>
                      <a:pt x="810" y="405"/>
                    </a:cubicBezTo>
                    <a:cubicBezTo>
                      <a:pt x="810" y="179"/>
                      <a:pt x="632" y="1"/>
                      <a:pt x="4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597;p21">
                <a:extLst>
                  <a:ext uri="{FF2B5EF4-FFF2-40B4-BE49-F238E27FC236}">
                    <a16:creationId xmlns:a16="http://schemas.microsoft.com/office/drawing/2014/main" id="{AA084984-9B22-3183-C31C-4FBB771262E0}"/>
                  </a:ext>
                </a:extLst>
              </p:cNvPr>
              <p:cNvSpPr/>
              <p:nvPr/>
            </p:nvSpPr>
            <p:spPr>
              <a:xfrm>
                <a:off x="6289291" y="3182043"/>
                <a:ext cx="36151" cy="69637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2248" extrusionOk="0">
                    <a:moveTo>
                      <a:pt x="766" y="1"/>
                    </a:moveTo>
                    <a:cubicBezTo>
                      <a:pt x="716" y="1"/>
                      <a:pt x="660" y="26"/>
                      <a:pt x="596" y="80"/>
                    </a:cubicBezTo>
                    <a:cubicBezTo>
                      <a:pt x="1" y="580"/>
                      <a:pt x="1084" y="2247"/>
                      <a:pt x="1084" y="2247"/>
                    </a:cubicBezTo>
                    <a:cubicBezTo>
                      <a:pt x="1116" y="1643"/>
                      <a:pt x="1167" y="1"/>
                      <a:pt x="7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598;p21">
                <a:extLst>
                  <a:ext uri="{FF2B5EF4-FFF2-40B4-BE49-F238E27FC236}">
                    <a16:creationId xmlns:a16="http://schemas.microsoft.com/office/drawing/2014/main" id="{0FB93F72-2811-E382-4556-C3B229A594C7}"/>
                  </a:ext>
                </a:extLst>
              </p:cNvPr>
              <p:cNvSpPr/>
              <p:nvPr/>
            </p:nvSpPr>
            <p:spPr>
              <a:xfrm>
                <a:off x="6216835" y="3228633"/>
                <a:ext cx="75802" cy="27942"/>
              </a:xfrm>
              <a:custGeom>
                <a:avLst/>
                <a:gdLst/>
                <a:ahLst/>
                <a:cxnLst/>
                <a:rect l="l" t="t" r="r" b="b"/>
                <a:pathLst>
                  <a:path w="2447" h="902" extrusionOk="0">
                    <a:moveTo>
                      <a:pt x="967" y="0"/>
                    </a:moveTo>
                    <a:cubicBezTo>
                      <a:pt x="843" y="0"/>
                      <a:pt x="723" y="30"/>
                      <a:pt x="613" y="100"/>
                    </a:cubicBezTo>
                    <a:cubicBezTo>
                      <a:pt x="1" y="505"/>
                      <a:pt x="1099" y="901"/>
                      <a:pt x="2046" y="901"/>
                    </a:cubicBezTo>
                    <a:cubicBezTo>
                      <a:pt x="2185" y="901"/>
                      <a:pt x="2320" y="893"/>
                      <a:pt x="2447" y="874"/>
                    </a:cubicBezTo>
                    <a:cubicBezTo>
                      <a:pt x="2447" y="874"/>
                      <a:pt x="1641" y="0"/>
                      <a:pt x="9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599;p21">
                <a:extLst>
                  <a:ext uri="{FF2B5EF4-FFF2-40B4-BE49-F238E27FC236}">
                    <a16:creationId xmlns:a16="http://schemas.microsoft.com/office/drawing/2014/main" id="{F11C48B8-5726-8C79-3A9E-3F499F56F22D}"/>
                  </a:ext>
                </a:extLst>
              </p:cNvPr>
              <p:cNvSpPr/>
              <p:nvPr/>
            </p:nvSpPr>
            <p:spPr>
              <a:xfrm>
                <a:off x="6244684" y="3135669"/>
                <a:ext cx="34695" cy="30389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81" extrusionOk="0">
                    <a:moveTo>
                      <a:pt x="557" y="0"/>
                    </a:moveTo>
                    <a:cubicBezTo>
                      <a:pt x="491" y="0"/>
                      <a:pt x="423" y="14"/>
                      <a:pt x="357" y="42"/>
                    </a:cubicBezTo>
                    <a:cubicBezTo>
                      <a:pt x="107" y="149"/>
                      <a:pt x="0" y="446"/>
                      <a:pt x="107" y="684"/>
                    </a:cubicBezTo>
                    <a:cubicBezTo>
                      <a:pt x="195" y="868"/>
                      <a:pt x="372" y="981"/>
                      <a:pt x="559" y="981"/>
                    </a:cubicBezTo>
                    <a:cubicBezTo>
                      <a:pt x="627" y="981"/>
                      <a:pt x="696" y="966"/>
                      <a:pt x="762" y="934"/>
                    </a:cubicBezTo>
                    <a:cubicBezTo>
                      <a:pt x="1012" y="827"/>
                      <a:pt x="1119" y="542"/>
                      <a:pt x="1012" y="292"/>
                    </a:cubicBezTo>
                    <a:cubicBezTo>
                      <a:pt x="924" y="107"/>
                      <a:pt x="745" y="0"/>
                      <a:pt x="5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600;p21">
                <a:extLst>
                  <a:ext uri="{FF2B5EF4-FFF2-40B4-BE49-F238E27FC236}">
                    <a16:creationId xmlns:a16="http://schemas.microsoft.com/office/drawing/2014/main" id="{0C24B80B-7FD7-3317-3888-2605A7B6E543}"/>
                  </a:ext>
                </a:extLst>
              </p:cNvPr>
              <p:cNvSpPr/>
              <p:nvPr/>
            </p:nvSpPr>
            <p:spPr>
              <a:xfrm>
                <a:off x="6323986" y="3045463"/>
                <a:ext cx="261884" cy="358534"/>
              </a:xfrm>
              <a:custGeom>
                <a:avLst/>
                <a:gdLst/>
                <a:ahLst/>
                <a:cxnLst/>
                <a:rect l="l" t="t" r="r" b="b"/>
                <a:pathLst>
                  <a:path w="8454" h="11574" fill="none" extrusionOk="0">
                    <a:moveTo>
                      <a:pt x="1512" y="8490"/>
                    </a:moveTo>
                    <a:cubicBezTo>
                      <a:pt x="1512" y="8490"/>
                      <a:pt x="2619" y="7740"/>
                      <a:pt x="3155" y="7347"/>
                    </a:cubicBezTo>
                    <a:cubicBezTo>
                      <a:pt x="3691" y="6930"/>
                      <a:pt x="4834" y="6275"/>
                      <a:pt x="5048" y="7347"/>
                    </a:cubicBezTo>
                    <a:cubicBezTo>
                      <a:pt x="5251" y="8418"/>
                      <a:pt x="3405" y="9514"/>
                      <a:pt x="3405" y="9514"/>
                    </a:cubicBezTo>
                    <a:cubicBezTo>
                      <a:pt x="3453" y="10419"/>
                      <a:pt x="3286" y="11574"/>
                      <a:pt x="3286" y="11574"/>
                    </a:cubicBezTo>
                    <a:lnTo>
                      <a:pt x="8453" y="10264"/>
                    </a:lnTo>
                    <a:lnTo>
                      <a:pt x="6275" y="1"/>
                    </a:lnTo>
                    <a:lnTo>
                      <a:pt x="0" y="1608"/>
                    </a:lnTo>
                    <a:lnTo>
                      <a:pt x="1024" y="6287"/>
                    </a:lnTo>
                    <a:close/>
                  </a:path>
                </a:pathLst>
              </a:custGeom>
              <a:noFill/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21" name="TextBox 2120">
            <a:extLst>
              <a:ext uri="{FF2B5EF4-FFF2-40B4-BE49-F238E27FC236}">
                <a16:creationId xmlns:a16="http://schemas.microsoft.com/office/drawing/2014/main" id="{95F8E748-53A8-B959-7E27-28DF8D0225F3}"/>
              </a:ext>
            </a:extLst>
          </p:cNvPr>
          <p:cNvSpPr txBox="1"/>
          <p:nvPr/>
        </p:nvSpPr>
        <p:spPr>
          <a:xfrm>
            <a:off x="5579902" y="373543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Be Cautious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with Pop-Up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Forms.</a:t>
            </a:r>
          </a:p>
        </p:txBody>
      </p:sp>
      <p:grpSp>
        <p:nvGrpSpPr>
          <p:cNvPr id="2123" name="Google Shape;524;p21">
            <a:extLst>
              <a:ext uri="{FF2B5EF4-FFF2-40B4-BE49-F238E27FC236}">
                <a16:creationId xmlns:a16="http://schemas.microsoft.com/office/drawing/2014/main" id="{49B9B179-82B3-3439-15A0-079665C92A4A}"/>
              </a:ext>
            </a:extLst>
          </p:cNvPr>
          <p:cNvGrpSpPr/>
          <p:nvPr/>
        </p:nvGrpSpPr>
        <p:grpSpPr>
          <a:xfrm>
            <a:off x="504857" y="2845902"/>
            <a:ext cx="1888265" cy="1914577"/>
            <a:chOff x="838200" y="2948947"/>
            <a:chExt cx="1402500" cy="1581528"/>
          </a:xfrm>
        </p:grpSpPr>
        <p:sp>
          <p:nvSpPr>
            <p:cNvPr id="2125" name="Google Shape;525;p21">
              <a:extLst>
                <a:ext uri="{FF2B5EF4-FFF2-40B4-BE49-F238E27FC236}">
                  <a16:creationId xmlns:a16="http://schemas.microsoft.com/office/drawing/2014/main" id="{EB84CEC5-1289-C4DA-4EF4-1CFB52EBC03E}"/>
                </a:ext>
              </a:extLst>
            </p:cNvPr>
            <p:cNvSpPr/>
            <p:nvPr/>
          </p:nvSpPr>
          <p:spPr>
            <a:xfrm>
              <a:off x="838200" y="3515575"/>
              <a:ext cx="1402500" cy="10149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6" name="Google Shape;526;p21">
              <a:extLst>
                <a:ext uri="{FF2B5EF4-FFF2-40B4-BE49-F238E27FC236}">
                  <a16:creationId xmlns:a16="http://schemas.microsoft.com/office/drawing/2014/main" id="{122F5C39-BAF0-ACD3-C622-26328D43EEB1}"/>
                </a:ext>
              </a:extLst>
            </p:cNvPr>
            <p:cNvGrpSpPr/>
            <p:nvPr/>
          </p:nvGrpSpPr>
          <p:grpSpPr>
            <a:xfrm>
              <a:off x="1048890" y="2948947"/>
              <a:ext cx="981119" cy="672831"/>
              <a:chOff x="2104231" y="2886022"/>
              <a:chExt cx="981119" cy="672831"/>
            </a:xfrm>
          </p:grpSpPr>
          <p:sp>
            <p:nvSpPr>
              <p:cNvPr id="2127" name="Google Shape;527;p21">
                <a:extLst>
                  <a:ext uri="{FF2B5EF4-FFF2-40B4-BE49-F238E27FC236}">
                    <a16:creationId xmlns:a16="http://schemas.microsoft.com/office/drawing/2014/main" id="{9E188DA1-0B1D-F3D9-20FF-5CEF3D271FA9}"/>
                  </a:ext>
                </a:extLst>
              </p:cNvPr>
              <p:cNvSpPr/>
              <p:nvPr/>
            </p:nvSpPr>
            <p:spPr>
              <a:xfrm>
                <a:off x="2141125" y="2886022"/>
                <a:ext cx="944225" cy="672831"/>
              </a:xfrm>
              <a:custGeom>
                <a:avLst/>
                <a:gdLst/>
                <a:ahLst/>
                <a:cxnLst/>
                <a:rect l="l" t="t" r="r" b="b"/>
                <a:pathLst>
                  <a:path w="30481" h="21720" extrusionOk="0">
                    <a:moveTo>
                      <a:pt x="14556" y="1"/>
                    </a:moveTo>
                    <a:cubicBezTo>
                      <a:pt x="8980" y="1"/>
                      <a:pt x="7897" y="6332"/>
                      <a:pt x="6382" y="7100"/>
                    </a:cubicBezTo>
                    <a:cubicBezTo>
                      <a:pt x="6133" y="7230"/>
                      <a:pt x="5868" y="7278"/>
                      <a:pt x="5595" y="7278"/>
                    </a:cubicBezTo>
                    <a:cubicBezTo>
                      <a:pt x="4790" y="7278"/>
                      <a:pt x="3904" y="6862"/>
                      <a:pt x="3086" y="6862"/>
                    </a:cubicBezTo>
                    <a:cubicBezTo>
                      <a:pt x="2412" y="6862"/>
                      <a:pt x="1784" y="7144"/>
                      <a:pt x="1286" y="8172"/>
                    </a:cubicBezTo>
                    <a:cubicBezTo>
                      <a:pt x="0" y="10887"/>
                      <a:pt x="2774" y="13542"/>
                      <a:pt x="2870" y="16721"/>
                    </a:cubicBezTo>
                    <a:cubicBezTo>
                      <a:pt x="2977" y="19888"/>
                      <a:pt x="7989" y="20364"/>
                      <a:pt x="7989" y="20364"/>
                    </a:cubicBezTo>
                    <a:cubicBezTo>
                      <a:pt x="7989" y="20364"/>
                      <a:pt x="13673" y="21719"/>
                      <a:pt x="18377" y="21719"/>
                    </a:cubicBezTo>
                    <a:cubicBezTo>
                      <a:pt x="19506" y="21719"/>
                      <a:pt x="20579" y="21641"/>
                      <a:pt x="21503" y="21447"/>
                    </a:cubicBezTo>
                    <a:cubicBezTo>
                      <a:pt x="26289" y="20447"/>
                      <a:pt x="30480" y="14411"/>
                      <a:pt x="26765" y="12565"/>
                    </a:cubicBezTo>
                    <a:cubicBezTo>
                      <a:pt x="23075" y="10720"/>
                      <a:pt x="22086" y="8005"/>
                      <a:pt x="22086" y="6088"/>
                    </a:cubicBezTo>
                    <a:cubicBezTo>
                      <a:pt x="22086" y="4171"/>
                      <a:pt x="21348" y="552"/>
                      <a:pt x="15205" y="28"/>
                    </a:cubicBezTo>
                    <a:cubicBezTo>
                      <a:pt x="14982" y="10"/>
                      <a:pt x="14765" y="1"/>
                      <a:pt x="145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528;p21">
                <a:extLst>
                  <a:ext uri="{FF2B5EF4-FFF2-40B4-BE49-F238E27FC236}">
                    <a16:creationId xmlns:a16="http://schemas.microsoft.com/office/drawing/2014/main" id="{773B714F-B4AC-C806-F394-4461A8A39A25}"/>
                  </a:ext>
                </a:extLst>
              </p:cNvPr>
              <p:cNvSpPr/>
              <p:nvPr/>
            </p:nvSpPr>
            <p:spPr>
              <a:xfrm>
                <a:off x="2771455" y="3225814"/>
                <a:ext cx="175952" cy="30912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9979" extrusionOk="0">
                    <a:moveTo>
                      <a:pt x="3959" y="1"/>
                    </a:moveTo>
                    <a:cubicBezTo>
                      <a:pt x="3323" y="1"/>
                      <a:pt x="2564" y="429"/>
                      <a:pt x="1810" y="1608"/>
                    </a:cubicBezTo>
                    <a:cubicBezTo>
                      <a:pt x="0" y="4418"/>
                      <a:pt x="417" y="9978"/>
                      <a:pt x="417" y="9978"/>
                    </a:cubicBezTo>
                    <a:cubicBezTo>
                      <a:pt x="2298" y="5609"/>
                      <a:pt x="5679" y="2966"/>
                      <a:pt x="5560" y="1608"/>
                    </a:cubicBezTo>
                    <a:cubicBezTo>
                      <a:pt x="5484" y="821"/>
                      <a:pt x="4839" y="1"/>
                      <a:pt x="39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529;p21">
                <a:extLst>
                  <a:ext uri="{FF2B5EF4-FFF2-40B4-BE49-F238E27FC236}">
                    <a16:creationId xmlns:a16="http://schemas.microsoft.com/office/drawing/2014/main" id="{84BD7D73-BA56-F57F-C987-85783E31B3A9}"/>
                  </a:ext>
                </a:extLst>
              </p:cNvPr>
              <p:cNvSpPr/>
              <p:nvPr/>
            </p:nvSpPr>
            <p:spPr>
              <a:xfrm>
                <a:off x="2783970" y="3232474"/>
                <a:ext cx="132832" cy="302464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9764" fill="none" extrusionOk="0">
                    <a:moveTo>
                      <a:pt x="4287" y="0"/>
                    </a:moveTo>
                    <a:cubicBezTo>
                      <a:pt x="4287" y="0"/>
                      <a:pt x="834" y="3548"/>
                      <a:pt x="1" y="9763"/>
                    </a:cubicBezTo>
                  </a:path>
                </a:pathLst>
              </a:custGeom>
              <a:noFill/>
              <a:ln w="3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530;p21">
                <a:extLst>
                  <a:ext uri="{FF2B5EF4-FFF2-40B4-BE49-F238E27FC236}">
                    <a16:creationId xmlns:a16="http://schemas.microsoft.com/office/drawing/2014/main" id="{C581C9B4-2BCF-F5A9-E3CE-4D6AA510F89F}"/>
                  </a:ext>
                </a:extLst>
              </p:cNvPr>
              <p:cNvSpPr/>
              <p:nvPr/>
            </p:nvSpPr>
            <p:spPr>
              <a:xfrm>
                <a:off x="2840039" y="3252021"/>
                <a:ext cx="6288" cy="85591"/>
              </a:xfrm>
              <a:custGeom>
                <a:avLst/>
                <a:gdLst/>
                <a:ahLst/>
                <a:cxnLst/>
                <a:rect l="l" t="t" r="r" b="b"/>
                <a:pathLst>
                  <a:path w="203" h="2763" fill="none" extrusionOk="0">
                    <a:moveTo>
                      <a:pt x="155" y="0"/>
                    </a:moveTo>
                    <a:cubicBezTo>
                      <a:pt x="155" y="0"/>
                      <a:pt x="1" y="1989"/>
                      <a:pt x="203" y="2763"/>
                    </a:cubicBezTo>
                  </a:path>
                </a:pathLst>
              </a:custGeom>
              <a:noFill/>
              <a:ln w="3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531;p21">
                <a:extLst>
                  <a:ext uri="{FF2B5EF4-FFF2-40B4-BE49-F238E27FC236}">
                    <a16:creationId xmlns:a16="http://schemas.microsoft.com/office/drawing/2014/main" id="{2D366485-D78A-6C39-CDBF-97D3D056602A}"/>
                  </a:ext>
                </a:extLst>
              </p:cNvPr>
              <p:cNvSpPr/>
              <p:nvPr/>
            </p:nvSpPr>
            <p:spPr>
              <a:xfrm>
                <a:off x="2866959" y="3275626"/>
                <a:ext cx="76762" cy="25092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810" fill="none" extrusionOk="0">
                    <a:moveTo>
                      <a:pt x="2477" y="0"/>
                    </a:moveTo>
                    <a:cubicBezTo>
                      <a:pt x="2477" y="0"/>
                      <a:pt x="36" y="762"/>
                      <a:pt x="1" y="810"/>
                    </a:cubicBezTo>
                  </a:path>
                </a:pathLst>
              </a:custGeom>
              <a:noFill/>
              <a:ln w="3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532;p21">
                <a:extLst>
                  <a:ext uri="{FF2B5EF4-FFF2-40B4-BE49-F238E27FC236}">
                    <a16:creationId xmlns:a16="http://schemas.microsoft.com/office/drawing/2014/main" id="{E0BB9953-2E86-8811-0552-3D25D811EB2C}"/>
                  </a:ext>
                </a:extLst>
              </p:cNvPr>
              <p:cNvSpPr/>
              <p:nvPr/>
            </p:nvSpPr>
            <p:spPr>
              <a:xfrm>
                <a:off x="2792458" y="3374475"/>
                <a:ext cx="14776" cy="5830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1882" fill="none" extrusionOk="0">
                    <a:moveTo>
                      <a:pt x="1" y="0"/>
                    </a:moveTo>
                    <a:lnTo>
                      <a:pt x="477" y="1881"/>
                    </a:lnTo>
                  </a:path>
                </a:pathLst>
              </a:custGeom>
              <a:noFill/>
              <a:ln w="3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533;p21">
                <a:extLst>
                  <a:ext uri="{FF2B5EF4-FFF2-40B4-BE49-F238E27FC236}">
                    <a16:creationId xmlns:a16="http://schemas.microsoft.com/office/drawing/2014/main" id="{30B1993D-63DC-C913-D2EC-6A0540D2BE70}"/>
                  </a:ext>
                </a:extLst>
              </p:cNvPr>
              <p:cNvSpPr/>
              <p:nvPr/>
            </p:nvSpPr>
            <p:spPr>
              <a:xfrm>
                <a:off x="2104231" y="3269027"/>
                <a:ext cx="277806" cy="268482"/>
              </a:xfrm>
              <a:custGeom>
                <a:avLst/>
                <a:gdLst/>
                <a:ahLst/>
                <a:cxnLst/>
                <a:rect l="l" t="t" r="r" b="b"/>
                <a:pathLst>
                  <a:path w="8968" h="8667" extrusionOk="0">
                    <a:moveTo>
                      <a:pt x="1308" y="0"/>
                    </a:moveTo>
                    <a:cubicBezTo>
                      <a:pt x="941" y="0"/>
                      <a:pt x="647" y="177"/>
                      <a:pt x="417" y="570"/>
                    </a:cubicBezTo>
                    <a:cubicBezTo>
                      <a:pt x="1" y="1273"/>
                      <a:pt x="572" y="2059"/>
                      <a:pt x="1489" y="2511"/>
                    </a:cubicBezTo>
                    <a:cubicBezTo>
                      <a:pt x="2394" y="2952"/>
                      <a:pt x="2691" y="3523"/>
                      <a:pt x="2501" y="4035"/>
                    </a:cubicBezTo>
                    <a:cubicBezTo>
                      <a:pt x="2322" y="4559"/>
                      <a:pt x="2525" y="5262"/>
                      <a:pt x="3537" y="5369"/>
                    </a:cubicBezTo>
                    <a:cubicBezTo>
                      <a:pt x="4549" y="5464"/>
                      <a:pt x="4763" y="5940"/>
                      <a:pt x="4787" y="6952"/>
                    </a:cubicBezTo>
                    <a:cubicBezTo>
                      <a:pt x="4823" y="7964"/>
                      <a:pt x="7001" y="7655"/>
                      <a:pt x="8037" y="8071"/>
                    </a:cubicBezTo>
                    <a:cubicBezTo>
                      <a:pt x="8702" y="8342"/>
                      <a:pt x="8890" y="8512"/>
                      <a:pt x="8940" y="8598"/>
                    </a:cubicBezTo>
                    <a:lnTo>
                      <a:pt x="8940" y="8598"/>
                    </a:lnTo>
                    <a:cubicBezTo>
                      <a:pt x="8891" y="8362"/>
                      <a:pt x="8718" y="7555"/>
                      <a:pt x="8478" y="6774"/>
                    </a:cubicBezTo>
                    <a:cubicBezTo>
                      <a:pt x="8478" y="6774"/>
                      <a:pt x="7537" y="2964"/>
                      <a:pt x="5489" y="1297"/>
                    </a:cubicBezTo>
                    <a:cubicBezTo>
                      <a:pt x="4540" y="529"/>
                      <a:pt x="3988" y="365"/>
                      <a:pt x="3582" y="365"/>
                    </a:cubicBezTo>
                    <a:cubicBezTo>
                      <a:pt x="3280" y="365"/>
                      <a:pt x="3059" y="456"/>
                      <a:pt x="2816" y="456"/>
                    </a:cubicBezTo>
                    <a:cubicBezTo>
                      <a:pt x="2677" y="456"/>
                      <a:pt x="2531" y="426"/>
                      <a:pt x="2358" y="332"/>
                    </a:cubicBezTo>
                    <a:cubicBezTo>
                      <a:pt x="1957" y="118"/>
                      <a:pt x="1608" y="0"/>
                      <a:pt x="1308" y="0"/>
                    </a:cubicBezTo>
                    <a:close/>
                    <a:moveTo>
                      <a:pt x="8940" y="8598"/>
                    </a:moveTo>
                    <a:cubicBezTo>
                      <a:pt x="8949" y="8642"/>
                      <a:pt x="8954" y="8667"/>
                      <a:pt x="8954" y="8667"/>
                    </a:cubicBezTo>
                    <a:cubicBezTo>
                      <a:pt x="8954" y="8667"/>
                      <a:pt x="8967" y="8645"/>
                      <a:pt x="8940" y="859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534;p21">
                <a:extLst>
                  <a:ext uri="{FF2B5EF4-FFF2-40B4-BE49-F238E27FC236}">
                    <a16:creationId xmlns:a16="http://schemas.microsoft.com/office/drawing/2014/main" id="{268E4003-0169-07B1-03C5-7AF17B6A4505}"/>
                  </a:ext>
                </a:extLst>
              </p:cNvPr>
              <p:cNvSpPr/>
              <p:nvPr/>
            </p:nvSpPr>
            <p:spPr>
              <a:xfrm>
                <a:off x="2116405" y="3286685"/>
                <a:ext cx="264858" cy="251197"/>
              </a:xfrm>
              <a:custGeom>
                <a:avLst/>
                <a:gdLst/>
                <a:ahLst/>
                <a:cxnLst/>
                <a:rect l="l" t="t" r="r" b="b"/>
                <a:pathLst>
                  <a:path w="8550" h="8109" fill="none" extrusionOk="0">
                    <a:moveTo>
                      <a:pt x="1" y="0"/>
                    </a:moveTo>
                    <a:cubicBezTo>
                      <a:pt x="1" y="0"/>
                      <a:pt x="5025" y="2251"/>
                      <a:pt x="8549" y="8109"/>
                    </a:cubicBezTo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535;p21">
                <a:extLst>
                  <a:ext uri="{FF2B5EF4-FFF2-40B4-BE49-F238E27FC236}">
                    <a16:creationId xmlns:a16="http://schemas.microsoft.com/office/drawing/2014/main" id="{31F98837-2B55-F9D2-65C3-C4EEF9C04EB4}"/>
                  </a:ext>
                </a:extLst>
              </p:cNvPr>
              <p:cNvSpPr/>
              <p:nvPr/>
            </p:nvSpPr>
            <p:spPr>
              <a:xfrm>
                <a:off x="2180962" y="3389220"/>
                <a:ext cx="81905" cy="4832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56" fill="none" extrusionOk="0">
                    <a:moveTo>
                      <a:pt x="0" y="155"/>
                    </a:moveTo>
                    <a:cubicBezTo>
                      <a:pt x="0" y="155"/>
                      <a:pt x="1584" y="0"/>
                      <a:pt x="2643" y="48"/>
                    </a:cubicBezTo>
                  </a:path>
                </a:pathLst>
              </a:custGeom>
              <a:noFill/>
              <a:ln w="3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536;p21">
                <a:extLst>
                  <a:ext uri="{FF2B5EF4-FFF2-40B4-BE49-F238E27FC236}">
                    <a16:creationId xmlns:a16="http://schemas.microsoft.com/office/drawing/2014/main" id="{B0A2A292-8670-1E62-C339-B83676CA245A}"/>
                  </a:ext>
                </a:extLst>
              </p:cNvPr>
              <p:cNvSpPr/>
              <p:nvPr/>
            </p:nvSpPr>
            <p:spPr>
              <a:xfrm>
                <a:off x="2218941" y="3280768"/>
                <a:ext cx="21405" cy="90392"/>
              </a:xfrm>
              <a:custGeom>
                <a:avLst/>
                <a:gdLst/>
                <a:ahLst/>
                <a:cxnLst/>
                <a:rect l="l" t="t" r="r" b="b"/>
                <a:pathLst>
                  <a:path w="691" h="2918" fill="none" extrusionOk="0">
                    <a:moveTo>
                      <a:pt x="0" y="1"/>
                    </a:moveTo>
                    <a:cubicBezTo>
                      <a:pt x="0" y="1"/>
                      <a:pt x="381" y="882"/>
                      <a:pt x="691" y="2918"/>
                    </a:cubicBezTo>
                  </a:path>
                </a:pathLst>
              </a:custGeom>
              <a:noFill/>
              <a:ln w="3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537;p21">
                <a:extLst>
                  <a:ext uri="{FF2B5EF4-FFF2-40B4-BE49-F238E27FC236}">
                    <a16:creationId xmlns:a16="http://schemas.microsoft.com/office/drawing/2014/main" id="{F8C19F7F-7E9F-3159-A2C1-4F8172F8F62C}"/>
                  </a:ext>
                </a:extLst>
              </p:cNvPr>
              <p:cNvSpPr/>
              <p:nvPr/>
            </p:nvSpPr>
            <p:spPr>
              <a:xfrm>
                <a:off x="2252148" y="3460406"/>
                <a:ext cx="84847" cy="24008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775" fill="none" extrusionOk="0">
                    <a:moveTo>
                      <a:pt x="0" y="774"/>
                    </a:moveTo>
                    <a:cubicBezTo>
                      <a:pt x="0" y="774"/>
                      <a:pt x="1095" y="0"/>
                      <a:pt x="2738" y="405"/>
                    </a:cubicBezTo>
                  </a:path>
                </a:pathLst>
              </a:custGeom>
              <a:noFill/>
              <a:ln w="3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538;p21">
                <a:extLst>
                  <a:ext uri="{FF2B5EF4-FFF2-40B4-BE49-F238E27FC236}">
                    <a16:creationId xmlns:a16="http://schemas.microsoft.com/office/drawing/2014/main" id="{A1F44194-EFCE-FDF6-33EF-AB5D6C89E643}"/>
                  </a:ext>
                </a:extLst>
              </p:cNvPr>
              <p:cNvSpPr/>
              <p:nvPr/>
            </p:nvSpPr>
            <p:spPr>
              <a:xfrm>
                <a:off x="2453131" y="2951725"/>
                <a:ext cx="273748" cy="239456"/>
              </a:xfrm>
              <a:custGeom>
                <a:avLst/>
                <a:gdLst/>
                <a:ahLst/>
                <a:cxnLst/>
                <a:rect l="l" t="t" r="r" b="b"/>
                <a:pathLst>
                  <a:path w="8837" h="7730" extrusionOk="0">
                    <a:moveTo>
                      <a:pt x="4757" y="0"/>
                    </a:moveTo>
                    <a:cubicBezTo>
                      <a:pt x="3811" y="0"/>
                      <a:pt x="2855" y="354"/>
                      <a:pt x="2108" y="1134"/>
                    </a:cubicBezTo>
                    <a:cubicBezTo>
                      <a:pt x="1" y="3360"/>
                      <a:pt x="2108" y="5539"/>
                      <a:pt x="2108" y="5539"/>
                    </a:cubicBezTo>
                    <a:lnTo>
                      <a:pt x="60" y="7730"/>
                    </a:lnTo>
                    <a:lnTo>
                      <a:pt x="3013" y="6003"/>
                    </a:lnTo>
                    <a:cubicBezTo>
                      <a:pt x="3573" y="6391"/>
                      <a:pt x="4272" y="6573"/>
                      <a:pt x="4983" y="6573"/>
                    </a:cubicBezTo>
                    <a:cubicBezTo>
                      <a:pt x="6869" y="6573"/>
                      <a:pt x="8836" y="5285"/>
                      <a:pt x="8490" y="3122"/>
                    </a:cubicBezTo>
                    <a:cubicBezTo>
                      <a:pt x="8197" y="1194"/>
                      <a:pt x="6495" y="0"/>
                      <a:pt x="47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539;p21">
                <a:extLst>
                  <a:ext uri="{FF2B5EF4-FFF2-40B4-BE49-F238E27FC236}">
                    <a16:creationId xmlns:a16="http://schemas.microsoft.com/office/drawing/2014/main" id="{64EE1724-44A0-ADB6-71F9-41BE625574C2}"/>
                  </a:ext>
                </a:extLst>
              </p:cNvPr>
              <p:cNvSpPr/>
              <p:nvPr/>
            </p:nvSpPr>
            <p:spPr>
              <a:xfrm>
                <a:off x="2420697" y="3227518"/>
                <a:ext cx="11090" cy="9789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16" extrusionOk="0">
                    <a:moveTo>
                      <a:pt x="25" y="1"/>
                    </a:moveTo>
                    <a:cubicBezTo>
                      <a:pt x="14" y="1"/>
                      <a:pt x="0" y="14"/>
                      <a:pt x="0" y="41"/>
                    </a:cubicBezTo>
                    <a:lnTo>
                      <a:pt x="0" y="291"/>
                    </a:lnTo>
                    <a:cubicBezTo>
                      <a:pt x="0" y="303"/>
                      <a:pt x="24" y="315"/>
                      <a:pt x="36" y="315"/>
                    </a:cubicBezTo>
                    <a:lnTo>
                      <a:pt x="334" y="315"/>
                    </a:lnTo>
                    <a:cubicBezTo>
                      <a:pt x="345" y="315"/>
                      <a:pt x="357" y="303"/>
                      <a:pt x="357" y="291"/>
                    </a:cubicBezTo>
                    <a:lnTo>
                      <a:pt x="357" y="41"/>
                    </a:lnTo>
                    <a:cubicBezTo>
                      <a:pt x="357" y="17"/>
                      <a:pt x="345" y="5"/>
                      <a:pt x="334" y="5"/>
                    </a:cubicBezTo>
                    <a:lnTo>
                      <a:pt x="36" y="5"/>
                    </a:lnTo>
                    <a:cubicBezTo>
                      <a:pt x="33" y="2"/>
                      <a:pt x="29" y="1"/>
                      <a:pt x="2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540;p21">
                <a:extLst>
                  <a:ext uri="{FF2B5EF4-FFF2-40B4-BE49-F238E27FC236}">
                    <a16:creationId xmlns:a16="http://schemas.microsoft.com/office/drawing/2014/main" id="{259C2264-6706-0CAE-6BA6-45AE257CA18F}"/>
                  </a:ext>
                </a:extLst>
              </p:cNvPr>
              <p:cNvSpPr/>
              <p:nvPr/>
            </p:nvSpPr>
            <p:spPr>
              <a:xfrm>
                <a:off x="2422525" y="3220672"/>
                <a:ext cx="8147" cy="666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15" extrusionOk="0">
                    <a:moveTo>
                      <a:pt x="120" y="0"/>
                    </a:moveTo>
                    <a:cubicBezTo>
                      <a:pt x="25" y="24"/>
                      <a:pt x="1" y="155"/>
                      <a:pt x="1" y="215"/>
                    </a:cubicBezTo>
                    <a:lnTo>
                      <a:pt x="60" y="215"/>
                    </a:lnTo>
                    <a:cubicBezTo>
                      <a:pt x="60" y="167"/>
                      <a:pt x="84" y="60"/>
                      <a:pt x="144" y="60"/>
                    </a:cubicBezTo>
                    <a:cubicBezTo>
                      <a:pt x="155" y="60"/>
                      <a:pt x="167" y="60"/>
                      <a:pt x="167" y="84"/>
                    </a:cubicBezTo>
                    <a:cubicBezTo>
                      <a:pt x="203" y="107"/>
                      <a:pt x="215" y="167"/>
                      <a:pt x="215" y="215"/>
                    </a:cubicBezTo>
                    <a:lnTo>
                      <a:pt x="263" y="215"/>
                    </a:lnTo>
                    <a:cubicBezTo>
                      <a:pt x="263" y="167"/>
                      <a:pt x="239" y="84"/>
                      <a:pt x="203" y="36"/>
                    </a:cubicBezTo>
                    <a:cubicBezTo>
                      <a:pt x="179" y="24"/>
                      <a:pt x="155" y="0"/>
                      <a:pt x="1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541;p21">
                <a:extLst>
                  <a:ext uri="{FF2B5EF4-FFF2-40B4-BE49-F238E27FC236}">
                    <a16:creationId xmlns:a16="http://schemas.microsoft.com/office/drawing/2014/main" id="{24926880-BB22-C65F-715D-2854DD6CEB27}"/>
                  </a:ext>
                </a:extLst>
              </p:cNvPr>
              <p:cNvSpPr/>
              <p:nvPr/>
            </p:nvSpPr>
            <p:spPr>
              <a:xfrm>
                <a:off x="2567097" y="3043635"/>
                <a:ext cx="69018" cy="62358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013" extrusionOk="0">
                    <a:moveTo>
                      <a:pt x="215" y="0"/>
                    </a:moveTo>
                    <a:cubicBezTo>
                      <a:pt x="96" y="0"/>
                      <a:pt x="1" y="107"/>
                      <a:pt x="1" y="226"/>
                    </a:cubicBezTo>
                    <a:lnTo>
                      <a:pt x="1" y="1786"/>
                    </a:lnTo>
                    <a:cubicBezTo>
                      <a:pt x="1" y="1905"/>
                      <a:pt x="96" y="2012"/>
                      <a:pt x="215" y="2012"/>
                    </a:cubicBezTo>
                    <a:lnTo>
                      <a:pt x="2001" y="2012"/>
                    </a:lnTo>
                    <a:cubicBezTo>
                      <a:pt x="2120" y="2012"/>
                      <a:pt x="2227" y="1905"/>
                      <a:pt x="2227" y="1786"/>
                    </a:cubicBezTo>
                    <a:lnTo>
                      <a:pt x="2227" y="226"/>
                    </a:lnTo>
                    <a:cubicBezTo>
                      <a:pt x="2227" y="107"/>
                      <a:pt x="2120" y="0"/>
                      <a:pt x="2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542;p21">
                <a:extLst>
                  <a:ext uri="{FF2B5EF4-FFF2-40B4-BE49-F238E27FC236}">
                    <a16:creationId xmlns:a16="http://schemas.microsoft.com/office/drawing/2014/main" id="{99BEFF4A-6C8D-12F0-677C-B6BEC19BABBC}"/>
                  </a:ext>
                </a:extLst>
              </p:cNvPr>
              <p:cNvSpPr/>
              <p:nvPr/>
            </p:nvSpPr>
            <p:spPr>
              <a:xfrm>
                <a:off x="2577443" y="3005099"/>
                <a:ext cx="48697" cy="38567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45" extrusionOk="0">
                    <a:moveTo>
                      <a:pt x="839" y="0"/>
                    </a:moveTo>
                    <a:cubicBezTo>
                      <a:pt x="810" y="0"/>
                      <a:pt x="780" y="2"/>
                      <a:pt x="750" y="6"/>
                    </a:cubicBezTo>
                    <a:cubicBezTo>
                      <a:pt x="107" y="101"/>
                      <a:pt x="24" y="875"/>
                      <a:pt x="0" y="1244"/>
                    </a:cubicBezTo>
                    <a:lnTo>
                      <a:pt x="334" y="1244"/>
                    </a:lnTo>
                    <a:cubicBezTo>
                      <a:pt x="346" y="947"/>
                      <a:pt x="405" y="375"/>
                      <a:pt x="798" y="327"/>
                    </a:cubicBezTo>
                    <a:cubicBezTo>
                      <a:pt x="816" y="322"/>
                      <a:pt x="833" y="320"/>
                      <a:pt x="850" y="320"/>
                    </a:cubicBezTo>
                    <a:cubicBezTo>
                      <a:pt x="907" y="320"/>
                      <a:pt x="954" y="350"/>
                      <a:pt x="1000" y="387"/>
                    </a:cubicBezTo>
                    <a:cubicBezTo>
                      <a:pt x="1179" y="542"/>
                      <a:pt x="1239" y="982"/>
                      <a:pt x="1250" y="1244"/>
                    </a:cubicBezTo>
                    <a:lnTo>
                      <a:pt x="1572" y="1244"/>
                    </a:lnTo>
                    <a:cubicBezTo>
                      <a:pt x="1548" y="947"/>
                      <a:pt x="1489" y="411"/>
                      <a:pt x="1215" y="149"/>
                    </a:cubicBezTo>
                    <a:cubicBezTo>
                      <a:pt x="1116" y="50"/>
                      <a:pt x="983" y="0"/>
                      <a:pt x="8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543;p21">
                <a:extLst>
                  <a:ext uri="{FF2B5EF4-FFF2-40B4-BE49-F238E27FC236}">
                    <a16:creationId xmlns:a16="http://schemas.microsoft.com/office/drawing/2014/main" id="{A6E728E7-2628-88DE-3775-DFE429CF8ACD}"/>
                  </a:ext>
                </a:extLst>
              </p:cNvPr>
              <p:cNvSpPr/>
              <p:nvPr/>
            </p:nvSpPr>
            <p:spPr>
              <a:xfrm>
                <a:off x="2339164" y="3211812"/>
                <a:ext cx="468813" cy="338615"/>
              </a:xfrm>
              <a:custGeom>
                <a:avLst/>
                <a:gdLst/>
                <a:ahLst/>
                <a:cxnLst/>
                <a:rect l="l" t="t" r="r" b="b"/>
                <a:pathLst>
                  <a:path w="15134" h="10931" extrusionOk="0">
                    <a:moveTo>
                      <a:pt x="1" y="0"/>
                    </a:moveTo>
                    <a:lnTo>
                      <a:pt x="1" y="10930"/>
                    </a:lnTo>
                    <a:lnTo>
                      <a:pt x="15134" y="10930"/>
                    </a:lnTo>
                    <a:lnTo>
                      <a:pt x="151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544;p21">
                <a:extLst>
                  <a:ext uri="{FF2B5EF4-FFF2-40B4-BE49-F238E27FC236}">
                    <a16:creationId xmlns:a16="http://schemas.microsoft.com/office/drawing/2014/main" id="{30380BE0-DBFA-8D2E-7065-C24B2EA57C4E}"/>
                  </a:ext>
                </a:extLst>
              </p:cNvPr>
              <p:cNvSpPr/>
              <p:nvPr/>
            </p:nvSpPr>
            <p:spPr>
              <a:xfrm>
                <a:off x="2339164" y="3211812"/>
                <a:ext cx="468813" cy="34323"/>
              </a:xfrm>
              <a:custGeom>
                <a:avLst/>
                <a:gdLst/>
                <a:ahLst/>
                <a:cxnLst/>
                <a:rect l="l" t="t" r="r" b="b"/>
                <a:pathLst>
                  <a:path w="15134" h="1108" extrusionOk="0">
                    <a:moveTo>
                      <a:pt x="1" y="0"/>
                    </a:moveTo>
                    <a:lnTo>
                      <a:pt x="1" y="1108"/>
                    </a:lnTo>
                    <a:lnTo>
                      <a:pt x="15134" y="1108"/>
                    </a:lnTo>
                    <a:lnTo>
                      <a:pt x="151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545;p21">
                <a:extLst>
                  <a:ext uri="{FF2B5EF4-FFF2-40B4-BE49-F238E27FC236}">
                    <a16:creationId xmlns:a16="http://schemas.microsoft.com/office/drawing/2014/main" id="{7BBD2FB3-DD6E-4B32-196A-573ECFFEA386}"/>
                  </a:ext>
                </a:extLst>
              </p:cNvPr>
              <p:cNvSpPr/>
              <p:nvPr/>
            </p:nvSpPr>
            <p:spPr>
              <a:xfrm>
                <a:off x="2350595" y="3221756"/>
                <a:ext cx="18494" cy="15179"/>
              </a:xfrm>
              <a:custGeom>
                <a:avLst/>
                <a:gdLst/>
                <a:ahLst/>
                <a:cxnLst/>
                <a:rect l="l" t="t" r="r" b="b"/>
                <a:pathLst>
                  <a:path w="597" h="490" extrusionOk="0">
                    <a:moveTo>
                      <a:pt x="299" y="1"/>
                    </a:moveTo>
                    <a:cubicBezTo>
                      <a:pt x="1" y="13"/>
                      <a:pt x="1" y="489"/>
                      <a:pt x="299" y="489"/>
                    </a:cubicBezTo>
                    <a:cubicBezTo>
                      <a:pt x="596" y="489"/>
                      <a:pt x="596" y="1"/>
                      <a:pt x="2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546;p21">
                <a:extLst>
                  <a:ext uri="{FF2B5EF4-FFF2-40B4-BE49-F238E27FC236}">
                    <a16:creationId xmlns:a16="http://schemas.microsoft.com/office/drawing/2014/main" id="{FCF582CA-CB32-5C3D-0637-0253552A7D49}"/>
                  </a:ext>
                </a:extLst>
              </p:cNvPr>
              <p:cNvSpPr/>
              <p:nvPr/>
            </p:nvSpPr>
            <p:spPr>
              <a:xfrm>
                <a:off x="2372000" y="3221756"/>
                <a:ext cx="18463" cy="15179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90" extrusionOk="0">
                    <a:moveTo>
                      <a:pt x="298" y="1"/>
                    </a:moveTo>
                    <a:cubicBezTo>
                      <a:pt x="1" y="13"/>
                      <a:pt x="1" y="489"/>
                      <a:pt x="298" y="489"/>
                    </a:cubicBezTo>
                    <a:cubicBezTo>
                      <a:pt x="596" y="489"/>
                      <a:pt x="596" y="1"/>
                      <a:pt x="2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547;p21">
                <a:extLst>
                  <a:ext uri="{FF2B5EF4-FFF2-40B4-BE49-F238E27FC236}">
                    <a16:creationId xmlns:a16="http://schemas.microsoft.com/office/drawing/2014/main" id="{080B30B3-6912-0AFA-6E00-F12BF968DDFE}"/>
                  </a:ext>
                </a:extLst>
              </p:cNvPr>
              <p:cNvSpPr/>
              <p:nvPr/>
            </p:nvSpPr>
            <p:spPr>
              <a:xfrm>
                <a:off x="2393778" y="3221756"/>
                <a:ext cx="18463" cy="15179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90" extrusionOk="0">
                    <a:moveTo>
                      <a:pt x="298" y="1"/>
                    </a:moveTo>
                    <a:cubicBezTo>
                      <a:pt x="0" y="13"/>
                      <a:pt x="0" y="489"/>
                      <a:pt x="298" y="489"/>
                    </a:cubicBezTo>
                    <a:cubicBezTo>
                      <a:pt x="595" y="489"/>
                      <a:pt x="595" y="1"/>
                      <a:pt x="2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548;p21">
                <a:extLst>
                  <a:ext uri="{FF2B5EF4-FFF2-40B4-BE49-F238E27FC236}">
                    <a16:creationId xmlns:a16="http://schemas.microsoft.com/office/drawing/2014/main" id="{B09DFB14-C9EC-5FBB-D4FA-E2D6642B890C}"/>
                  </a:ext>
                </a:extLst>
              </p:cNvPr>
              <p:cNvSpPr/>
              <p:nvPr/>
            </p:nvSpPr>
            <p:spPr>
              <a:xfrm>
                <a:off x="2307815" y="3048065"/>
                <a:ext cx="97053" cy="129858"/>
              </a:xfrm>
              <a:custGeom>
                <a:avLst/>
                <a:gdLst/>
                <a:ahLst/>
                <a:cxnLst/>
                <a:rect l="l" t="t" r="r" b="b"/>
                <a:pathLst>
                  <a:path w="3133" h="4192" extrusionOk="0">
                    <a:moveTo>
                      <a:pt x="525" y="0"/>
                    </a:moveTo>
                    <a:lnTo>
                      <a:pt x="1" y="417"/>
                    </a:lnTo>
                    <a:lnTo>
                      <a:pt x="1465" y="2774"/>
                    </a:lnTo>
                    <a:lnTo>
                      <a:pt x="525" y="3536"/>
                    </a:lnTo>
                    <a:lnTo>
                      <a:pt x="2846" y="4191"/>
                    </a:lnTo>
                    <a:lnTo>
                      <a:pt x="3132" y="1691"/>
                    </a:lnTo>
                    <a:lnTo>
                      <a:pt x="2144" y="2417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549;p21">
                <a:extLst>
                  <a:ext uri="{FF2B5EF4-FFF2-40B4-BE49-F238E27FC236}">
                    <a16:creationId xmlns:a16="http://schemas.microsoft.com/office/drawing/2014/main" id="{DD58D4DB-C665-68A8-117B-ADE3C1BC08D9}"/>
                  </a:ext>
                </a:extLst>
              </p:cNvPr>
              <p:cNvSpPr/>
              <p:nvPr/>
            </p:nvSpPr>
            <p:spPr>
              <a:xfrm>
                <a:off x="2381603" y="3280768"/>
                <a:ext cx="384710" cy="227623"/>
              </a:xfrm>
              <a:custGeom>
                <a:avLst/>
                <a:gdLst/>
                <a:ahLst/>
                <a:cxnLst/>
                <a:rect l="l" t="t" r="r" b="b"/>
                <a:pathLst>
                  <a:path w="12419" h="7348" extrusionOk="0">
                    <a:moveTo>
                      <a:pt x="0" y="1"/>
                    </a:moveTo>
                    <a:lnTo>
                      <a:pt x="0" y="7347"/>
                    </a:lnTo>
                    <a:lnTo>
                      <a:pt x="12418" y="7347"/>
                    </a:lnTo>
                    <a:lnTo>
                      <a:pt x="124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53" name="Google Shape;663;p21">
            <a:extLst>
              <a:ext uri="{FF2B5EF4-FFF2-40B4-BE49-F238E27FC236}">
                <a16:creationId xmlns:a16="http://schemas.microsoft.com/office/drawing/2014/main" id="{38B8FF48-D4E3-98DF-90BF-A4DCCCC6FCFB}"/>
              </a:ext>
            </a:extLst>
          </p:cNvPr>
          <p:cNvSpPr txBox="1"/>
          <p:nvPr/>
        </p:nvSpPr>
        <p:spPr>
          <a:xfrm>
            <a:off x="748313" y="3860197"/>
            <a:ext cx="1377385" cy="564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Look for HTTPS</a:t>
            </a: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155" name="Google Shape;552;p21">
            <a:extLst>
              <a:ext uri="{FF2B5EF4-FFF2-40B4-BE49-F238E27FC236}">
                <a16:creationId xmlns:a16="http://schemas.microsoft.com/office/drawing/2014/main" id="{3DC37041-1354-BA84-0952-FA34B5CE671E}"/>
              </a:ext>
            </a:extLst>
          </p:cNvPr>
          <p:cNvGrpSpPr/>
          <p:nvPr/>
        </p:nvGrpSpPr>
        <p:grpSpPr>
          <a:xfrm>
            <a:off x="6171528" y="765508"/>
            <a:ext cx="1739745" cy="1585505"/>
            <a:chOff x="6903225" y="1118377"/>
            <a:chExt cx="1402500" cy="1550123"/>
          </a:xfrm>
        </p:grpSpPr>
        <p:sp>
          <p:nvSpPr>
            <p:cNvPr id="2157" name="Google Shape;553;p21">
              <a:extLst>
                <a:ext uri="{FF2B5EF4-FFF2-40B4-BE49-F238E27FC236}">
                  <a16:creationId xmlns:a16="http://schemas.microsoft.com/office/drawing/2014/main" id="{EAF47CA9-E638-4C5F-259E-41C5AF4582F2}"/>
                </a:ext>
              </a:extLst>
            </p:cNvPr>
            <p:cNvSpPr/>
            <p:nvPr/>
          </p:nvSpPr>
          <p:spPr>
            <a:xfrm>
              <a:off x="6903225" y="1653600"/>
              <a:ext cx="1402500" cy="10149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8" name="Google Shape;554;p21">
              <a:extLst>
                <a:ext uri="{FF2B5EF4-FFF2-40B4-BE49-F238E27FC236}">
                  <a16:creationId xmlns:a16="http://schemas.microsoft.com/office/drawing/2014/main" id="{2A780ACC-7526-F0D1-BF31-E65AE2DB0C52}"/>
                </a:ext>
              </a:extLst>
            </p:cNvPr>
            <p:cNvGrpSpPr/>
            <p:nvPr/>
          </p:nvGrpSpPr>
          <p:grpSpPr>
            <a:xfrm>
              <a:off x="7164083" y="1118377"/>
              <a:ext cx="880783" cy="592352"/>
              <a:chOff x="6072077" y="1340399"/>
              <a:chExt cx="880783" cy="592352"/>
            </a:xfrm>
          </p:grpSpPr>
          <p:sp>
            <p:nvSpPr>
              <p:cNvPr id="2159" name="Google Shape;555;p21">
                <a:extLst>
                  <a:ext uri="{FF2B5EF4-FFF2-40B4-BE49-F238E27FC236}">
                    <a16:creationId xmlns:a16="http://schemas.microsoft.com/office/drawing/2014/main" id="{C3AED6D0-D6DC-C719-9A75-08CF8C4C4433}"/>
                  </a:ext>
                </a:extLst>
              </p:cNvPr>
              <p:cNvSpPr/>
              <p:nvPr/>
            </p:nvSpPr>
            <p:spPr>
              <a:xfrm>
                <a:off x="6089393" y="1360999"/>
                <a:ext cx="863467" cy="551771"/>
              </a:xfrm>
              <a:custGeom>
                <a:avLst/>
                <a:gdLst/>
                <a:ahLst/>
                <a:cxnLst/>
                <a:rect l="l" t="t" r="r" b="b"/>
                <a:pathLst>
                  <a:path w="27874" h="17812" extrusionOk="0">
                    <a:moveTo>
                      <a:pt x="11996" y="1"/>
                    </a:moveTo>
                    <a:cubicBezTo>
                      <a:pt x="11959" y="1"/>
                      <a:pt x="11921" y="1"/>
                      <a:pt x="11883" y="2"/>
                    </a:cubicBezTo>
                    <a:cubicBezTo>
                      <a:pt x="8192" y="62"/>
                      <a:pt x="6847" y="5110"/>
                      <a:pt x="3418" y="7324"/>
                    </a:cubicBezTo>
                    <a:cubicBezTo>
                      <a:pt x="1" y="9539"/>
                      <a:pt x="1810" y="14242"/>
                      <a:pt x="4561" y="15123"/>
                    </a:cubicBezTo>
                    <a:cubicBezTo>
                      <a:pt x="7323" y="16004"/>
                      <a:pt x="10085" y="17290"/>
                      <a:pt x="10085" y="17290"/>
                    </a:cubicBezTo>
                    <a:cubicBezTo>
                      <a:pt x="12150" y="17657"/>
                      <a:pt x="13775" y="17811"/>
                      <a:pt x="15080" y="17811"/>
                    </a:cubicBezTo>
                    <a:cubicBezTo>
                      <a:pt x="20330" y="17811"/>
                      <a:pt x="20398" y="15317"/>
                      <a:pt x="23039" y="14182"/>
                    </a:cubicBezTo>
                    <a:cubicBezTo>
                      <a:pt x="26337" y="12801"/>
                      <a:pt x="27873" y="9134"/>
                      <a:pt x="26135" y="5908"/>
                    </a:cubicBezTo>
                    <a:cubicBezTo>
                      <a:pt x="24921" y="3686"/>
                      <a:pt x="22895" y="3383"/>
                      <a:pt x="20914" y="3383"/>
                    </a:cubicBezTo>
                    <a:cubicBezTo>
                      <a:pt x="20174" y="3383"/>
                      <a:pt x="19441" y="3426"/>
                      <a:pt x="18759" y="3426"/>
                    </a:cubicBezTo>
                    <a:cubicBezTo>
                      <a:pt x="18616" y="3426"/>
                      <a:pt x="18475" y="3424"/>
                      <a:pt x="18336" y="3419"/>
                    </a:cubicBezTo>
                    <a:cubicBezTo>
                      <a:pt x="15815" y="3360"/>
                      <a:pt x="15579" y="1"/>
                      <a:pt x="119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556;p21">
                <a:extLst>
                  <a:ext uri="{FF2B5EF4-FFF2-40B4-BE49-F238E27FC236}">
                    <a16:creationId xmlns:a16="http://schemas.microsoft.com/office/drawing/2014/main" id="{5F6EC930-1240-5877-1366-AF22902BF92C}"/>
                  </a:ext>
                </a:extLst>
              </p:cNvPr>
              <p:cNvSpPr/>
              <p:nvPr/>
            </p:nvSpPr>
            <p:spPr>
              <a:xfrm>
                <a:off x="6072077" y="1388507"/>
                <a:ext cx="405495" cy="513266"/>
              </a:xfrm>
              <a:custGeom>
                <a:avLst/>
                <a:gdLst/>
                <a:ahLst/>
                <a:cxnLst/>
                <a:rect l="l" t="t" r="r" b="b"/>
                <a:pathLst>
                  <a:path w="13090" h="16569" extrusionOk="0">
                    <a:moveTo>
                      <a:pt x="4972" y="0"/>
                    </a:moveTo>
                    <a:cubicBezTo>
                      <a:pt x="4644" y="0"/>
                      <a:pt x="4326" y="32"/>
                      <a:pt x="4024" y="90"/>
                    </a:cubicBezTo>
                    <a:cubicBezTo>
                      <a:pt x="536" y="769"/>
                      <a:pt x="0" y="7472"/>
                      <a:pt x="4370" y="10175"/>
                    </a:cubicBezTo>
                    <a:cubicBezTo>
                      <a:pt x="8739" y="12854"/>
                      <a:pt x="11240" y="16569"/>
                      <a:pt x="11240" y="16569"/>
                    </a:cubicBezTo>
                    <a:cubicBezTo>
                      <a:pt x="13089" y="3566"/>
                      <a:pt x="8456" y="0"/>
                      <a:pt x="49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557;p21">
                <a:extLst>
                  <a:ext uri="{FF2B5EF4-FFF2-40B4-BE49-F238E27FC236}">
                    <a16:creationId xmlns:a16="http://schemas.microsoft.com/office/drawing/2014/main" id="{39BF03EC-5860-D059-3BA0-33B14D9F5897}"/>
                  </a:ext>
                </a:extLst>
              </p:cNvPr>
              <p:cNvSpPr/>
              <p:nvPr/>
            </p:nvSpPr>
            <p:spPr>
              <a:xfrm>
                <a:off x="6150636" y="1406350"/>
                <a:ext cx="275173" cy="500225"/>
              </a:xfrm>
              <a:custGeom>
                <a:avLst/>
                <a:gdLst/>
                <a:ahLst/>
                <a:cxnLst/>
                <a:rect l="l" t="t" r="r" b="b"/>
                <a:pathLst>
                  <a:path w="8883" h="16148" extrusionOk="0">
                    <a:moveTo>
                      <a:pt x="177" y="0"/>
                    </a:moveTo>
                    <a:cubicBezTo>
                      <a:pt x="119" y="0"/>
                      <a:pt x="59" y="34"/>
                      <a:pt x="24" y="86"/>
                    </a:cubicBezTo>
                    <a:cubicBezTo>
                      <a:pt x="0" y="157"/>
                      <a:pt x="24" y="253"/>
                      <a:pt x="107" y="288"/>
                    </a:cubicBezTo>
                    <a:cubicBezTo>
                      <a:pt x="155" y="324"/>
                      <a:pt x="6596" y="3646"/>
                      <a:pt x="8561" y="16004"/>
                    </a:cubicBezTo>
                    <a:cubicBezTo>
                      <a:pt x="8573" y="16088"/>
                      <a:pt x="8632" y="16147"/>
                      <a:pt x="8704" y="16147"/>
                    </a:cubicBezTo>
                    <a:lnTo>
                      <a:pt x="8739" y="16147"/>
                    </a:lnTo>
                    <a:cubicBezTo>
                      <a:pt x="8823" y="16124"/>
                      <a:pt x="8882" y="16052"/>
                      <a:pt x="8870" y="15969"/>
                    </a:cubicBezTo>
                    <a:cubicBezTo>
                      <a:pt x="6870" y="3420"/>
                      <a:pt x="298" y="38"/>
                      <a:pt x="238" y="14"/>
                    </a:cubicBezTo>
                    <a:cubicBezTo>
                      <a:pt x="219" y="5"/>
                      <a:pt x="198" y="0"/>
                      <a:pt x="1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558;p21">
                <a:extLst>
                  <a:ext uri="{FF2B5EF4-FFF2-40B4-BE49-F238E27FC236}">
                    <a16:creationId xmlns:a16="http://schemas.microsoft.com/office/drawing/2014/main" id="{454589B3-53A4-B875-F56B-8BB625328C46}"/>
                  </a:ext>
                </a:extLst>
              </p:cNvPr>
              <p:cNvSpPr/>
              <p:nvPr/>
            </p:nvSpPr>
            <p:spPr>
              <a:xfrm>
                <a:off x="6105254" y="1525862"/>
                <a:ext cx="222449" cy="77165"/>
              </a:xfrm>
              <a:custGeom>
                <a:avLst/>
                <a:gdLst/>
                <a:ahLst/>
                <a:cxnLst/>
                <a:rect l="l" t="t" r="r" b="b"/>
                <a:pathLst>
                  <a:path w="7181" h="2491" extrusionOk="0">
                    <a:moveTo>
                      <a:pt x="161" y="1"/>
                    </a:moveTo>
                    <a:cubicBezTo>
                      <a:pt x="96" y="1"/>
                      <a:pt x="35" y="57"/>
                      <a:pt x="24" y="133"/>
                    </a:cubicBezTo>
                    <a:cubicBezTo>
                      <a:pt x="1" y="216"/>
                      <a:pt x="60" y="288"/>
                      <a:pt x="155" y="300"/>
                    </a:cubicBezTo>
                    <a:cubicBezTo>
                      <a:pt x="179" y="300"/>
                      <a:pt x="3537" y="657"/>
                      <a:pt x="6930" y="2479"/>
                    </a:cubicBezTo>
                    <a:cubicBezTo>
                      <a:pt x="6954" y="2491"/>
                      <a:pt x="6966" y="2491"/>
                      <a:pt x="7001" y="2491"/>
                    </a:cubicBezTo>
                    <a:cubicBezTo>
                      <a:pt x="7061" y="2491"/>
                      <a:pt x="7121" y="2467"/>
                      <a:pt x="7132" y="2419"/>
                    </a:cubicBezTo>
                    <a:cubicBezTo>
                      <a:pt x="7180" y="2336"/>
                      <a:pt x="7144" y="2252"/>
                      <a:pt x="7073" y="2205"/>
                    </a:cubicBezTo>
                    <a:cubicBezTo>
                      <a:pt x="3620" y="359"/>
                      <a:pt x="215" y="2"/>
                      <a:pt x="179" y="2"/>
                    </a:cubicBezTo>
                    <a:cubicBezTo>
                      <a:pt x="173" y="1"/>
                      <a:pt x="167" y="1"/>
                      <a:pt x="1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559;p21">
                <a:extLst>
                  <a:ext uri="{FF2B5EF4-FFF2-40B4-BE49-F238E27FC236}">
                    <a16:creationId xmlns:a16="http://schemas.microsoft.com/office/drawing/2014/main" id="{D11E3795-F8C5-1C36-F031-E9F3F84CE6FF}"/>
                  </a:ext>
                </a:extLst>
              </p:cNvPr>
              <p:cNvSpPr/>
              <p:nvPr/>
            </p:nvSpPr>
            <p:spPr>
              <a:xfrm>
                <a:off x="6338360" y="1433549"/>
                <a:ext cx="54242" cy="227747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7352" extrusionOk="0">
                    <a:moveTo>
                      <a:pt x="168" y="0"/>
                    </a:moveTo>
                    <a:cubicBezTo>
                      <a:pt x="136" y="0"/>
                      <a:pt x="102" y="10"/>
                      <a:pt x="72" y="29"/>
                    </a:cubicBezTo>
                    <a:cubicBezTo>
                      <a:pt x="12" y="65"/>
                      <a:pt x="0" y="160"/>
                      <a:pt x="36" y="232"/>
                    </a:cubicBezTo>
                    <a:cubicBezTo>
                      <a:pt x="48" y="244"/>
                      <a:pt x="1441" y="2268"/>
                      <a:pt x="262" y="7149"/>
                    </a:cubicBezTo>
                    <a:cubicBezTo>
                      <a:pt x="250" y="7245"/>
                      <a:pt x="298" y="7328"/>
                      <a:pt x="381" y="7352"/>
                    </a:cubicBezTo>
                    <a:lnTo>
                      <a:pt x="417" y="7352"/>
                    </a:lnTo>
                    <a:cubicBezTo>
                      <a:pt x="477" y="7352"/>
                      <a:pt x="548" y="7304"/>
                      <a:pt x="548" y="7233"/>
                    </a:cubicBezTo>
                    <a:cubicBezTo>
                      <a:pt x="1751" y="2208"/>
                      <a:pt x="334" y="148"/>
                      <a:pt x="274" y="53"/>
                    </a:cubicBezTo>
                    <a:cubicBezTo>
                      <a:pt x="253" y="19"/>
                      <a:pt x="212" y="0"/>
                      <a:pt x="1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560;p21">
                <a:extLst>
                  <a:ext uri="{FF2B5EF4-FFF2-40B4-BE49-F238E27FC236}">
                    <a16:creationId xmlns:a16="http://schemas.microsoft.com/office/drawing/2014/main" id="{27F16150-8735-EC2A-5A67-F999508AD015}"/>
                  </a:ext>
                </a:extLst>
              </p:cNvPr>
              <p:cNvSpPr/>
              <p:nvPr/>
            </p:nvSpPr>
            <p:spPr>
              <a:xfrm>
                <a:off x="6221450" y="1710983"/>
                <a:ext cx="169323" cy="44360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1432" extrusionOk="0">
                    <a:moveTo>
                      <a:pt x="521" y="0"/>
                    </a:moveTo>
                    <a:cubicBezTo>
                      <a:pt x="300" y="0"/>
                      <a:pt x="174" y="12"/>
                      <a:pt x="155" y="15"/>
                    </a:cubicBezTo>
                    <a:cubicBezTo>
                      <a:pt x="83" y="15"/>
                      <a:pt x="0" y="86"/>
                      <a:pt x="24" y="182"/>
                    </a:cubicBezTo>
                    <a:cubicBezTo>
                      <a:pt x="24" y="253"/>
                      <a:pt x="95" y="313"/>
                      <a:pt x="179" y="313"/>
                    </a:cubicBezTo>
                    <a:cubicBezTo>
                      <a:pt x="184" y="313"/>
                      <a:pt x="286" y="304"/>
                      <a:pt x="474" y="304"/>
                    </a:cubicBezTo>
                    <a:cubicBezTo>
                      <a:pt x="1144" y="304"/>
                      <a:pt x="2902" y="413"/>
                      <a:pt x="5227" y="1408"/>
                    </a:cubicBezTo>
                    <a:cubicBezTo>
                      <a:pt x="5239" y="1432"/>
                      <a:pt x="5275" y="1432"/>
                      <a:pt x="5286" y="1432"/>
                    </a:cubicBezTo>
                    <a:cubicBezTo>
                      <a:pt x="5358" y="1432"/>
                      <a:pt x="5406" y="1384"/>
                      <a:pt x="5417" y="1337"/>
                    </a:cubicBezTo>
                    <a:cubicBezTo>
                      <a:pt x="5465" y="1253"/>
                      <a:pt x="5417" y="1158"/>
                      <a:pt x="5346" y="1134"/>
                    </a:cubicBezTo>
                    <a:cubicBezTo>
                      <a:pt x="3006" y="129"/>
                      <a:pt x="1249" y="0"/>
                      <a:pt x="5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561;p21">
                <a:extLst>
                  <a:ext uri="{FF2B5EF4-FFF2-40B4-BE49-F238E27FC236}">
                    <a16:creationId xmlns:a16="http://schemas.microsoft.com/office/drawing/2014/main" id="{50449A80-F67E-ED93-2F30-76DC9C712121}"/>
                  </a:ext>
                </a:extLst>
              </p:cNvPr>
              <p:cNvSpPr/>
              <p:nvPr/>
            </p:nvSpPr>
            <p:spPr>
              <a:xfrm>
                <a:off x="6396256" y="1675297"/>
                <a:ext cx="285148" cy="257454"/>
              </a:xfrm>
              <a:custGeom>
                <a:avLst/>
                <a:gdLst/>
                <a:ahLst/>
                <a:cxnLst/>
                <a:rect l="l" t="t" r="r" b="b"/>
                <a:pathLst>
                  <a:path w="9205" h="8311" extrusionOk="0">
                    <a:moveTo>
                      <a:pt x="929" y="0"/>
                    </a:moveTo>
                    <a:cubicBezTo>
                      <a:pt x="405" y="24"/>
                      <a:pt x="1" y="417"/>
                      <a:pt x="1" y="929"/>
                    </a:cubicBezTo>
                    <a:lnTo>
                      <a:pt x="1" y="7382"/>
                    </a:lnTo>
                    <a:cubicBezTo>
                      <a:pt x="1" y="7894"/>
                      <a:pt x="417" y="8311"/>
                      <a:pt x="929" y="8311"/>
                    </a:cubicBezTo>
                    <a:lnTo>
                      <a:pt x="8275" y="8311"/>
                    </a:lnTo>
                    <a:cubicBezTo>
                      <a:pt x="8787" y="8311"/>
                      <a:pt x="9204" y="7894"/>
                      <a:pt x="9204" y="7382"/>
                    </a:cubicBezTo>
                    <a:lnTo>
                      <a:pt x="9204" y="929"/>
                    </a:lnTo>
                    <a:cubicBezTo>
                      <a:pt x="9204" y="417"/>
                      <a:pt x="8787" y="0"/>
                      <a:pt x="82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562;p21">
                <a:extLst>
                  <a:ext uri="{FF2B5EF4-FFF2-40B4-BE49-F238E27FC236}">
                    <a16:creationId xmlns:a16="http://schemas.microsoft.com/office/drawing/2014/main" id="{4C4F57C1-85A1-CF63-31ED-87E2269C3384}"/>
                  </a:ext>
                </a:extLst>
              </p:cNvPr>
              <p:cNvSpPr/>
              <p:nvPr/>
            </p:nvSpPr>
            <p:spPr>
              <a:xfrm>
                <a:off x="6440523" y="1516692"/>
                <a:ext cx="199557" cy="159348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5144" extrusionOk="0">
                    <a:moveTo>
                      <a:pt x="3424" y="0"/>
                    </a:moveTo>
                    <a:cubicBezTo>
                      <a:pt x="3309" y="0"/>
                      <a:pt x="3191" y="8"/>
                      <a:pt x="3072" y="24"/>
                    </a:cubicBezTo>
                    <a:cubicBezTo>
                      <a:pt x="453" y="358"/>
                      <a:pt x="48" y="3608"/>
                      <a:pt x="0" y="5120"/>
                    </a:cubicBezTo>
                    <a:lnTo>
                      <a:pt x="1310" y="5120"/>
                    </a:lnTo>
                    <a:lnTo>
                      <a:pt x="1310" y="5144"/>
                    </a:lnTo>
                    <a:cubicBezTo>
                      <a:pt x="1358" y="3918"/>
                      <a:pt x="1643" y="1524"/>
                      <a:pt x="3251" y="1310"/>
                    </a:cubicBezTo>
                    <a:cubicBezTo>
                      <a:pt x="3304" y="1304"/>
                      <a:pt x="3357" y="1301"/>
                      <a:pt x="3407" y="1301"/>
                    </a:cubicBezTo>
                    <a:cubicBezTo>
                      <a:pt x="3671" y="1301"/>
                      <a:pt x="3896" y="1382"/>
                      <a:pt x="4096" y="1572"/>
                    </a:cubicBezTo>
                    <a:cubicBezTo>
                      <a:pt x="4858" y="2251"/>
                      <a:pt x="5096" y="4013"/>
                      <a:pt x="5156" y="5144"/>
                    </a:cubicBezTo>
                    <a:lnTo>
                      <a:pt x="6442" y="5144"/>
                    </a:lnTo>
                    <a:cubicBezTo>
                      <a:pt x="6406" y="3930"/>
                      <a:pt x="6144" y="1667"/>
                      <a:pt x="4953" y="596"/>
                    </a:cubicBezTo>
                    <a:cubicBezTo>
                      <a:pt x="4527" y="199"/>
                      <a:pt x="4001" y="0"/>
                      <a:pt x="3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563;p21">
                <a:extLst>
                  <a:ext uri="{FF2B5EF4-FFF2-40B4-BE49-F238E27FC236}">
                    <a16:creationId xmlns:a16="http://schemas.microsoft.com/office/drawing/2014/main" id="{0C5B53F8-DAE4-BF1F-8E9C-2DE27EB178E3}"/>
                  </a:ext>
                </a:extLst>
              </p:cNvPr>
              <p:cNvSpPr/>
              <p:nvPr/>
            </p:nvSpPr>
            <p:spPr>
              <a:xfrm>
                <a:off x="6495849" y="1737624"/>
                <a:ext cx="89649" cy="149404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4823" extrusionOk="0">
                    <a:moveTo>
                      <a:pt x="1441" y="0"/>
                    </a:moveTo>
                    <a:cubicBezTo>
                      <a:pt x="655" y="0"/>
                      <a:pt x="0" y="655"/>
                      <a:pt x="0" y="1441"/>
                    </a:cubicBezTo>
                    <a:cubicBezTo>
                      <a:pt x="0" y="2060"/>
                      <a:pt x="381" y="2572"/>
                      <a:pt x="917" y="2786"/>
                    </a:cubicBezTo>
                    <a:lnTo>
                      <a:pt x="917" y="4287"/>
                    </a:lnTo>
                    <a:cubicBezTo>
                      <a:pt x="917" y="4584"/>
                      <a:pt x="1155" y="4822"/>
                      <a:pt x="1453" y="4822"/>
                    </a:cubicBezTo>
                    <a:cubicBezTo>
                      <a:pt x="1751" y="4822"/>
                      <a:pt x="1989" y="4584"/>
                      <a:pt x="1989" y="4287"/>
                    </a:cubicBezTo>
                    <a:lnTo>
                      <a:pt x="1989" y="2774"/>
                    </a:lnTo>
                    <a:cubicBezTo>
                      <a:pt x="2536" y="2548"/>
                      <a:pt x="2894" y="2036"/>
                      <a:pt x="2894" y="1441"/>
                    </a:cubicBezTo>
                    <a:cubicBezTo>
                      <a:pt x="2894" y="643"/>
                      <a:pt x="2227" y="0"/>
                      <a:pt x="1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564;p21">
                <a:extLst>
                  <a:ext uri="{FF2B5EF4-FFF2-40B4-BE49-F238E27FC236}">
                    <a16:creationId xmlns:a16="http://schemas.microsoft.com/office/drawing/2014/main" id="{CAB14E4C-50AA-18E9-A197-81EA0DE64036}"/>
                  </a:ext>
                </a:extLst>
              </p:cNvPr>
              <p:cNvSpPr/>
              <p:nvPr/>
            </p:nvSpPr>
            <p:spPr>
              <a:xfrm>
                <a:off x="6665513" y="1340771"/>
                <a:ext cx="162291" cy="162291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5239" extrusionOk="0">
                    <a:moveTo>
                      <a:pt x="2620" y="0"/>
                    </a:moveTo>
                    <a:cubicBezTo>
                      <a:pt x="1167" y="0"/>
                      <a:pt x="0" y="1167"/>
                      <a:pt x="0" y="2620"/>
                    </a:cubicBezTo>
                    <a:cubicBezTo>
                      <a:pt x="0" y="4060"/>
                      <a:pt x="1167" y="5239"/>
                      <a:pt x="2620" y="5239"/>
                    </a:cubicBezTo>
                    <a:cubicBezTo>
                      <a:pt x="4072" y="5239"/>
                      <a:pt x="5239" y="4060"/>
                      <a:pt x="5239" y="2620"/>
                    </a:cubicBezTo>
                    <a:cubicBezTo>
                      <a:pt x="5239" y="1167"/>
                      <a:pt x="4072" y="0"/>
                      <a:pt x="26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565;p21">
                <a:extLst>
                  <a:ext uri="{FF2B5EF4-FFF2-40B4-BE49-F238E27FC236}">
                    <a16:creationId xmlns:a16="http://schemas.microsoft.com/office/drawing/2014/main" id="{F9F2A9AB-EB0C-A4D3-50E5-131547A973B1}"/>
                  </a:ext>
                </a:extLst>
              </p:cNvPr>
              <p:cNvSpPr/>
              <p:nvPr/>
            </p:nvSpPr>
            <p:spPr>
              <a:xfrm>
                <a:off x="6163523" y="1832322"/>
                <a:ext cx="50215" cy="71682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2314" extrusionOk="0">
                    <a:moveTo>
                      <a:pt x="1132" y="1"/>
                    </a:moveTo>
                    <a:cubicBezTo>
                      <a:pt x="931" y="1"/>
                      <a:pt x="759" y="125"/>
                      <a:pt x="679" y="325"/>
                    </a:cubicBezTo>
                    <a:cubicBezTo>
                      <a:pt x="619" y="497"/>
                      <a:pt x="558" y="678"/>
                      <a:pt x="482" y="846"/>
                    </a:cubicBezTo>
                    <a:lnTo>
                      <a:pt x="482" y="846"/>
                    </a:lnTo>
                    <a:cubicBezTo>
                      <a:pt x="485" y="838"/>
                      <a:pt x="487" y="831"/>
                      <a:pt x="489" y="825"/>
                    </a:cubicBezTo>
                    <a:lnTo>
                      <a:pt x="489" y="825"/>
                    </a:lnTo>
                    <a:cubicBezTo>
                      <a:pt x="475" y="856"/>
                      <a:pt x="462" y="887"/>
                      <a:pt x="448" y="918"/>
                    </a:cubicBezTo>
                    <a:lnTo>
                      <a:pt x="448" y="918"/>
                    </a:lnTo>
                    <a:cubicBezTo>
                      <a:pt x="446" y="923"/>
                      <a:pt x="444" y="927"/>
                      <a:pt x="441" y="932"/>
                    </a:cubicBezTo>
                    <a:cubicBezTo>
                      <a:pt x="442" y="931"/>
                      <a:pt x="442" y="931"/>
                      <a:pt x="443" y="930"/>
                    </a:cubicBezTo>
                    <a:lnTo>
                      <a:pt x="443" y="930"/>
                    </a:lnTo>
                    <a:cubicBezTo>
                      <a:pt x="339" y="1166"/>
                      <a:pt x="234" y="1394"/>
                      <a:pt x="120" y="1622"/>
                    </a:cubicBezTo>
                    <a:cubicBezTo>
                      <a:pt x="1" y="1825"/>
                      <a:pt x="60" y="2134"/>
                      <a:pt x="287" y="2253"/>
                    </a:cubicBezTo>
                    <a:cubicBezTo>
                      <a:pt x="356" y="2294"/>
                      <a:pt x="437" y="2314"/>
                      <a:pt x="519" y="2314"/>
                    </a:cubicBezTo>
                    <a:cubicBezTo>
                      <a:pt x="678" y="2314"/>
                      <a:pt x="839" y="2240"/>
                      <a:pt x="918" y="2099"/>
                    </a:cubicBezTo>
                    <a:cubicBezTo>
                      <a:pt x="1180" y="1599"/>
                      <a:pt x="1394" y="1099"/>
                      <a:pt x="1572" y="575"/>
                    </a:cubicBezTo>
                    <a:cubicBezTo>
                      <a:pt x="1620" y="468"/>
                      <a:pt x="1596" y="313"/>
                      <a:pt x="1537" y="218"/>
                    </a:cubicBezTo>
                    <a:cubicBezTo>
                      <a:pt x="1477" y="134"/>
                      <a:pt x="1370" y="27"/>
                      <a:pt x="1251" y="15"/>
                    </a:cubicBezTo>
                    <a:cubicBezTo>
                      <a:pt x="1210" y="5"/>
                      <a:pt x="1171" y="1"/>
                      <a:pt x="1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566;p21">
                <a:extLst>
                  <a:ext uri="{FF2B5EF4-FFF2-40B4-BE49-F238E27FC236}">
                    <a16:creationId xmlns:a16="http://schemas.microsoft.com/office/drawing/2014/main" id="{404DC0BC-0310-49EF-08D5-52E6D6654E37}"/>
                  </a:ext>
                </a:extLst>
              </p:cNvPr>
              <p:cNvSpPr/>
              <p:nvPr/>
            </p:nvSpPr>
            <p:spPr>
              <a:xfrm>
                <a:off x="6139174" y="1837278"/>
                <a:ext cx="93366" cy="54613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1763" extrusionOk="0">
                    <a:moveTo>
                      <a:pt x="477" y="0"/>
                    </a:moveTo>
                    <a:cubicBezTo>
                      <a:pt x="320" y="0"/>
                      <a:pt x="170" y="69"/>
                      <a:pt x="84" y="224"/>
                    </a:cubicBezTo>
                    <a:cubicBezTo>
                      <a:pt x="1" y="450"/>
                      <a:pt x="25" y="760"/>
                      <a:pt x="263" y="867"/>
                    </a:cubicBezTo>
                    <a:cubicBezTo>
                      <a:pt x="965" y="1189"/>
                      <a:pt x="1668" y="1486"/>
                      <a:pt x="2394" y="1736"/>
                    </a:cubicBezTo>
                    <a:cubicBezTo>
                      <a:pt x="2434" y="1754"/>
                      <a:pt x="2478" y="1762"/>
                      <a:pt x="2521" y="1762"/>
                    </a:cubicBezTo>
                    <a:cubicBezTo>
                      <a:pt x="2711" y="1762"/>
                      <a:pt x="2915" y="1608"/>
                      <a:pt x="2954" y="1415"/>
                    </a:cubicBezTo>
                    <a:cubicBezTo>
                      <a:pt x="3013" y="1141"/>
                      <a:pt x="2882" y="939"/>
                      <a:pt x="2632" y="843"/>
                    </a:cubicBezTo>
                    <a:cubicBezTo>
                      <a:pt x="2287" y="724"/>
                      <a:pt x="1954" y="593"/>
                      <a:pt x="1632" y="462"/>
                    </a:cubicBezTo>
                    <a:cubicBezTo>
                      <a:pt x="1596" y="439"/>
                      <a:pt x="1561" y="427"/>
                      <a:pt x="1525" y="415"/>
                    </a:cubicBezTo>
                    <a:lnTo>
                      <a:pt x="1525" y="415"/>
                    </a:lnTo>
                    <a:cubicBezTo>
                      <a:pt x="1554" y="428"/>
                      <a:pt x="1564" y="433"/>
                      <a:pt x="1562" y="433"/>
                    </a:cubicBezTo>
                    <a:cubicBezTo>
                      <a:pt x="1559" y="433"/>
                      <a:pt x="1474" y="396"/>
                      <a:pt x="1465" y="379"/>
                    </a:cubicBezTo>
                    <a:cubicBezTo>
                      <a:pt x="1382" y="355"/>
                      <a:pt x="1299" y="308"/>
                      <a:pt x="1215" y="284"/>
                    </a:cubicBezTo>
                    <a:lnTo>
                      <a:pt x="727" y="58"/>
                    </a:lnTo>
                    <a:cubicBezTo>
                      <a:pt x="648" y="20"/>
                      <a:pt x="562" y="0"/>
                      <a:pt x="4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567;p21">
                <a:extLst>
                  <a:ext uri="{FF2B5EF4-FFF2-40B4-BE49-F238E27FC236}">
                    <a16:creationId xmlns:a16="http://schemas.microsoft.com/office/drawing/2014/main" id="{F6CB88F8-CB8A-7765-0E17-1433B7DEB788}"/>
                  </a:ext>
                </a:extLst>
              </p:cNvPr>
              <p:cNvSpPr/>
              <p:nvPr/>
            </p:nvSpPr>
            <p:spPr>
              <a:xfrm>
                <a:off x="6769876" y="1602779"/>
                <a:ext cx="50184" cy="72178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2330" extrusionOk="0">
                    <a:moveTo>
                      <a:pt x="489" y="841"/>
                    </a:moveTo>
                    <a:cubicBezTo>
                      <a:pt x="482" y="856"/>
                      <a:pt x="475" y="872"/>
                      <a:pt x="469" y="887"/>
                    </a:cubicBezTo>
                    <a:lnTo>
                      <a:pt x="469" y="887"/>
                    </a:lnTo>
                    <a:cubicBezTo>
                      <a:pt x="476" y="872"/>
                      <a:pt x="484" y="856"/>
                      <a:pt x="489" y="841"/>
                    </a:cubicBezTo>
                    <a:close/>
                    <a:moveTo>
                      <a:pt x="1113" y="0"/>
                    </a:moveTo>
                    <a:cubicBezTo>
                      <a:pt x="915" y="0"/>
                      <a:pt x="757" y="127"/>
                      <a:pt x="679" y="341"/>
                    </a:cubicBezTo>
                    <a:cubicBezTo>
                      <a:pt x="610" y="539"/>
                      <a:pt x="540" y="748"/>
                      <a:pt x="448" y="935"/>
                    </a:cubicBezTo>
                    <a:lnTo>
                      <a:pt x="448" y="935"/>
                    </a:lnTo>
                    <a:cubicBezTo>
                      <a:pt x="455" y="919"/>
                      <a:pt x="462" y="903"/>
                      <a:pt x="469" y="887"/>
                    </a:cubicBezTo>
                    <a:lnTo>
                      <a:pt x="469" y="887"/>
                    </a:lnTo>
                    <a:cubicBezTo>
                      <a:pt x="459" y="908"/>
                      <a:pt x="448" y="928"/>
                      <a:pt x="441" y="948"/>
                    </a:cubicBezTo>
                    <a:cubicBezTo>
                      <a:pt x="443" y="944"/>
                      <a:pt x="446" y="939"/>
                      <a:pt x="448" y="935"/>
                    </a:cubicBezTo>
                    <a:lnTo>
                      <a:pt x="448" y="935"/>
                    </a:lnTo>
                    <a:cubicBezTo>
                      <a:pt x="342" y="1175"/>
                      <a:pt x="236" y="1405"/>
                      <a:pt x="120" y="1627"/>
                    </a:cubicBezTo>
                    <a:cubicBezTo>
                      <a:pt x="1" y="1841"/>
                      <a:pt x="60" y="2151"/>
                      <a:pt x="275" y="2270"/>
                    </a:cubicBezTo>
                    <a:cubicBezTo>
                      <a:pt x="347" y="2310"/>
                      <a:pt x="430" y="2330"/>
                      <a:pt x="513" y="2330"/>
                    </a:cubicBezTo>
                    <a:cubicBezTo>
                      <a:pt x="676" y="2330"/>
                      <a:pt x="839" y="2253"/>
                      <a:pt x="917" y="2103"/>
                    </a:cubicBezTo>
                    <a:cubicBezTo>
                      <a:pt x="1167" y="1615"/>
                      <a:pt x="1394" y="1115"/>
                      <a:pt x="1572" y="591"/>
                    </a:cubicBezTo>
                    <a:cubicBezTo>
                      <a:pt x="1620" y="484"/>
                      <a:pt x="1584" y="317"/>
                      <a:pt x="1525" y="234"/>
                    </a:cubicBezTo>
                    <a:cubicBezTo>
                      <a:pt x="1465" y="139"/>
                      <a:pt x="1370" y="43"/>
                      <a:pt x="1251" y="19"/>
                    </a:cubicBezTo>
                    <a:cubicBezTo>
                      <a:pt x="1203" y="6"/>
                      <a:pt x="1157" y="0"/>
                      <a:pt x="11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568;p21">
                <a:extLst>
                  <a:ext uri="{FF2B5EF4-FFF2-40B4-BE49-F238E27FC236}">
                    <a16:creationId xmlns:a16="http://schemas.microsoft.com/office/drawing/2014/main" id="{48CCFF1A-BCC4-0EA8-17F6-887E8C120F11}"/>
                  </a:ext>
                </a:extLst>
              </p:cNvPr>
              <p:cNvSpPr/>
              <p:nvPr/>
            </p:nvSpPr>
            <p:spPr>
              <a:xfrm>
                <a:off x="6745156" y="1608138"/>
                <a:ext cx="94110" cy="54675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1765" extrusionOk="0">
                    <a:moveTo>
                      <a:pt x="492" y="0"/>
                    </a:moveTo>
                    <a:cubicBezTo>
                      <a:pt x="338" y="0"/>
                      <a:pt x="192" y="68"/>
                      <a:pt x="108" y="227"/>
                    </a:cubicBezTo>
                    <a:cubicBezTo>
                      <a:pt x="1" y="430"/>
                      <a:pt x="49" y="739"/>
                      <a:pt x="287" y="858"/>
                    </a:cubicBezTo>
                    <a:cubicBezTo>
                      <a:pt x="989" y="1192"/>
                      <a:pt x="1692" y="1489"/>
                      <a:pt x="2418" y="1740"/>
                    </a:cubicBezTo>
                    <a:cubicBezTo>
                      <a:pt x="2459" y="1757"/>
                      <a:pt x="2502" y="1765"/>
                      <a:pt x="2546" y="1765"/>
                    </a:cubicBezTo>
                    <a:cubicBezTo>
                      <a:pt x="2743" y="1765"/>
                      <a:pt x="2948" y="1603"/>
                      <a:pt x="2978" y="1418"/>
                    </a:cubicBezTo>
                    <a:cubicBezTo>
                      <a:pt x="3037" y="1144"/>
                      <a:pt x="2906" y="942"/>
                      <a:pt x="2656" y="847"/>
                    </a:cubicBezTo>
                    <a:cubicBezTo>
                      <a:pt x="2311" y="728"/>
                      <a:pt x="1989" y="597"/>
                      <a:pt x="1656" y="454"/>
                    </a:cubicBezTo>
                    <a:cubicBezTo>
                      <a:pt x="1620" y="442"/>
                      <a:pt x="1585" y="430"/>
                      <a:pt x="1549" y="418"/>
                    </a:cubicBezTo>
                    <a:lnTo>
                      <a:pt x="1549" y="418"/>
                    </a:lnTo>
                    <a:cubicBezTo>
                      <a:pt x="1573" y="426"/>
                      <a:pt x="1584" y="429"/>
                      <a:pt x="1586" y="429"/>
                    </a:cubicBezTo>
                    <a:cubicBezTo>
                      <a:pt x="1593" y="429"/>
                      <a:pt x="1498" y="391"/>
                      <a:pt x="1489" y="382"/>
                    </a:cubicBezTo>
                    <a:cubicBezTo>
                      <a:pt x="1406" y="358"/>
                      <a:pt x="1323" y="311"/>
                      <a:pt x="1239" y="275"/>
                    </a:cubicBezTo>
                    <a:lnTo>
                      <a:pt x="751" y="61"/>
                    </a:lnTo>
                    <a:cubicBezTo>
                      <a:pt x="669" y="22"/>
                      <a:pt x="580" y="0"/>
                      <a:pt x="4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569;p21">
                <a:extLst>
                  <a:ext uri="{FF2B5EF4-FFF2-40B4-BE49-F238E27FC236}">
                    <a16:creationId xmlns:a16="http://schemas.microsoft.com/office/drawing/2014/main" id="{10744FFB-A1E2-5C2E-B116-F6B83A6A13BE}"/>
                  </a:ext>
                </a:extLst>
              </p:cNvPr>
              <p:cNvSpPr/>
              <p:nvPr/>
            </p:nvSpPr>
            <p:spPr>
              <a:xfrm>
                <a:off x="6538257" y="1340399"/>
                <a:ext cx="66416" cy="66044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32" extrusionOk="0">
                    <a:moveTo>
                      <a:pt x="1072" y="0"/>
                    </a:moveTo>
                    <a:cubicBezTo>
                      <a:pt x="477" y="0"/>
                      <a:pt x="1" y="477"/>
                      <a:pt x="1" y="1072"/>
                    </a:cubicBezTo>
                    <a:cubicBezTo>
                      <a:pt x="1" y="1655"/>
                      <a:pt x="477" y="2132"/>
                      <a:pt x="1072" y="2132"/>
                    </a:cubicBezTo>
                    <a:cubicBezTo>
                      <a:pt x="1667" y="2132"/>
                      <a:pt x="2144" y="1655"/>
                      <a:pt x="2144" y="1072"/>
                    </a:cubicBezTo>
                    <a:cubicBezTo>
                      <a:pt x="2144" y="477"/>
                      <a:pt x="1667" y="0"/>
                      <a:pt x="10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75" name="Google Shape;660;p21">
            <a:extLst>
              <a:ext uri="{FF2B5EF4-FFF2-40B4-BE49-F238E27FC236}">
                <a16:creationId xmlns:a16="http://schemas.microsoft.com/office/drawing/2014/main" id="{4BD59717-C9EB-EEE9-E9A5-FA4A13789A72}"/>
              </a:ext>
            </a:extLst>
          </p:cNvPr>
          <p:cNvSpPr txBox="1"/>
          <p:nvPr/>
        </p:nvSpPr>
        <p:spPr>
          <a:xfrm>
            <a:off x="6457240" y="1771003"/>
            <a:ext cx="1189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Verify Website Legitimacy</a:t>
            </a:r>
          </a:p>
        </p:txBody>
      </p:sp>
    </p:spTree>
    <p:extLst>
      <p:ext uri="{BB962C8B-B14F-4D97-AF65-F5344CB8AC3E}">
        <p14:creationId xmlns:p14="http://schemas.microsoft.com/office/powerpoint/2010/main" val="325825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>
          <a:extLst>
            <a:ext uri="{FF2B5EF4-FFF2-40B4-BE49-F238E27FC236}">
              <a16:creationId xmlns:a16="http://schemas.microsoft.com/office/drawing/2014/main" id="{C71DEFF2-7BDA-6BB9-860F-798F0168C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784E610E-E75C-A855-9F1E-8034D9F42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35" y="962391"/>
            <a:ext cx="5981730" cy="3131062"/>
          </a:xfrm>
          <a:prstGeom prst="rect">
            <a:avLst/>
          </a:prstGeom>
        </p:spPr>
      </p:pic>
      <p:sp>
        <p:nvSpPr>
          <p:cNvPr id="994" name="Google Shape;994;p35">
            <a:extLst>
              <a:ext uri="{FF2B5EF4-FFF2-40B4-BE49-F238E27FC236}">
                <a16:creationId xmlns:a16="http://schemas.microsoft.com/office/drawing/2014/main" id="{4B8524BB-DFD1-60FE-C6A2-4BDD3204EF8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1601029"/>
            <a:ext cx="2511600" cy="9268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IMPERSONATION TECHNIQUES.</a:t>
            </a:r>
            <a:endParaRPr dirty="0"/>
          </a:p>
        </p:txBody>
      </p:sp>
      <p:sp>
        <p:nvSpPr>
          <p:cNvPr id="995" name="Google Shape;995;p35">
            <a:extLst>
              <a:ext uri="{FF2B5EF4-FFF2-40B4-BE49-F238E27FC236}">
                <a16:creationId xmlns:a16="http://schemas.microsoft.com/office/drawing/2014/main" id="{69E03074-53C6-6A61-8562-8B40EC9CD1F6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-22095" y="3477657"/>
            <a:ext cx="2511600" cy="9268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MANIPULATION OF TRUST </a:t>
            </a:r>
            <a:endParaRPr dirty="0"/>
          </a:p>
        </p:txBody>
      </p:sp>
      <p:sp>
        <p:nvSpPr>
          <p:cNvPr id="996" name="Google Shape;996;p35">
            <a:extLst>
              <a:ext uri="{FF2B5EF4-FFF2-40B4-BE49-F238E27FC236}">
                <a16:creationId xmlns:a16="http://schemas.microsoft.com/office/drawing/2014/main" id="{695A0BB3-0A3D-01F2-C9DC-FA2FB7473BD8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6435104" y="1671619"/>
            <a:ext cx="251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EXPLOITING HUMAN EMOTIONS </a:t>
            </a:r>
            <a:endParaRPr dirty="0"/>
          </a:p>
        </p:txBody>
      </p:sp>
      <p:sp>
        <p:nvSpPr>
          <p:cNvPr id="997" name="Google Shape;997;p35">
            <a:extLst>
              <a:ext uri="{FF2B5EF4-FFF2-40B4-BE49-F238E27FC236}">
                <a16:creationId xmlns:a16="http://schemas.microsoft.com/office/drawing/2014/main" id="{36CEFE46-A345-9E45-7538-592A79E05F32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6541258" y="3491412"/>
            <a:ext cx="2511600" cy="118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AWARENESS OF SOCIAL MEDIA MANIPULATION.</a:t>
            </a:r>
            <a:endParaRPr dirty="0"/>
          </a:p>
        </p:txBody>
      </p:sp>
      <p:sp>
        <p:nvSpPr>
          <p:cNvPr id="998" name="Google Shape;998;p35">
            <a:extLst>
              <a:ext uri="{FF2B5EF4-FFF2-40B4-BE49-F238E27FC236}">
                <a16:creationId xmlns:a16="http://schemas.microsoft.com/office/drawing/2014/main" id="{7C56AA74-3F05-0676-7485-E32D6E42F4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0000" y="8060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SOCIAL ENGINEERING </a:t>
            </a:r>
            <a:r>
              <a:rPr lang="en" dirty="0">
                <a:solidFill>
                  <a:schemeClr val="lt2"/>
                </a:solidFill>
              </a:rPr>
              <a:t>TATICS</a:t>
            </a:r>
            <a:endParaRPr dirty="0"/>
          </a:p>
        </p:txBody>
      </p:sp>
      <p:cxnSp>
        <p:nvCxnSpPr>
          <p:cNvPr id="1003" name="Google Shape;1003;p35">
            <a:extLst>
              <a:ext uri="{FF2B5EF4-FFF2-40B4-BE49-F238E27FC236}">
                <a16:creationId xmlns:a16="http://schemas.microsoft.com/office/drawing/2014/main" id="{5927271F-B344-ECDE-2F53-B9C9B4702E97}"/>
              </a:ext>
            </a:extLst>
          </p:cNvPr>
          <p:cNvCxnSpPr/>
          <p:nvPr/>
        </p:nvCxnSpPr>
        <p:spPr>
          <a:xfrm>
            <a:off x="130755" y="2571750"/>
            <a:ext cx="2205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4" name="Google Shape;1004;p35">
            <a:extLst>
              <a:ext uri="{FF2B5EF4-FFF2-40B4-BE49-F238E27FC236}">
                <a16:creationId xmlns:a16="http://schemas.microsoft.com/office/drawing/2014/main" id="{870B963A-BEF7-1AC9-DD44-5F126DBA473C}"/>
              </a:ext>
            </a:extLst>
          </p:cNvPr>
          <p:cNvCxnSpPr/>
          <p:nvPr/>
        </p:nvCxnSpPr>
        <p:spPr>
          <a:xfrm>
            <a:off x="152850" y="4435561"/>
            <a:ext cx="2205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5" name="Google Shape;1005;p35">
            <a:extLst>
              <a:ext uri="{FF2B5EF4-FFF2-40B4-BE49-F238E27FC236}">
                <a16:creationId xmlns:a16="http://schemas.microsoft.com/office/drawing/2014/main" id="{F79AB9F0-6A3E-14A8-7EF8-173CE3DA16CF}"/>
              </a:ext>
            </a:extLst>
          </p:cNvPr>
          <p:cNvCxnSpPr/>
          <p:nvPr/>
        </p:nvCxnSpPr>
        <p:spPr>
          <a:xfrm>
            <a:off x="6632400" y="2162937"/>
            <a:ext cx="2205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6" name="Google Shape;1006;p35">
            <a:extLst>
              <a:ext uri="{FF2B5EF4-FFF2-40B4-BE49-F238E27FC236}">
                <a16:creationId xmlns:a16="http://schemas.microsoft.com/office/drawing/2014/main" id="{1AD78F67-006E-4486-A75F-AC0B28AD4DCD}"/>
              </a:ext>
            </a:extLst>
          </p:cNvPr>
          <p:cNvCxnSpPr/>
          <p:nvPr/>
        </p:nvCxnSpPr>
        <p:spPr>
          <a:xfrm>
            <a:off x="6632400" y="4697320"/>
            <a:ext cx="2205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7032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F686ECE5-9942-BDBD-E2CA-2FADAED100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4888" y1="13898" x2="59904" y2="13898"/>
                        <a14:backgroundMark x1="59904" y1="13898" x2="73642" y2="20607"/>
                        <a14:backgroundMark x1="73642" y1="20607" x2="84185" y2="43131"/>
                        <a14:backgroundMark x1="84185" y1="43131" x2="82588" y2="97444"/>
                        <a14:backgroundMark x1="12141" y1="58307" x2="28435" y2="78115"/>
                        <a14:backgroundMark x1="28435" y1="78115" x2="49521" y2="85304"/>
                        <a14:backgroundMark x1="49521" y1="85304" x2="53834" y2="853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7746" y="-3019467"/>
            <a:ext cx="11441430" cy="11201400"/>
          </a:xfrm>
          <a:prstGeom prst="rect">
            <a:avLst/>
          </a:prstGeom>
          <a:effectLst>
            <a:softEdge rad="393700"/>
          </a:effectLst>
        </p:spPr>
      </p:pic>
      <p:sp>
        <p:nvSpPr>
          <p:cNvPr id="1065" name="Google Shape;1065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PROTECTING PERSONAL  </a:t>
            </a:r>
            <a:r>
              <a:rPr lang="en" dirty="0">
                <a:solidFill>
                  <a:schemeClr val="lt2"/>
                </a:solidFill>
              </a:rPr>
              <a:t>INFORMATION 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32" name="Google Shape;849;p22">
            <a:extLst>
              <a:ext uri="{FF2B5EF4-FFF2-40B4-BE49-F238E27FC236}">
                <a16:creationId xmlns:a16="http://schemas.microsoft.com/office/drawing/2014/main" id="{42A9E1AB-8BD5-3F13-2ED3-CFEC22905CF2}"/>
              </a:ext>
            </a:extLst>
          </p:cNvPr>
          <p:cNvGrpSpPr/>
          <p:nvPr/>
        </p:nvGrpSpPr>
        <p:grpSpPr>
          <a:xfrm>
            <a:off x="131328" y="1389493"/>
            <a:ext cx="3712851" cy="682514"/>
            <a:chOff x="5157216" y="1465519"/>
            <a:chExt cx="3712851" cy="682514"/>
          </a:xfrm>
        </p:grpSpPr>
        <p:sp>
          <p:nvSpPr>
            <p:cNvPr id="33" name="Google Shape;850;p22">
              <a:extLst>
                <a:ext uri="{FF2B5EF4-FFF2-40B4-BE49-F238E27FC236}">
                  <a16:creationId xmlns:a16="http://schemas.microsoft.com/office/drawing/2014/main" id="{372E2DD1-A824-4A5E-16F0-2B42132A1A63}"/>
                </a:ext>
              </a:extLst>
            </p:cNvPr>
            <p:cNvSpPr/>
            <p:nvPr/>
          </p:nvSpPr>
          <p:spPr>
            <a:xfrm>
              <a:off x="5542385" y="1466487"/>
              <a:ext cx="3327682" cy="681546"/>
            </a:xfrm>
            <a:custGeom>
              <a:avLst/>
              <a:gdLst/>
              <a:ahLst/>
              <a:cxnLst/>
              <a:rect l="l" t="t" r="r" b="b"/>
              <a:pathLst>
                <a:path w="94799" h="25301" extrusionOk="0">
                  <a:moveTo>
                    <a:pt x="1" y="0"/>
                  </a:moveTo>
                  <a:lnTo>
                    <a:pt x="1" y="25301"/>
                  </a:lnTo>
                  <a:lnTo>
                    <a:pt x="94798" y="25301"/>
                  </a:lnTo>
                  <a:lnTo>
                    <a:pt x="94798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851;p22">
              <a:extLst>
                <a:ext uri="{FF2B5EF4-FFF2-40B4-BE49-F238E27FC236}">
                  <a16:creationId xmlns:a16="http://schemas.microsoft.com/office/drawing/2014/main" id="{5A455128-5B88-D9C0-9DE1-795E5E0768A7}"/>
                </a:ext>
              </a:extLst>
            </p:cNvPr>
            <p:cNvSpPr/>
            <p:nvPr/>
          </p:nvSpPr>
          <p:spPr>
            <a:xfrm>
              <a:off x="5157216" y="1465519"/>
              <a:ext cx="681249" cy="681249"/>
            </a:xfrm>
            <a:custGeom>
              <a:avLst/>
              <a:gdLst/>
              <a:ahLst/>
              <a:cxnLst/>
              <a:rect l="l" t="t" r="r" b="b"/>
              <a:pathLst>
                <a:path w="25290" h="25290" extrusionOk="0">
                  <a:moveTo>
                    <a:pt x="12645" y="0"/>
                  </a:moveTo>
                  <a:cubicBezTo>
                    <a:pt x="5656" y="0"/>
                    <a:pt x="0" y="5668"/>
                    <a:pt x="0" y="12645"/>
                  </a:cubicBezTo>
                  <a:cubicBezTo>
                    <a:pt x="0" y="19634"/>
                    <a:pt x="5656" y="25289"/>
                    <a:pt x="12645" y="25289"/>
                  </a:cubicBezTo>
                  <a:cubicBezTo>
                    <a:pt x="19634" y="25289"/>
                    <a:pt x="25289" y="19634"/>
                    <a:pt x="25289" y="12645"/>
                  </a:cubicBezTo>
                  <a:cubicBezTo>
                    <a:pt x="25289" y="5668"/>
                    <a:pt x="19634" y="0"/>
                    <a:pt x="1264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52;p22">
              <a:extLst>
                <a:ext uri="{FF2B5EF4-FFF2-40B4-BE49-F238E27FC236}">
                  <a16:creationId xmlns:a16="http://schemas.microsoft.com/office/drawing/2014/main" id="{E312E181-830D-F09B-3008-312C7AC8552E}"/>
                </a:ext>
              </a:extLst>
            </p:cNvPr>
            <p:cNvSpPr/>
            <p:nvPr/>
          </p:nvSpPr>
          <p:spPr>
            <a:xfrm>
              <a:off x="5219738" y="1528068"/>
              <a:ext cx="556179" cy="556475"/>
            </a:xfrm>
            <a:custGeom>
              <a:avLst/>
              <a:gdLst/>
              <a:ahLst/>
              <a:cxnLst/>
              <a:rect l="l" t="t" r="r" b="b"/>
              <a:pathLst>
                <a:path w="20647" h="20658" fill="none" extrusionOk="0">
                  <a:moveTo>
                    <a:pt x="20646" y="10323"/>
                  </a:moveTo>
                  <a:cubicBezTo>
                    <a:pt x="20646" y="16026"/>
                    <a:pt x="16027" y="20657"/>
                    <a:pt x="10324" y="20657"/>
                  </a:cubicBezTo>
                  <a:cubicBezTo>
                    <a:pt x="4621" y="20657"/>
                    <a:pt x="1" y="16026"/>
                    <a:pt x="1" y="10323"/>
                  </a:cubicBezTo>
                  <a:cubicBezTo>
                    <a:pt x="1" y="4620"/>
                    <a:pt x="4621" y="0"/>
                    <a:pt x="10324" y="0"/>
                  </a:cubicBezTo>
                  <a:cubicBezTo>
                    <a:pt x="16027" y="0"/>
                    <a:pt x="20646" y="4620"/>
                    <a:pt x="20646" y="103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53;p22">
              <a:extLst>
                <a:ext uri="{FF2B5EF4-FFF2-40B4-BE49-F238E27FC236}">
                  <a16:creationId xmlns:a16="http://schemas.microsoft.com/office/drawing/2014/main" id="{F7041420-6A7B-BB1B-C1EC-1C268CBDAFAA}"/>
                </a:ext>
              </a:extLst>
            </p:cNvPr>
            <p:cNvSpPr/>
            <p:nvPr/>
          </p:nvSpPr>
          <p:spPr>
            <a:xfrm>
              <a:off x="5248615" y="1581412"/>
              <a:ext cx="498425" cy="498425"/>
            </a:xfrm>
            <a:custGeom>
              <a:avLst/>
              <a:gdLst/>
              <a:ahLst/>
              <a:cxnLst/>
              <a:rect l="l" t="t" r="r" b="b"/>
              <a:pathLst>
                <a:path w="18503" h="18503" extrusionOk="0">
                  <a:moveTo>
                    <a:pt x="9252" y="1"/>
                  </a:moveTo>
                  <a:cubicBezTo>
                    <a:pt x="4144" y="1"/>
                    <a:pt x="0" y="4144"/>
                    <a:pt x="0" y="9252"/>
                  </a:cubicBezTo>
                  <a:cubicBezTo>
                    <a:pt x="0" y="14359"/>
                    <a:pt x="4144" y="18503"/>
                    <a:pt x="9252" y="18503"/>
                  </a:cubicBezTo>
                  <a:cubicBezTo>
                    <a:pt x="14359" y="18503"/>
                    <a:pt x="18503" y="14359"/>
                    <a:pt x="18503" y="9252"/>
                  </a:cubicBezTo>
                  <a:cubicBezTo>
                    <a:pt x="18503" y="4144"/>
                    <a:pt x="14359" y="1"/>
                    <a:pt x="9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854;p22">
              <a:extLst>
                <a:ext uri="{FF2B5EF4-FFF2-40B4-BE49-F238E27FC236}">
                  <a16:creationId xmlns:a16="http://schemas.microsoft.com/office/drawing/2014/main" id="{541194B2-90DF-7AD8-1EDB-25702499B00D}"/>
                </a:ext>
              </a:extLst>
            </p:cNvPr>
            <p:cNvSpPr/>
            <p:nvPr/>
          </p:nvSpPr>
          <p:spPr>
            <a:xfrm>
              <a:off x="5339071" y="1745831"/>
              <a:ext cx="119010" cy="119010"/>
            </a:xfrm>
            <a:custGeom>
              <a:avLst/>
              <a:gdLst/>
              <a:ahLst/>
              <a:cxnLst/>
              <a:rect l="l" t="t" r="r" b="b"/>
              <a:pathLst>
                <a:path w="4418" h="4418" fill="none" extrusionOk="0">
                  <a:moveTo>
                    <a:pt x="4417" y="2203"/>
                  </a:moveTo>
                  <a:cubicBezTo>
                    <a:pt x="4417" y="3429"/>
                    <a:pt x="3429" y="4418"/>
                    <a:pt x="2215" y="4418"/>
                  </a:cubicBezTo>
                  <a:cubicBezTo>
                    <a:pt x="1000" y="4418"/>
                    <a:pt x="0" y="3429"/>
                    <a:pt x="0" y="2203"/>
                  </a:cubicBezTo>
                  <a:cubicBezTo>
                    <a:pt x="0" y="989"/>
                    <a:pt x="1000" y="0"/>
                    <a:pt x="2215" y="0"/>
                  </a:cubicBezTo>
                  <a:cubicBezTo>
                    <a:pt x="3429" y="0"/>
                    <a:pt x="4417" y="989"/>
                    <a:pt x="4417" y="2203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55;p22">
              <a:extLst>
                <a:ext uri="{FF2B5EF4-FFF2-40B4-BE49-F238E27FC236}">
                  <a16:creationId xmlns:a16="http://schemas.microsoft.com/office/drawing/2014/main" id="{4BCF6255-6EDB-676A-3B8D-82FAB3D464ED}"/>
                </a:ext>
              </a:extLst>
            </p:cNvPr>
            <p:cNvSpPr/>
            <p:nvPr/>
          </p:nvSpPr>
          <p:spPr>
            <a:xfrm>
              <a:off x="5458054" y="1806117"/>
              <a:ext cx="167443" cy="27"/>
            </a:xfrm>
            <a:custGeom>
              <a:avLst/>
              <a:gdLst/>
              <a:ahLst/>
              <a:cxnLst/>
              <a:rect l="l" t="t" r="r" b="b"/>
              <a:pathLst>
                <a:path w="6216" h="1" fill="none" extrusionOk="0">
                  <a:moveTo>
                    <a:pt x="6215" y="1"/>
                  </a:moveTo>
                  <a:lnTo>
                    <a:pt x="0" y="1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56;p22">
              <a:extLst>
                <a:ext uri="{FF2B5EF4-FFF2-40B4-BE49-F238E27FC236}">
                  <a16:creationId xmlns:a16="http://schemas.microsoft.com/office/drawing/2014/main" id="{E377143D-1D17-9840-E705-6ED92BFCE9AB}"/>
                </a:ext>
              </a:extLst>
            </p:cNvPr>
            <p:cNvSpPr/>
            <p:nvPr/>
          </p:nvSpPr>
          <p:spPr>
            <a:xfrm>
              <a:off x="5568067" y="1810292"/>
              <a:ext cx="27" cy="41726"/>
            </a:xfrm>
            <a:custGeom>
              <a:avLst/>
              <a:gdLst/>
              <a:ahLst/>
              <a:cxnLst/>
              <a:rect l="l" t="t" r="r" b="b"/>
              <a:pathLst>
                <a:path w="1" h="1549" fill="none" extrusionOk="0">
                  <a:moveTo>
                    <a:pt x="0" y="1548"/>
                  </a:moveTo>
                  <a:lnTo>
                    <a:pt x="0" y="0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57;p22">
              <a:extLst>
                <a:ext uri="{FF2B5EF4-FFF2-40B4-BE49-F238E27FC236}">
                  <a16:creationId xmlns:a16="http://schemas.microsoft.com/office/drawing/2014/main" id="{259B3CF6-5B53-64F3-405C-82CFE62290F5}"/>
                </a:ext>
              </a:extLst>
            </p:cNvPr>
            <p:cNvSpPr/>
            <p:nvPr/>
          </p:nvSpPr>
          <p:spPr>
            <a:xfrm>
              <a:off x="5614238" y="1810292"/>
              <a:ext cx="27" cy="41726"/>
            </a:xfrm>
            <a:custGeom>
              <a:avLst/>
              <a:gdLst/>
              <a:ahLst/>
              <a:cxnLst/>
              <a:rect l="l" t="t" r="r" b="b"/>
              <a:pathLst>
                <a:path w="1" h="1549" fill="none" extrusionOk="0">
                  <a:moveTo>
                    <a:pt x="1" y="1548"/>
                  </a:moveTo>
                  <a:lnTo>
                    <a:pt x="1" y="0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58;p22">
              <a:extLst>
                <a:ext uri="{FF2B5EF4-FFF2-40B4-BE49-F238E27FC236}">
                  <a16:creationId xmlns:a16="http://schemas.microsoft.com/office/drawing/2014/main" id="{31CDA6CD-78F5-575F-6298-1AEE4696E76C}"/>
                </a:ext>
              </a:extLst>
            </p:cNvPr>
            <p:cNvSpPr txBox="1"/>
            <p:nvPr/>
          </p:nvSpPr>
          <p:spPr>
            <a:xfrm>
              <a:off x="5934370" y="1653038"/>
              <a:ext cx="2573603" cy="3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Never Share Passwords via Email.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2" name="Google Shape;673;p22">
            <a:extLst>
              <a:ext uri="{FF2B5EF4-FFF2-40B4-BE49-F238E27FC236}">
                <a16:creationId xmlns:a16="http://schemas.microsoft.com/office/drawing/2014/main" id="{E0AB58EE-04E0-ECCE-0EF4-B19E737A8AB5}"/>
              </a:ext>
            </a:extLst>
          </p:cNvPr>
          <p:cNvGrpSpPr/>
          <p:nvPr/>
        </p:nvGrpSpPr>
        <p:grpSpPr>
          <a:xfrm>
            <a:off x="927456" y="2258558"/>
            <a:ext cx="3644544" cy="682829"/>
            <a:chOff x="5225550" y="2542650"/>
            <a:chExt cx="3644544" cy="682829"/>
          </a:xfrm>
        </p:grpSpPr>
        <p:grpSp>
          <p:nvGrpSpPr>
            <p:cNvPr id="43" name="Google Shape;674;p22">
              <a:extLst>
                <a:ext uri="{FF2B5EF4-FFF2-40B4-BE49-F238E27FC236}">
                  <a16:creationId xmlns:a16="http://schemas.microsoft.com/office/drawing/2014/main" id="{55D7E09F-01C0-00B8-756A-4CFB14ED7365}"/>
                </a:ext>
              </a:extLst>
            </p:cNvPr>
            <p:cNvGrpSpPr/>
            <p:nvPr/>
          </p:nvGrpSpPr>
          <p:grpSpPr>
            <a:xfrm>
              <a:off x="5225550" y="2542650"/>
              <a:ext cx="3644544" cy="682829"/>
              <a:chOff x="5225550" y="2542650"/>
              <a:chExt cx="3644544" cy="682829"/>
            </a:xfrm>
          </p:grpSpPr>
          <p:sp>
            <p:nvSpPr>
              <p:cNvPr id="45" name="Google Shape;675;p22">
                <a:extLst>
                  <a:ext uri="{FF2B5EF4-FFF2-40B4-BE49-F238E27FC236}">
                    <a16:creationId xmlns:a16="http://schemas.microsoft.com/office/drawing/2014/main" id="{AA5EF825-7E2A-B1A1-247D-C555262424E9}"/>
                  </a:ext>
                </a:extLst>
              </p:cNvPr>
              <p:cNvSpPr/>
              <p:nvPr/>
            </p:nvSpPr>
            <p:spPr>
              <a:xfrm>
                <a:off x="5225550" y="2542650"/>
                <a:ext cx="3327577" cy="681573"/>
              </a:xfrm>
              <a:custGeom>
                <a:avLst/>
                <a:gdLst/>
                <a:ahLst/>
                <a:cxnLst/>
                <a:rect l="l" t="t" r="r" b="b"/>
                <a:pathLst>
                  <a:path w="97191" h="25302" extrusionOk="0">
                    <a:moveTo>
                      <a:pt x="0" y="0"/>
                    </a:moveTo>
                    <a:lnTo>
                      <a:pt x="0" y="25301"/>
                    </a:lnTo>
                    <a:lnTo>
                      <a:pt x="97191" y="25301"/>
                    </a:lnTo>
                    <a:lnTo>
                      <a:pt x="97191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" name="Google Shape;676;p22">
                <a:extLst>
                  <a:ext uri="{FF2B5EF4-FFF2-40B4-BE49-F238E27FC236}">
                    <a16:creationId xmlns:a16="http://schemas.microsoft.com/office/drawing/2014/main" id="{F6CCCCDB-9E0F-B6F7-D941-145450FE3CFF}"/>
                  </a:ext>
                </a:extLst>
              </p:cNvPr>
              <p:cNvSpPr/>
              <p:nvPr/>
            </p:nvSpPr>
            <p:spPr>
              <a:xfrm>
                <a:off x="8188845" y="2544230"/>
                <a:ext cx="681249" cy="681249"/>
              </a:xfrm>
              <a:custGeom>
                <a:avLst/>
                <a:gdLst/>
                <a:ahLst/>
                <a:cxnLst/>
                <a:rect l="l" t="t" r="r" b="b"/>
                <a:pathLst>
                  <a:path w="25290" h="25290" extrusionOk="0">
                    <a:moveTo>
                      <a:pt x="12645" y="1"/>
                    </a:moveTo>
                    <a:cubicBezTo>
                      <a:pt x="5668" y="1"/>
                      <a:pt x="0" y="5668"/>
                      <a:pt x="0" y="12645"/>
                    </a:cubicBezTo>
                    <a:cubicBezTo>
                      <a:pt x="0" y="19634"/>
                      <a:pt x="5668" y="25290"/>
                      <a:pt x="12645" y="25290"/>
                    </a:cubicBezTo>
                    <a:cubicBezTo>
                      <a:pt x="19634" y="25290"/>
                      <a:pt x="25289" y="19634"/>
                      <a:pt x="25289" y="12645"/>
                    </a:cubicBezTo>
                    <a:cubicBezTo>
                      <a:pt x="25289" y="5668"/>
                      <a:pt x="19634" y="1"/>
                      <a:pt x="126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677;p22">
                <a:extLst>
                  <a:ext uri="{FF2B5EF4-FFF2-40B4-BE49-F238E27FC236}">
                    <a16:creationId xmlns:a16="http://schemas.microsoft.com/office/drawing/2014/main" id="{B27E38F9-4FA8-1B3C-B124-7703EC0A35FF}"/>
                  </a:ext>
                </a:extLst>
              </p:cNvPr>
              <p:cNvSpPr/>
              <p:nvPr/>
            </p:nvSpPr>
            <p:spPr>
              <a:xfrm>
                <a:off x="8251394" y="2606779"/>
                <a:ext cx="556475" cy="556475"/>
              </a:xfrm>
              <a:custGeom>
                <a:avLst/>
                <a:gdLst/>
                <a:ahLst/>
                <a:cxnLst/>
                <a:rect l="l" t="t" r="r" b="b"/>
                <a:pathLst>
                  <a:path w="20658" h="20658" fill="none" extrusionOk="0">
                    <a:moveTo>
                      <a:pt x="20657" y="10323"/>
                    </a:moveTo>
                    <a:cubicBezTo>
                      <a:pt x="20657" y="16026"/>
                      <a:pt x="16026" y="20658"/>
                      <a:pt x="10323" y="20658"/>
                    </a:cubicBezTo>
                    <a:cubicBezTo>
                      <a:pt x="4620" y="20658"/>
                      <a:pt x="0" y="16026"/>
                      <a:pt x="0" y="10323"/>
                    </a:cubicBezTo>
                    <a:cubicBezTo>
                      <a:pt x="0" y="4620"/>
                      <a:pt x="4620" y="1"/>
                      <a:pt x="10323" y="1"/>
                    </a:cubicBezTo>
                    <a:cubicBezTo>
                      <a:pt x="16026" y="1"/>
                      <a:pt x="20657" y="4620"/>
                      <a:pt x="20657" y="103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678;p22">
                <a:extLst>
                  <a:ext uri="{FF2B5EF4-FFF2-40B4-BE49-F238E27FC236}">
                    <a16:creationId xmlns:a16="http://schemas.microsoft.com/office/drawing/2014/main" id="{18F23F5F-2A42-8311-3B51-FB76D4014DE8}"/>
                  </a:ext>
                </a:extLst>
              </p:cNvPr>
              <p:cNvSpPr/>
              <p:nvPr/>
            </p:nvSpPr>
            <p:spPr>
              <a:xfrm>
                <a:off x="8280244" y="2635656"/>
                <a:ext cx="498425" cy="498425"/>
              </a:xfrm>
              <a:custGeom>
                <a:avLst/>
                <a:gdLst/>
                <a:ahLst/>
                <a:cxnLst/>
                <a:rect l="l" t="t" r="r" b="b"/>
                <a:pathLst>
                  <a:path w="18503" h="18503" extrusionOk="0">
                    <a:moveTo>
                      <a:pt x="9252" y="0"/>
                    </a:moveTo>
                    <a:cubicBezTo>
                      <a:pt x="4144" y="0"/>
                      <a:pt x="1" y="4144"/>
                      <a:pt x="1" y="9251"/>
                    </a:cubicBezTo>
                    <a:cubicBezTo>
                      <a:pt x="1" y="14359"/>
                      <a:pt x="4144" y="18502"/>
                      <a:pt x="9252" y="18502"/>
                    </a:cubicBezTo>
                    <a:cubicBezTo>
                      <a:pt x="14360" y="18502"/>
                      <a:pt x="18503" y="14359"/>
                      <a:pt x="18503" y="9251"/>
                    </a:cubicBezTo>
                    <a:cubicBezTo>
                      <a:pt x="18503" y="4144"/>
                      <a:pt x="14360" y="0"/>
                      <a:pt x="92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679;p22">
                <a:extLst>
                  <a:ext uri="{FF2B5EF4-FFF2-40B4-BE49-F238E27FC236}">
                    <a16:creationId xmlns:a16="http://schemas.microsoft.com/office/drawing/2014/main" id="{765D88F9-E596-A161-862B-83B3C2A9C2CC}"/>
                  </a:ext>
                </a:extLst>
              </p:cNvPr>
              <p:cNvSpPr/>
              <p:nvPr/>
            </p:nvSpPr>
            <p:spPr>
              <a:xfrm>
                <a:off x="8441573" y="2847978"/>
                <a:ext cx="186677" cy="150123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5573" extrusionOk="0">
                    <a:moveTo>
                      <a:pt x="477" y="0"/>
                    </a:moveTo>
                    <a:cubicBezTo>
                      <a:pt x="215" y="0"/>
                      <a:pt x="1" y="214"/>
                      <a:pt x="1" y="488"/>
                    </a:cubicBezTo>
                    <a:lnTo>
                      <a:pt x="1" y="5096"/>
                    </a:lnTo>
                    <a:cubicBezTo>
                      <a:pt x="1" y="5358"/>
                      <a:pt x="215" y="5572"/>
                      <a:pt x="477" y="5572"/>
                    </a:cubicBezTo>
                    <a:lnTo>
                      <a:pt x="6442" y="5572"/>
                    </a:lnTo>
                    <a:cubicBezTo>
                      <a:pt x="6716" y="5572"/>
                      <a:pt x="6930" y="5358"/>
                      <a:pt x="6930" y="5096"/>
                    </a:cubicBezTo>
                    <a:lnTo>
                      <a:pt x="6930" y="488"/>
                    </a:lnTo>
                    <a:cubicBezTo>
                      <a:pt x="6930" y="214"/>
                      <a:pt x="6716" y="0"/>
                      <a:pt x="6442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" name="Google Shape;680;p22">
                <a:extLst>
                  <a:ext uri="{FF2B5EF4-FFF2-40B4-BE49-F238E27FC236}">
                    <a16:creationId xmlns:a16="http://schemas.microsoft.com/office/drawing/2014/main" id="{90E58491-B3E5-E36D-D5B8-34844F29061F}"/>
                  </a:ext>
                </a:extLst>
              </p:cNvPr>
              <p:cNvSpPr/>
              <p:nvPr/>
            </p:nvSpPr>
            <p:spPr>
              <a:xfrm>
                <a:off x="8515974" y="2884209"/>
                <a:ext cx="44528" cy="80839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3001" extrusionOk="0">
                    <a:moveTo>
                      <a:pt x="705" y="0"/>
                    </a:moveTo>
                    <a:cubicBezTo>
                      <a:pt x="701" y="0"/>
                      <a:pt x="696" y="0"/>
                      <a:pt x="691" y="1"/>
                    </a:cubicBezTo>
                    <a:cubicBezTo>
                      <a:pt x="298" y="24"/>
                      <a:pt x="1" y="334"/>
                      <a:pt x="1" y="715"/>
                    </a:cubicBezTo>
                    <a:cubicBezTo>
                      <a:pt x="1" y="917"/>
                      <a:pt x="96" y="1108"/>
                      <a:pt x="251" y="1239"/>
                    </a:cubicBezTo>
                    <a:cubicBezTo>
                      <a:pt x="334" y="1310"/>
                      <a:pt x="382" y="1417"/>
                      <a:pt x="370" y="1525"/>
                    </a:cubicBezTo>
                    <a:lnTo>
                      <a:pt x="144" y="2810"/>
                    </a:lnTo>
                    <a:cubicBezTo>
                      <a:pt x="120" y="2906"/>
                      <a:pt x="191" y="3001"/>
                      <a:pt x="298" y="3001"/>
                    </a:cubicBezTo>
                    <a:lnTo>
                      <a:pt x="1096" y="3001"/>
                    </a:lnTo>
                    <a:cubicBezTo>
                      <a:pt x="1203" y="3001"/>
                      <a:pt x="1275" y="2906"/>
                      <a:pt x="1263" y="2810"/>
                    </a:cubicBezTo>
                    <a:lnTo>
                      <a:pt x="1025" y="1525"/>
                    </a:lnTo>
                    <a:cubicBezTo>
                      <a:pt x="1013" y="1417"/>
                      <a:pt x="1060" y="1310"/>
                      <a:pt x="1144" y="1239"/>
                    </a:cubicBezTo>
                    <a:cubicBezTo>
                      <a:pt x="1652" y="825"/>
                      <a:pt x="1351" y="0"/>
                      <a:pt x="705" y="0"/>
                    </a:cubicBezTo>
                    <a:close/>
                  </a:path>
                </a:pathLst>
              </a:custGeom>
              <a:solidFill>
                <a:srgbClr val="323D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681;p22">
                <a:extLst>
                  <a:ext uri="{FF2B5EF4-FFF2-40B4-BE49-F238E27FC236}">
                    <a16:creationId xmlns:a16="http://schemas.microsoft.com/office/drawing/2014/main" id="{7ED68462-0E17-83A1-BCBA-8DFC2911160F}"/>
                  </a:ext>
                </a:extLst>
              </p:cNvPr>
              <p:cNvSpPr txBox="1"/>
              <p:nvPr/>
            </p:nvSpPr>
            <p:spPr>
              <a:xfrm>
                <a:off x="5390429" y="2737048"/>
                <a:ext cx="2982183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Use Two-Factor Authentication.</a:t>
                </a:r>
                <a:endParaRPr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44" name="Google Shape;683;p22">
              <a:extLst>
                <a:ext uri="{FF2B5EF4-FFF2-40B4-BE49-F238E27FC236}">
                  <a16:creationId xmlns:a16="http://schemas.microsoft.com/office/drawing/2014/main" id="{D67E6840-5186-C6F6-B3D2-4C90DF9CEEE1}"/>
                </a:ext>
              </a:extLst>
            </p:cNvPr>
            <p:cNvSpPr/>
            <p:nvPr/>
          </p:nvSpPr>
          <p:spPr>
            <a:xfrm>
              <a:off x="8464981" y="2748228"/>
              <a:ext cx="139536" cy="117097"/>
            </a:xfrm>
            <a:custGeom>
              <a:avLst/>
              <a:gdLst/>
              <a:ahLst/>
              <a:cxnLst/>
              <a:rect l="l" t="t" r="r" b="b"/>
              <a:pathLst>
                <a:path w="5180" h="4347" extrusionOk="0">
                  <a:moveTo>
                    <a:pt x="2596" y="512"/>
                  </a:moveTo>
                  <a:cubicBezTo>
                    <a:pt x="3751" y="512"/>
                    <a:pt x="4680" y="1441"/>
                    <a:pt x="4680" y="2596"/>
                  </a:cubicBezTo>
                  <a:lnTo>
                    <a:pt x="4680" y="3846"/>
                  </a:lnTo>
                  <a:lnTo>
                    <a:pt x="501" y="3846"/>
                  </a:lnTo>
                  <a:lnTo>
                    <a:pt x="501" y="2596"/>
                  </a:lnTo>
                  <a:cubicBezTo>
                    <a:pt x="501" y="1441"/>
                    <a:pt x="1441" y="512"/>
                    <a:pt x="2596" y="512"/>
                  </a:cubicBezTo>
                  <a:close/>
                  <a:moveTo>
                    <a:pt x="2584" y="0"/>
                  </a:moveTo>
                  <a:cubicBezTo>
                    <a:pt x="1156" y="0"/>
                    <a:pt x="1" y="1167"/>
                    <a:pt x="1" y="2596"/>
                  </a:cubicBezTo>
                  <a:lnTo>
                    <a:pt x="1" y="4346"/>
                  </a:lnTo>
                  <a:lnTo>
                    <a:pt x="5180" y="4346"/>
                  </a:lnTo>
                  <a:lnTo>
                    <a:pt x="5180" y="2596"/>
                  </a:lnTo>
                  <a:cubicBezTo>
                    <a:pt x="5180" y="1167"/>
                    <a:pt x="4025" y="0"/>
                    <a:pt x="258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860;p22">
            <a:extLst>
              <a:ext uri="{FF2B5EF4-FFF2-40B4-BE49-F238E27FC236}">
                <a16:creationId xmlns:a16="http://schemas.microsoft.com/office/drawing/2014/main" id="{8621035A-7F9D-FFB0-9EF8-30B04FCA653D}"/>
              </a:ext>
            </a:extLst>
          </p:cNvPr>
          <p:cNvGrpSpPr/>
          <p:nvPr/>
        </p:nvGrpSpPr>
        <p:grpSpPr>
          <a:xfrm>
            <a:off x="131328" y="3132949"/>
            <a:ext cx="3712851" cy="683181"/>
            <a:chOff x="5157216" y="3233519"/>
            <a:chExt cx="3712851" cy="683181"/>
          </a:xfrm>
        </p:grpSpPr>
        <p:grpSp>
          <p:nvGrpSpPr>
            <p:cNvPr id="53" name="Google Shape;861;p22">
              <a:extLst>
                <a:ext uri="{FF2B5EF4-FFF2-40B4-BE49-F238E27FC236}">
                  <a16:creationId xmlns:a16="http://schemas.microsoft.com/office/drawing/2014/main" id="{97A0EB9A-DFF4-DEEC-5102-04201B1E9BA0}"/>
                </a:ext>
              </a:extLst>
            </p:cNvPr>
            <p:cNvGrpSpPr/>
            <p:nvPr/>
          </p:nvGrpSpPr>
          <p:grpSpPr>
            <a:xfrm>
              <a:off x="5157216" y="3233519"/>
              <a:ext cx="3712851" cy="683181"/>
              <a:chOff x="5157216" y="3334819"/>
              <a:chExt cx="3712851" cy="683181"/>
            </a:xfrm>
          </p:grpSpPr>
          <p:sp>
            <p:nvSpPr>
              <p:cNvPr id="57" name="Google Shape;862;p22">
                <a:extLst>
                  <a:ext uri="{FF2B5EF4-FFF2-40B4-BE49-F238E27FC236}">
                    <a16:creationId xmlns:a16="http://schemas.microsoft.com/office/drawing/2014/main" id="{5929BB09-152B-9499-65C9-9ADE4A6AC20D}"/>
                  </a:ext>
                </a:extLst>
              </p:cNvPr>
              <p:cNvSpPr/>
              <p:nvPr/>
            </p:nvSpPr>
            <p:spPr>
              <a:xfrm>
                <a:off x="5542385" y="3336427"/>
                <a:ext cx="3327682" cy="681573"/>
              </a:xfrm>
              <a:custGeom>
                <a:avLst/>
                <a:gdLst/>
                <a:ahLst/>
                <a:cxnLst/>
                <a:rect l="l" t="t" r="r" b="b"/>
                <a:pathLst>
                  <a:path w="94799" h="25302" extrusionOk="0">
                    <a:moveTo>
                      <a:pt x="1" y="0"/>
                    </a:moveTo>
                    <a:lnTo>
                      <a:pt x="1" y="25301"/>
                    </a:lnTo>
                    <a:lnTo>
                      <a:pt x="94798" y="25301"/>
                    </a:lnTo>
                    <a:lnTo>
                      <a:pt x="94798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" name="Google Shape;863;p22">
                <a:extLst>
                  <a:ext uri="{FF2B5EF4-FFF2-40B4-BE49-F238E27FC236}">
                    <a16:creationId xmlns:a16="http://schemas.microsoft.com/office/drawing/2014/main" id="{A49C6B02-887C-D7D6-8F2D-CFF598815994}"/>
                  </a:ext>
                </a:extLst>
              </p:cNvPr>
              <p:cNvSpPr/>
              <p:nvPr/>
            </p:nvSpPr>
            <p:spPr>
              <a:xfrm>
                <a:off x="5157216" y="3334819"/>
                <a:ext cx="681249" cy="681249"/>
              </a:xfrm>
              <a:custGeom>
                <a:avLst/>
                <a:gdLst/>
                <a:ahLst/>
                <a:cxnLst/>
                <a:rect l="l" t="t" r="r" b="b"/>
                <a:pathLst>
                  <a:path w="25290" h="25290" extrusionOk="0">
                    <a:moveTo>
                      <a:pt x="12645" y="1"/>
                    </a:moveTo>
                    <a:cubicBezTo>
                      <a:pt x="5656" y="1"/>
                      <a:pt x="0" y="5656"/>
                      <a:pt x="0" y="12645"/>
                    </a:cubicBezTo>
                    <a:cubicBezTo>
                      <a:pt x="0" y="19634"/>
                      <a:pt x="5656" y="25290"/>
                      <a:pt x="12645" y="25290"/>
                    </a:cubicBezTo>
                    <a:cubicBezTo>
                      <a:pt x="19634" y="25290"/>
                      <a:pt x="25289" y="19634"/>
                      <a:pt x="25289" y="12645"/>
                    </a:cubicBezTo>
                    <a:cubicBezTo>
                      <a:pt x="25289" y="5656"/>
                      <a:pt x="19634" y="1"/>
                      <a:pt x="126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864;p22">
                <a:extLst>
                  <a:ext uri="{FF2B5EF4-FFF2-40B4-BE49-F238E27FC236}">
                    <a16:creationId xmlns:a16="http://schemas.microsoft.com/office/drawing/2014/main" id="{87EF6F59-F716-9372-0BEA-6564332E8B9A}"/>
                  </a:ext>
                </a:extLst>
              </p:cNvPr>
              <p:cNvSpPr/>
              <p:nvPr/>
            </p:nvSpPr>
            <p:spPr>
              <a:xfrm>
                <a:off x="5219738" y="3397368"/>
                <a:ext cx="556179" cy="556152"/>
              </a:xfrm>
              <a:custGeom>
                <a:avLst/>
                <a:gdLst/>
                <a:ahLst/>
                <a:cxnLst/>
                <a:rect l="l" t="t" r="r" b="b"/>
                <a:pathLst>
                  <a:path w="20647" h="20646" fill="none" extrusionOk="0">
                    <a:moveTo>
                      <a:pt x="20646" y="10323"/>
                    </a:moveTo>
                    <a:cubicBezTo>
                      <a:pt x="20646" y="16026"/>
                      <a:pt x="16027" y="20646"/>
                      <a:pt x="10324" y="20646"/>
                    </a:cubicBezTo>
                    <a:cubicBezTo>
                      <a:pt x="4621" y="20646"/>
                      <a:pt x="1" y="16026"/>
                      <a:pt x="1" y="10323"/>
                    </a:cubicBezTo>
                    <a:cubicBezTo>
                      <a:pt x="1" y="4620"/>
                      <a:pt x="4621" y="0"/>
                      <a:pt x="10324" y="0"/>
                    </a:cubicBezTo>
                    <a:cubicBezTo>
                      <a:pt x="16027" y="0"/>
                      <a:pt x="20646" y="4620"/>
                      <a:pt x="20646" y="103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865;p22">
                <a:extLst>
                  <a:ext uri="{FF2B5EF4-FFF2-40B4-BE49-F238E27FC236}">
                    <a16:creationId xmlns:a16="http://schemas.microsoft.com/office/drawing/2014/main" id="{56A55A4C-DDFC-585A-CB7C-EEC146E88C01}"/>
                  </a:ext>
                </a:extLst>
              </p:cNvPr>
              <p:cNvSpPr/>
              <p:nvPr/>
            </p:nvSpPr>
            <p:spPr>
              <a:xfrm>
                <a:off x="5248615" y="3426245"/>
                <a:ext cx="498425" cy="498425"/>
              </a:xfrm>
              <a:custGeom>
                <a:avLst/>
                <a:gdLst/>
                <a:ahLst/>
                <a:cxnLst/>
                <a:rect l="l" t="t" r="r" b="b"/>
                <a:pathLst>
                  <a:path w="18503" h="18503" extrusionOk="0">
                    <a:moveTo>
                      <a:pt x="9252" y="0"/>
                    </a:moveTo>
                    <a:cubicBezTo>
                      <a:pt x="4144" y="0"/>
                      <a:pt x="0" y="4143"/>
                      <a:pt x="0" y="9251"/>
                    </a:cubicBezTo>
                    <a:cubicBezTo>
                      <a:pt x="0" y="14359"/>
                      <a:pt x="4144" y="18502"/>
                      <a:pt x="9252" y="18502"/>
                    </a:cubicBezTo>
                    <a:cubicBezTo>
                      <a:pt x="14359" y="18502"/>
                      <a:pt x="18503" y="14359"/>
                      <a:pt x="18503" y="9251"/>
                    </a:cubicBezTo>
                    <a:cubicBezTo>
                      <a:pt x="18503" y="4143"/>
                      <a:pt x="14359" y="0"/>
                      <a:pt x="9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866;p22">
                <a:extLst>
                  <a:ext uri="{FF2B5EF4-FFF2-40B4-BE49-F238E27FC236}">
                    <a16:creationId xmlns:a16="http://schemas.microsoft.com/office/drawing/2014/main" id="{797E370C-3A8D-D36D-DA9E-6897BEE470DF}"/>
                  </a:ext>
                </a:extLst>
              </p:cNvPr>
              <p:cNvSpPr/>
              <p:nvPr/>
            </p:nvSpPr>
            <p:spPr>
              <a:xfrm>
                <a:off x="5366332" y="3637112"/>
                <a:ext cx="43315" cy="36419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352" extrusionOk="0">
                    <a:moveTo>
                      <a:pt x="804" y="161"/>
                    </a:moveTo>
                    <a:cubicBezTo>
                      <a:pt x="1128" y="161"/>
                      <a:pt x="1453" y="375"/>
                      <a:pt x="1453" y="804"/>
                    </a:cubicBezTo>
                    <a:lnTo>
                      <a:pt x="1453" y="1197"/>
                    </a:lnTo>
                    <a:lnTo>
                      <a:pt x="155" y="1197"/>
                    </a:lnTo>
                    <a:lnTo>
                      <a:pt x="155" y="804"/>
                    </a:lnTo>
                    <a:cubicBezTo>
                      <a:pt x="155" y="375"/>
                      <a:pt x="479" y="161"/>
                      <a:pt x="804" y="161"/>
                    </a:cubicBezTo>
                    <a:close/>
                    <a:moveTo>
                      <a:pt x="804" y="0"/>
                    </a:moveTo>
                    <a:cubicBezTo>
                      <a:pt x="402" y="0"/>
                      <a:pt x="0" y="268"/>
                      <a:pt x="0" y="804"/>
                    </a:cubicBezTo>
                    <a:lnTo>
                      <a:pt x="0" y="1352"/>
                    </a:lnTo>
                    <a:lnTo>
                      <a:pt x="1607" y="1352"/>
                    </a:lnTo>
                    <a:lnTo>
                      <a:pt x="1607" y="804"/>
                    </a:lnTo>
                    <a:cubicBezTo>
                      <a:pt x="1607" y="268"/>
                      <a:pt x="1206" y="0"/>
                      <a:pt x="8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867;p22">
                <a:extLst>
                  <a:ext uri="{FF2B5EF4-FFF2-40B4-BE49-F238E27FC236}">
                    <a16:creationId xmlns:a16="http://schemas.microsoft.com/office/drawing/2014/main" id="{FCCB6808-8373-DB88-FE8C-A30E00495AE4}"/>
                  </a:ext>
                </a:extLst>
              </p:cNvPr>
              <p:cNvSpPr/>
              <p:nvPr/>
            </p:nvSpPr>
            <p:spPr>
              <a:xfrm>
                <a:off x="5358951" y="3668063"/>
                <a:ext cx="58077" cy="46844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739" extrusionOk="0">
                    <a:moveTo>
                      <a:pt x="143" y="0"/>
                    </a:moveTo>
                    <a:cubicBezTo>
                      <a:pt x="60" y="0"/>
                      <a:pt x="0" y="72"/>
                      <a:pt x="0" y="155"/>
                    </a:cubicBezTo>
                    <a:lnTo>
                      <a:pt x="0" y="1584"/>
                    </a:lnTo>
                    <a:cubicBezTo>
                      <a:pt x="0" y="1667"/>
                      <a:pt x="60" y="1739"/>
                      <a:pt x="143" y="1739"/>
                    </a:cubicBezTo>
                    <a:lnTo>
                      <a:pt x="2000" y="1739"/>
                    </a:lnTo>
                    <a:cubicBezTo>
                      <a:pt x="2084" y="1739"/>
                      <a:pt x="2155" y="1667"/>
                      <a:pt x="2155" y="1584"/>
                    </a:cubicBezTo>
                    <a:lnTo>
                      <a:pt x="2155" y="155"/>
                    </a:lnTo>
                    <a:cubicBezTo>
                      <a:pt x="2155" y="72"/>
                      <a:pt x="2084" y="0"/>
                      <a:pt x="200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868;p22">
                <a:extLst>
                  <a:ext uri="{FF2B5EF4-FFF2-40B4-BE49-F238E27FC236}">
                    <a16:creationId xmlns:a16="http://schemas.microsoft.com/office/drawing/2014/main" id="{915729F3-11EB-8132-8D4F-5978988CE78E}"/>
                  </a:ext>
                </a:extLst>
              </p:cNvPr>
              <p:cNvSpPr/>
              <p:nvPr/>
            </p:nvSpPr>
            <p:spPr>
              <a:xfrm>
                <a:off x="5381713" y="3679296"/>
                <a:ext cx="14465" cy="25348"/>
              </a:xfrm>
              <a:custGeom>
                <a:avLst/>
                <a:gdLst/>
                <a:ahLst/>
                <a:cxnLst/>
                <a:rect l="l" t="t" r="r" b="b"/>
                <a:pathLst>
                  <a:path w="537" h="941" extrusionOk="0">
                    <a:moveTo>
                      <a:pt x="215" y="0"/>
                    </a:moveTo>
                    <a:cubicBezTo>
                      <a:pt x="96" y="12"/>
                      <a:pt x="1" y="107"/>
                      <a:pt x="1" y="226"/>
                    </a:cubicBezTo>
                    <a:cubicBezTo>
                      <a:pt x="12" y="298"/>
                      <a:pt x="36" y="357"/>
                      <a:pt x="84" y="393"/>
                    </a:cubicBezTo>
                    <a:cubicBezTo>
                      <a:pt x="108" y="417"/>
                      <a:pt x="120" y="441"/>
                      <a:pt x="120" y="476"/>
                    </a:cubicBezTo>
                    <a:lnTo>
                      <a:pt x="48" y="881"/>
                    </a:lnTo>
                    <a:cubicBezTo>
                      <a:pt x="48" y="905"/>
                      <a:pt x="72" y="941"/>
                      <a:pt x="96" y="941"/>
                    </a:cubicBezTo>
                    <a:lnTo>
                      <a:pt x="346" y="941"/>
                    </a:lnTo>
                    <a:cubicBezTo>
                      <a:pt x="382" y="941"/>
                      <a:pt x="405" y="905"/>
                      <a:pt x="393" y="881"/>
                    </a:cubicBezTo>
                    <a:lnTo>
                      <a:pt x="334" y="476"/>
                    </a:lnTo>
                    <a:cubicBezTo>
                      <a:pt x="334" y="441"/>
                      <a:pt x="346" y="417"/>
                      <a:pt x="370" y="393"/>
                    </a:cubicBezTo>
                    <a:cubicBezTo>
                      <a:pt x="536" y="262"/>
                      <a:pt x="429" y="0"/>
                      <a:pt x="215" y="0"/>
                    </a:cubicBezTo>
                    <a:close/>
                  </a:path>
                </a:pathLst>
              </a:custGeom>
              <a:solidFill>
                <a:srgbClr val="323D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869;p22">
                <a:extLst>
                  <a:ext uri="{FF2B5EF4-FFF2-40B4-BE49-F238E27FC236}">
                    <a16:creationId xmlns:a16="http://schemas.microsoft.com/office/drawing/2014/main" id="{44F159F4-6E27-B338-EB7C-2F1ED6AAACFB}"/>
                  </a:ext>
                </a:extLst>
              </p:cNvPr>
              <p:cNvSpPr/>
              <p:nvPr/>
            </p:nvSpPr>
            <p:spPr>
              <a:xfrm>
                <a:off x="5309224" y="3600719"/>
                <a:ext cx="156857" cy="156857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5823" fill="none" extrusionOk="0">
                    <a:moveTo>
                      <a:pt x="4870" y="1179"/>
                    </a:moveTo>
                    <a:cubicBezTo>
                      <a:pt x="5823" y="2250"/>
                      <a:pt x="5728" y="3905"/>
                      <a:pt x="4644" y="4870"/>
                    </a:cubicBezTo>
                    <a:cubicBezTo>
                      <a:pt x="3573" y="5822"/>
                      <a:pt x="1918" y="5727"/>
                      <a:pt x="953" y="4643"/>
                    </a:cubicBezTo>
                    <a:cubicBezTo>
                      <a:pt x="1" y="3572"/>
                      <a:pt x="96" y="1917"/>
                      <a:pt x="1179" y="953"/>
                    </a:cubicBezTo>
                    <a:cubicBezTo>
                      <a:pt x="2251" y="0"/>
                      <a:pt x="3906" y="95"/>
                      <a:pt x="4870" y="1179"/>
                    </a:cubicBezTo>
                    <a:close/>
                  </a:path>
                </a:pathLst>
              </a:custGeom>
              <a:noFill/>
              <a:ln w="7450" cap="flat" cmpd="sng">
                <a:solidFill>
                  <a:srgbClr val="F5F5F5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870;p22">
                <a:extLst>
                  <a:ext uri="{FF2B5EF4-FFF2-40B4-BE49-F238E27FC236}">
                    <a16:creationId xmlns:a16="http://schemas.microsoft.com/office/drawing/2014/main" id="{BCC28EAF-8290-6B5C-1AB4-A5FC05E7FF8F}"/>
                  </a:ext>
                </a:extLst>
              </p:cNvPr>
              <p:cNvSpPr/>
              <p:nvPr/>
            </p:nvSpPr>
            <p:spPr>
              <a:xfrm>
                <a:off x="5428531" y="3727083"/>
                <a:ext cx="29874" cy="31113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1155" extrusionOk="0">
                    <a:moveTo>
                      <a:pt x="418" y="0"/>
                    </a:moveTo>
                    <a:lnTo>
                      <a:pt x="1" y="369"/>
                    </a:lnTo>
                    <a:lnTo>
                      <a:pt x="691" y="1155"/>
                    </a:lnTo>
                    <a:lnTo>
                      <a:pt x="1108" y="774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871;p22">
                <a:extLst>
                  <a:ext uri="{FF2B5EF4-FFF2-40B4-BE49-F238E27FC236}">
                    <a16:creationId xmlns:a16="http://schemas.microsoft.com/office/drawing/2014/main" id="{622C042B-EE76-C9C5-4515-0AFA8CC4075F}"/>
                  </a:ext>
                </a:extLst>
              </p:cNvPr>
              <p:cNvSpPr/>
              <p:nvPr/>
            </p:nvSpPr>
            <p:spPr>
              <a:xfrm>
                <a:off x="5441380" y="3743407"/>
                <a:ext cx="81648" cy="79493"/>
              </a:xfrm>
              <a:custGeom>
                <a:avLst/>
                <a:gdLst/>
                <a:ahLst/>
                <a:cxnLst/>
                <a:rect l="l" t="t" r="r" b="b"/>
                <a:pathLst>
                  <a:path w="3031" h="2951" extrusionOk="0">
                    <a:moveTo>
                      <a:pt x="798" y="1"/>
                    </a:moveTo>
                    <a:cubicBezTo>
                      <a:pt x="772" y="1"/>
                      <a:pt x="747" y="10"/>
                      <a:pt x="726" y="25"/>
                    </a:cubicBezTo>
                    <a:lnTo>
                      <a:pt x="60" y="620"/>
                    </a:lnTo>
                    <a:cubicBezTo>
                      <a:pt x="12" y="668"/>
                      <a:pt x="0" y="739"/>
                      <a:pt x="48" y="787"/>
                    </a:cubicBezTo>
                    <a:lnTo>
                      <a:pt x="1762" y="2716"/>
                    </a:lnTo>
                    <a:cubicBezTo>
                      <a:pt x="1889" y="2882"/>
                      <a:pt x="2045" y="2951"/>
                      <a:pt x="2197" y="2951"/>
                    </a:cubicBezTo>
                    <a:cubicBezTo>
                      <a:pt x="2631" y="2951"/>
                      <a:pt x="3031" y="2392"/>
                      <a:pt x="2608" y="1978"/>
                    </a:cubicBezTo>
                    <a:lnTo>
                      <a:pt x="893" y="49"/>
                    </a:lnTo>
                    <a:cubicBezTo>
                      <a:pt x="866" y="15"/>
                      <a:pt x="832" y="1"/>
                      <a:pt x="79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872;p22">
                <a:extLst>
                  <a:ext uri="{FF2B5EF4-FFF2-40B4-BE49-F238E27FC236}">
                    <a16:creationId xmlns:a16="http://schemas.microsoft.com/office/drawing/2014/main" id="{8C520B46-47E0-2349-476F-C206806A7B43}"/>
                  </a:ext>
                </a:extLst>
              </p:cNvPr>
              <p:cNvSpPr txBox="1"/>
              <p:nvPr/>
            </p:nvSpPr>
            <p:spPr>
              <a:xfrm>
                <a:off x="5934370" y="3518799"/>
                <a:ext cx="2464359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Verify Requests for Sensitive Information.</a:t>
                </a:r>
              </a:p>
            </p:txBody>
          </p:sp>
        </p:grpSp>
        <p:sp>
          <p:nvSpPr>
            <p:cNvPr id="54" name="Google Shape;874;p22">
              <a:extLst>
                <a:ext uri="{FF2B5EF4-FFF2-40B4-BE49-F238E27FC236}">
                  <a16:creationId xmlns:a16="http://schemas.microsoft.com/office/drawing/2014/main" id="{6DBB4F99-26E7-CFE3-A2F4-326EF665FE09}"/>
                </a:ext>
              </a:extLst>
            </p:cNvPr>
            <p:cNvSpPr/>
            <p:nvPr/>
          </p:nvSpPr>
          <p:spPr>
            <a:xfrm>
              <a:off x="5494675" y="3539480"/>
              <a:ext cx="61761" cy="46143"/>
            </a:xfrm>
            <a:custGeom>
              <a:avLst/>
              <a:gdLst/>
              <a:ahLst/>
              <a:cxnLst/>
              <a:rect l="l" t="t" r="r" b="b"/>
              <a:pathLst>
                <a:path w="4002" h="2990" extrusionOk="0">
                  <a:moveTo>
                    <a:pt x="1" y="1"/>
                  </a:moveTo>
                  <a:lnTo>
                    <a:pt x="870" y="2989"/>
                  </a:lnTo>
                  <a:lnTo>
                    <a:pt x="1287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8" y="2275"/>
                  </a:lnTo>
                  <a:lnTo>
                    <a:pt x="2203" y="1"/>
                  </a:lnTo>
                  <a:lnTo>
                    <a:pt x="1799" y="1"/>
                  </a:lnTo>
                  <a:lnTo>
                    <a:pt x="1096" y="2227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75;p22">
              <a:extLst>
                <a:ext uri="{FF2B5EF4-FFF2-40B4-BE49-F238E27FC236}">
                  <a16:creationId xmlns:a16="http://schemas.microsoft.com/office/drawing/2014/main" id="{47D83777-1FE6-680A-A997-7E977397E9B9}"/>
                </a:ext>
              </a:extLst>
            </p:cNvPr>
            <p:cNvSpPr/>
            <p:nvPr/>
          </p:nvSpPr>
          <p:spPr>
            <a:xfrm>
              <a:off x="5560278" y="3539480"/>
              <a:ext cx="61745" cy="46143"/>
            </a:xfrm>
            <a:custGeom>
              <a:avLst/>
              <a:gdLst/>
              <a:ahLst/>
              <a:cxnLst/>
              <a:rect l="l" t="t" r="r" b="b"/>
              <a:pathLst>
                <a:path w="4001" h="2990" extrusionOk="0">
                  <a:moveTo>
                    <a:pt x="0" y="1"/>
                  </a:moveTo>
                  <a:lnTo>
                    <a:pt x="870" y="2989"/>
                  </a:lnTo>
                  <a:lnTo>
                    <a:pt x="1286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7" y="2275"/>
                  </a:lnTo>
                  <a:lnTo>
                    <a:pt x="2203" y="1"/>
                  </a:lnTo>
                  <a:lnTo>
                    <a:pt x="1798" y="1"/>
                  </a:lnTo>
                  <a:lnTo>
                    <a:pt x="1096" y="2227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76;p22">
              <a:extLst>
                <a:ext uri="{FF2B5EF4-FFF2-40B4-BE49-F238E27FC236}">
                  <a16:creationId xmlns:a16="http://schemas.microsoft.com/office/drawing/2014/main" id="{E5785561-EBE6-3317-6C9E-981ACEEA1A14}"/>
                </a:ext>
              </a:extLst>
            </p:cNvPr>
            <p:cNvSpPr/>
            <p:nvPr/>
          </p:nvSpPr>
          <p:spPr>
            <a:xfrm>
              <a:off x="5625866" y="3539480"/>
              <a:ext cx="61761" cy="46143"/>
            </a:xfrm>
            <a:custGeom>
              <a:avLst/>
              <a:gdLst/>
              <a:ahLst/>
              <a:cxnLst/>
              <a:rect l="l" t="t" r="r" b="b"/>
              <a:pathLst>
                <a:path w="4002" h="2990" extrusionOk="0">
                  <a:moveTo>
                    <a:pt x="1" y="1"/>
                  </a:moveTo>
                  <a:lnTo>
                    <a:pt x="870" y="2989"/>
                  </a:lnTo>
                  <a:lnTo>
                    <a:pt x="1287" y="2989"/>
                  </a:lnTo>
                  <a:lnTo>
                    <a:pt x="1989" y="715"/>
                  </a:lnTo>
                  <a:lnTo>
                    <a:pt x="2716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8" y="2275"/>
                  </a:lnTo>
                  <a:lnTo>
                    <a:pt x="2204" y="1"/>
                  </a:lnTo>
                  <a:lnTo>
                    <a:pt x="1799" y="1"/>
                  </a:lnTo>
                  <a:lnTo>
                    <a:pt x="1096" y="2227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684;p22">
            <a:extLst>
              <a:ext uri="{FF2B5EF4-FFF2-40B4-BE49-F238E27FC236}">
                <a16:creationId xmlns:a16="http://schemas.microsoft.com/office/drawing/2014/main" id="{BF503EC9-85C1-BE20-8202-D72C2537E088}"/>
              </a:ext>
            </a:extLst>
          </p:cNvPr>
          <p:cNvGrpSpPr/>
          <p:nvPr/>
        </p:nvGrpSpPr>
        <p:grpSpPr>
          <a:xfrm>
            <a:off x="750029" y="4010556"/>
            <a:ext cx="3986772" cy="814512"/>
            <a:chOff x="5225628" y="4118027"/>
            <a:chExt cx="3644466" cy="682542"/>
          </a:xfrm>
        </p:grpSpPr>
        <p:grpSp>
          <p:nvGrpSpPr>
            <p:cNvPr id="1029" name="Google Shape;685;p22">
              <a:extLst>
                <a:ext uri="{FF2B5EF4-FFF2-40B4-BE49-F238E27FC236}">
                  <a16:creationId xmlns:a16="http://schemas.microsoft.com/office/drawing/2014/main" id="{0913F0B2-7699-4FFC-2ADA-F3C9BF361522}"/>
                </a:ext>
              </a:extLst>
            </p:cNvPr>
            <p:cNvGrpSpPr/>
            <p:nvPr/>
          </p:nvGrpSpPr>
          <p:grpSpPr>
            <a:xfrm>
              <a:off x="5225628" y="4118027"/>
              <a:ext cx="3644466" cy="682542"/>
              <a:chOff x="5225628" y="4118027"/>
              <a:chExt cx="3644466" cy="682542"/>
            </a:xfrm>
          </p:grpSpPr>
          <p:sp>
            <p:nvSpPr>
              <p:cNvPr id="1035" name="Google Shape;686;p22">
                <a:extLst>
                  <a:ext uri="{FF2B5EF4-FFF2-40B4-BE49-F238E27FC236}">
                    <a16:creationId xmlns:a16="http://schemas.microsoft.com/office/drawing/2014/main" id="{9D3D0074-46CC-F37C-FCA9-9D6C25C7AC86}"/>
                  </a:ext>
                </a:extLst>
              </p:cNvPr>
              <p:cNvSpPr/>
              <p:nvPr/>
            </p:nvSpPr>
            <p:spPr>
              <a:xfrm>
                <a:off x="5225628" y="4118027"/>
                <a:ext cx="3327577" cy="681573"/>
              </a:xfrm>
              <a:custGeom>
                <a:avLst/>
                <a:gdLst/>
                <a:ahLst/>
                <a:cxnLst/>
                <a:rect l="l" t="t" r="r" b="b"/>
                <a:pathLst>
                  <a:path w="97191" h="25302" extrusionOk="0">
                    <a:moveTo>
                      <a:pt x="0" y="1"/>
                    </a:moveTo>
                    <a:lnTo>
                      <a:pt x="0" y="25302"/>
                    </a:lnTo>
                    <a:lnTo>
                      <a:pt x="97191" y="25302"/>
                    </a:lnTo>
                    <a:lnTo>
                      <a:pt x="97191" y="1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6" name="Google Shape;687;p22">
                <a:extLst>
                  <a:ext uri="{FF2B5EF4-FFF2-40B4-BE49-F238E27FC236}">
                    <a16:creationId xmlns:a16="http://schemas.microsoft.com/office/drawing/2014/main" id="{68340D98-9066-064D-A851-099CE98FAB70}"/>
                  </a:ext>
                </a:extLst>
              </p:cNvPr>
              <p:cNvSpPr/>
              <p:nvPr/>
            </p:nvSpPr>
            <p:spPr>
              <a:xfrm>
                <a:off x="8188845" y="4119320"/>
                <a:ext cx="681249" cy="681249"/>
              </a:xfrm>
              <a:custGeom>
                <a:avLst/>
                <a:gdLst/>
                <a:ahLst/>
                <a:cxnLst/>
                <a:rect l="l" t="t" r="r" b="b"/>
                <a:pathLst>
                  <a:path w="25290" h="25290" extrusionOk="0">
                    <a:moveTo>
                      <a:pt x="12645" y="0"/>
                    </a:moveTo>
                    <a:cubicBezTo>
                      <a:pt x="5668" y="0"/>
                      <a:pt x="0" y="5668"/>
                      <a:pt x="0" y="12645"/>
                    </a:cubicBezTo>
                    <a:cubicBezTo>
                      <a:pt x="0" y="19634"/>
                      <a:pt x="5668" y="25289"/>
                      <a:pt x="12645" y="25289"/>
                    </a:cubicBezTo>
                    <a:cubicBezTo>
                      <a:pt x="19634" y="25289"/>
                      <a:pt x="25289" y="19634"/>
                      <a:pt x="25289" y="12645"/>
                    </a:cubicBezTo>
                    <a:cubicBezTo>
                      <a:pt x="25289" y="5668"/>
                      <a:pt x="19634" y="0"/>
                      <a:pt x="1264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688;p22">
                <a:extLst>
                  <a:ext uri="{FF2B5EF4-FFF2-40B4-BE49-F238E27FC236}">
                    <a16:creationId xmlns:a16="http://schemas.microsoft.com/office/drawing/2014/main" id="{05FE5E23-A5AE-AB94-63EC-1EDEB31A9DF4}"/>
                  </a:ext>
                </a:extLst>
              </p:cNvPr>
              <p:cNvSpPr/>
              <p:nvPr/>
            </p:nvSpPr>
            <p:spPr>
              <a:xfrm>
                <a:off x="8251394" y="4181869"/>
                <a:ext cx="556475" cy="556152"/>
              </a:xfrm>
              <a:custGeom>
                <a:avLst/>
                <a:gdLst/>
                <a:ahLst/>
                <a:cxnLst/>
                <a:rect l="l" t="t" r="r" b="b"/>
                <a:pathLst>
                  <a:path w="20658" h="20646" fill="none" extrusionOk="0">
                    <a:moveTo>
                      <a:pt x="20657" y="10323"/>
                    </a:moveTo>
                    <a:cubicBezTo>
                      <a:pt x="20657" y="16026"/>
                      <a:pt x="16026" y="20646"/>
                      <a:pt x="10323" y="20646"/>
                    </a:cubicBezTo>
                    <a:cubicBezTo>
                      <a:pt x="4620" y="20646"/>
                      <a:pt x="0" y="16026"/>
                      <a:pt x="0" y="10323"/>
                    </a:cubicBezTo>
                    <a:cubicBezTo>
                      <a:pt x="0" y="4620"/>
                      <a:pt x="4620" y="0"/>
                      <a:pt x="10323" y="0"/>
                    </a:cubicBezTo>
                    <a:cubicBezTo>
                      <a:pt x="16026" y="0"/>
                      <a:pt x="20657" y="4620"/>
                      <a:pt x="20657" y="103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691;p22">
                <a:extLst>
                  <a:ext uri="{FF2B5EF4-FFF2-40B4-BE49-F238E27FC236}">
                    <a16:creationId xmlns:a16="http://schemas.microsoft.com/office/drawing/2014/main" id="{74FE7A70-471D-ED9A-A1FA-BBDE62AA7B41}"/>
                  </a:ext>
                </a:extLst>
              </p:cNvPr>
              <p:cNvSpPr txBox="1"/>
              <p:nvPr/>
            </p:nvSpPr>
            <p:spPr>
              <a:xfrm>
                <a:off x="5372927" y="4310327"/>
                <a:ext cx="2811766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Be Cautious with Personal Information Sharing.</a:t>
                </a:r>
                <a:endParaRPr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1030" name="Google Shape;694;p22">
              <a:extLst>
                <a:ext uri="{FF2B5EF4-FFF2-40B4-BE49-F238E27FC236}">
                  <a16:creationId xmlns:a16="http://schemas.microsoft.com/office/drawing/2014/main" id="{CFFE8E22-48C5-AB3D-D877-E045A988C511}"/>
                </a:ext>
              </a:extLst>
            </p:cNvPr>
            <p:cNvSpPr/>
            <p:nvPr/>
          </p:nvSpPr>
          <p:spPr>
            <a:xfrm>
              <a:off x="8507974" y="4387133"/>
              <a:ext cx="9967" cy="25671"/>
            </a:xfrm>
            <a:custGeom>
              <a:avLst/>
              <a:gdLst/>
              <a:ahLst/>
              <a:cxnLst/>
              <a:rect l="l" t="t" r="r" b="b"/>
              <a:pathLst>
                <a:path w="370" h="953" fill="none" extrusionOk="0">
                  <a:moveTo>
                    <a:pt x="369" y="953"/>
                  </a:moveTo>
                  <a:lnTo>
                    <a:pt x="0" y="0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695;p22">
              <a:extLst>
                <a:ext uri="{FF2B5EF4-FFF2-40B4-BE49-F238E27FC236}">
                  <a16:creationId xmlns:a16="http://schemas.microsoft.com/office/drawing/2014/main" id="{D905E1A3-99FF-97F4-5677-EE652502720C}"/>
                </a:ext>
              </a:extLst>
            </p:cNvPr>
            <p:cNvSpPr/>
            <p:nvPr/>
          </p:nvSpPr>
          <p:spPr>
            <a:xfrm>
              <a:off x="8541645" y="4387133"/>
              <a:ext cx="9967" cy="25671"/>
            </a:xfrm>
            <a:custGeom>
              <a:avLst/>
              <a:gdLst/>
              <a:ahLst/>
              <a:cxnLst/>
              <a:rect l="l" t="t" r="r" b="b"/>
              <a:pathLst>
                <a:path w="370" h="953" fill="none" extrusionOk="0">
                  <a:moveTo>
                    <a:pt x="0" y="953"/>
                  </a:moveTo>
                  <a:lnTo>
                    <a:pt x="369" y="0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696;p22">
              <a:extLst>
                <a:ext uri="{FF2B5EF4-FFF2-40B4-BE49-F238E27FC236}">
                  <a16:creationId xmlns:a16="http://schemas.microsoft.com/office/drawing/2014/main" id="{0D68DBA2-28BE-D91E-545F-BCB185A19FC2}"/>
                </a:ext>
              </a:extLst>
            </p:cNvPr>
            <p:cNvSpPr/>
            <p:nvPr/>
          </p:nvSpPr>
          <p:spPr>
            <a:xfrm>
              <a:off x="8571142" y="4425599"/>
              <a:ext cx="58724" cy="16082"/>
            </a:xfrm>
            <a:custGeom>
              <a:avLst/>
              <a:gdLst/>
              <a:ahLst/>
              <a:cxnLst/>
              <a:rect l="l" t="t" r="r" b="b"/>
              <a:pathLst>
                <a:path w="2180" h="597" fill="none" extrusionOk="0">
                  <a:moveTo>
                    <a:pt x="1" y="537"/>
                  </a:moveTo>
                  <a:lnTo>
                    <a:pt x="1048" y="1"/>
                  </a:lnTo>
                  <a:lnTo>
                    <a:pt x="2179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698;p22">
              <a:extLst>
                <a:ext uri="{FF2B5EF4-FFF2-40B4-BE49-F238E27FC236}">
                  <a16:creationId xmlns:a16="http://schemas.microsoft.com/office/drawing/2014/main" id="{5F3D9866-3B70-8F19-AAC3-D748E26EDF16}"/>
                </a:ext>
              </a:extLst>
            </p:cNvPr>
            <p:cNvSpPr/>
            <p:nvPr/>
          </p:nvSpPr>
          <p:spPr>
            <a:xfrm>
              <a:off x="8570172" y="4486855"/>
              <a:ext cx="58724" cy="16082"/>
            </a:xfrm>
            <a:custGeom>
              <a:avLst/>
              <a:gdLst/>
              <a:ahLst/>
              <a:cxnLst/>
              <a:rect l="l" t="t" r="r" b="b"/>
              <a:pathLst>
                <a:path w="2180" h="597" fill="none" extrusionOk="0">
                  <a:moveTo>
                    <a:pt x="1" y="537"/>
                  </a:moveTo>
                  <a:lnTo>
                    <a:pt x="1049" y="1"/>
                  </a:lnTo>
                  <a:lnTo>
                    <a:pt x="2180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702;p22">
              <a:extLst>
                <a:ext uri="{FF2B5EF4-FFF2-40B4-BE49-F238E27FC236}">
                  <a16:creationId xmlns:a16="http://schemas.microsoft.com/office/drawing/2014/main" id="{F9DE4A29-530F-2513-717D-375317220779}"/>
                </a:ext>
              </a:extLst>
            </p:cNvPr>
            <p:cNvSpPr/>
            <p:nvPr/>
          </p:nvSpPr>
          <p:spPr>
            <a:xfrm>
              <a:off x="8528823" y="4446772"/>
              <a:ext cx="0" cy="45578"/>
            </a:xfrm>
            <a:custGeom>
              <a:avLst/>
              <a:gdLst/>
              <a:ahLst/>
              <a:cxnLst/>
              <a:rect l="l" t="t" r="r" b="b"/>
              <a:pathLst>
                <a:path h="1692" fill="none" extrusionOk="0">
                  <a:moveTo>
                    <a:pt x="0" y="1"/>
                  </a:moveTo>
                  <a:lnTo>
                    <a:pt x="0" y="1691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464;p20">
            <a:extLst>
              <a:ext uri="{FF2B5EF4-FFF2-40B4-BE49-F238E27FC236}">
                <a16:creationId xmlns:a16="http://schemas.microsoft.com/office/drawing/2014/main" id="{D63598E4-7CEC-DA9A-9AFC-078F0834E9B1}"/>
              </a:ext>
            </a:extLst>
          </p:cNvPr>
          <p:cNvGrpSpPr/>
          <p:nvPr/>
        </p:nvGrpSpPr>
        <p:grpSpPr>
          <a:xfrm>
            <a:off x="4194253" y="4292714"/>
            <a:ext cx="335187" cy="354348"/>
            <a:chOff x="2792731" y="1613553"/>
            <a:chExt cx="335187" cy="354348"/>
          </a:xfrm>
        </p:grpSpPr>
        <p:sp>
          <p:nvSpPr>
            <p:cNvPr id="1040" name="Google Shape;465;p20">
              <a:extLst>
                <a:ext uri="{FF2B5EF4-FFF2-40B4-BE49-F238E27FC236}">
                  <a16:creationId xmlns:a16="http://schemas.microsoft.com/office/drawing/2014/main" id="{58E174DE-7444-C225-0EED-6EE16AA68B09}"/>
                </a:ext>
              </a:extLst>
            </p:cNvPr>
            <p:cNvSpPr/>
            <p:nvPr/>
          </p:nvSpPr>
          <p:spPr>
            <a:xfrm>
              <a:off x="2792731" y="1613553"/>
              <a:ext cx="334793" cy="354348"/>
            </a:xfrm>
            <a:custGeom>
              <a:avLst/>
              <a:gdLst/>
              <a:ahLst/>
              <a:cxnLst/>
              <a:rect l="l" t="t" r="r" b="b"/>
              <a:pathLst>
                <a:path w="10204" h="10800" extrusionOk="0">
                  <a:moveTo>
                    <a:pt x="5096" y="0"/>
                  </a:moveTo>
                  <a:lnTo>
                    <a:pt x="631" y="1810"/>
                  </a:lnTo>
                  <a:cubicBezTo>
                    <a:pt x="631" y="1810"/>
                    <a:pt x="0" y="9061"/>
                    <a:pt x="5096" y="10799"/>
                  </a:cubicBezTo>
                  <a:cubicBezTo>
                    <a:pt x="10204" y="9061"/>
                    <a:pt x="9561" y="1810"/>
                    <a:pt x="9561" y="1810"/>
                  </a:cubicBezTo>
                  <a:lnTo>
                    <a:pt x="509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466;p20">
              <a:extLst>
                <a:ext uri="{FF2B5EF4-FFF2-40B4-BE49-F238E27FC236}">
                  <a16:creationId xmlns:a16="http://schemas.microsoft.com/office/drawing/2014/main" id="{EB0C2EAE-CF3E-D782-BFF4-4B3FF7DC3AC3}"/>
                </a:ext>
              </a:extLst>
            </p:cNvPr>
            <p:cNvSpPr/>
            <p:nvPr/>
          </p:nvSpPr>
          <p:spPr>
            <a:xfrm>
              <a:off x="2960685" y="1613553"/>
              <a:ext cx="167233" cy="353954"/>
            </a:xfrm>
            <a:custGeom>
              <a:avLst/>
              <a:gdLst/>
              <a:ahLst/>
              <a:cxnLst/>
              <a:rect l="l" t="t" r="r" b="b"/>
              <a:pathLst>
                <a:path w="5097" h="10788" extrusionOk="0">
                  <a:moveTo>
                    <a:pt x="1" y="0"/>
                  </a:moveTo>
                  <a:lnTo>
                    <a:pt x="1" y="10787"/>
                  </a:lnTo>
                  <a:cubicBezTo>
                    <a:pt x="5097" y="9061"/>
                    <a:pt x="4466" y="1798"/>
                    <a:pt x="4466" y="1798"/>
                  </a:cubicBezTo>
                  <a:lnTo>
                    <a:pt x="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467;p20">
              <a:extLst>
                <a:ext uri="{FF2B5EF4-FFF2-40B4-BE49-F238E27FC236}">
                  <a16:creationId xmlns:a16="http://schemas.microsoft.com/office/drawing/2014/main" id="{6165ECF6-5591-061B-979B-7DE3F84F5CFE}"/>
                </a:ext>
              </a:extLst>
            </p:cNvPr>
            <p:cNvSpPr/>
            <p:nvPr/>
          </p:nvSpPr>
          <p:spPr>
            <a:xfrm>
              <a:off x="2830232" y="1632878"/>
              <a:ext cx="260577" cy="315468"/>
            </a:xfrm>
            <a:custGeom>
              <a:avLst/>
              <a:gdLst/>
              <a:ahLst/>
              <a:cxnLst/>
              <a:rect l="l" t="t" r="r" b="b"/>
              <a:pathLst>
                <a:path w="7942" h="9615" extrusionOk="0">
                  <a:moveTo>
                    <a:pt x="3977" y="161"/>
                  </a:moveTo>
                  <a:lnTo>
                    <a:pt x="7751" y="1697"/>
                  </a:lnTo>
                  <a:cubicBezTo>
                    <a:pt x="7787" y="3233"/>
                    <a:pt x="7573" y="8043"/>
                    <a:pt x="3977" y="9448"/>
                  </a:cubicBezTo>
                  <a:cubicBezTo>
                    <a:pt x="357" y="8043"/>
                    <a:pt x="155" y="3233"/>
                    <a:pt x="191" y="1697"/>
                  </a:cubicBezTo>
                  <a:lnTo>
                    <a:pt x="3977" y="161"/>
                  </a:lnTo>
                  <a:close/>
                  <a:moveTo>
                    <a:pt x="3971" y="1"/>
                  </a:moveTo>
                  <a:cubicBezTo>
                    <a:pt x="3959" y="1"/>
                    <a:pt x="3947" y="6"/>
                    <a:pt x="3941" y="18"/>
                  </a:cubicBezTo>
                  <a:lnTo>
                    <a:pt x="84" y="1578"/>
                  </a:lnTo>
                  <a:cubicBezTo>
                    <a:pt x="60" y="1590"/>
                    <a:pt x="48" y="1626"/>
                    <a:pt x="48" y="1650"/>
                  </a:cubicBezTo>
                  <a:cubicBezTo>
                    <a:pt x="0" y="3162"/>
                    <a:pt x="179" y="8162"/>
                    <a:pt x="3941" y="9615"/>
                  </a:cubicBezTo>
                  <a:lnTo>
                    <a:pt x="4001" y="9615"/>
                  </a:lnTo>
                  <a:cubicBezTo>
                    <a:pt x="7763" y="8162"/>
                    <a:pt x="7942" y="3162"/>
                    <a:pt x="7906" y="1650"/>
                  </a:cubicBezTo>
                  <a:cubicBezTo>
                    <a:pt x="7906" y="1626"/>
                    <a:pt x="7882" y="1590"/>
                    <a:pt x="7858" y="1578"/>
                  </a:cubicBezTo>
                  <a:lnTo>
                    <a:pt x="4001" y="18"/>
                  </a:lnTo>
                  <a:cubicBezTo>
                    <a:pt x="3995" y="6"/>
                    <a:pt x="3983" y="1"/>
                    <a:pt x="397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468;p20">
              <a:extLst>
                <a:ext uri="{FF2B5EF4-FFF2-40B4-BE49-F238E27FC236}">
                  <a16:creationId xmlns:a16="http://schemas.microsoft.com/office/drawing/2014/main" id="{7BCE5D08-83CF-B5BB-6E8B-BF92AE00F59F}"/>
                </a:ext>
              </a:extLst>
            </p:cNvPr>
            <p:cNvSpPr/>
            <p:nvPr/>
          </p:nvSpPr>
          <p:spPr>
            <a:xfrm>
              <a:off x="2960324" y="1633468"/>
              <a:ext cx="130092" cy="315271"/>
            </a:xfrm>
            <a:custGeom>
              <a:avLst/>
              <a:gdLst/>
              <a:ahLst/>
              <a:cxnLst/>
              <a:rect l="l" t="t" r="r" b="b"/>
              <a:pathLst>
                <a:path w="3965" h="9609" extrusionOk="0">
                  <a:moveTo>
                    <a:pt x="0" y="0"/>
                  </a:moveTo>
                  <a:lnTo>
                    <a:pt x="0" y="167"/>
                  </a:lnTo>
                  <a:lnTo>
                    <a:pt x="3786" y="1691"/>
                  </a:lnTo>
                  <a:cubicBezTo>
                    <a:pt x="3822" y="3227"/>
                    <a:pt x="3620" y="8037"/>
                    <a:pt x="0" y="9454"/>
                  </a:cubicBezTo>
                  <a:lnTo>
                    <a:pt x="0" y="9609"/>
                  </a:lnTo>
                  <a:lnTo>
                    <a:pt x="36" y="9609"/>
                  </a:lnTo>
                  <a:cubicBezTo>
                    <a:pt x="3798" y="8144"/>
                    <a:pt x="3965" y="3144"/>
                    <a:pt x="3929" y="1632"/>
                  </a:cubicBezTo>
                  <a:cubicBezTo>
                    <a:pt x="3929" y="1608"/>
                    <a:pt x="3917" y="1572"/>
                    <a:pt x="3893" y="1560"/>
                  </a:cubicBezTo>
                  <a:lnTo>
                    <a:pt x="3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469;p20">
              <a:extLst>
                <a:ext uri="{FF2B5EF4-FFF2-40B4-BE49-F238E27FC236}">
                  <a16:creationId xmlns:a16="http://schemas.microsoft.com/office/drawing/2014/main" id="{F759F921-43E4-301C-C07F-5CE476134023}"/>
                </a:ext>
              </a:extLst>
            </p:cNvPr>
            <p:cNvSpPr/>
            <p:nvPr/>
          </p:nvSpPr>
          <p:spPr>
            <a:xfrm>
              <a:off x="2885320" y="1727830"/>
              <a:ext cx="156668" cy="97479"/>
            </a:xfrm>
            <a:custGeom>
              <a:avLst/>
              <a:gdLst/>
              <a:ahLst/>
              <a:cxnLst/>
              <a:rect l="l" t="t" r="r" b="b"/>
              <a:pathLst>
                <a:path w="4775" h="2971" extrusionOk="0">
                  <a:moveTo>
                    <a:pt x="4488" y="1"/>
                  </a:moveTo>
                  <a:cubicBezTo>
                    <a:pt x="4417" y="1"/>
                    <a:pt x="4345" y="31"/>
                    <a:pt x="4286" y="89"/>
                  </a:cubicBezTo>
                  <a:lnTo>
                    <a:pt x="2155" y="2375"/>
                  </a:lnTo>
                  <a:lnTo>
                    <a:pt x="453" y="1196"/>
                  </a:lnTo>
                  <a:cubicBezTo>
                    <a:pt x="400" y="1163"/>
                    <a:pt x="346" y="1147"/>
                    <a:pt x="294" y="1147"/>
                  </a:cubicBezTo>
                  <a:cubicBezTo>
                    <a:pt x="215" y="1147"/>
                    <a:pt x="141" y="1184"/>
                    <a:pt x="83" y="1256"/>
                  </a:cubicBezTo>
                  <a:cubicBezTo>
                    <a:pt x="0" y="1375"/>
                    <a:pt x="36" y="1542"/>
                    <a:pt x="155" y="1613"/>
                  </a:cubicBezTo>
                  <a:lnTo>
                    <a:pt x="2036" y="2923"/>
                  </a:lnTo>
                  <a:cubicBezTo>
                    <a:pt x="2084" y="2958"/>
                    <a:pt x="2143" y="2970"/>
                    <a:pt x="2191" y="2970"/>
                  </a:cubicBezTo>
                  <a:cubicBezTo>
                    <a:pt x="2262" y="2970"/>
                    <a:pt x="2334" y="2947"/>
                    <a:pt x="2381" y="2899"/>
                  </a:cubicBezTo>
                  <a:lnTo>
                    <a:pt x="4667" y="446"/>
                  </a:lnTo>
                  <a:cubicBezTo>
                    <a:pt x="4774" y="339"/>
                    <a:pt x="4763" y="172"/>
                    <a:pt x="4655" y="65"/>
                  </a:cubicBezTo>
                  <a:cubicBezTo>
                    <a:pt x="4607" y="22"/>
                    <a:pt x="4548" y="1"/>
                    <a:pt x="448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470;p20">
              <a:extLst>
                <a:ext uri="{FF2B5EF4-FFF2-40B4-BE49-F238E27FC236}">
                  <a16:creationId xmlns:a16="http://schemas.microsoft.com/office/drawing/2014/main" id="{63C2AA09-AB19-75F7-BC12-2A8D02FE9A47}"/>
                </a:ext>
              </a:extLst>
            </p:cNvPr>
            <p:cNvSpPr/>
            <p:nvPr/>
          </p:nvSpPr>
          <p:spPr>
            <a:xfrm>
              <a:off x="2960685" y="1727239"/>
              <a:ext cx="82091" cy="97282"/>
            </a:xfrm>
            <a:custGeom>
              <a:avLst/>
              <a:gdLst/>
              <a:ahLst/>
              <a:cxnLst/>
              <a:rect l="l" t="t" r="r" b="b"/>
              <a:pathLst>
                <a:path w="2502" h="2965" extrusionOk="0">
                  <a:moveTo>
                    <a:pt x="2210" y="1"/>
                  </a:moveTo>
                  <a:cubicBezTo>
                    <a:pt x="2135" y="1"/>
                    <a:pt x="2059" y="31"/>
                    <a:pt x="2001" y="83"/>
                  </a:cubicBezTo>
                  <a:lnTo>
                    <a:pt x="13" y="2250"/>
                  </a:lnTo>
                  <a:lnTo>
                    <a:pt x="13" y="2955"/>
                  </a:lnTo>
                  <a:lnTo>
                    <a:pt x="13" y="2955"/>
                  </a:lnTo>
                  <a:cubicBezTo>
                    <a:pt x="38" y="2937"/>
                    <a:pt x="76" y="2925"/>
                    <a:pt x="96" y="2905"/>
                  </a:cubicBezTo>
                  <a:lnTo>
                    <a:pt x="2394" y="440"/>
                  </a:lnTo>
                  <a:cubicBezTo>
                    <a:pt x="2501" y="345"/>
                    <a:pt x="2477" y="178"/>
                    <a:pt x="2382" y="71"/>
                  </a:cubicBezTo>
                  <a:cubicBezTo>
                    <a:pt x="2333" y="22"/>
                    <a:pt x="2272" y="1"/>
                    <a:pt x="2210" y="1"/>
                  </a:cubicBezTo>
                  <a:close/>
                  <a:moveTo>
                    <a:pt x="13" y="2955"/>
                  </a:moveTo>
                  <a:cubicBezTo>
                    <a:pt x="8" y="2958"/>
                    <a:pt x="4" y="2961"/>
                    <a:pt x="1" y="2965"/>
                  </a:cubicBezTo>
                  <a:lnTo>
                    <a:pt x="13" y="2965"/>
                  </a:lnTo>
                  <a:lnTo>
                    <a:pt x="13" y="29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3">
          <a:extLst>
            <a:ext uri="{FF2B5EF4-FFF2-40B4-BE49-F238E27FC236}">
              <a16:creationId xmlns:a16="http://schemas.microsoft.com/office/drawing/2014/main" id="{D6A85659-8336-1F2E-934C-45C8BE491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52">
            <a:extLst>
              <a:ext uri="{FF2B5EF4-FFF2-40B4-BE49-F238E27FC236}">
                <a16:creationId xmlns:a16="http://schemas.microsoft.com/office/drawing/2014/main" id="{3821F105-6584-0D05-0870-19DE1C034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056" y="2478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 </a:t>
            </a:r>
            <a:r>
              <a:rPr lang="en" dirty="0">
                <a:solidFill>
                  <a:schemeClr val="lt2"/>
                </a:solidFill>
              </a:rPr>
              <a:t>STUDIES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357" name="Google Shape;2357;p52">
            <a:extLst>
              <a:ext uri="{FF2B5EF4-FFF2-40B4-BE49-F238E27FC236}">
                <a16:creationId xmlns:a16="http://schemas.microsoft.com/office/drawing/2014/main" id="{85AE8CE1-87BB-A8C7-BF9A-25CEE9DC2955}"/>
              </a:ext>
            </a:extLst>
          </p:cNvPr>
          <p:cNvSpPr txBox="1"/>
          <p:nvPr/>
        </p:nvSpPr>
        <p:spPr>
          <a:xfrm>
            <a:off x="3995836" y="709220"/>
            <a:ext cx="4586144" cy="57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Executive Impersonation </a:t>
            </a:r>
            <a:r>
              <a:rPr lang="en-US" sz="24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for Sensitive Data</a:t>
            </a:r>
            <a:r>
              <a:rPr lang="en-US" sz="24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58" name="Google Shape;2358;p52">
            <a:extLst>
              <a:ext uri="{FF2B5EF4-FFF2-40B4-BE49-F238E27FC236}">
                <a16:creationId xmlns:a16="http://schemas.microsoft.com/office/drawing/2014/main" id="{733C1B5C-B1C9-2D57-8B1B-1E5F377A32FC}"/>
              </a:ext>
            </a:extLst>
          </p:cNvPr>
          <p:cNvSpPr txBox="1"/>
          <p:nvPr/>
        </p:nvSpPr>
        <p:spPr>
          <a:xfrm>
            <a:off x="4000714" y="2610333"/>
            <a:ext cx="35955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Lessons</a:t>
            </a:r>
            <a:r>
              <a:rPr lang="en-US" sz="24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 Learned</a:t>
            </a:r>
            <a:r>
              <a:rPr lang="en-US" sz="24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  <a:endParaRPr lang="en-US" sz="24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59" name="Google Shape;2359;p52">
            <a:extLst>
              <a:ext uri="{FF2B5EF4-FFF2-40B4-BE49-F238E27FC236}">
                <a16:creationId xmlns:a16="http://schemas.microsoft.com/office/drawing/2014/main" id="{35EF5030-B3CE-4575-6138-72B45F777762}"/>
              </a:ext>
            </a:extLst>
          </p:cNvPr>
          <p:cNvSpPr txBox="1"/>
          <p:nvPr/>
        </p:nvSpPr>
        <p:spPr>
          <a:xfrm>
            <a:off x="3976609" y="2809055"/>
            <a:ext cx="4975566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Communication Protocols: Define and enforce clear communication protocols for sensitive information requests, including verification measures.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Role-Based Training: Tailor phishing awareness training to different roles within the organization, emphasizing the potential for targeted attacks.</a:t>
            </a:r>
          </a:p>
        </p:txBody>
      </p:sp>
      <p:sp>
        <p:nvSpPr>
          <p:cNvPr id="2360" name="Google Shape;2360;p52">
            <a:extLst>
              <a:ext uri="{FF2B5EF4-FFF2-40B4-BE49-F238E27FC236}">
                <a16:creationId xmlns:a16="http://schemas.microsoft.com/office/drawing/2014/main" id="{1BD2030C-2E88-559A-B793-4DA085085C5B}"/>
              </a:ext>
            </a:extLst>
          </p:cNvPr>
          <p:cNvSpPr txBox="1"/>
          <p:nvPr/>
        </p:nvSpPr>
        <p:spPr>
          <a:xfrm>
            <a:off x="4001578" y="1176937"/>
            <a:ext cx="4655418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Attack: Cybercriminals posed as high-level executives, requesting sensitive data from employees under the guise of urgent projects.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Impact: Confidential company information was exposed</a:t>
            </a:r>
          </a:p>
        </p:txBody>
      </p:sp>
      <p:grpSp>
        <p:nvGrpSpPr>
          <p:cNvPr id="2" name="Google Shape;3633;p60">
            <a:extLst>
              <a:ext uri="{FF2B5EF4-FFF2-40B4-BE49-F238E27FC236}">
                <a16:creationId xmlns:a16="http://schemas.microsoft.com/office/drawing/2014/main" id="{AA0F71CA-4976-25DE-603E-F66665CD8EA7}"/>
              </a:ext>
            </a:extLst>
          </p:cNvPr>
          <p:cNvGrpSpPr/>
          <p:nvPr/>
        </p:nvGrpSpPr>
        <p:grpSpPr>
          <a:xfrm>
            <a:off x="191825" y="1234848"/>
            <a:ext cx="3386394" cy="3443250"/>
            <a:chOff x="2609631" y="1558875"/>
            <a:chExt cx="3996228" cy="2812453"/>
          </a:xfrm>
        </p:grpSpPr>
        <p:sp>
          <p:nvSpPr>
            <p:cNvPr id="3" name="Google Shape;3634;p60">
              <a:extLst>
                <a:ext uri="{FF2B5EF4-FFF2-40B4-BE49-F238E27FC236}">
                  <a16:creationId xmlns:a16="http://schemas.microsoft.com/office/drawing/2014/main" id="{6DDA6B5A-0984-60F1-ACD0-FF100AFA422A}"/>
                </a:ext>
              </a:extLst>
            </p:cNvPr>
            <p:cNvSpPr/>
            <p:nvPr/>
          </p:nvSpPr>
          <p:spPr>
            <a:xfrm>
              <a:off x="4227153" y="3473297"/>
              <a:ext cx="26678" cy="18067"/>
            </a:xfrm>
            <a:custGeom>
              <a:avLst/>
              <a:gdLst/>
              <a:ahLst/>
              <a:cxnLst/>
              <a:rect l="l" t="t" r="r" b="b"/>
              <a:pathLst>
                <a:path w="347" h="235" extrusionOk="0">
                  <a:moveTo>
                    <a:pt x="52" y="0"/>
                  </a:moveTo>
                  <a:cubicBezTo>
                    <a:pt x="37" y="0"/>
                    <a:pt x="22" y="8"/>
                    <a:pt x="14" y="23"/>
                  </a:cubicBezTo>
                  <a:cubicBezTo>
                    <a:pt x="0" y="45"/>
                    <a:pt x="8" y="74"/>
                    <a:pt x="31" y="87"/>
                  </a:cubicBezTo>
                  <a:lnTo>
                    <a:pt x="270" y="229"/>
                  </a:lnTo>
                  <a:cubicBezTo>
                    <a:pt x="278" y="232"/>
                    <a:pt x="286" y="235"/>
                    <a:pt x="294" y="235"/>
                  </a:cubicBezTo>
                  <a:cubicBezTo>
                    <a:pt x="310" y="235"/>
                    <a:pt x="326" y="227"/>
                    <a:pt x="335" y="212"/>
                  </a:cubicBezTo>
                  <a:cubicBezTo>
                    <a:pt x="347" y="190"/>
                    <a:pt x="340" y="161"/>
                    <a:pt x="318" y="148"/>
                  </a:cubicBezTo>
                  <a:lnTo>
                    <a:pt x="77" y="7"/>
                  </a:lnTo>
                  <a:cubicBezTo>
                    <a:pt x="69" y="2"/>
                    <a:pt x="60" y="0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635;p60">
              <a:extLst>
                <a:ext uri="{FF2B5EF4-FFF2-40B4-BE49-F238E27FC236}">
                  <a16:creationId xmlns:a16="http://schemas.microsoft.com/office/drawing/2014/main" id="{D780F230-C3D7-9375-4254-55971B245398}"/>
                </a:ext>
              </a:extLst>
            </p:cNvPr>
            <p:cNvSpPr/>
            <p:nvPr/>
          </p:nvSpPr>
          <p:spPr>
            <a:xfrm>
              <a:off x="3512645" y="3053004"/>
              <a:ext cx="698939" cy="413551"/>
            </a:xfrm>
            <a:custGeom>
              <a:avLst/>
              <a:gdLst/>
              <a:ahLst/>
              <a:cxnLst/>
              <a:rect l="l" t="t" r="r" b="b"/>
              <a:pathLst>
                <a:path w="9091" h="5379" extrusionOk="0">
                  <a:moveTo>
                    <a:pt x="54" y="1"/>
                  </a:moveTo>
                  <a:cubicBezTo>
                    <a:pt x="38" y="1"/>
                    <a:pt x="22" y="9"/>
                    <a:pt x="13" y="24"/>
                  </a:cubicBezTo>
                  <a:cubicBezTo>
                    <a:pt x="1" y="47"/>
                    <a:pt x="8" y="75"/>
                    <a:pt x="30" y="87"/>
                  </a:cubicBezTo>
                  <a:lnTo>
                    <a:pt x="495" y="361"/>
                  </a:lnTo>
                  <a:cubicBezTo>
                    <a:pt x="502" y="365"/>
                    <a:pt x="511" y="367"/>
                    <a:pt x="519" y="367"/>
                  </a:cubicBezTo>
                  <a:cubicBezTo>
                    <a:pt x="535" y="367"/>
                    <a:pt x="550" y="360"/>
                    <a:pt x="558" y="345"/>
                  </a:cubicBezTo>
                  <a:cubicBezTo>
                    <a:pt x="572" y="322"/>
                    <a:pt x="564" y="293"/>
                    <a:pt x="542" y="281"/>
                  </a:cubicBezTo>
                  <a:lnTo>
                    <a:pt x="77" y="7"/>
                  </a:lnTo>
                  <a:cubicBezTo>
                    <a:pt x="70" y="3"/>
                    <a:pt x="62" y="1"/>
                    <a:pt x="54" y="1"/>
                  </a:cubicBezTo>
                  <a:close/>
                  <a:moveTo>
                    <a:pt x="828" y="456"/>
                  </a:moveTo>
                  <a:cubicBezTo>
                    <a:pt x="812" y="456"/>
                    <a:pt x="797" y="465"/>
                    <a:pt x="788" y="479"/>
                  </a:cubicBezTo>
                  <a:cubicBezTo>
                    <a:pt x="776" y="501"/>
                    <a:pt x="782" y="530"/>
                    <a:pt x="805" y="543"/>
                  </a:cubicBezTo>
                  <a:lnTo>
                    <a:pt x="1269" y="817"/>
                  </a:lnTo>
                  <a:cubicBezTo>
                    <a:pt x="1277" y="821"/>
                    <a:pt x="1284" y="822"/>
                    <a:pt x="1292" y="822"/>
                  </a:cubicBezTo>
                  <a:cubicBezTo>
                    <a:pt x="1308" y="822"/>
                    <a:pt x="1324" y="814"/>
                    <a:pt x="1333" y="800"/>
                  </a:cubicBezTo>
                  <a:cubicBezTo>
                    <a:pt x="1345" y="777"/>
                    <a:pt x="1339" y="749"/>
                    <a:pt x="1316" y="736"/>
                  </a:cubicBezTo>
                  <a:lnTo>
                    <a:pt x="852" y="463"/>
                  </a:lnTo>
                  <a:cubicBezTo>
                    <a:pt x="844" y="459"/>
                    <a:pt x="836" y="456"/>
                    <a:pt x="828" y="456"/>
                  </a:cubicBezTo>
                  <a:close/>
                  <a:moveTo>
                    <a:pt x="1603" y="912"/>
                  </a:moveTo>
                  <a:cubicBezTo>
                    <a:pt x="1587" y="912"/>
                    <a:pt x="1572" y="920"/>
                    <a:pt x="1563" y="935"/>
                  </a:cubicBezTo>
                  <a:cubicBezTo>
                    <a:pt x="1549" y="957"/>
                    <a:pt x="1557" y="986"/>
                    <a:pt x="1580" y="998"/>
                  </a:cubicBezTo>
                  <a:lnTo>
                    <a:pt x="2043" y="1272"/>
                  </a:lnTo>
                  <a:cubicBezTo>
                    <a:pt x="2051" y="1276"/>
                    <a:pt x="2059" y="1278"/>
                    <a:pt x="2067" y="1278"/>
                  </a:cubicBezTo>
                  <a:cubicBezTo>
                    <a:pt x="2084" y="1278"/>
                    <a:pt x="2099" y="1271"/>
                    <a:pt x="2108" y="1256"/>
                  </a:cubicBezTo>
                  <a:cubicBezTo>
                    <a:pt x="2120" y="1233"/>
                    <a:pt x="2113" y="1205"/>
                    <a:pt x="2091" y="1192"/>
                  </a:cubicBezTo>
                  <a:lnTo>
                    <a:pt x="1627" y="918"/>
                  </a:lnTo>
                  <a:cubicBezTo>
                    <a:pt x="1619" y="914"/>
                    <a:pt x="1611" y="912"/>
                    <a:pt x="1603" y="912"/>
                  </a:cubicBezTo>
                  <a:close/>
                  <a:moveTo>
                    <a:pt x="2377" y="1367"/>
                  </a:moveTo>
                  <a:cubicBezTo>
                    <a:pt x="2361" y="1367"/>
                    <a:pt x="2346" y="1376"/>
                    <a:pt x="2337" y="1390"/>
                  </a:cubicBezTo>
                  <a:cubicBezTo>
                    <a:pt x="2324" y="1412"/>
                    <a:pt x="2332" y="1442"/>
                    <a:pt x="2353" y="1454"/>
                  </a:cubicBezTo>
                  <a:lnTo>
                    <a:pt x="2818" y="1728"/>
                  </a:lnTo>
                  <a:cubicBezTo>
                    <a:pt x="2826" y="1732"/>
                    <a:pt x="2834" y="1734"/>
                    <a:pt x="2842" y="1734"/>
                  </a:cubicBezTo>
                  <a:cubicBezTo>
                    <a:pt x="2858" y="1734"/>
                    <a:pt x="2873" y="1725"/>
                    <a:pt x="2882" y="1711"/>
                  </a:cubicBezTo>
                  <a:cubicBezTo>
                    <a:pt x="2895" y="1688"/>
                    <a:pt x="2888" y="1660"/>
                    <a:pt x="2865" y="1648"/>
                  </a:cubicBezTo>
                  <a:lnTo>
                    <a:pt x="2400" y="1374"/>
                  </a:lnTo>
                  <a:cubicBezTo>
                    <a:pt x="2393" y="1370"/>
                    <a:pt x="2385" y="1367"/>
                    <a:pt x="2377" y="1367"/>
                  </a:cubicBezTo>
                  <a:close/>
                  <a:moveTo>
                    <a:pt x="3151" y="1823"/>
                  </a:moveTo>
                  <a:cubicBezTo>
                    <a:pt x="3135" y="1823"/>
                    <a:pt x="3120" y="1831"/>
                    <a:pt x="3111" y="1846"/>
                  </a:cubicBezTo>
                  <a:cubicBezTo>
                    <a:pt x="3099" y="1868"/>
                    <a:pt x="3105" y="1897"/>
                    <a:pt x="3128" y="1910"/>
                  </a:cubicBezTo>
                  <a:lnTo>
                    <a:pt x="3593" y="2183"/>
                  </a:lnTo>
                  <a:cubicBezTo>
                    <a:pt x="3600" y="2187"/>
                    <a:pt x="3609" y="2189"/>
                    <a:pt x="3617" y="2189"/>
                  </a:cubicBezTo>
                  <a:cubicBezTo>
                    <a:pt x="3632" y="2189"/>
                    <a:pt x="3648" y="2182"/>
                    <a:pt x="3656" y="2167"/>
                  </a:cubicBezTo>
                  <a:cubicBezTo>
                    <a:pt x="3669" y="2144"/>
                    <a:pt x="3662" y="2116"/>
                    <a:pt x="3639" y="2103"/>
                  </a:cubicBezTo>
                  <a:lnTo>
                    <a:pt x="3175" y="1829"/>
                  </a:lnTo>
                  <a:cubicBezTo>
                    <a:pt x="3168" y="1825"/>
                    <a:pt x="3159" y="1823"/>
                    <a:pt x="3151" y="1823"/>
                  </a:cubicBezTo>
                  <a:close/>
                  <a:moveTo>
                    <a:pt x="3926" y="2278"/>
                  </a:moveTo>
                  <a:cubicBezTo>
                    <a:pt x="3910" y="2278"/>
                    <a:pt x="3895" y="2287"/>
                    <a:pt x="3886" y="2301"/>
                  </a:cubicBezTo>
                  <a:cubicBezTo>
                    <a:pt x="3873" y="2323"/>
                    <a:pt x="3880" y="2353"/>
                    <a:pt x="3903" y="2365"/>
                  </a:cubicBezTo>
                  <a:lnTo>
                    <a:pt x="4368" y="2639"/>
                  </a:lnTo>
                  <a:cubicBezTo>
                    <a:pt x="4374" y="2643"/>
                    <a:pt x="4382" y="2645"/>
                    <a:pt x="4391" y="2645"/>
                  </a:cubicBezTo>
                  <a:cubicBezTo>
                    <a:pt x="4407" y="2645"/>
                    <a:pt x="4423" y="2636"/>
                    <a:pt x="4431" y="2622"/>
                  </a:cubicBezTo>
                  <a:cubicBezTo>
                    <a:pt x="4443" y="2599"/>
                    <a:pt x="4436" y="2571"/>
                    <a:pt x="4414" y="2559"/>
                  </a:cubicBezTo>
                  <a:lnTo>
                    <a:pt x="3950" y="2285"/>
                  </a:lnTo>
                  <a:cubicBezTo>
                    <a:pt x="3942" y="2281"/>
                    <a:pt x="3934" y="2278"/>
                    <a:pt x="3926" y="2278"/>
                  </a:cubicBezTo>
                  <a:close/>
                  <a:moveTo>
                    <a:pt x="4701" y="2734"/>
                  </a:moveTo>
                  <a:cubicBezTo>
                    <a:pt x="4685" y="2734"/>
                    <a:pt x="4669" y="2742"/>
                    <a:pt x="4660" y="2757"/>
                  </a:cubicBezTo>
                  <a:cubicBezTo>
                    <a:pt x="4647" y="2779"/>
                    <a:pt x="4655" y="2808"/>
                    <a:pt x="4677" y="2821"/>
                  </a:cubicBezTo>
                  <a:lnTo>
                    <a:pt x="5141" y="3094"/>
                  </a:lnTo>
                  <a:cubicBezTo>
                    <a:pt x="5149" y="3098"/>
                    <a:pt x="5157" y="3100"/>
                    <a:pt x="5165" y="3100"/>
                  </a:cubicBezTo>
                  <a:cubicBezTo>
                    <a:pt x="5181" y="3100"/>
                    <a:pt x="5196" y="3092"/>
                    <a:pt x="5205" y="3078"/>
                  </a:cubicBezTo>
                  <a:cubicBezTo>
                    <a:pt x="5218" y="3055"/>
                    <a:pt x="5211" y="3027"/>
                    <a:pt x="5189" y="3014"/>
                  </a:cubicBezTo>
                  <a:lnTo>
                    <a:pt x="4723" y="2740"/>
                  </a:lnTo>
                  <a:cubicBezTo>
                    <a:pt x="4716" y="2736"/>
                    <a:pt x="4708" y="2734"/>
                    <a:pt x="4701" y="2734"/>
                  </a:cubicBezTo>
                  <a:close/>
                  <a:moveTo>
                    <a:pt x="5474" y="3189"/>
                  </a:moveTo>
                  <a:cubicBezTo>
                    <a:pt x="5458" y="3189"/>
                    <a:pt x="5443" y="3198"/>
                    <a:pt x="5435" y="3212"/>
                  </a:cubicBezTo>
                  <a:cubicBezTo>
                    <a:pt x="5422" y="3234"/>
                    <a:pt x="5429" y="3264"/>
                    <a:pt x="5451" y="3276"/>
                  </a:cubicBezTo>
                  <a:lnTo>
                    <a:pt x="5916" y="3550"/>
                  </a:lnTo>
                  <a:cubicBezTo>
                    <a:pt x="5924" y="3554"/>
                    <a:pt x="5932" y="3556"/>
                    <a:pt x="5940" y="3556"/>
                  </a:cubicBezTo>
                  <a:cubicBezTo>
                    <a:pt x="5955" y="3556"/>
                    <a:pt x="5971" y="3547"/>
                    <a:pt x="5980" y="3533"/>
                  </a:cubicBezTo>
                  <a:cubicBezTo>
                    <a:pt x="5993" y="3510"/>
                    <a:pt x="5986" y="3482"/>
                    <a:pt x="5963" y="3470"/>
                  </a:cubicBezTo>
                  <a:lnTo>
                    <a:pt x="5498" y="3196"/>
                  </a:lnTo>
                  <a:cubicBezTo>
                    <a:pt x="5491" y="3192"/>
                    <a:pt x="5482" y="3189"/>
                    <a:pt x="5474" y="3189"/>
                  </a:cubicBezTo>
                  <a:close/>
                  <a:moveTo>
                    <a:pt x="6249" y="3645"/>
                  </a:moveTo>
                  <a:cubicBezTo>
                    <a:pt x="6233" y="3645"/>
                    <a:pt x="6218" y="3653"/>
                    <a:pt x="6209" y="3668"/>
                  </a:cubicBezTo>
                  <a:cubicBezTo>
                    <a:pt x="6196" y="3690"/>
                    <a:pt x="6203" y="3719"/>
                    <a:pt x="6226" y="3732"/>
                  </a:cubicBezTo>
                  <a:lnTo>
                    <a:pt x="6691" y="4005"/>
                  </a:lnTo>
                  <a:cubicBezTo>
                    <a:pt x="6699" y="4009"/>
                    <a:pt x="6706" y="4011"/>
                    <a:pt x="6714" y="4011"/>
                  </a:cubicBezTo>
                  <a:cubicBezTo>
                    <a:pt x="6730" y="4011"/>
                    <a:pt x="6746" y="4003"/>
                    <a:pt x="6754" y="3989"/>
                  </a:cubicBezTo>
                  <a:cubicBezTo>
                    <a:pt x="6767" y="3966"/>
                    <a:pt x="6759" y="3938"/>
                    <a:pt x="6738" y="3925"/>
                  </a:cubicBezTo>
                  <a:lnTo>
                    <a:pt x="6273" y="3651"/>
                  </a:lnTo>
                  <a:cubicBezTo>
                    <a:pt x="6265" y="3647"/>
                    <a:pt x="6257" y="3645"/>
                    <a:pt x="6249" y="3645"/>
                  </a:cubicBezTo>
                  <a:close/>
                  <a:moveTo>
                    <a:pt x="7024" y="4100"/>
                  </a:moveTo>
                  <a:cubicBezTo>
                    <a:pt x="7008" y="4100"/>
                    <a:pt x="6992" y="4109"/>
                    <a:pt x="6983" y="4124"/>
                  </a:cubicBezTo>
                  <a:cubicBezTo>
                    <a:pt x="6971" y="4145"/>
                    <a:pt x="6978" y="4175"/>
                    <a:pt x="7000" y="4187"/>
                  </a:cubicBezTo>
                  <a:lnTo>
                    <a:pt x="7465" y="4461"/>
                  </a:lnTo>
                  <a:cubicBezTo>
                    <a:pt x="7472" y="4465"/>
                    <a:pt x="7481" y="4467"/>
                    <a:pt x="7489" y="4467"/>
                  </a:cubicBezTo>
                  <a:cubicBezTo>
                    <a:pt x="7505" y="4467"/>
                    <a:pt x="7521" y="4458"/>
                    <a:pt x="7528" y="4444"/>
                  </a:cubicBezTo>
                  <a:cubicBezTo>
                    <a:pt x="7542" y="4422"/>
                    <a:pt x="7534" y="4393"/>
                    <a:pt x="7513" y="4381"/>
                  </a:cubicBezTo>
                  <a:lnTo>
                    <a:pt x="7048" y="4107"/>
                  </a:lnTo>
                  <a:cubicBezTo>
                    <a:pt x="7040" y="4103"/>
                    <a:pt x="7032" y="4100"/>
                    <a:pt x="7024" y="4100"/>
                  </a:cubicBezTo>
                  <a:close/>
                  <a:moveTo>
                    <a:pt x="7799" y="4556"/>
                  </a:moveTo>
                  <a:cubicBezTo>
                    <a:pt x="7783" y="4556"/>
                    <a:pt x="7767" y="4564"/>
                    <a:pt x="7758" y="4579"/>
                  </a:cubicBezTo>
                  <a:cubicBezTo>
                    <a:pt x="7746" y="4601"/>
                    <a:pt x="7753" y="4630"/>
                    <a:pt x="7775" y="4643"/>
                  </a:cubicBezTo>
                  <a:lnTo>
                    <a:pt x="8240" y="4916"/>
                  </a:lnTo>
                  <a:cubicBezTo>
                    <a:pt x="8247" y="4920"/>
                    <a:pt x="8255" y="4922"/>
                    <a:pt x="8264" y="4922"/>
                  </a:cubicBezTo>
                  <a:cubicBezTo>
                    <a:pt x="8280" y="4922"/>
                    <a:pt x="8294" y="4914"/>
                    <a:pt x="8303" y="4900"/>
                  </a:cubicBezTo>
                  <a:cubicBezTo>
                    <a:pt x="8317" y="4877"/>
                    <a:pt x="8309" y="4849"/>
                    <a:pt x="8287" y="4836"/>
                  </a:cubicBezTo>
                  <a:lnTo>
                    <a:pt x="7822" y="4562"/>
                  </a:lnTo>
                  <a:cubicBezTo>
                    <a:pt x="7815" y="4558"/>
                    <a:pt x="7807" y="4556"/>
                    <a:pt x="7799" y="4556"/>
                  </a:cubicBezTo>
                  <a:close/>
                  <a:moveTo>
                    <a:pt x="8573" y="5011"/>
                  </a:moveTo>
                  <a:cubicBezTo>
                    <a:pt x="8557" y="5011"/>
                    <a:pt x="8542" y="5020"/>
                    <a:pt x="8533" y="5035"/>
                  </a:cubicBezTo>
                  <a:cubicBezTo>
                    <a:pt x="8521" y="5056"/>
                    <a:pt x="8527" y="5086"/>
                    <a:pt x="8550" y="5098"/>
                  </a:cubicBezTo>
                  <a:lnTo>
                    <a:pt x="9014" y="5372"/>
                  </a:lnTo>
                  <a:cubicBezTo>
                    <a:pt x="9022" y="5376"/>
                    <a:pt x="9029" y="5378"/>
                    <a:pt x="9037" y="5378"/>
                  </a:cubicBezTo>
                  <a:cubicBezTo>
                    <a:pt x="9053" y="5378"/>
                    <a:pt x="9069" y="5369"/>
                    <a:pt x="9078" y="5355"/>
                  </a:cubicBezTo>
                  <a:cubicBezTo>
                    <a:pt x="9090" y="5333"/>
                    <a:pt x="9084" y="5304"/>
                    <a:pt x="9061" y="5292"/>
                  </a:cubicBezTo>
                  <a:lnTo>
                    <a:pt x="8597" y="5018"/>
                  </a:lnTo>
                  <a:cubicBezTo>
                    <a:pt x="8590" y="5014"/>
                    <a:pt x="8581" y="5011"/>
                    <a:pt x="8573" y="50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636;p60">
              <a:extLst>
                <a:ext uri="{FF2B5EF4-FFF2-40B4-BE49-F238E27FC236}">
                  <a16:creationId xmlns:a16="http://schemas.microsoft.com/office/drawing/2014/main" id="{9CFDA602-25B0-8D21-CDD0-6129D8CA3620}"/>
                </a:ext>
              </a:extLst>
            </p:cNvPr>
            <p:cNvSpPr/>
            <p:nvPr/>
          </p:nvSpPr>
          <p:spPr>
            <a:xfrm>
              <a:off x="3470362" y="3028095"/>
              <a:ext cx="26678" cy="18144"/>
            </a:xfrm>
            <a:custGeom>
              <a:avLst/>
              <a:gdLst/>
              <a:ahLst/>
              <a:cxnLst/>
              <a:rect l="l" t="t" r="r" b="b"/>
              <a:pathLst>
                <a:path w="347" h="236" extrusionOk="0">
                  <a:moveTo>
                    <a:pt x="52" y="1"/>
                  </a:moveTo>
                  <a:cubicBezTo>
                    <a:pt x="37" y="1"/>
                    <a:pt x="22" y="9"/>
                    <a:pt x="14" y="24"/>
                  </a:cubicBezTo>
                  <a:cubicBezTo>
                    <a:pt x="0" y="46"/>
                    <a:pt x="8" y="74"/>
                    <a:pt x="29" y="88"/>
                  </a:cubicBezTo>
                  <a:lnTo>
                    <a:pt x="270" y="230"/>
                  </a:lnTo>
                  <a:cubicBezTo>
                    <a:pt x="278" y="233"/>
                    <a:pt x="286" y="235"/>
                    <a:pt x="294" y="235"/>
                  </a:cubicBezTo>
                  <a:cubicBezTo>
                    <a:pt x="310" y="235"/>
                    <a:pt x="326" y="228"/>
                    <a:pt x="335" y="213"/>
                  </a:cubicBezTo>
                  <a:cubicBezTo>
                    <a:pt x="347" y="190"/>
                    <a:pt x="339" y="162"/>
                    <a:pt x="318" y="149"/>
                  </a:cubicBezTo>
                  <a:lnTo>
                    <a:pt x="77" y="8"/>
                  </a:lnTo>
                  <a:cubicBezTo>
                    <a:pt x="69" y="3"/>
                    <a:pt x="60" y="1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637;p60">
              <a:extLst>
                <a:ext uri="{FF2B5EF4-FFF2-40B4-BE49-F238E27FC236}">
                  <a16:creationId xmlns:a16="http://schemas.microsoft.com/office/drawing/2014/main" id="{F5CC1931-9574-16D7-193C-DEFE864D03E1}"/>
                </a:ext>
              </a:extLst>
            </p:cNvPr>
            <p:cNvSpPr/>
            <p:nvPr/>
          </p:nvSpPr>
          <p:spPr>
            <a:xfrm>
              <a:off x="5803775" y="3407028"/>
              <a:ext cx="26755" cy="18144"/>
            </a:xfrm>
            <a:custGeom>
              <a:avLst/>
              <a:gdLst/>
              <a:ahLst/>
              <a:cxnLst/>
              <a:rect l="l" t="t" r="r" b="b"/>
              <a:pathLst>
                <a:path w="348" h="236" extrusionOk="0">
                  <a:moveTo>
                    <a:pt x="54" y="1"/>
                  </a:moveTo>
                  <a:cubicBezTo>
                    <a:pt x="38" y="1"/>
                    <a:pt x="22" y="9"/>
                    <a:pt x="13" y="23"/>
                  </a:cubicBezTo>
                  <a:cubicBezTo>
                    <a:pt x="1" y="46"/>
                    <a:pt x="8" y="74"/>
                    <a:pt x="30" y="88"/>
                  </a:cubicBezTo>
                  <a:lnTo>
                    <a:pt x="271" y="228"/>
                  </a:lnTo>
                  <a:cubicBezTo>
                    <a:pt x="278" y="233"/>
                    <a:pt x="287" y="235"/>
                    <a:pt x="295" y="235"/>
                  </a:cubicBezTo>
                  <a:cubicBezTo>
                    <a:pt x="311" y="235"/>
                    <a:pt x="326" y="227"/>
                    <a:pt x="335" y="213"/>
                  </a:cubicBezTo>
                  <a:cubicBezTo>
                    <a:pt x="348" y="190"/>
                    <a:pt x="340" y="162"/>
                    <a:pt x="318" y="148"/>
                  </a:cubicBezTo>
                  <a:lnTo>
                    <a:pt x="77" y="8"/>
                  </a:lnTo>
                  <a:cubicBezTo>
                    <a:pt x="70" y="3"/>
                    <a:pt x="62" y="1"/>
                    <a:pt x="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638;p60">
              <a:extLst>
                <a:ext uri="{FF2B5EF4-FFF2-40B4-BE49-F238E27FC236}">
                  <a16:creationId xmlns:a16="http://schemas.microsoft.com/office/drawing/2014/main" id="{1811025A-2E9D-0E4F-2222-EDED150F5F34}"/>
                </a:ext>
              </a:extLst>
            </p:cNvPr>
            <p:cNvSpPr/>
            <p:nvPr/>
          </p:nvSpPr>
          <p:spPr>
            <a:xfrm>
              <a:off x="5089344" y="2986812"/>
              <a:ext cx="698939" cy="413474"/>
            </a:xfrm>
            <a:custGeom>
              <a:avLst/>
              <a:gdLst/>
              <a:ahLst/>
              <a:cxnLst/>
              <a:rect l="l" t="t" r="r" b="b"/>
              <a:pathLst>
                <a:path w="9091" h="5378" extrusionOk="0">
                  <a:moveTo>
                    <a:pt x="54" y="0"/>
                  </a:moveTo>
                  <a:cubicBezTo>
                    <a:pt x="38" y="0"/>
                    <a:pt x="22" y="9"/>
                    <a:pt x="13" y="24"/>
                  </a:cubicBezTo>
                  <a:cubicBezTo>
                    <a:pt x="1" y="45"/>
                    <a:pt x="7" y="74"/>
                    <a:pt x="30" y="87"/>
                  </a:cubicBezTo>
                  <a:lnTo>
                    <a:pt x="494" y="360"/>
                  </a:lnTo>
                  <a:cubicBezTo>
                    <a:pt x="502" y="365"/>
                    <a:pt x="510" y="367"/>
                    <a:pt x="517" y="367"/>
                  </a:cubicBezTo>
                  <a:cubicBezTo>
                    <a:pt x="533" y="367"/>
                    <a:pt x="549" y="359"/>
                    <a:pt x="558" y="343"/>
                  </a:cubicBezTo>
                  <a:cubicBezTo>
                    <a:pt x="572" y="322"/>
                    <a:pt x="564" y="293"/>
                    <a:pt x="541" y="280"/>
                  </a:cubicBezTo>
                  <a:lnTo>
                    <a:pt x="77" y="7"/>
                  </a:lnTo>
                  <a:cubicBezTo>
                    <a:pt x="70" y="2"/>
                    <a:pt x="62" y="0"/>
                    <a:pt x="54" y="0"/>
                  </a:cubicBezTo>
                  <a:close/>
                  <a:moveTo>
                    <a:pt x="827" y="456"/>
                  </a:moveTo>
                  <a:cubicBezTo>
                    <a:pt x="812" y="456"/>
                    <a:pt x="796" y="464"/>
                    <a:pt x="788" y="478"/>
                  </a:cubicBezTo>
                  <a:cubicBezTo>
                    <a:pt x="774" y="501"/>
                    <a:pt x="782" y="529"/>
                    <a:pt x="805" y="543"/>
                  </a:cubicBezTo>
                  <a:lnTo>
                    <a:pt x="1269" y="816"/>
                  </a:lnTo>
                  <a:cubicBezTo>
                    <a:pt x="1276" y="821"/>
                    <a:pt x="1284" y="822"/>
                    <a:pt x="1292" y="822"/>
                  </a:cubicBezTo>
                  <a:cubicBezTo>
                    <a:pt x="1308" y="822"/>
                    <a:pt x="1324" y="814"/>
                    <a:pt x="1333" y="799"/>
                  </a:cubicBezTo>
                  <a:cubicBezTo>
                    <a:pt x="1345" y="777"/>
                    <a:pt x="1338" y="749"/>
                    <a:pt x="1316" y="735"/>
                  </a:cubicBezTo>
                  <a:lnTo>
                    <a:pt x="851" y="463"/>
                  </a:lnTo>
                  <a:cubicBezTo>
                    <a:pt x="844" y="458"/>
                    <a:pt x="835" y="456"/>
                    <a:pt x="827" y="456"/>
                  </a:cubicBezTo>
                  <a:close/>
                  <a:moveTo>
                    <a:pt x="1602" y="912"/>
                  </a:moveTo>
                  <a:cubicBezTo>
                    <a:pt x="1586" y="912"/>
                    <a:pt x="1571" y="920"/>
                    <a:pt x="1562" y="935"/>
                  </a:cubicBezTo>
                  <a:cubicBezTo>
                    <a:pt x="1549" y="957"/>
                    <a:pt x="1557" y="985"/>
                    <a:pt x="1578" y="998"/>
                  </a:cubicBezTo>
                  <a:lnTo>
                    <a:pt x="2043" y="1271"/>
                  </a:lnTo>
                  <a:cubicBezTo>
                    <a:pt x="2051" y="1276"/>
                    <a:pt x="2059" y="1278"/>
                    <a:pt x="2067" y="1278"/>
                  </a:cubicBezTo>
                  <a:cubicBezTo>
                    <a:pt x="2083" y="1278"/>
                    <a:pt x="2098" y="1270"/>
                    <a:pt x="2107" y="1255"/>
                  </a:cubicBezTo>
                  <a:cubicBezTo>
                    <a:pt x="2120" y="1233"/>
                    <a:pt x="2113" y="1205"/>
                    <a:pt x="2091" y="1191"/>
                  </a:cubicBezTo>
                  <a:lnTo>
                    <a:pt x="1626" y="918"/>
                  </a:lnTo>
                  <a:cubicBezTo>
                    <a:pt x="1618" y="914"/>
                    <a:pt x="1610" y="912"/>
                    <a:pt x="1602" y="912"/>
                  </a:cubicBezTo>
                  <a:close/>
                  <a:moveTo>
                    <a:pt x="2376" y="1367"/>
                  </a:moveTo>
                  <a:cubicBezTo>
                    <a:pt x="2360" y="1367"/>
                    <a:pt x="2345" y="1375"/>
                    <a:pt x="2336" y="1389"/>
                  </a:cubicBezTo>
                  <a:cubicBezTo>
                    <a:pt x="2324" y="1412"/>
                    <a:pt x="2330" y="1440"/>
                    <a:pt x="2353" y="1454"/>
                  </a:cubicBezTo>
                  <a:lnTo>
                    <a:pt x="2818" y="1727"/>
                  </a:lnTo>
                  <a:cubicBezTo>
                    <a:pt x="2825" y="1732"/>
                    <a:pt x="2834" y="1733"/>
                    <a:pt x="2842" y="1733"/>
                  </a:cubicBezTo>
                  <a:cubicBezTo>
                    <a:pt x="2857" y="1733"/>
                    <a:pt x="2873" y="1725"/>
                    <a:pt x="2881" y="1710"/>
                  </a:cubicBezTo>
                  <a:cubicBezTo>
                    <a:pt x="2895" y="1688"/>
                    <a:pt x="2887" y="1660"/>
                    <a:pt x="2865" y="1646"/>
                  </a:cubicBezTo>
                  <a:lnTo>
                    <a:pt x="2400" y="1374"/>
                  </a:lnTo>
                  <a:cubicBezTo>
                    <a:pt x="2393" y="1369"/>
                    <a:pt x="2384" y="1367"/>
                    <a:pt x="2376" y="1367"/>
                  </a:cubicBezTo>
                  <a:close/>
                  <a:moveTo>
                    <a:pt x="3151" y="1822"/>
                  </a:moveTo>
                  <a:cubicBezTo>
                    <a:pt x="3135" y="1822"/>
                    <a:pt x="3120" y="1831"/>
                    <a:pt x="3111" y="1846"/>
                  </a:cubicBezTo>
                  <a:cubicBezTo>
                    <a:pt x="3098" y="1868"/>
                    <a:pt x="3105" y="1896"/>
                    <a:pt x="3128" y="1910"/>
                  </a:cubicBezTo>
                  <a:lnTo>
                    <a:pt x="3593" y="2182"/>
                  </a:lnTo>
                  <a:cubicBezTo>
                    <a:pt x="3599" y="2187"/>
                    <a:pt x="3607" y="2189"/>
                    <a:pt x="3616" y="2189"/>
                  </a:cubicBezTo>
                  <a:cubicBezTo>
                    <a:pt x="3632" y="2189"/>
                    <a:pt x="3647" y="2181"/>
                    <a:pt x="3656" y="2166"/>
                  </a:cubicBezTo>
                  <a:cubicBezTo>
                    <a:pt x="3669" y="2144"/>
                    <a:pt x="3661" y="2115"/>
                    <a:pt x="3640" y="2102"/>
                  </a:cubicBezTo>
                  <a:lnTo>
                    <a:pt x="3175" y="1829"/>
                  </a:lnTo>
                  <a:cubicBezTo>
                    <a:pt x="3167" y="1824"/>
                    <a:pt x="3159" y="1822"/>
                    <a:pt x="3151" y="1822"/>
                  </a:cubicBezTo>
                  <a:close/>
                  <a:moveTo>
                    <a:pt x="3926" y="2278"/>
                  </a:moveTo>
                  <a:cubicBezTo>
                    <a:pt x="3910" y="2278"/>
                    <a:pt x="3894" y="2286"/>
                    <a:pt x="3885" y="2300"/>
                  </a:cubicBezTo>
                  <a:cubicBezTo>
                    <a:pt x="3873" y="2323"/>
                    <a:pt x="3880" y="2351"/>
                    <a:pt x="3902" y="2365"/>
                  </a:cubicBezTo>
                  <a:lnTo>
                    <a:pt x="4366" y="2638"/>
                  </a:lnTo>
                  <a:cubicBezTo>
                    <a:pt x="4374" y="2643"/>
                    <a:pt x="4382" y="2644"/>
                    <a:pt x="4390" y="2644"/>
                  </a:cubicBezTo>
                  <a:cubicBezTo>
                    <a:pt x="4407" y="2644"/>
                    <a:pt x="4421" y="2636"/>
                    <a:pt x="4431" y="2621"/>
                  </a:cubicBezTo>
                  <a:cubicBezTo>
                    <a:pt x="4443" y="2599"/>
                    <a:pt x="4436" y="2571"/>
                    <a:pt x="4414" y="2557"/>
                  </a:cubicBezTo>
                  <a:lnTo>
                    <a:pt x="3950" y="2285"/>
                  </a:lnTo>
                  <a:cubicBezTo>
                    <a:pt x="3942" y="2280"/>
                    <a:pt x="3934" y="2278"/>
                    <a:pt x="3926" y="2278"/>
                  </a:cubicBezTo>
                  <a:close/>
                  <a:moveTo>
                    <a:pt x="4700" y="2733"/>
                  </a:moveTo>
                  <a:cubicBezTo>
                    <a:pt x="4684" y="2733"/>
                    <a:pt x="4668" y="2741"/>
                    <a:pt x="4660" y="2756"/>
                  </a:cubicBezTo>
                  <a:cubicBezTo>
                    <a:pt x="4647" y="2779"/>
                    <a:pt x="4655" y="2807"/>
                    <a:pt x="4676" y="2821"/>
                  </a:cubicBezTo>
                  <a:lnTo>
                    <a:pt x="5141" y="3093"/>
                  </a:lnTo>
                  <a:cubicBezTo>
                    <a:pt x="5149" y="3098"/>
                    <a:pt x="5157" y="3100"/>
                    <a:pt x="5165" y="3100"/>
                  </a:cubicBezTo>
                  <a:cubicBezTo>
                    <a:pt x="5180" y="3100"/>
                    <a:pt x="5196" y="3092"/>
                    <a:pt x="5205" y="3077"/>
                  </a:cubicBezTo>
                  <a:cubicBezTo>
                    <a:pt x="5218" y="3055"/>
                    <a:pt x="5211" y="3027"/>
                    <a:pt x="5188" y="3013"/>
                  </a:cubicBezTo>
                  <a:lnTo>
                    <a:pt x="4723" y="2740"/>
                  </a:lnTo>
                  <a:cubicBezTo>
                    <a:pt x="4716" y="2735"/>
                    <a:pt x="4708" y="2733"/>
                    <a:pt x="4700" y="2733"/>
                  </a:cubicBezTo>
                  <a:close/>
                  <a:moveTo>
                    <a:pt x="5474" y="3189"/>
                  </a:moveTo>
                  <a:cubicBezTo>
                    <a:pt x="5458" y="3189"/>
                    <a:pt x="5443" y="3197"/>
                    <a:pt x="5434" y="3211"/>
                  </a:cubicBezTo>
                  <a:cubicBezTo>
                    <a:pt x="5421" y="3234"/>
                    <a:pt x="5429" y="3263"/>
                    <a:pt x="5451" y="3276"/>
                  </a:cubicBezTo>
                  <a:lnTo>
                    <a:pt x="5916" y="3549"/>
                  </a:lnTo>
                  <a:cubicBezTo>
                    <a:pt x="5924" y="3554"/>
                    <a:pt x="5932" y="3556"/>
                    <a:pt x="5939" y="3556"/>
                  </a:cubicBezTo>
                  <a:cubicBezTo>
                    <a:pt x="5955" y="3556"/>
                    <a:pt x="5971" y="3547"/>
                    <a:pt x="5979" y="3532"/>
                  </a:cubicBezTo>
                  <a:cubicBezTo>
                    <a:pt x="5992" y="3510"/>
                    <a:pt x="5984" y="3482"/>
                    <a:pt x="5963" y="3469"/>
                  </a:cubicBezTo>
                  <a:lnTo>
                    <a:pt x="5498" y="3196"/>
                  </a:lnTo>
                  <a:cubicBezTo>
                    <a:pt x="5490" y="3191"/>
                    <a:pt x="5482" y="3189"/>
                    <a:pt x="5474" y="3189"/>
                  </a:cubicBezTo>
                  <a:close/>
                  <a:moveTo>
                    <a:pt x="6249" y="3644"/>
                  </a:moveTo>
                  <a:cubicBezTo>
                    <a:pt x="6233" y="3644"/>
                    <a:pt x="6218" y="3652"/>
                    <a:pt x="6209" y="3667"/>
                  </a:cubicBezTo>
                  <a:cubicBezTo>
                    <a:pt x="6196" y="3690"/>
                    <a:pt x="6203" y="3718"/>
                    <a:pt x="6225" y="3732"/>
                  </a:cubicBezTo>
                  <a:lnTo>
                    <a:pt x="6690" y="4004"/>
                  </a:lnTo>
                  <a:cubicBezTo>
                    <a:pt x="6697" y="4009"/>
                    <a:pt x="6706" y="4011"/>
                    <a:pt x="6714" y="4011"/>
                  </a:cubicBezTo>
                  <a:cubicBezTo>
                    <a:pt x="6730" y="4011"/>
                    <a:pt x="6746" y="4003"/>
                    <a:pt x="6754" y="3988"/>
                  </a:cubicBezTo>
                  <a:cubicBezTo>
                    <a:pt x="6767" y="3966"/>
                    <a:pt x="6759" y="3938"/>
                    <a:pt x="6738" y="3924"/>
                  </a:cubicBezTo>
                  <a:lnTo>
                    <a:pt x="6273" y="3651"/>
                  </a:lnTo>
                  <a:cubicBezTo>
                    <a:pt x="6265" y="3646"/>
                    <a:pt x="6257" y="3644"/>
                    <a:pt x="6249" y="3644"/>
                  </a:cubicBezTo>
                  <a:close/>
                  <a:moveTo>
                    <a:pt x="7024" y="4100"/>
                  </a:moveTo>
                  <a:cubicBezTo>
                    <a:pt x="7008" y="4100"/>
                    <a:pt x="6992" y="4109"/>
                    <a:pt x="6983" y="4124"/>
                  </a:cubicBezTo>
                  <a:cubicBezTo>
                    <a:pt x="6971" y="4145"/>
                    <a:pt x="6978" y="4174"/>
                    <a:pt x="7000" y="4187"/>
                  </a:cubicBezTo>
                  <a:lnTo>
                    <a:pt x="7464" y="4460"/>
                  </a:lnTo>
                  <a:cubicBezTo>
                    <a:pt x="7472" y="4465"/>
                    <a:pt x="7480" y="4467"/>
                    <a:pt x="7488" y="4467"/>
                  </a:cubicBezTo>
                  <a:cubicBezTo>
                    <a:pt x="7505" y="4467"/>
                    <a:pt x="7519" y="4458"/>
                    <a:pt x="7528" y="4443"/>
                  </a:cubicBezTo>
                  <a:cubicBezTo>
                    <a:pt x="7541" y="4421"/>
                    <a:pt x="7534" y="4393"/>
                    <a:pt x="7511" y="4380"/>
                  </a:cubicBezTo>
                  <a:lnTo>
                    <a:pt x="7047" y="4107"/>
                  </a:lnTo>
                  <a:cubicBezTo>
                    <a:pt x="7040" y="4102"/>
                    <a:pt x="7032" y="4100"/>
                    <a:pt x="7024" y="4100"/>
                  </a:cubicBezTo>
                  <a:close/>
                  <a:moveTo>
                    <a:pt x="7798" y="4555"/>
                  </a:moveTo>
                  <a:cubicBezTo>
                    <a:pt x="7782" y="4555"/>
                    <a:pt x="7766" y="4563"/>
                    <a:pt x="7758" y="4578"/>
                  </a:cubicBezTo>
                  <a:cubicBezTo>
                    <a:pt x="7744" y="4601"/>
                    <a:pt x="7752" y="4629"/>
                    <a:pt x="7775" y="4643"/>
                  </a:cubicBezTo>
                  <a:lnTo>
                    <a:pt x="8239" y="4915"/>
                  </a:lnTo>
                  <a:cubicBezTo>
                    <a:pt x="8247" y="4920"/>
                    <a:pt x="8255" y="4922"/>
                    <a:pt x="8262" y="4922"/>
                  </a:cubicBezTo>
                  <a:cubicBezTo>
                    <a:pt x="8278" y="4922"/>
                    <a:pt x="8294" y="4914"/>
                    <a:pt x="8303" y="4899"/>
                  </a:cubicBezTo>
                  <a:cubicBezTo>
                    <a:pt x="8315" y="4877"/>
                    <a:pt x="8309" y="4849"/>
                    <a:pt x="8286" y="4835"/>
                  </a:cubicBezTo>
                  <a:lnTo>
                    <a:pt x="7822" y="4562"/>
                  </a:lnTo>
                  <a:cubicBezTo>
                    <a:pt x="7815" y="4557"/>
                    <a:pt x="7806" y="4555"/>
                    <a:pt x="7798" y="4555"/>
                  </a:cubicBezTo>
                  <a:close/>
                  <a:moveTo>
                    <a:pt x="8572" y="5011"/>
                  </a:moveTo>
                  <a:cubicBezTo>
                    <a:pt x="8556" y="5011"/>
                    <a:pt x="8541" y="5019"/>
                    <a:pt x="8533" y="5035"/>
                  </a:cubicBezTo>
                  <a:cubicBezTo>
                    <a:pt x="8519" y="5056"/>
                    <a:pt x="8527" y="5085"/>
                    <a:pt x="8548" y="5098"/>
                  </a:cubicBezTo>
                  <a:lnTo>
                    <a:pt x="9014" y="5371"/>
                  </a:lnTo>
                  <a:cubicBezTo>
                    <a:pt x="9021" y="5376"/>
                    <a:pt x="9029" y="5378"/>
                    <a:pt x="9037" y="5378"/>
                  </a:cubicBezTo>
                  <a:cubicBezTo>
                    <a:pt x="9053" y="5378"/>
                    <a:pt x="9069" y="5369"/>
                    <a:pt x="9078" y="5354"/>
                  </a:cubicBezTo>
                  <a:cubicBezTo>
                    <a:pt x="9090" y="5333"/>
                    <a:pt x="9083" y="5304"/>
                    <a:pt x="9061" y="5291"/>
                  </a:cubicBezTo>
                  <a:lnTo>
                    <a:pt x="8596" y="5018"/>
                  </a:lnTo>
                  <a:cubicBezTo>
                    <a:pt x="8588" y="5013"/>
                    <a:pt x="8580" y="5011"/>
                    <a:pt x="8572" y="50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39;p60">
              <a:extLst>
                <a:ext uri="{FF2B5EF4-FFF2-40B4-BE49-F238E27FC236}">
                  <a16:creationId xmlns:a16="http://schemas.microsoft.com/office/drawing/2014/main" id="{A227ECBC-5561-C8F6-93AF-DE6B1B4D1480}"/>
                </a:ext>
              </a:extLst>
            </p:cNvPr>
            <p:cNvSpPr/>
            <p:nvPr/>
          </p:nvSpPr>
          <p:spPr>
            <a:xfrm>
              <a:off x="5046984" y="2961903"/>
              <a:ext cx="26755" cy="18067"/>
            </a:xfrm>
            <a:custGeom>
              <a:avLst/>
              <a:gdLst/>
              <a:ahLst/>
              <a:cxnLst/>
              <a:rect l="l" t="t" r="r" b="b"/>
              <a:pathLst>
                <a:path w="348" h="235" extrusionOk="0">
                  <a:moveTo>
                    <a:pt x="54" y="1"/>
                  </a:moveTo>
                  <a:cubicBezTo>
                    <a:pt x="38" y="1"/>
                    <a:pt x="22" y="9"/>
                    <a:pt x="13" y="23"/>
                  </a:cubicBezTo>
                  <a:cubicBezTo>
                    <a:pt x="1" y="46"/>
                    <a:pt x="8" y="74"/>
                    <a:pt x="30" y="87"/>
                  </a:cubicBezTo>
                  <a:lnTo>
                    <a:pt x="271" y="229"/>
                  </a:lnTo>
                  <a:cubicBezTo>
                    <a:pt x="278" y="234"/>
                    <a:pt x="286" y="235"/>
                    <a:pt x="295" y="235"/>
                  </a:cubicBezTo>
                  <a:cubicBezTo>
                    <a:pt x="311" y="235"/>
                    <a:pt x="325" y="227"/>
                    <a:pt x="334" y="212"/>
                  </a:cubicBezTo>
                  <a:cubicBezTo>
                    <a:pt x="348" y="190"/>
                    <a:pt x="340" y="162"/>
                    <a:pt x="319" y="148"/>
                  </a:cubicBezTo>
                  <a:lnTo>
                    <a:pt x="78" y="7"/>
                  </a:lnTo>
                  <a:cubicBezTo>
                    <a:pt x="70" y="3"/>
                    <a:pt x="62" y="1"/>
                    <a:pt x="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40;p60">
              <a:extLst>
                <a:ext uri="{FF2B5EF4-FFF2-40B4-BE49-F238E27FC236}">
                  <a16:creationId xmlns:a16="http://schemas.microsoft.com/office/drawing/2014/main" id="{895763C7-65AA-5B88-E97D-4FEDC50F137E}"/>
                </a:ext>
              </a:extLst>
            </p:cNvPr>
            <p:cNvSpPr/>
            <p:nvPr/>
          </p:nvSpPr>
          <p:spPr>
            <a:xfrm>
              <a:off x="5805082" y="4170967"/>
              <a:ext cx="26678" cy="18144"/>
            </a:xfrm>
            <a:custGeom>
              <a:avLst/>
              <a:gdLst/>
              <a:ahLst/>
              <a:cxnLst/>
              <a:rect l="l" t="t" r="r" b="b"/>
              <a:pathLst>
                <a:path w="347" h="236" extrusionOk="0">
                  <a:moveTo>
                    <a:pt x="53" y="0"/>
                  </a:moveTo>
                  <a:cubicBezTo>
                    <a:pt x="37" y="0"/>
                    <a:pt x="21" y="9"/>
                    <a:pt x="13" y="24"/>
                  </a:cubicBezTo>
                  <a:cubicBezTo>
                    <a:pt x="1" y="46"/>
                    <a:pt x="8" y="75"/>
                    <a:pt x="30" y="87"/>
                  </a:cubicBezTo>
                  <a:lnTo>
                    <a:pt x="270" y="229"/>
                  </a:lnTo>
                  <a:cubicBezTo>
                    <a:pt x="278" y="233"/>
                    <a:pt x="286" y="236"/>
                    <a:pt x="294" y="236"/>
                  </a:cubicBezTo>
                  <a:cubicBezTo>
                    <a:pt x="310" y="236"/>
                    <a:pt x="325" y="228"/>
                    <a:pt x="334" y="212"/>
                  </a:cubicBezTo>
                  <a:cubicBezTo>
                    <a:pt x="347" y="191"/>
                    <a:pt x="340" y="161"/>
                    <a:pt x="317" y="149"/>
                  </a:cubicBezTo>
                  <a:lnTo>
                    <a:pt x="77" y="7"/>
                  </a:lnTo>
                  <a:cubicBezTo>
                    <a:pt x="70" y="2"/>
                    <a:pt x="62" y="0"/>
                    <a:pt x="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41;p60">
              <a:extLst>
                <a:ext uri="{FF2B5EF4-FFF2-40B4-BE49-F238E27FC236}">
                  <a16:creationId xmlns:a16="http://schemas.microsoft.com/office/drawing/2014/main" id="{E96C4106-FFAC-FAFD-65FA-6072F4A27A08}"/>
                </a:ext>
              </a:extLst>
            </p:cNvPr>
            <p:cNvSpPr/>
            <p:nvPr/>
          </p:nvSpPr>
          <p:spPr>
            <a:xfrm>
              <a:off x="4883771" y="3629053"/>
              <a:ext cx="904984" cy="534718"/>
            </a:xfrm>
            <a:custGeom>
              <a:avLst/>
              <a:gdLst/>
              <a:ahLst/>
              <a:cxnLst/>
              <a:rect l="l" t="t" r="r" b="b"/>
              <a:pathLst>
                <a:path w="11771" h="6955" extrusionOk="0">
                  <a:moveTo>
                    <a:pt x="53" y="1"/>
                  </a:moveTo>
                  <a:cubicBezTo>
                    <a:pt x="37" y="1"/>
                    <a:pt x="22" y="9"/>
                    <a:pt x="14" y="24"/>
                  </a:cubicBezTo>
                  <a:cubicBezTo>
                    <a:pt x="0" y="46"/>
                    <a:pt x="7" y="74"/>
                    <a:pt x="30" y="88"/>
                  </a:cubicBezTo>
                  <a:lnTo>
                    <a:pt x="509" y="369"/>
                  </a:lnTo>
                  <a:cubicBezTo>
                    <a:pt x="516" y="374"/>
                    <a:pt x="525" y="376"/>
                    <a:pt x="533" y="376"/>
                  </a:cubicBezTo>
                  <a:cubicBezTo>
                    <a:pt x="549" y="376"/>
                    <a:pt x="564" y="368"/>
                    <a:pt x="573" y="353"/>
                  </a:cubicBezTo>
                  <a:cubicBezTo>
                    <a:pt x="586" y="331"/>
                    <a:pt x="579" y="302"/>
                    <a:pt x="556" y="290"/>
                  </a:cubicBezTo>
                  <a:lnTo>
                    <a:pt x="77" y="7"/>
                  </a:lnTo>
                  <a:cubicBezTo>
                    <a:pt x="69" y="3"/>
                    <a:pt x="61" y="1"/>
                    <a:pt x="53" y="1"/>
                  </a:cubicBezTo>
                  <a:close/>
                  <a:moveTo>
                    <a:pt x="852" y="471"/>
                  </a:moveTo>
                  <a:cubicBezTo>
                    <a:pt x="836" y="471"/>
                    <a:pt x="821" y="479"/>
                    <a:pt x="812" y="493"/>
                  </a:cubicBezTo>
                  <a:cubicBezTo>
                    <a:pt x="800" y="516"/>
                    <a:pt x="806" y="545"/>
                    <a:pt x="829" y="558"/>
                  </a:cubicBezTo>
                  <a:lnTo>
                    <a:pt x="1308" y="839"/>
                  </a:lnTo>
                  <a:cubicBezTo>
                    <a:pt x="1315" y="844"/>
                    <a:pt x="1323" y="846"/>
                    <a:pt x="1331" y="846"/>
                  </a:cubicBezTo>
                  <a:cubicBezTo>
                    <a:pt x="1347" y="846"/>
                    <a:pt x="1363" y="838"/>
                    <a:pt x="1372" y="823"/>
                  </a:cubicBezTo>
                  <a:cubicBezTo>
                    <a:pt x="1384" y="801"/>
                    <a:pt x="1377" y="773"/>
                    <a:pt x="1355" y="759"/>
                  </a:cubicBezTo>
                  <a:lnTo>
                    <a:pt x="876" y="478"/>
                  </a:lnTo>
                  <a:cubicBezTo>
                    <a:pt x="869" y="473"/>
                    <a:pt x="860" y="471"/>
                    <a:pt x="852" y="471"/>
                  </a:cubicBezTo>
                  <a:close/>
                  <a:moveTo>
                    <a:pt x="1651" y="941"/>
                  </a:moveTo>
                  <a:cubicBezTo>
                    <a:pt x="1635" y="941"/>
                    <a:pt x="1620" y="949"/>
                    <a:pt x="1612" y="964"/>
                  </a:cubicBezTo>
                  <a:cubicBezTo>
                    <a:pt x="1598" y="987"/>
                    <a:pt x="1606" y="1015"/>
                    <a:pt x="1627" y="1027"/>
                  </a:cubicBezTo>
                  <a:lnTo>
                    <a:pt x="2107" y="1310"/>
                  </a:lnTo>
                  <a:cubicBezTo>
                    <a:pt x="2115" y="1314"/>
                    <a:pt x="2123" y="1316"/>
                    <a:pt x="2131" y="1316"/>
                  </a:cubicBezTo>
                  <a:cubicBezTo>
                    <a:pt x="2146" y="1316"/>
                    <a:pt x="2162" y="1307"/>
                    <a:pt x="2171" y="1293"/>
                  </a:cubicBezTo>
                  <a:cubicBezTo>
                    <a:pt x="2184" y="1270"/>
                    <a:pt x="2176" y="1242"/>
                    <a:pt x="2154" y="1230"/>
                  </a:cubicBezTo>
                  <a:lnTo>
                    <a:pt x="1675" y="947"/>
                  </a:lnTo>
                  <a:cubicBezTo>
                    <a:pt x="1667" y="943"/>
                    <a:pt x="1659" y="941"/>
                    <a:pt x="1651" y="941"/>
                  </a:cubicBezTo>
                  <a:close/>
                  <a:moveTo>
                    <a:pt x="2451" y="1411"/>
                  </a:moveTo>
                  <a:cubicBezTo>
                    <a:pt x="2435" y="1411"/>
                    <a:pt x="2419" y="1419"/>
                    <a:pt x="2410" y="1434"/>
                  </a:cubicBezTo>
                  <a:cubicBezTo>
                    <a:pt x="2398" y="1456"/>
                    <a:pt x="2404" y="1484"/>
                    <a:pt x="2427" y="1498"/>
                  </a:cubicBezTo>
                  <a:lnTo>
                    <a:pt x="2905" y="1779"/>
                  </a:lnTo>
                  <a:cubicBezTo>
                    <a:pt x="2913" y="1784"/>
                    <a:pt x="2921" y="1786"/>
                    <a:pt x="2929" y="1786"/>
                  </a:cubicBezTo>
                  <a:cubicBezTo>
                    <a:pt x="2945" y="1786"/>
                    <a:pt x="2961" y="1778"/>
                    <a:pt x="2970" y="1762"/>
                  </a:cubicBezTo>
                  <a:cubicBezTo>
                    <a:pt x="2982" y="1741"/>
                    <a:pt x="2975" y="1712"/>
                    <a:pt x="2953" y="1699"/>
                  </a:cubicBezTo>
                  <a:lnTo>
                    <a:pt x="2474" y="1417"/>
                  </a:lnTo>
                  <a:cubicBezTo>
                    <a:pt x="2467" y="1413"/>
                    <a:pt x="2459" y="1411"/>
                    <a:pt x="2451" y="1411"/>
                  </a:cubicBezTo>
                  <a:close/>
                  <a:moveTo>
                    <a:pt x="3249" y="1881"/>
                  </a:moveTo>
                  <a:cubicBezTo>
                    <a:pt x="3233" y="1881"/>
                    <a:pt x="3218" y="1889"/>
                    <a:pt x="3209" y="1903"/>
                  </a:cubicBezTo>
                  <a:cubicBezTo>
                    <a:pt x="3196" y="1926"/>
                    <a:pt x="3204" y="1955"/>
                    <a:pt x="3225" y="1967"/>
                  </a:cubicBezTo>
                  <a:lnTo>
                    <a:pt x="3705" y="2249"/>
                  </a:lnTo>
                  <a:cubicBezTo>
                    <a:pt x="3713" y="2253"/>
                    <a:pt x="3721" y="2256"/>
                    <a:pt x="3729" y="2256"/>
                  </a:cubicBezTo>
                  <a:cubicBezTo>
                    <a:pt x="3744" y="2256"/>
                    <a:pt x="3760" y="2248"/>
                    <a:pt x="3769" y="2233"/>
                  </a:cubicBezTo>
                  <a:cubicBezTo>
                    <a:pt x="3782" y="2211"/>
                    <a:pt x="3775" y="2182"/>
                    <a:pt x="3752" y="2169"/>
                  </a:cubicBezTo>
                  <a:lnTo>
                    <a:pt x="3273" y="1887"/>
                  </a:lnTo>
                  <a:cubicBezTo>
                    <a:pt x="3265" y="1883"/>
                    <a:pt x="3257" y="1881"/>
                    <a:pt x="3249" y="1881"/>
                  </a:cubicBezTo>
                  <a:close/>
                  <a:moveTo>
                    <a:pt x="4048" y="2350"/>
                  </a:moveTo>
                  <a:cubicBezTo>
                    <a:pt x="4032" y="2350"/>
                    <a:pt x="4017" y="2359"/>
                    <a:pt x="4008" y="2374"/>
                  </a:cubicBezTo>
                  <a:cubicBezTo>
                    <a:pt x="3995" y="2395"/>
                    <a:pt x="4002" y="2425"/>
                    <a:pt x="4025" y="2437"/>
                  </a:cubicBezTo>
                  <a:lnTo>
                    <a:pt x="4503" y="2720"/>
                  </a:lnTo>
                  <a:cubicBezTo>
                    <a:pt x="4511" y="2724"/>
                    <a:pt x="4519" y="2725"/>
                    <a:pt x="4527" y="2725"/>
                  </a:cubicBezTo>
                  <a:cubicBezTo>
                    <a:pt x="4544" y="2725"/>
                    <a:pt x="4558" y="2717"/>
                    <a:pt x="4568" y="2703"/>
                  </a:cubicBezTo>
                  <a:cubicBezTo>
                    <a:pt x="4580" y="2680"/>
                    <a:pt x="4573" y="2652"/>
                    <a:pt x="4551" y="2638"/>
                  </a:cubicBezTo>
                  <a:lnTo>
                    <a:pt x="4072" y="2357"/>
                  </a:lnTo>
                  <a:cubicBezTo>
                    <a:pt x="4065" y="2352"/>
                    <a:pt x="4056" y="2350"/>
                    <a:pt x="4048" y="2350"/>
                  </a:cubicBezTo>
                  <a:close/>
                  <a:moveTo>
                    <a:pt x="4847" y="2820"/>
                  </a:moveTo>
                  <a:cubicBezTo>
                    <a:pt x="4831" y="2820"/>
                    <a:pt x="4816" y="2828"/>
                    <a:pt x="4807" y="2843"/>
                  </a:cubicBezTo>
                  <a:cubicBezTo>
                    <a:pt x="4794" y="2866"/>
                    <a:pt x="4802" y="2894"/>
                    <a:pt x="4823" y="2908"/>
                  </a:cubicBezTo>
                  <a:lnTo>
                    <a:pt x="5303" y="3189"/>
                  </a:lnTo>
                  <a:cubicBezTo>
                    <a:pt x="5311" y="3194"/>
                    <a:pt x="5319" y="3196"/>
                    <a:pt x="5326" y="3196"/>
                  </a:cubicBezTo>
                  <a:cubicBezTo>
                    <a:pt x="5342" y="3196"/>
                    <a:pt x="5358" y="3188"/>
                    <a:pt x="5366" y="3172"/>
                  </a:cubicBezTo>
                  <a:cubicBezTo>
                    <a:pt x="5379" y="3151"/>
                    <a:pt x="5372" y="3122"/>
                    <a:pt x="5350" y="3109"/>
                  </a:cubicBezTo>
                  <a:lnTo>
                    <a:pt x="4870" y="2827"/>
                  </a:lnTo>
                  <a:cubicBezTo>
                    <a:pt x="4863" y="2822"/>
                    <a:pt x="4855" y="2820"/>
                    <a:pt x="4847" y="2820"/>
                  </a:cubicBezTo>
                  <a:close/>
                  <a:moveTo>
                    <a:pt x="5646" y="3291"/>
                  </a:moveTo>
                  <a:cubicBezTo>
                    <a:pt x="5630" y="3291"/>
                    <a:pt x="5615" y="3299"/>
                    <a:pt x="5606" y="3313"/>
                  </a:cubicBezTo>
                  <a:cubicBezTo>
                    <a:pt x="5593" y="3335"/>
                    <a:pt x="5600" y="3364"/>
                    <a:pt x="5623" y="3377"/>
                  </a:cubicBezTo>
                  <a:lnTo>
                    <a:pt x="6101" y="3659"/>
                  </a:lnTo>
                  <a:cubicBezTo>
                    <a:pt x="6109" y="3663"/>
                    <a:pt x="6117" y="3665"/>
                    <a:pt x="6125" y="3665"/>
                  </a:cubicBezTo>
                  <a:cubicBezTo>
                    <a:pt x="6142" y="3665"/>
                    <a:pt x="6156" y="3658"/>
                    <a:pt x="6165" y="3643"/>
                  </a:cubicBezTo>
                  <a:cubicBezTo>
                    <a:pt x="6179" y="3620"/>
                    <a:pt x="6171" y="3592"/>
                    <a:pt x="6148" y="3579"/>
                  </a:cubicBezTo>
                  <a:lnTo>
                    <a:pt x="5670" y="3297"/>
                  </a:lnTo>
                  <a:cubicBezTo>
                    <a:pt x="5662" y="3293"/>
                    <a:pt x="5654" y="3291"/>
                    <a:pt x="5646" y="3291"/>
                  </a:cubicBezTo>
                  <a:close/>
                  <a:moveTo>
                    <a:pt x="6445" y="3760"/>
                  </a:moveTo>
                  <a:cubicBezTo>
                    <a:pt x="6429" y="3760"/>
                    <a:pt x="6413" y="3769"/>
                    <a:pt x="6405" y="3784"/>
                  </a:cubicBezTo>
                  <a:cubicBezTo>
                    <a:pt x="6392" y="3805"/>
                    <a:pt x="6400" y="3834"/>
                    <a:pt x="6421" y="3847"/>
                  </a:cubicBezTo>
                  <a:lnTo>
                    <a:pt x="6901" y="4129"/>
                  </a:lnTo>
                  <a:cubicBezTo>
                    <a:pt x="6909" y="4134"/>
                    <a:pt x="6916" y="4135"/>
                    <a:pt x="6924" y="4135"/>
                  </a:cubicBezTo>
                  <a:cubicBezTo>
                    <a:pt x="6940" y="4135"/>
                    <a:pt x="6956" y="4127"/>
                    <a:pt x="6965" y="4112"/>
                  </a:cubicBezTo>
                  <a:cubicBezTo>
                    <a:pt x="6977" y="4090"/>
                    <a:pt x="6969" y="4062"/>
                    <a:pt x="6948" y="4048"/>
                  </a:cubicBezTo>
                  <a:lnTo>
                    <a:pt x="6468" y="3767"/>
                  </a:lnTo>
                  <a:cubicBezTo>
                    <a:pt x="6461" y="3762"/>
                    <a:pt x="6453" y="3760"/>
                    <a:pt x="6445" y="3760"/>
                  </a:cubicBezTo>
                  <a:close/>
                  <a:moveTo>
                    <a:pt x="7244" y="4230"/>
                  </a:moveTo>
                  <a:cubicBezTo>
                    <a:pt x="7228" y="4230"/>
                    <a:pt x="7212" y="4238"/>
                    <a:pt x="7204" y="4253"/>
                  </a:cubicBezTo>
                  <a:cubicBezTo>
                    <a:pt x="7191" y="4276"/>
                    <a:pt x="7198" y="4304"/>
                    <a:pt x="7220" y="4317"/>
                  </a:cubicBezTo>
                  <a:lnTo>
                    <a:pt x="7699" y="4599"/>
                  </a:lnTo>
                  <a:cubicBezTo>
                    <a:pt x="7707" y="4603"/>
                    <a:pt x="7715" y="4606"/>
                    <a:pt x="7723" y="4606"/>
                  </a:cubicBezTo>
                  <a:cubicBezTo>
                    <a:pt x="7740" y="4606"/>
                    <a:pt x="7754" y="4597"/>
                    <a:pt x="7763" y="4582"/>
                  </a:cubicBezTo>
                  <a:cubicBezTo>
                    <a:pt x="7776" y="4561"/>
                    <a:pt x="7769" y="4531"/>
                    <a:pt x="7746" y="4519"/>
                  </a:cubicBezTo>
                  <a:lnTo>
                    <a:pt x="7268" y="4236"/>
                  </a:lnTo>
                  <a:cubicBezTo>
                    <a:pt x="7260" y="4232"/>
                    <a:pt x="7252" y="4230"/>
                    <a:pt x="7244" y="4230"/>
                  </a:cubicBezTo>
                  <a:close/>
                  <a:moveTo>
                    <a:pt x="8042" y="4700"/>
                  </a:moveTo>
                  <a:cubicBezTo>
                    <a:pt x="8026" y="4700"/>
                    <a:pt x="8011" y="4708"/>
                    <a:pt x="8002" y="4723"/>
                  </a:cubicBezTo>
                  <a:cubicBezTo>
                    <a:pt x="7990" y="4745"/>
                    <a:pt x="7996" y="4773"/>
                    <a:pt x="8019" y="4787"/>
                  </a:cubicBezTo>
                  <a:lnTo>
                    <a:pt x="8499" y="5068"/>
                  </a:lnTo>
                  <a:cubicBezTo>
                    <a:pt x="8506" y="5073"/>
                    <a:pt x="8514" y="5075"/>
                    <a:pt x="8522" y="5075"/>
                  </a:cubicBezTo>
                  <a:cubicBezTo>
                    <a:pt x="8538" y="5075"/>
                    <a:pt x="8554" y="5067"/>
                    <a:pt x="8563" y="5053"/>
                  </a:cubicBezTo>
                  <a:cubicBezTo>
                    <a:pt x="8575" y="5030"/>
                    <a:pt x="8568" y="5001"/>
                    <a:pt x="8546" y="4989"/>
                  </a:cubicBezTo>
                  <a:lnTo>
                    <a:pt x="8066" y="4707"/>
                  </a:lnTo>
                  <a:cubicBezTo>
                    <a:pt x="8058" y="4702"/>
                    <a:pt x="8050" y="4700"/>
                    <a:pt x="8042" y="4700"/>
                  </a:cubicBezTo>
                  <a:close/>
                  <a:moveTo>
                    <a:pt x="8842" y="5170"/>
                  </a:moveTo>
                  <a:cubicBezTo>
                    <a:pt x="8826" y="5170"/>
                    <a:pt x="8810" y="5178"/>
                    <a:pt x="8801" y="5193"/>
                  </a:cubicBezTo>
                  <a:cubicBezTo>
                    <a:pt x="8789" y="5215"/>
                    <a:pt x="8796" y="5244"/>
                    <a:pt x="8818" y="5257"/>
                  </a:cubicBezTo>
                  <a:lnTo>
                    <a:pt x="9297" y="5539"/>
                  </a:lnTo>
                  <a:cubicBezTo>
                    <a:pt x="9305" y="5543"/>
                    <a:pt x="9313" y="5545"/>
                    <a:pt x="9321" y="5545"/>
                  </a:cubicBezTo>
                  <a:cubicBezTo>
                    <a:pt x="9337" y="5545"/>
                    <a:pt x="9352" y="5537"/>
                    <a:pt x="9361" y="5522"/>
                  </a:cubicBezTo>
                  <a:cubicBezTo>
                    <a:pt x="9375" y="5500"/>
                    <a:pt x="9367" y="5472"/>
                    <a:pt x="9344" y="5458"/>
                  </a:cubicBezTo>
                  <a:lnTo>
                    <a:pt x="8866" y="5177"/>
                  </a:lnTo>
                  <a:cubicBezTo>
                    <a:pt x="8858" y="5172"/>
                    <a:pt x="8850" y="5170"/>
                    <a:pt x="8842" y="5170"/>
                  </a:cubicBezTo>
                  <a:close/>
                  <a:moveTo>
                    <a:pt x="9640" y="5640"/>
                  </a:moveTo>
                  <a:cubicBezTo>
                    <a:pt x="9624" y="5640"/>
                    <a:pt x="9609" y="5648"/>
                    <a:pt x="9600" y="5663"/>
                  </a:cubicBezTo>
                  <a:cubicBezTo>
                    <a:pt x="9587" y="5686"/>
                    <a:pt x="9595" y="5714"/>
                    <a:pt x="9617" y="5727"/>
                  </a:cubicBezTo>
                  <a:lnTo>
                    <a:pt x="10096" y="6009"/>
                  </a:lnTo>
                  <a:cubicBezTo>
                    <a:pt x="10104" y="6013"/>
                    <a:pt x="10112" y="6016"/>
                    <a:pt x="10120" y="6016"/>
                  </a:cubicBezTo>
                  <a:cubicBezTo>
                    <a:pt x="10136" y="6016"/>
                    <a:pt x="10152" y="6007"/>
                    <a:pt x="10159" y="5992"/>
                  </a:cubicBezTo>
                  <a:cubicBezTo>
                    <a:pt x="10173" y="5970"/>
                    <a:pt x="10165" y="5941"/>
                    <a:pt x="10144" y="5929"/>
                  </a:cubicBezTo>
                  <a:lnTo>
                    <a:pt x="9664" y="5646"/>
                  </a:lnTo>
                  <a:cubicBezTo>
                    <a:pt x="9657" y="5642"/>
                    <a:pt x="9648" y="5640"/>
                    <a:pt x="9640" y="5640"/>
                  </a:cubicBezTo>
                  <a:close/>
                  <a:moveTo>
                    <a:pt x="10440" y="6110"/>
                  </a:moveTo>
                  <a:cubicBezTo>
                    <a:pt x="10424" y="6110"/>
                    <a:pt x="10408" y="6118"/>
                    <a:pt x="10399" y="6133"/>
                  </a:cubicBezTo>
                  <a:cubicBezTo>
                    <a:pt x="10387" y="6155"/>
                    <a:pt x="10394" y="6183"/>
                    <a:pt x="10416" y="6197"/>
                  </a:cubicBezTo>
                  <a:lnTo>
                    <a:pt x="10896" y="6478"/>
                  </a:lnTo>
                  <a:cubicBezTo>
                    <a:pt x="10903" y="6483"/>
                    <a:pt x="10911" y="6485"/>
                    <a:pt x="10920" y="6485"/>
                  </a:cubicBezTo>
                  <a:cubicBezTo>
                    <a:pt x="10935" y="6485"/>
                    <a:pt x="10950" y="6477"/>
                    <a:pt x="10959" y="6463"/>
                  </a:cubicBezTo>
                  <a:cubicBezTo>
                    <a:pt x="10972" y="6440"/>
                    <a:pt x="10965" y="6411"/>
                    <a:pt x="10942" y="6398"/>
                  </a:cubicBezTo>
                  <a:lnTo>
                    <a:pt x="10464" y="6117"/>
                  </a:lnTo>
                  <a:cubicBezTo>
                    <a:pt x="10456" y="6112"/>
                    <a:pt x="10448" y="6110"/>
                    <a:pt x="10440" y="6110"/>
                  </a:cubicBezTo>
                  <a:close/>
                  <a:moveTo>
                    <a:pt x="11238" y="6580"/>
                  </a:moveTo>
                  <a:cubicBezTo>
                    <a:pt x="11222" y="6580"/>
                    <a:pt x="11207" y="6588"/>
                    <a:pt x="11199" y="6603"/>
                  </a:cubicBezTo>
                  <a:cubicBezTo>
                    <a:pt x="11185" y="6625"/>
                    <a:pt x="11193" y="6654"/>
                    <a:pt x="11215" y="6666"/>
                  </a:cubicBezTo>
                  <a:lnTo>
                    <a:pt x="11694" y="6949"/>
                  </a:lnTo>
                  <a:cubicBezTo>
                    <a:pt x="11702" y="6952"/>
                    <a:pt x="11710" y="6955"/>
                    <a:pt x="11718" y="6955"/>
                  </a:cubicBezTo>
                  <a:cubicBezTo>
                    <a:pt x="11734" y="6955"/>
                    <a:pt x="11749" y="6947"/>
                    <a:pt x="11758" y="6932"/>
                  </a:cubicBezTo>
                  <a:cubicBezTo>
                    <a:pt x="11771" y="6910"/>
                    <a:pt x="11764" y="6881"/>
                    <a:pt x="11742" y="6868"/>
                  </a:cubicBezTo>
                  <a:lnTo>
                    <a:pt x="11262" y="6586"/>
                  </a:lnTo>
                  <a:cubicBezTo>
                    <a:pt x="11254" y="6582"/>
                    <a:pt x="11246" y="6580"/>
                    <a:pt x="11238" y="65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42;p60">
              <a:extLst>
                <a:ext uri="{FF2B5EF4-FFF2-40B4-BE49-F238E27FC236}">
                  <a16:creationId xmlns:a16="http://schemas.microsoft.com/office/drawing/2014/main" id="{B2105551-1348-7380-CF1E-CF21CB21A4BF}"/>
                </a:ext>
              </a:extLst>
            </p:cNvPr>
            <p:cNvSpPr/>
            <p:nvPr/>
          </p:nvSpPr>
          <p:spPr>
            <a:xfrm>
              <a:off x="4840643" y="3603760"/>
              <a:ext cx="26755" cy="18144"/>
            </a:xfrm>
            <a:custGeom>
              <a:avLst/>
              <a:gdLst/>
              <a:ahLst/>
              <a:cxnLst/>
              <a:rect l="l" t="t" r="r" b="b"/>
              <a:pathLst>
                <a:path w="348" h="236" extrusionOk="0">
                  <a:moveTo>
                    <a:pt x="54" y="0"/>
                  </a:moveTo>
                  <a:cubicBezTo>
                    <a:pt x="38" y="0"/>
                    <a:pt x="22" y="9"/>
                    <a:pt x="14" y="24"/>
                  </a:cubicBezTo>
                  <a:cubicBezTo>
                    <a:pt x="0" y="45"/>
                    <a:pt x="8" y="75"/>
                    <a:pt x="31" y="87"/>
                  </a:cubicBezTo>
                  <a:lnTo>
                    <a:pt x="271" y="229"/>
                  </a:lnTo>
                  <a:cubicBezTo>
                    <a:pt x="279" y="233"/>
                    <a:pt x="286" y="236"/>
                    <a:pt x="294" y="236"/>
                  </a:cubicBezTo>
                  <a:cubicBezTo>
                    <a:pt x="311" y="236"/>
                    <a:pt x="326" y="227"/>
                    <a:pt x="335" y="212"/>
                  </a:cubicBezTo>
                  <a:cubicBezTo>
                    <a:pt x="347" y="189"/>
                    <a:pt x="341" y="161"/>
                    <a:pt x="318" y="149"/>
                  </a:cubicBezTo>
                  <a:lnTo>
                    <a:pt x="77" y="7"/>
                  </a:lnTo>
                  <a:cubicBezTo>
                    <a:pt x="70" y="3"/>
                    <a:pt x="62" y="0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3;p60">
              <a:extLst>
                <a:ext uri="{FF2B5EF4-FFF2-40B4-BE49-F238E27FC236}">
                  <a16:creationId xmlns:a16="http://schemas.microsoft.com/office/drawing/2014/main" id="{9CE88C8B-4DE7-3B0F-3EAD-3EBDD3ACB467}"/>
                </a:ext>
              </a:extLst>
            </p:cNvPr>
            <p:cNvSpPr/>
            <p:nvPr/>
          </p:nvSpPr>
          <p:spPr>
            <a:xfrm>
              <a:off x="5905255" y="2633556"/>
              <a:ext cx="26755" cy="18067"/>
            </a:xfrm>
            <a:custGeom>
              <a:avLst/>
              <a:gdLst/>
              <a:ahLst/>
              <a:cxnLst/>
              <a:rect l="l" t="t" r="r" b="b"/>
              <a:pathLst>
                <a:path w="348" h="235" extrusionOk="0">
                  <a:moveTo>
                    <a:pt x="53" y="1"/>
                  </a:moveTo>
                  <a:cubicBezTo>
                    <a:pt x="38" y="1"/>
                    <a:pt x="22" y="9"/>
                    <a:pt x="14" y="23"/>
                  </a:cubicBezTo>
                  <a:cubicBezTo>
                    <a:pt x="1" y="46"/>
                    <a:pt x="9" y="74"/>
                    <a:pt x="30" y="87"/>
                  </a:cubicBezTo>
                  <a:lnTo>
                    <a:pt x="271" y="228"/>
                  </a:lnTo>
                  <a:cubicBezTo>
                    <a:pt x="279" y="233"/>
                    <a:pt x="287" y="235"/>
                    <a:pt x="295" y="235"/>
                  </a:cubicBezTo>
                  <a:cubicBezTo>
                    <a:pt x="310" y="235"/>
                    <a:pt x="326" y="227"/>
                    <a:pt x="335" y="212"/>
                  </a:cubicBezTo>
                  <a:cubicBezTo>
                    <a:pt x="347" y="190"/>
                    <a:pt x="341" y="162"/>
                    <a:pt x="318" y="148"/>
                  </a:cubicBezTo>
                  <a:lnTo>
                    <a:pt x="77" y="7"/>
                  </a:lnTo>
                  <a:cubicBezTo>
                    <a:pt x="70" y="3"/>
                    <a:pt x="61" y="1"/>
                    <a:pt x="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44;p60">
              <a:extLst>
                <a:ext uri="{FF2B5EF4-FFF2-40B4-BE49-F238E27FC236}">
                  <a16:creationId xmlns:a16="http://schemas.microsoft.com/office/drawing/2014/main" id="{48C5CA45-30C0-2AE0-0526-398BC8798A56}"/>
                </a:ext>
              </a:extLst>
            </p:cNvPr>
            <p:cNvSpPr/>
            <p:nvPr/>
          </p:nvSpPr>
          <p:spPr>
            <a:xfrm>
              <a:off x="5947615" y="2658388"/>
              <a:ext cx="639662" cy="378723"/>
            </a:xfrm>
            <a:custGeom>
              <a:avLst/>
              <a:gdLst/>
              <a:ahLst/>
              <a:cxnLst/>
              <a:rect l="l" t="t" r="r" b="b"/>
              <a:pathLst>
                <a:path w="8320" h="4926" extrusionOk="0">
                  <a:moveTo>
                    <a:pt x="53" y="1"/>
                  </a:moveTo>
                  <a:cubicBezTo>
                    <a:pt x="37" y="1"/>
                    <a:pt x="22" y="9"/>
                    <a:pt x="14" y="24"/>
                  </a:cubicBezTo>
                  <a:cubicBezTo>
                    <a:pt x="0" y="46"/>
                    <a:pt x="8" y="75"/>
                    <a:pt x="30" y="87"/>
                  </a:cubicBezTo>
                  <a:lnTo>
                    <a:pt x="495" y="361"/>
                  </a:lnTo>
                  <a:cubicBezTo>
                    <a:pt x="503" y="366"/>
                    <a:pt x="510" y="368"/>
                    <a:pt x="518" y="368"/>
                  </a:cubicBezTo>
                  <a:cubicBezTo>
                    <a:pt x="534" y="368"/>
                    <a:pt x="550" y="360"/>
                    <a:pt x="559" y="345"/>
                  </a:cubicBezTo>
                  <a:cubicBezTo>
                    <a:pt x="571" y="323"/>
                    <a:pt x="564" y="295"/>
                    <a:pt x="542" y="281"/>
                  </a:cubicBezTo>
                  <a:lnTo>
                    <a:pt x="77" y="8"/>
                  </a:lnTo>
                  <a:cubicBezTo>
                    <a:pt x="69" y="3"/>
                    <a:pt x="61" y="1"/>
                    <a:pt x="53" y="1"/>
                  </a:cubicBezTo>
                  <a:close/>
                  <a:moveTo>
                    <a:pt x="828" y="457"/>
                  </a:moveTo>
                  <a:cubicBezTo>
                    <a:pt x="812" y="457"/>
                    <a:pt x="797" y="465"/>
                    <a:pt x="789" y="479"/>
                  </a:cubicBezTo>
                  <a:cubicBezTo>
                    <a:pt x="775" y="502"/>
                    <a:pt x="783" y="530"/>
                    <a:pt x="804" y="544"/>
                  </a:cubicBezTo>
                  <a:lnTo>
                    <a:pt x="1269" y="817"/>
                  </a:lnTo>
                  <a:cubicBezTo>
                    <a:pt x="1277" y="822"/>
                    <a:pt x="1285" y="824"/>
                    <a:pt x="1293" y="824"/>
                  </a:cubicBezTo>
                  <a:cubicBezTo>
                    <a:pt x="1309" y="824"/>
                    <a:pt x="1325" y="815"/>
                    <a:pt x="1334" y="800"/>
                  </a:cubicBezTo>
                  <a:cubicBezTo>
                    <a:pt x="1346" y="779"/>
                    <a:pt x="1339" y="750"/>
                    <a:pt x="1317" y="737"/>
                  </a:cubicBezTo>
                  <a:lnTo>
                    <a:pt x="852" y="464"/>
                  </a:lnTo>
                  <a:cubicBezTo>
                    <a:pt x="844" y="459"/>
                    <a:pt x="836" y="457"/>
                    <a:pt x="828" y="457"/>
                  </a:cubicBezTo>
                  <a:close/>
                  <a:moveTo>
                    <a:pt x="1603" y="912"/>
                  </a:moveTo>
                  <a:cubicBezTo>
                    <a:pt x="1587" y="912"/>
                    <a:pt x="1572" y="920"/>
                    <a:pt x="1563" y="935"/>
                  </a:cubicBezTo>
                  <a:cubicBezTo>
                    <a:pt x="1550" y="958"/>
                    <a:pt x="1558" y="986"/>
                    <a:pt x="1579" y="1000"/>
                  </a:cubicBezTo>
                  <a:lnTo>
                    <a:pt x="2044" y="1273"/>
                  </a:lnTo>
                  <a:cubicBezTo>
                    <a:pt x="2052" y="1278"/>
                    <a:pt x="2060" y="1279"/>
                    <a:pt x="2068" y="1279"/>
                  </a:cubicBezTo>
                  <a:cubicBezTo>
                    <a:pt x="2084" y="1279"/>
                    <a:pt x="2099" y="1271"/>
                    <a:pt x="2108" y="1256"/>
                  </a:cubicBezTo>
                  <a:cubicBezTo>
                    <a:pt x="2121" y="1234"/>
                    <a:pt x="2114" y="1206"/>
                    <a:pt x="2091" y="1192"/>
                  </a:cubicBezTo>
                  <a:lnTo>
                    <a:pt x="1626" y="919"/>
                  </a:lnTo>
                  <a:cubicBezTo>
                    <a:pt x="1619" y="914"/>
                    <a:pt x="1611" y="912"/>
                    <a:pt x="1603" y="912"/>
                  </a:cubicBezTo>
                  <a:close/>
                  <a:moveTo>
                    <a:pt x="2378" y="1368"/>
                  </a:moveTo>
                  <a:cubicBezTo>
                    <a:pt x="2362" y="1368"/>
                    <a:pt x="2346" y="1376"/>
                    <a:pt x="2338" y="1391"/>
                  </a:cubicBezTo>
                  <a:cubicBezTo>
                    <a:pt x="2324" y="1414"/>
                    <a:pt x="2332" y="1442"/>
                    <a:pt x="2355" y="1455"/>
                  </a:cubicBezTo>
                  <a:lnTo>
                    <a:pt x="2819" y="1728"/>
                  </a:lnTo>
                  <a:cubicBezTo>
                    <a:pt x="2827" y="1733"/>
                    <a:pt x="2835" y="1735"/>
                    <a:pt x="2842" y="1735"/>
                  </a:cubicBezTo>
                  <a:cubicBezTo>
                    <a:pt x="2859" y="1735"/>
                    <a:pt x="2874" y="1727"/>
                    <a:pt x="2883" y="1712"/>
                  </a:cubicBezTo>
                  <a:cubicBezTo>
                    <a:pt x="2897" y="1690"/>
                    <a:pt x="2889" y="1662"/>
                    <a:pt x="2866" y="1648"/>
                  </a:cubicBezTo>
                  <a:lnTo>
                    <a:pt x="2402" y="1375"/>
                  </a:lnTo>
                  <a:cubicBezTo>
                    <a:pt x="2394" y="1370"/>
                    <a:pt x="2386" y="1368"/>
                    <a:pt x="2378" y="1368"/>
                  </a:cubicBezTo>
                  <a:close/>
                  <a:moveTo>
                    <a:pt x="3153" y="1824"/>
                  </a:moveTo>
                  <a:cubicBezTo>
                    <a:pt x="3137" y="1824"/>
                    <a:pt x="3121" y="1832"/>
                    <a:pt x="3113" y="1848"/>
                  </a:cubicBezTo>
                  <a:cubicBezTo>
                    <a:pt x="3100" y="1869"/>
                    <a:pt x="3107" y="1898"/>
                    <a:pt x="3130" y="1911"/>
                  </a:cubicBezTo>
                  <a:lnTo>
                    <a:pt x="3595" y="2184"/>
                  </a:lnTo>
                  <a:cubicBezTo>
                    <a:pt x="3601" y="2189"/>
                    <a:pt x="3609" y="2191"/>
                    <a:pt x="3618" y="2191"/>
                  </a:cubicBezTo>
                  <a:cubicBezTo>
                    <a:pt x="3634" y="2191"/>
                    <a:pt x="3649" y="2183"/>
                    <a:pt x="3658" y="2168"/>
                  </a:cubicBezTo>
                  <a:cubicBezTo>
                    <a:pt x="3671" y="2146"/>
                    <a:pt x="3663" y="2117"/>
                    <a:pt x="3641" y="2104"/>
                  </a:cubicBezTo>
                  <a:lnTo>
                    <a:pt x="3177" y="1831"/>
                  </a:lnTo>
                  <a:cubicBezTo>
                    <a:pt x="3169" y="1826"/>
                    <a:pt x="3161" y="1824"/>
                    <a:pt x="3153" y="1824"/>
                  </a:cubicBezTo>
                  <a:close/>
                  <a:moveTo>
                    <a:pt x="3927" y="2280"/>
                  </a:moveTo>
                  <a:cubicBezTo>
                    <a:pt x="3911" y="2280"/>
                    <a:pt x="3896" y="2288"/>
                    <a:pt x="3887" y="2302"/>
                  </a:cubicBezTo>
                  <a:cubicBezTo>
                    <a:pt x="3875" y="2325"/>
                    <a:pt x="3882" y="2353"/>
                    <a:pt x="3904" y="2367"/>
                  </a:cubicBezTo>
                  <a:lnTo>
                    <a:pt x="4369" y="2640"/>
                  </a:lnTo>
                  <a:cubicBezTo>
                    <a:pt x="4376" y="2645"/>
                    <a:pt x="4384" y="2647"/>
                    <a:pt x="4393" y="2647"/>
                  </a:cubicBezTo>
                  <a:cubicBezTo>
                    <a:pt x="4409" y="2647"/>
                    <a:pt x="4423" y="2638"/>
                    <a:pt x="4432" y="2623"/>
                  </a:cubicBezTo>
                  <a:cubicBezTo>
                    <a:pt x="4446" y="2601"/>
                    <a:pt x="4438" y="2573"/>
                    <a:pt x="4416" y="2560"/>
                  </a:cubicBezTo>
                  <a:lnTo>
                    <a:pt x="3952" y="2287"/>
                  </a:lnTo>
                  <a:cubicBezTo>
                    <a:pt x="3944" y="2282"/>
                    <a:pt x="3936" y="2280"/>
                    <a:pt x="3927" y="2280"/>
                  </a:cubicBezTo>
                  <a:close/>
                  <a:moveTo>
                    <a:pt x="4703" y="2735"/>
                  </a:moveTo>
                  <a:cubicBezTo>
                    <a:pt x="4687" y="2735"/>
                    <a:pt x="4671" y="2743"/>
                    <a:pt x="4662" y="2758"/>
                  </a:cubicBezTo>
                  <a:cubicBezTo>
                    <a:pt x="4650" y="2781"/>
                    <a:pt x="4657" y="2809"/>
                    <a:pt x="4679" y="2823"/>
                  </a:cubicBezTo>
                  <a:lnTo>
                    <a:pt x="5144" y="3096"/>
                  </a:lnTo>
                  <a:cubicBezTo>
                    <a:pt x="5151" y="3100"/>
                    <a:pt x="5159" y="3102"/>
                    <a:pt x="5168" y="3102"/>
                  </a:cubicBezTo>
                  <a:cubicBezTo>
                    <a:pt x="5184" y="3102"/>
                    <a:pt x="5199" y="3094"/>
                    <a:pt x="5207" y="3079"/>
                  </a:cubicBezTo>
                  <a:cubicBezTo>
                    <a:pt x="5221" y="3057"/>
                    <a:pt x="5213" y="3029"/>
                    <a:pt x="5191" y="3015"/>
                  </a:cubicBezTo>
                  <a:lnTo>
                    <a:pt x="4726" y="2742"/>
                  </a:lnTo>
                  <a:cubicBezTo>
                    <a:pt x="4719" y="2737"/>
                    <a:pt x="4711" y="2735"/>
                    <a:pt x="4703" y="2735"/>
                  </a:cubicBezTo>
                  <a:close/>
                  <a:moveTo>
                    <a:pt x="5477" y="3191"/>
                  </a:moveTo>
                  <a:cubicBezTo>
                    <a:pt x="5461" y="3191"/>
                    <a:pt x="5446" y="3200"/>
                    <a:pt x="5437" y="3215"/>
                  </a:cubicBezTo>
                  <a:cubicBezTo>
                    <a:pt x="5425" y="3236"/>
                    <a:pt x="5431" y="3265"/>
                    <a:pt x="5454" y="3278"/>
                  </a:cubicBezTo>
                  <a:lnTo>
                    <a:pt x="5919" y="3551"/>
                  </a:lnTo>
                  <a:cubicBezTo>
                    <a:pt x="5926" y="3556"/>
                    <a:pt x="5933" y="3558"/>
                    <a:pt x="5942" y="3558"/>
                  </a:cubicBezTo>
                  <a:cubicBezTo>
                    <a:pt x="5958" y="3558"/>
                    <a:pt x="5974" y="3550"/>
                    <a:pt x="5982" y="3535"/>
                  </a:cubicBezTo>
                  <a:cubicBezTo>
                    <a:pt x="5995" y="3513"/>
                    <a:pt x="5988" y="3484"/>
                    <a:pt x="5966" y="3471"/>
                  </a:cubicBezTo>
                  <a:lnTo>
                    <a:pt x="5501" y="3198"/>
                  </a:lnTo>
                  <a:cubicBezTo>
                    <a:pt x="5494" y="3193"/>
                    <a:pt x="5485" y="3191"/>
                    <a:pt x="5477" y="3191"/>
                  </a:cubicBezTo>
                  <a:close/>
                  <a:moveTo>
                    <a:pt x="6252" y="3647"/>
                  </a:moveTo>
                  <a:cubicBezTo>
                    <a:pt x="6236" y="3647"/>
                    <a:pt x="6221" y="3655"/>
                    <a:pt x="6212" y="3669"/>
                  </a:cubicBezTo>
                  <a:cubicBezTo>
                    <a:pt x="6199" y="3692"/>
                    <a:pt x="6206" y="3720"/>
                    <a:pt x="6229" y="3734"/>
                  </a:cubicBezTo>
                  <a:lnTo>
                    <a:pt x="6694" y="4007"/>
                  </a:lnTo>
                  <a:cubicBezTo>
                    <a:pt x="6700" y="4012"/>
                    <a:pt x="6709" y="4014"/>
                    <a:pt x="6717" y="4014"/>
                  </a:cubicBezTo>
                  <a:cubicBezTo>
                    <a:pt x="6733" y="4014"/>
                    <a:pt x="6749" y="4005"/>
                    <a:pt x="6758" y="3990"/>
                  </a:cubicBezTo>
                  <a:cubicBezTo>
                    <a:pt x="6770" y="3969"/>
                    <a:pt x="6762" y="3940"/>
                    <a:pt x="6741" y="3927"/>
                  </a:cubicBezTo>
                  <a:lnTo>
                    <a:pt x="6276" y="3654"/>
                  </a:lnTo>
                  <a:cubicBezTo>
                    <a:pt x="6268" y="3649"/>
                    <a:pt x="6260" y="3647"/>
                    <a:pt x="6252" y="3647"/>
                  </a:cubicBezTo>
                  <a:close/>
                  <a:moveTo>
                    <a:pt x="7027" y="4103"/>
                  </a:moveTo>
                  <a:cubicBezTo>
                    <a:pt x="7011" y="4103"/>
                    <a:pt x="6995" y="4111"/>
                    <a:pt x="6986" y="4126"/>
                  </a:cubicBezTo>
                  <a:cubicBezTo>
                    <a:pt x="6974" y="4148"/>
                    <a:pt x="6981" y="4176"/>
                    <a:pt x="7003" y="4190"/>
                  </a:cubicBezTo>
                  <a:lnTo>
                    <a:pt x="7468" y="4463"/>
                  </a:lnTo>
                  <a:cubicBezTo>
                    <a:pt x="7476" y="4468"/>
                    <a:pt x="7484" y="4469"/>
                    <a:pt x="7492" y="4469"/>
                  </a:cubicBezTo>
                  <a:cubicBezTo>
                    <a:pt x="7508" y="4469"/>
                    <a:pt x="7523" y="4461"/>
                    <a:pt x="7532" y="4446"/>
                  </a:cubicBezTo>
                  <a:cubicBezTo>
                    <a:pt x="7545" y="4424"/>
                    <a:pt x="7538" y="4396"/>
                    <a:pt x="7516" y="4382"/>
                  </a:cubicBezTo>
                  <a:lnTo>
                    <a:pt x="7051" y="4110"/>
                  </a:lnTo>
                  <a:cubicBezTo>
                    <a:pt x="7043" y="4105"/>
                    <a:pt x="7035" y="4103"/>
                    <a:pt x="7027" y="4103"/>
                  </a:cubicBezTo>
                  <a:close/>
                  <a:moveTo>
                    <a:pt x="7802" y="4559"/>
                  </a:moveTo>
                  <a:cubicBezTo>
                    <a:pt x="7786" y="4559"/>
                    <a:pt x="7770" y="4567"/>
                    <a:pt x="7761" y="4582"/>
                  </a:cubicBezTo>
                  <a:cubicBezTo>
                    <a:pt x="7749" y="4604"/>
                    <a:pt x="7755" y="4632"/>
                    <a:pt x="7778" y="4646"/>
                  </a:cubicBezTo>
                  <a:lnTo>
                    <a:pt x="8243" y="4918"/>
                  </a:lnTo>
                  <a:cubicBezTo>
                    <a:pt x="8251" y="4923"/>
                    <a:pt x="8259" y="4925"/>
                    <a:pt x="8267" y="4925"/>
                  </a:cubicBezTo>
                  <a:cubicBezTo>
                    <a:pt x="8282" y="4925"/>
                    <a:pt x="8298" y="4917"/>
                    <a:pt x="8306" y="4903"/>
                  </a:cubicBezTo>
                  <a:cubicBezTo>
                    <a:pt x="8320" y="4880"/>
                    <a:pt x="8312" y="4852"/>
                    <a:pt x="8290" y="4838"/>
                  </a:cubicBezTo>
                  <a:lnTo>
                    <a:pt x="7825" y="4565"/>
                  </a:lnTo>
                  <a:cubicBezTo>
                    <a:pt x="7818" y="4561"/>
                    <a:pt x="7810" y="4559"/>
                    <a:pt x="7802" y="45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45;p60">
              <a:extLst>
                <a:ext uri="{FF2B5EF4-FFF2-40B4-BE49-F238E27FC236}">
                  <a16:creationId xmlns:a16="http://schemas.microsoft.com/office/drawing/2014/main" id="{7BC850C5-83C1-9330-2510-516AF50D1367}"/>
                </a:ext>
              </a:extLst>
            </p:cNvPr>
            <p:cNvSpPr/>
            <p:nvPr/>
          </p:nvSpPr>
          <p:spPr>
            <a:xfrm>
              <a:off x="5739351" y="3080526"/>
              <a:ext cx="847168" cy="509039"/>
            </a:xfrm>
            <a:custGeom>
              <a:avLst/>
              <a:gdLst/>
              <a:ahLst/>
              <a:cxnLst/>
              <a:rect l="l" t="t" r="r" b="b"/>
              <a:pathLst>
                <a:path w="11019" h="6621" extrusionOk="0">
                  <a:moveTo>
                    <a:pt x="10966" y="0"/>
                  </a:moveTo>
                  <a:cubicBezTo>
                    <a:pt x="10958" y="0"/>
                    <a:pt x="10949" y="3"/>
                    <a:pt x="10942" y="7"/>
                  </a:cubicBezTo>
                  <a:lnTo>
                    <a:pt x="10460" y="294"/>
                  </a:lnTo>
                  <a:cubicBezTo>
                    <a:pt x="10439" y="308"/>
                    <a:pt x="10431" y="336"/>
                    <a:pt x="10444" y="359"/>
                  </a:cubicBezTo>
                  <a:cubicBezTo>
                    <a:pt x="10453" y="373"/>
                    <a:pt x="10469" y="381"/>
                    <a:pt x="10485" y="381"/>
                  </a:cubicBezTo>
                  <a:cubicBezTo>
                    <a:pt x="10493" y="381"/>
                    <a:pt x="10500" y="379"/>
                    <a:pt x="10508" y="374"/>
                  </a:cubicBezTo>
                  <a:lnTo>
                    <a:pt x="10989" y="87"/>
                  </a:lnTo>
                  <a:cubicBezTo>
                    <a:pt x="11012" y="74"/>
                    <a:pt x="11018" y="45"/>
                    <a:pt x="11006" y="23"/>
                  </a:cubicBezTo>
                  <a:cubicBezTo>
                    <a:pt x="10997" y="8"/>
                    <a:pt x="10982" y="0"/>
                    <a:pt x="10966" y="0"/>
                  </a:cubicBezTo>
                  <a:close/>
                  <a:moveTo>
                    <a:pt x="10163" y="480"/>
                  </a:moveTo>
                  <a:cubicBezTo>
                    <a:pt x="10155" y="480"/>
                    <a:pt x="10147" y="482"/>
                    <a:pt x="10139" y="487"/>
                  </a:cubicBezTo>
                  <a:lnTo>
                    <a:pt x="9658" y="775"/>
                  </a:lnTo>
                  <a:cubicBezTo>
                    <a:pt x="9636" y="788"/>
                    <a:pt x="9629" y="817"/>
                    <a:pt x="9641" y="838"/>
                  </a:cubicBezTo>
                  <a:cubicBezTo>
                    <a:pt x="9650" y="853"/>
                    <a:pt x="9666" y="861"/>
                    <a:pt x="9682" y="861"/>
                  </a:cubicBezTo>
                  <a:cubicBezTo>
                    <a:pt x="9690" y="861"/>
                    <a:pt x="9699" y="860"/>
                    <a:pt x="9705" y="854"/>
                  </a:cubicBezTo>
                  <a:lnTo>
                    <a:pt x="10187" y="567"/>
                  </a:lnTo>
                  <a:cubicBezTo>
                    <a:pt x="10209" y="553"/>
                    <a:pt x="10217" y="525"/>
                    <a:pt x="10203" y="503"/>
                  </a:cubicBezTo>
                  <a:cubicBezTo>
                    <a:pt x="10194" y="488"/>
                    <a:pt x="10179" y="480"/>
                    <a:pt x="10163" y="480"/>
                  </a:cubicBezTo>
                  <a:close/>
                  <a:moveTo>
                    <a:pt x="9361" y="960"/>
                  </a:moveTo>
                  <a:cubicBezTo>
                    <a:pt x="9353" y="960"/>
                    <a:pt x="9344" y="962"/>
                    <a:pt x="9337" y="967"/>
                  </a:cubicBezTo>
                  <a:lnTo>
                    <a:pt x="8855" y="1255"/>
                  </a:lnTo>
                  <a:cubicBezTo>
                    <a:pt x="8834" y="1267"/>
                    <a:pt x="8826" y="1297"/>
                    <a:pt x="8840" y="1318"/>
                  </a:cubicBezTo>
                  <a:cubicBezTo>
                    <a:pt x="8849" y="1333"/>
                    <a:pt x="8863" y="1342"/>
                    <a:pt x="8879" y="1342"/>
                  </a:cubicBezTo>
                  <a:cubicBezTo>
                    <a:pt x="8888" y="1342"/>
                    <a:pt x="8896" y="1339"/>
                    <a:pt x="8904" y="1335"/>
                  </a:cubicBezTo>
                  <a:lnTo>
                    <a:pt x="9385" y="1047"/>
                  </a:lnTo>
                  <a:cubicBezTo>
                    <a:pt x="9407" y="1033"/>
                    <a:pt x="9414" y="1005"/>
                    <a:pt x="9401" y="982"/>
                  </a:cubicBezTo>
                  <a:cubicBezTo>
                    <a:pt x="9392" y="968"/>
                    <a:pt x="9377" y="960"/>
                    <a:pt x="9361" y="960"/>
                  </a:cubicBezTo>
                  <a:close/>
                  <a:moveTo>
                    <a:pt x="8558" y="1440"/>
                  </a:moveTo>
                  <a:cubicBezTo>
                    <a:pt x="8550" y="1440"/>
                    <a:pt x="8542" y="1442"/>
                    <a:pt x="8534" y="1446"/>
                  </a:cubicBezTo>
                  <a:lnTo>
                    <a:pt x="8054" y="1735"/>
                  </a:lnTo>
                  <a:cubicBezTo>
                    <a:pt x="8031" y="1748"/>
                    <a:pt x="8024" y="1776"/>
                    <a:pt x="8037" y="1799"/>
                  </a:cubicBezTo>
                  <a:cubicBezTo>
                    <a:pt x="8046" y="1813"/>
                    <a:pt x="8061" y="1821"/>
                    <a:pt x="8077" y="1821"/>
                  </a:cubicBezTo>
                  <a:cubicBezTo>
                    <a:pt x="8085" y="1821"/>
                    <a:pt x="8093" y="1819"/>
                    <a:pt x="8101" y="1815"/>
                  </a:cubicBezTo>
                  <a:lnTo>
                    <a:pt x="8582" y="1526"/>
                  </a:lnTo>
                  <a:cubicBezTo>
                    <a:pt x="8604" y="1514"/>
                    <a:pt x="8611" y="1485"/>
                    <a:pt x="8599" y="1463"/>
                  </a:cubicBezTo>
                  <a:cubicBezTo>
                    <a:pt x="8590" y="1448"/>
                    <a:pt x="8574" y="1440"/>
                    <a:pt x="8558" y="1440"/>
                  </a:cubicBezTo>
                  <a:close/>
                  <a:moveTo>
                    <a:pt x="7756" y="1920"/>
                  </a:moveTo>
                  <a:cubicBezTo>
                    <a:pt x="7748" y="1920"/>
                    <a:pt x="7740" y="1922"/>
                    <a:pt x="7733" y="1927"/>
                  </a:cubicBezTo>
                  <a:lnTo>
                    <a:pt x="7251" y="2214"/>
                  </a:lnTo>
                  <a:cubicBezTo>
                    <a:pt x="7228" y="2228"/>
                    <a:pt x="7221" y="2256"/>
                    <a:pt x="7235" y="2278"/>
                  </a:cubicBezTo>
                  <a:cubicBezTo>
                    <a:pt x="7243" y="2293"/>
                    <a:pt x="7259" y="2301"/>
                    <a:pt x="7274" y="2301"/>
                  </a:cubicBezTo>
                  <a:cubicBezTo>
                    <a:pt x="7282" y="2301"/>
                    <a:pt x="7291" y="2299"/>
                    <a:pt x="7298" y="2294"/>
                  </a:cubicBezTo>
                  <a:lnTo>
                    <a:pt x="7780" y="2006"/>
                  </a:lnTo>
                  <a:cubicBezTo>
                    <a:pt x="7802" y="1994"/>
                    <a:pt x="7809" y="1964"/>
                    <a:pt x="7796" y="1943"/>
                  </a:cubicBezTo>
                  <a:cubicBezTo>
                    <a:pt x="7787" y="1928"/>
                    <a:pt x="7772" y="1920"/>
                    <a:pt x="7756" y="1920"/>
                  </a:cubicBezTo>
                  <a:close/>
                  <a:moveTo>
                    <a:pt x="6954" y="2400"/>
                  </a:moveTo>
                  <a:cubicBezTo>
                    <a:pt x="6946" y="2400"/>
                    <a:pt x="6937" y="2402"/>
                    <a:pt x="6930" y="2407"/>
                  </a:cubicBezTo>
                  <a:lnTo>
                    <a:pt x="6449" y="2695"/>
                  </a:lnTo>
                  <a:cubicBezTo>
                    <a:pt x="6426" y="2707"/>
                    <a:pt x="6420" y="2737"/>
                    <a:pt x="6432" y="2758"/>
                  </a:cubicBezTo>
                  <a:cubicBezTo>
                    <a:pt x="6441" y="2773"/>
                    <a:pt x="6457" y="2781"/>
                    <a:pt x="6473" y="2781"/>
                  </a:cubicBezTo>
                  <a:cubicBezTo>
                    <a:pt x="6480" y="2781"/>
                    <a:pt x="6488" y="2778"/>
                    <a:pt x="6496" y="2774"/>
                  </a:cubicBezTo>
                  <a:lnTo>
                    <a:pt x="6977" y="2487"/>
                  </a:lnTo>
                  <a:cubicBezTo>
                    <a:pt x="7000" y="2473"/>
                    <a:pt x="7006" y="2445"/>
                    <a:pt x="6994" y="2423"/>
                  </a:cubicBezTo>
                  <a:cubicBezTo>
                    <a:pt x="6985" y="2408"/>
                    <a:pt x="6970" y="2400"/>
                    <a:pt x="6954" y="2400"/>
                  </a:cubicBezTo>
                  <a:close/>
                  <a:moveTo>
                    <a:pt x="6152" y="2880"/>
                  </a:moveTo>
                  <a:cubicBezTo>
                    <a:pt x="6144" y="2880"/>
                    <a:pt x="6135" y="2882"/>
                    <a:pt x="6128" y="2887"/>
                  </a:cubicBezTo>
                  <a:lnTo>
                    <a:pt x="5646" y="3175"/>
                  </a:lnTo>
                  <a:cubicBezTo>
                    <a:pt x="5624" y="3187"/>
                    <a:pt x="5617" y="3216"/>
                    <a:pt x="5629" y="3238"/>
                  </a:cubicBezTo>
                  <a:cubicBezTo>
                    <a:pt x="5638" y="3252"/>
                    <a:pt x="5654" y="3260"/>
                    <a:pt x="5670" y="3260"/>
                  </a:cubicBezTo>
                  <a:cubicBezTo>
                    <a:pt x="5678" y="3260"/>
                    <a:pt x="5685" y="3259"/>
                    <a:pt x="5693" y="3255"/>
                  </a:cubicBezTo>
                  <a:lnTo>
                    <a:pt x="6175" y="2966"/>
                  </a:lnTo>
                  <a:cubicBezTo>
                    <a:pt x="6198" y="2953"/>
                    <a:pt x="6205" y="2925"/>
                    <a:pt x="6191" y="2902"/>
                  </a:cubicBezTo>
                  <a:cubicBezTo>
                    <a:pt x="6182" y="2888"/>
                    <a:pt x="6167" y="2880"/>
                    <a:pt x="6152" y="2880"/>
                  </a:cubicBezTo>
                  <a:close/>
                  <a:moveTo>
                    <a:pt x="5348" y="3360"/>
                  </a:moveTo>
                  <a:cubicBezTo>
                    <a:pt x="5340" y="3360"/>
                    <a:pt x="5332" y="3362"/>
                    <a:pt x="5325" y="3366"/>
                  </a:cubicBezTo>
                  <a:lnTo>
                    <a:pt x="4843" y="3654"/>
                  </a:lnTo>
                  <a:cubicBezTo>
                    <a:pt x="4821" y="3668"/>
                    <a:pt x="4814" y="3696"/>
                    <a:pt x="4827" y="3719"/>
                  </a:cubicBezTo>
                  <a:cubicBezTo>
                    <a:pt x="4836" y="3733"/>
                    <a:pt x="4851" y="3741"/>
                    <a:pt x="4867" y="3741"/>
                  </a:cubicBezTo>
                  <a:cubicBezTo>
                    <a:pt x="4876" y="3741"/>
                    <a:pt x="4884" y="3739"/>
                    <a:pt x="4890" y="3734"/>
                  </a:cubicBezTo>
                  <a:lnTo>
                    <a:pt x="5372" y="3446"/>
                  </a:lnTo>
                  <a:cubicBezTo>
                    <a:pt x="5395" y="3433"/>
                    <a:pt x="5402" y="3404"/>
                    <a:pt x="5388" y="3382"/>
                  </a:cubicBezTo>
                  <a:cubicBezTo>
                    <a:pt x="5380" y="3368"/>
                    <a:pt x="5364" y="3360"/>
                    <a:pt x="5348" y="3360"/>
                  </a:cubicBezTo>
                  <a:close/>
                  <a:moveTo>
                    <a:pt x="4545" y="3840"/>
                  </a:moveTo>
                  <a:cubicBezTo>
                    <a:pt x="4537" y="3840"/>
                    <a:pt x="4529" y="3842"/>
                    <a:pt x="4522" y="3846"/>
                  </a:cubicBezTo>
                  <a:lnTo>
                    <a:pt x="4041" y="4134"/>
                  </a:lnTo>
                  <a:cubicBezTo>
                    <a:pt x="4019" y="4148"/>
                    <a:pt x="4012" y="4176"/>
                    <a:pt x="4025" y="4198"/>
                  </a:cubicBezTo>
                  <a:cubicBezTo>
                    <a:pt x="4034" y="4213"/>
                    <a:pt x="4049" y="4221"/>
                    <a:pt x="4065" y="4221"/>
                  </a:cubicBezTo>
                  <a:cubicBezTo>
                    <a:pt x="4073" y="4221"/>
                    <a:pt x="4081" y="4219"/>
                    <a:pt x="4089" y="4214"/>
                  </a:cubicBezTo>
                  <a:lnTo>
                    <a:pt x="4570" y="3926"/>
                  </a:lnTo>
                  <a:cubicBezTo>
                    <a:pt x="4592" y="3913"/>
                    <a:pt x="4599" y="3884"/>
                    <a:pt x="4586" y="3863"/>
                  </a:cubicBezTo>
                  <a:cubicBezTo>
                    <a:pt x="4577" y="3848"/>
                    <a:pt x="4561" y="3840"/>
                    <a:pt x="4545" y="3840"/>
                  </a:cubicBezTo>
                  <a:close/>
                  <a:moveTo>
                    <a:pt x="3744" y="4320"/>
                  </a:moveTo>
                  <a:cubicBezTo>
                    <a:pt x="3736" y="4320"/>
                    <a:pt x="3728" y="4322"/>
                    <a:pt x="3721" y="4327"/>
                  </a:cubicBezTo>
                  <a:lnTo>
                    <a:pt x="3239" y="4614"/>
                  </a:lnTo>
                  <a:cubicBezTo>
                    <a:pt x="3216" y="4627"/>
                    <a:pt x="3209" y="4656"/>
                    <a:pt x="3223" y="4678"/>
                  </a:cubicBezTo>
                  <a:cubicBezTo>
                    <a:pt x="3231" y="4693"/>
                    <a:pt x="3246" y="4701"/>
                    <a:pt x="3262" y="4701"/>
                  </a:cubicBezTo>
                  <a:cubicBezTo>
                    <a:pt x="3270" y="4701"/>
                    <a:pt x="3279" y="4698"/>
                    <a:pt x="3286" y="4694"/>
                  </a:cubicBezTo>
                  <a:lnTo>
                    <a:pt x="3768" y="4407"/>
                  </a:lnTo>
                  <a:cubicBezTo>
                    <a:pt x="3790" y="4393"/>
                    <a:pt x="3797" y="4365"/>
                    <a:pt x="3784" y="4343"/>
                  </a:cubicBezTo>
                  <a:cubicBezTo>
                    <a:pt x="3775" y="4328"/>
                    <a:pt x="3760" y="4320"/>
                    <a:pt x="3744" y="4320"/>
                  </a:cubicBezTo>
                  <a:close/>
                  <a:moveTo>
                    <a:pt x="2942" y="4800"/>
                  </a:moveTo>
                  <a:cubicBezTo>
                    <a:pt x="2933" y="4800"/>
                    <a:pt x="2925" y="4802"/>
                    <a:pt x="2918" y="4806"/>
                  </a:cubicBezTo>
                  <a:lnTo>
                    <a:pt x="2436" y="5095"/>
                  </a:lnTo>
                  <a:cubicBezTo>
                    <a:pt x="2414" y="5107"/>
                    <a:pt x="2406" y="5136"/>
                    <a:pt x="2420" y="5158"/>
                  </a:cubicBezTo>
                  <a:cubicBezTo>
                    <a:pt x="2429" y="5172"/>
                    <a:pt x="2444" y="5180"/>
                    <a:pt x="2459" y="5180"/>
                  </a:cubicBezTo>
                  <a:cubicBezTo>
                    <a:pt x="2468" y="5180"/>
                    <a:pt x="2476" y="5178"/>
                    <a:pt x="2484" y="5174"/>
                  </a:cubicBezTo>
                  <a:lnTo>
                    <a:pt x="2965" y="4886"/>
                  </a:lnTo>
                  <a:cubicBezTo>
                    <a:pt x="2987" y="4873"/>
                    <a:pt x="2994" y="4845"/>
                    <a:pt x="2982" y="4822"/>
                  </a:cubicBezTo>
                  <a:cubicBezTo>
                    <a:pt x="2973" y="4807"/>
                    <a:pt x="2957" y="4800"/>
                    <a:pt x="2942" y="4800"/>
                  </a:cubicBezTo>
                  <a:close/>
                  <a:moveTo>
                    <a:pt x="2139" y="5279"/>
                  </a:moveTo>
                  <a:cubicBezTo>
                    <a:pt x="2131" y="5279"/>
                    <a:pt x="2122" y="5282"/>
                    <a:pt x="2115" y="5286"/>
                  </a:cubicBezTo>
                  <a:lnTo>
                    <a:pt x="1634" y="5574"/>
                  </a:lnTo>
                  <a:cubicBezTo>
                    <a:pt x="1611" y="5587"/>
                    <a:pt x="1605" y="5616"/>
                    <a:pt x="1617" y="5637"/>
                  </a:cubicBezTo>
                  <a:cubicBezTo>
                    <a:pt x="1626" y="5652"/>
                    <a:pt x="1642" y="5661"/>
                    <a:pt x="1658" y="5661"/>
                  </a:cubicBezTo>
                  <a:cubicBezTo>
                    <a:pt x="1665" y="5661"/>
                    <a:pt x="1673" y="5659"/>
                    <a:pt x="1681" y="5654"/>
                  </a:cubicBezTo>
                  <a:lnTo>
                    <a:pt x="2163" y="5366"/>
                  </a:lnTo>
                  <a:cubicBezTo>
                    <a:pt x="2185" y="5353"/>
                    <a:pt x="2192" y="5324"/>
                    <a:pt x="2179" y="5302"/>
                  </a:cubicBezTo>
                  <a:cubicBezTo>
                    <a:pt x="2170" y="5288"/>
                    <a:pt x="2155" y="5279"/>
                    <a:pt x="2139" y="5279"/>
                  </a:cubicBezTo>
                  <a:close/>
                  <a:moveTo>
                    <a:pt x="1336" y="5759"/>
                  </a:moveTo>
                  <a:cubicBezTo>
                    <a:pt x="1328" y="5759"/>
                    <a:pt x="1320" y="5761"/>
                    <a:pt x="1313" y="5766"/>
                  </a:cubicBezTo>
                  <a:lnTo>
                    <a:pt x="831" y="6054"/>
                  </a:lnTo>
                  <a:cubicBezTo>
                    <a:pt x="809" y="6068"/>
                    <a:pt x="802" y="6096"/>
                    <a:pt x="815" y="6118"/>
                  </a:cubicBezTo>
                  <a:cubicBezTo>
                    <a:pt x="824" y="6133"/>
                    <a:pt x="839" y="6141"/>
                    <a:pt x="855" y="6141"/>
                  </a:cubicBezTo>
                  <a:cubicBezTo>
                    <a:pt x="864" y="6141"/>
                    <a:pt x="872" y="6139"/>
                    <a:pt x="878" y="6134"/>
                  </a:cubicBezTo>
                  <a:lnTo>
                    <a:pt x="1360" y="5846"/>
                  </a:lnTo>
                  <a:cubicBezTo>
                    <a:pt x="1383" y="5833"/>
                    <a:pt x="1390" y="5804"/>
                    <a:pt x="1376" y="5783"/>
                  </a:cubicBezTo>
                  <a:cubicBezTo>
                    <a:pt x="1367" y="5768"/>
                    <a:pt x="1352" y="5759"/>
                    <a:pt x="1336" y="5759"/>
                  </a:cubicBezTo>
                  <a:close/>
                  <a:moveTo>
                    <a:pt x="534" y="6240"/>
                  </a:moveTo>
                  <a:cubicBezTo>
                    <a:pt x="526" y="6240"/>
                    <a:pt x="518" y="6242"/>
                    <a:pt x="510" y="6247"/>
                  </a:cubicBezTo>
                  <a:lnTo>
                    <a:pt x="29" y="6534"/>
                  </a:lnTo>
                  <a:cubicBezTo>
                    <a:pt x="7" y="6547"/>
                    <a:pt x="0" y="6575"/>
                    <a:pt x="12" y="6598"/>
                  </a:cubicBezTo>
                  <a:cubicBezTo>
                    <a:pt x="21" y="6613"/>
                    <a:pt x="37" y="6621"/>
                    <a:pt x="53" y="6621"/>
                  </a:cubicBezTo>
                  <a:cubicBezTo>
                    <a:pt x="61" y="6621"/>
                    <a:pt x="69" y="6618"/>
                    <a:pt x="77" y="6614"/>
                  </a:cubicBezTo>
                  <a:lnTo>
                    <a:pt x="557" y="6325"/>
                  </a:lnTo>
                  <a:cubicBezTo>
                    <a:pt x="580" y="6313"/>
                    <a:pt x="587" y="6284"/>
                    <a:pt x="574" y="6262"/>
                  </a:cubicBezTo>
                  <a:cubicBezTo>
                    <a:pt x="565" y="6248"/>
                    <a:pt x="550" y="6240"/>
                    <a:pt x="534" y="62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46;p60">
              <a:extLst>
                <a:ext uri="{FF2B5EF4-FFF2-40B4-BE49-F238E27FC236}">
                  <a16:creationId xmlns:a16="http://schemas.microsoft.com/office/drawing/2014/main" id="{D1CC562F-D50D-5BC1-E165-789BF03BF5E2}"/>
                </a:ext>
              </a:extLst>
            </p:cNvPr>
            <p:cNvSpPr/>
            <p:nvPr/>
          </p:nvSpPr>
          <p:spPr>
            <a:xfrm>
              <a:off x="5696222" y="3597071"/>
              <a:ext cx="26601" cy="18298"/>
            </a:xfrm>
            <a:custGeom>
              <a:avLst/>
              <a:gdLst/>
              <a:ahLst/>
              <a:cxnLst/>
              <a:rect l="l" t="t" r="r" b="b"/>
              <a:pathLst>
                <a:path w="346" h="238" extrusionOk="0">
                  <a:moveTo>
                    <a:pt x="293" y="0"/>
                  </a:moveTo>
                  <a:cubicBezTo>
                    <a:pt x="285" y="0"/>
                    <a:pt x="276" y="3"/>
                    <a:pt x="268" y="7"/>
                  </a:cubicBezTo>
                  <a:lnTo>
                    <a:pt x="30" y="150"/>
                  </a:lnTo>
                  <a:cubicBezTo>
                    <a:pt x="7" y="164"/>
                    <a:pt x="0" y="192"/>
                    <a:pt x="13" y="215"/>
                  </a:cubicBezTo>
                  <a:cubicBezTo>
                    <a:pt x="22" y="229"/>
                    <a:pt x="37" y="237"/>
                    <a:pt x="53" y="237"/>
                  </a:cubicBezTo>
                  <a:cubicBezTo>
                    <a:pt x="61" y="237"/>
                    <a:pt x="69" y="235"/>
                    <a:pt x="77" y="230"/>
                  </a:cubicBezTo>
                  <a:lnTo>
                    <a:pt x="317" y="87"/>
                  </a:lnTo>
                  <a:cubicBezTo>
                    <a:pt x="338" y="74"/>
                    <a:pt x="346" y="46"/>
                    <a:pt x="332" y="23"/>
                  </a:cubicBezTo>
                  <a:cubicBezTo>
                    <a:pt x="324" y="8"/>
                    <a:pt x="309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47;p60">
              <a:extLst>
                <a:ext uri="{FF2B5EF4-FFF2-40B4-BE49-F238E27FC236}">
                  <a16:creationId xmlns:a16="http://schemas.microsoft.com/office/drawing/2014/main" id="{4BF5BA91-0A8B-0C72-4C68-7B40BB561B5B}"/>
                </a:ext>
              </a:extLst>
            </p:cNvPr>
            <p:cNvSpPr/>
            <p:nvPr/>
          </p:nvSpPr>
          <p:spPr>
            <a:xfrm>
              <a:off x="4223155" y="3454001"/>
              <a:ext cx="26755" cy="17991"/>
            </a:xfrm>
            <a:custGeom>
              <a:avLst/>
              <a:gdLst/>
              <a:ahLst/>
              <a:cxnLst/>
              <a:rect l="l" t="t" r="r" b="b"/>
              <a:pathLst>
                <a:path w="348" h="234" extrusionOk="0">
                  <a:moveTo>
                    <a:pt x="295" y="0"/>
                  </a:moveTo>
                  <a:cubicBezTo>
                    <a:pt x="287" y="0"/>
                    <a:pt x="279" y="2"/>
                    <a:pt x="272" y="7"/>
                  </a:cubicBezTo>
                  <a:lnTo>
                    <a:pt x="30" y="147"/>
                  </a:lnTo>
                  <a:cubicBezTo>
                    <a:pt x="7" y="159"/>
                    <a:pt x="0" y="187"/>
                    <a:pt x="13" y="210"/>
                  </a:cubicBezTo>
                  <a:cubicBezTo>
                    <a:pt x="22" y="224"/>
                    <a:pt x="36" y="233"/>
                    <a:pt x="53" y="233"/>
                  </a:cubicBezTo>
                  <a:cubicBezTo>
                    <a:pt x="61" y="233"/>
                    <a:pt x="69" y="231"/>
                    <a:pt x="76" y="227"/>
                  </a:cubicBezTo>
                  <a:lnTo>
                    <a:pt x="318" y="87"/>
                  </a:lnTo>
                  <a:cubicBezTo>
                    <a:pt x="340" y="75"/>
                    <a:pt x="347" y="46"/>
                    <a:pt x="335" y="24"/>
                  </a:cubicBezTo>
                  <a:cubicBezTo>
                    <a:pt x="326" y="9"/>
                    <a:pt x="310" y="0"/>
                    <a:pt x="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48;p60">
              <a:extLst>
                <a:ext uri="{FF2B5EF4-FFF2-40B4-BE49-F238E27FC236}">
                  <a16:creationId xmlns:a16="http://schemas.microsoft.com/office/drawing/2014/main" id="{4995D6B0-E2BE-C0A7-4CE8-2FCD449B88B1}"/>
                </a:ext>
              </a:extLst>
            </p:cNvPr>
            <p:cNvSpPr/>
            <p:nvPr/>
          </p:nvSpPr>
          <p:spPr>
            <a:xfrm>
              <a:off x="3496731" y="3478679"/>
              <a:ext cx="710394" cy="412628"/>
            </a:xfrm>
            <a:custGeom>
              <a:avLst/>
              <a:gdLst/>
              <a:ahLst/>
              <a:cxnLst/>
              <a:rect l="l" t="t" r="r" b="b"/>
              <a:pathLst>
                <a:path w="9240" h="5367" extrusionOk="0">
                  <a:moveTo>
                    <a:pt x="9186" y="1"/>
                  </a:moveTo>
                  <a:cubicBezTo>
                    <a:pt x="9178" y="1"/>
                    <a:pt x="9170" y="3"/>
                    <a:pt x="9163" y="7"/>
                  </a:cubicBezTo>
                  <a:lnTo>
                    <a:pt x="8691" y="279"/>
                  </a:lnTo>
                  <a:cubicBezTo>
                    <a:pt x="8669" y="293"/>
                    <a:pt x="8661" y="321"/>
                    <a:pt x="8675" y="344"/>
                  </a:cubicBezTo>
                  <a:cubicBezTo>
                    <a:pt x="8682" y="358"/>
                    <a:pt x="8698" y="366"/>
                    <a:pt x="8714" y="366"/>
                  </a:cubicBezTo>
                  <a:cubicBezTo>
                    <a:pt x="8723" y="366"/>
                    <a:pt x="8731" y="365"/>
                    <a:pt x="8738" y="360"/>
                  </a:cubicBezTo>
                  <a:lnTo>
                    <a:pt x="9211" y="88"/>
                  </a:lnTo>
                  <a:cubicBezTo>
                    <a:pt x="9232" y="74"/>
                    <a:pt x="9240" y="46"/>
                    <a:pt x="9227" y="24"/>
                  </a:cubicBezTo>
                  <a:cubicBezTo>
                    <a:pt x="9218" y="9"/>
                    <a:pt x="9202" y="1"/>
                    <a:pt x="9186" y="1"/>
                  </a:cubicBezTo>
                  <a:close/>
                  <a:moveTo>
                    <a:pt x="8399" y="455"/>
                  </a:moveTo>
                  <a:cubicBezTo>
                    <a:pt x="8391" y="455"/>
                    <a:pt x="8383" y="457"/>
                    <a:pt x="8376" y="462"/>
                  </a:cubicBezTo>
                  <a:lnTo>
                    <a:pt x="7904" y="734"/>
                  </a:lnTo>
                  <a:cubicBezTo>
                    <a:pt x="7882" y="748"/>
                    <a:pt x="7874" y="776"/>
                    <a:pt x="7886" y="799"/>
                  </a:cubicBezTo>
                  <a:cubicBezTo>
                    <a:pt x="7895" y="813"/>
                    <a:pt x="7911" y="821"/>
                    <a:pt x="7927" y="821"/>
                  </a:cubicBezTo>
                  <a:cubicBezTo>
                    <a:pt x="7935" y="821"/>
                    <a:pt x="7943" y="819"/>
                    <a:pt x="7951" y="815"/>
                  </a:cubicBezTo>
                  <a:lnTo>
                    <a:pt x="8422" y="542"/>
                  </a:lnTo>
                  <a:cubicBezTo>
                    <a:pt x="8445" y="529"/>
                    <a:pt x="8453" y="501"/>
                    <a:pt x="8440" y="479"/>
                  </a:cubicBezTo>
                  <a:cubicBezTo>
                    <a:pt x="8431" y="464"/>
                    <a:pt x="8415" y="455"/>
                    <a:pt x="8399" y="455"/>
                  </a:cubicBezTo>
                  <a:close/>
                  <a:moveTo>
                    <a:pt x="7612" y="910"/>
                  </a:moveTo>
                  <a:cubicBezTo>
                    <a:pt x="7604" y="910"/>
                    <a:pt x="7596" y="912"/>
                    <a:pt x="7589" y="917"/>
                  </a:cubicBezTo>
                  <a:lnTo>
                    <a:pt x="7116" y="1189"/>
                  </a:lnTo>
                  <a:cubicBezTo>
                    <a:pt x="7095" y="1202"/>
                    <a:pt x="7087" y="1230"/>
                    <a:pt x="7099" y="1252"/>
                  </a:cubicBezTo>
                  <a:cubicBezTo>
                    <a:pt x="7108" y="1267"/>
                    <a:pt x="7124" y="1276"/>
                    <a:pt x="7140" y="1276"/>
                  </a:cubicBezTo>
                  <a:cubicBezTo>
                    <a:pt x="7148" y="1276"/>
                    <a:pt x="7156" y="1274"/>
                    <a:pt x="7163" y="1269"/>
                  </a:cubicBezTo>
                  <a:lnTo>
                    <a:pt x="7635" y="997"/>
                  </a:lnTo>
                  <a:cubicBezTo>
                    <a:pt x="7658" y="984"/>
                    <a:pt x="7666" y="956"/>
                    <a:pt x="7652" y="934"/>
                  </a:cubicBezTo>
                  <a:cubicBezTo>
                    <a:pt x="7644" y="919"/>
                    <a:pt x="7628" y="910"/>
                    <a:pt x="7612" y="910"/>
                  </a:cubicBezTo>
                  <a:close/>
                  <a:moveTo>
                    <a:pt x="6824" y="1365"/>
                  </a:moveTo>
                  <a:cubicBezTo>
                    <a:pt x="6816" y="1365"/>
                    <a:pt x="6809" y="1367"/>
                    <a:pt x="6802" y="1371"/>
                  </a:cubicBezTo>
                  <a:lnTo>
                    <a:pt x="6329" y="1644"/>
                  </a:lnTo>
                  <a:cubicBezTo>
                    <a:pt x="6306" y="1657"/>
                    <a:pt x="6300" y="1685"/>
                    <a:pt x="6312" y="1707"/>
                  </a:cubicBezTo>
                  <a:cubicBezTo>
                    <a:pt x="6321" y="1722"/>
                    <a:pt x="6337" y="1731"/>
                    <a:pt x="6353" y="1731"/>
                  </a:cubicBezTo>
                  <a:cubicBezTo>
                    <a:pt x="6361" y="1731"/>
                    <a:pt x="6368" y="1729"/>
                    <a:pt x="6375" y="1724"/>
                  </a:cubicBezTo>
                  <a:lnTo>
                    <a:pt x="6848" y="1452"/>
                  </a:lnTo>
                  <a:cubicBezTo>
                    <a:pt x="6871" y="1438"/>
                    <a:pt x="6877" y="1410"/>
                    <a:pt x="6865" y="1387"/>
                  </a:cubicBezTo>
                  <a:cubicBezTo>
                    <a:pt x="6856" y="1373"/>
                    <a:pt x="6840" y="1365"/>
                    <a:pt x="6824" y="1365"/>
                  </a:cubicBezTo>
                  <a:close/>
                  <a:moveTo>
                    <a:pt x="6037" y="1819"/>
                  </a:moveTo>
                  <a:cubicBezTo>
                    <a:pt x="6029" y="1819"/>
                    <a:pt x="6021" y="1821"/>
                    <a:pt x="6014" y="1825"/>
                  </a:cubicBezTo>
                  <a:lnTo>
                    <a:pt x="5542" y="2098"/>
                  </a:lnTo>
                  <a:cubicBezTo>
                    <a:pt x="5519" y="2112"/>
                    <a:pt x="5511" y="2140"/>
                    <a:pt x="5525" y="2162"/>
                  </a:cubicBezTo>
                  <a:cubicBezTo>
                    <a:pt x="5533" y="2177"/>
                    <a:pt x="5549" y="2185"/>
                    <a:pt x="5566" y="2185"/>
                  </a:cubicBezTo>
                  <a:cubicBezTo>
                    <a:pt x="5573" y="2185"/>
                    <a:pt x="5581" y="2182"/>
                    <a:pt x="5588" y="2179"/>
                  </a:cubicBezTo>
                  <a:lnTo>
                    <a:pt x="6061" y="1907"/>
                  </a:lnTo>
                  <a:cubicBezTo>
                    <a:pt x="6082" y="1893"/>
                    <a:pt x="6090" y="1865"/>
                    <a:pt x="6078" y="1842"/>
                  </a:cubicBezTo>
                  <a:cubicBezTo>
                    <a:pt x="6069" y="1827"/>
                    <a:pt x="6053" y="1819"/>
                    <a:pt x="6037" y="1819"/>
                  </a:cubicBezTo>
                  <a:close/>
                  <a:moveTo>
                    <a:pt x="5250" y="2274"/>
                  </a:moveTo>
                  <a:cubicBezTo>
                    <a:pt x="5242" y="2274"/>
                    <a:pt x="5234" y="2276"/>
                    <a:pt x="5227" y="2280"/>
                  </a:cubicBezTo>
                  <a:lnTo>
                    <a:pt x="4755" y="2553"/>
                  </a:lnTo>
                  <a:cubicBezTo>
                    <a:pt x="4732" y="2565"/>
                    <a:pt x="4724" y="2595"/>
                    <a:pt x="4738" y="2616"/>
                  </a:cubicBezTo>
                  <a:cubicBezTo>
                    <a:pt x="4746" y="2632"/>
                    <a:pt x="4762" y="2640"/>
                    <a:pt x="4777" y="2640"/>
                  </a:cubicBezTo>
                  <a:cubicBezTo>
                    <a:pt x="4786" y="2640"/>
                    <a:pt x="4794" y="2637"/>
                    <a:pt x="4801" y="2633"/>
                  </a:cubicBezTo>
                  <a:lnTo>
                    <a:pt x="5274" y="2360"/>
                  </a:lnTo>
                  <a:cubicBezTo>
                    <a:pt x="5295" y="2348"/>
                    <a:pt x="5303" y="2320"/>
                    <a:pt x="5291" y="2297"/>
                  </a:cubicBezTo>
                  <a:cubicBezTo>
                    <a:pt x="5282" y="2282"/>
                    <a:pt x="5266" y="2274"/>
                    <a:pt x="5250" y="2274"/>
                  </a:cubicBezTo>
                  <a:close/>
                  <a:moveTo>
                    <a:pt x="4463" y="2728"/>
                  </a:moveTo>
                  <a:cubicBezTo>
                    <a:pt x="4455" y="2728"/>
                    <a:pt x="4447" y="2730"/>
                    <a:pt x="4439" y="2734"/>
                  </a:cubicBezTo>
                  <a:lnTo>
                    <a:pt x="3967" y="3008"/>
                  </a:lnTo>
                  <a:cubicBezTo>
                    <a:pt x="3945" y="3020"/>
                    <a:pt x="3937" y="3048"/>
                    <a:pt x="3950" y="3071"/>
                  </a:cubicBezTo>
                  <a:cubicBezTo>
                    <a:pt x="3959" y="3086"/>
                    <a:pt x="3974" y="3095"/>
                    <a:pt x="3990" y="3095"/>
                  </a:cubicBezTo>
                  <a:cubicBezTo>
                    <a:pt x="3998" y="3095"/>
                    <a:pt x="4006" y="3092"/>
                    <a:pt x="4014" y="3088"/>
                  </a:cubicBezTo>
                  <a:lnTo>
                    <a:pt x="4486" y="2815"/>
                  </a:lnTo>
                  <a:cubicBezTo>
                    <a:pt x="4508" y="2802"/>
                    <a:pt x="4516" y="2774"/>
                    <a:pt x="4503" y="2751"/>
                  </a:cubicBezTo>
                  <a:cubicBezTo>
                    <a:pt x="4494" y="2736"/>
                    <a:pt x="4479" y="2728"/>
                    <a:pt x="4463" y="2728"/>
                  </a:cubicBezTo>
                  <a:close/>
                  <a:moveTo>
                    <a:pt x="3675" y="3183"/>
                  </a:moveTo>
                  <a:cubicBezTo>
                    <a:pt x="3668" y="3183"/>
                    <a:pt x="3660" y="3185"/>
                    <a:pt x="3652" y="3189"/>
                  </a:cubicBezTo>
                  <a:lnTo>
                    <a:pt x="3179" y="3462"/>
                  </a:lnTo>
                  <a:cubicBezTo>
                    <a:pt x="3158" y="3475"/>
                    <a:pt x="3150" y="3503"/>
                    <a:pt x="3163" y="3526"/>
                  </a:cubicBezTo>
                  <a:cubicBezTo>
                    <a:pt x="3172" y="3540"/>
                    <a:pt x="3187" y="3548"/>
                    <a:pt x="3203" y="3548"/>
                  </a:cubicBezTo>
                  <a:cubicBezTo>
                    <a:pt x="3211" y="3548"/>
                    <a:pt x="3219" y="3547"/>
                    <a:pt x="3227" y="3543"/>
                  </a:cubicBezTo>
                  <a:lnTo>
                    <a:pt x="3699" y="3270"/>
                  </a:lnTo>
                  <a:cubicBezTo>
                    <a:pt x="3721" y="3257"/>
                    <a:pt x="3729" y="3229"/>
                    <a:pt x="3715" y="3206"/>
                  </a:cubicBezTo>
                  <a:cubicBezTo>
                    <a:pt x="3707" y="3191"/>
                    <a:pt x="3691" y="3183"/>
                    <a:pt x="3675" y="3183"/>
                  </a:cubicBezTo>
                  <a:close/>
                  <a:moveTo>
                    <a:pt x="2888" y="3637"/>
                  </a:moveTo>
                  <a:cubicBezTo>
                    <a:pt x="2880" y="3637"/>
                    <a:pt x="2872" y="3640"/>
                    <a:pt x="2865" y="3644"/>
                  </a:cubicBezTo>
                  <a:lnTo>
                    <a:pt x="2392" y="3917"/>
                  </a:lnTo>
                  <a:cubicBezTo>
                    <a:pt x="2370" y="3929"/>
                    <a:pt x="2363" y="3958"/>
                    <a:pt x="2375" y="3980"/>
                  </a:cubicBezTo>
                  <a:cubicBezTo>
                    <a:pt x="2384" y="3995"/>
                    <a:pt x="2400" y="4003"/>
                    <a:pt x="2416" y="4003"/>
                  </a:cubicBezTo>
                  <a:cubicBezTo>
                    <a:pt x="2424" y="4003"/>
                    <a:pt x="2432" y="4001"/>
                    <a:pt x="2438" y="3998"/>
                  </a:cubicBezTo>
                  <a:lnTo>
                    <a:pt x="2911" y="3724"/>
                  </a:lnTo>
                  <a:cubicBezTo>
                    <a:pt x="2934" y="3712"/>
                    <a:pt x="2941" y="3683"/>
                    <a:pt x="2928" y="3661"/>
                  </a:cubicBezTo>
                  <a:cubicBezTo>
                    <a:pt x="2919" y="3646"/>
                    <a:pt x="2904" y="3637"/>
                    <a:pt x="2888" y="3637"/>
                  </a:cubicBezTo>
                  <a:close/>
                  <a:moveTo>
                    <a:pt x="2101" y="4092"/>
                  </a:moveTo>
                  <a:cubicBezTo>
                    <a:pt x="2093" y="4092"/>
                    <a:pt x="2085" y="4095"/>
                    <a:pt x="2077" y="4099"/>
                  </a:cubicBezTo>
                  <a:lnTo>
                    <a:pt x="1605" y="4372"/>
                  </a:lnTo>
                  <a:cubicBezTo>
                    <a:pt x="1583" y="4384"/>
                    <a:pt x="1576" y="4412"/>
                    <a:pt x="1588" y="4435"/>
                  </a:cubicBezTo>
                  <a:cubicBezTo>
                    <a:pt x="1597" y="4449"/>
                    <a:pt x="1612" y="4458"/>
                    <a:pt x="1629" y="4458"/>
                  </a:cubicBezTo>
                  <a:cubicBezTo>
                    <a:pt x="1637" y="4458"/>
                    <a:pt x="1645" y="4456"/>
                    <a:pt x="1651" y="4451"/>
                  </a:cubicBezTo>
                  <a:lnTo>
                    <a:pt x="2124" y="4179"/>
                  </a:lnTo>
                  <a:cubicBezTo>
                    <a:pt x="2146" y="4167"/>
                    <a:pt x="2154" y="4137"/>
                    <a:pt x="2141" y="4116"/>
                  </a:cubicBezTo>
                  <a:cubicBezTo>
                    <a:pt x="2132" y="4101"/>
                    <a:pt x="2117" y="4092"/>
                    <a:pt x="2101" y="4092"/>
                  </a:cubicBezTo>
                  <a:close/>
                  <a:moveTo>
                    <a:pt x="1314" y="4547"/>
                  </a:moveTo>
                  <a:cubicBezTo>
                    <a:pt x="1306" y="4547"/>
                    <a:pt x="1297" y="4549"/>
                    <a:pt x="1290" y="4553"/>
                  </a:cubicBezTo>
                  <a:lnTo>
                    <a:pt x="818" y="4825"/>
                  </a:lnTo>
                  <a:cubicBezTo>
                    <a:pt x="796" y="4839"/>
                    <a:pt x="788" y="4867"/>
                    <a:pt x="801" y="4889"/>
                  </a:cubicBezTo>
                  <a:cubicBezTo>
                    <a:pt x="809" y="4904"/>
                    <a:pt x="825" y="4912"/>
                    <a:pt x="841" y="4912"/>
                  </a:cubicBezTo>
                  <a:cubicBezTo>
                    <a:pt x="849" y="4912"/>
                    <a:pt x="858" y="4911"/>
                    <a:pt x="864" y="4906"/>
                  </a:cubicBezTo>
                  <a:lnTo>
                    <a:pt x="1337" y="4634"/>
                  </a:lnTo>
                  <a:cubicBezTo>
                    <a:pt x="1359" y="4620"/>
                    <a:pt x="1366" y="4592"/>
                    <a:pt x="1354" y="4570"/>
                  </a:cubicBezTo>
                  <a:cubicBezTo>
                    <a:pt x="1345" y="4555"/>
                    <a:pt x="1330" y="4547"/>
                    <a:pt x="1314" y="4547"/>
                  </a:cubicBezTo>
                  <a:close/>
                  <a:moveTo>
                    <a:pt x="526" y="5001"/>
                  </a:moveTo>
                  <a:cubicBezTo>
                    <a:pt x="518" y="5001"/>
                    <a:pt x="510" y="5003"/>
                    <a:pt x="503" y="5008"/>
                  </a:cubicBezTo>
                  <a:lnTo>
                    <a:pt x="31" y="5280"/>
                  </a:lnTo>
                  <a:cubicBezTo>
                    <a:pt x="8" y="5294"/>
                    <a:pt x="1" y="5322"/>
                    <a:pt x="13" y="5344"/>
                  </a:cubicBezTo>
                  <a:cubicBezTo>
                    <a:pt x="22" y="5359"/>
                    <a:pt x="38" y="5367"/>
                    <a:pt x="54" y="5367"/>
                  </a:cubicBezTo>
                  <a:cubicBezTo>
                    <a:pt x="61" y="5367"/>
                    <a:pt x="69" y="5365"/>
                    <a:pt x="77" y="5361"/>
                  </a:cubicBezTo>
                  <a:lnTo>
                    <a:pt x="549" y="5088"/>
                  </a:lnTo>
                  <a:cubicBezTo>
                    <a:pt x="571" y="5075"/>
                    <a:pt x="579" y="5047"/>
                    <a:pt x="566" y="5025"/>
                  </a:cubicBezTo>
                  <a:cubicBezTo>
                    <a:pt x="558" y="5010"/>
                    <a:pt x="542" y="5001"/>
                    <a:pt x="526" y="50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49;p60">
              <a:extLst>
                <a:ext uri="{FF2B5EF4-FFF2-40B4-BE49-F238E27FC236}">
                  <a16:creationId xmlns:a16="http://schemas.microsoft.com/office/drawing/2014/main" id="{64D97B69-D44F-4E7A-BCDC-BE445C16881A}"/>
                </a:ext>
              </a:extLst>
            </p:cNvPr>
            <p:cNvSpPr/>
            <p:nvPr/>
          </p:nvSpPr>
          <p:spPr>
            <a:xfrm>
              <a:off x="3453987" y="3898126"/>
              <a:ext cx="26832" cy="17914"/>
            </a:xfrm>
            <a:custGeom>
              <a:avLst/>
              <a:gdLst/>
              <a:ahLst/>
              <a:cxnLst/>
              <a:rect l="l" t="t" r="r" b="b"/>
              <a:pathLst>
                <a:path w="349" h="233" extrusionOk="0">
                  <a:moveTo>
                    <a:pt x="295" y="0"/>
                  </a:moveTo>
                  <a:cubicBezTo>
                    <a:pt x="287" y="0"/>
                    <a:pt x="279" y="2"/>
                    <a:pt x="272" y="7"/>
                  </a:cubicBezTo>
                  <a:lnTo>
                    <a:pt x="30" y="146"/>
                  </a:lnTo>
                  <a:cubicBezTo>
                    <a:pt x="8" y="159"/>
                    <a:pt x="0" y="187"/>
                    <a:pt x="13" y="209"/>
                  </a:cubicBezTo>
                  <a:cubicBezTo>
                    <a:pt x="22" y="224"/>
                    <a:pt x="37" y="233"/>
                    <a:pt x="53" y="233"/>
                  </a:cubicBezTo>
                  <a:cubicBezTo>
                    <a:pt x="61" y="233"/>
                    <a:pt x="69" y="231"/>
                    <a:pt x="77" y="226"/>
                  </a:cubicBezTo>
                  <a:lnTo>
                    <a:pt x="318" y="87"/>
                  </a:lnTo>
                  <a:cubicBezTo>
                    <a:pt x="340" y="74"/>
                    <a:pt x="348" y="45"/>
                    <a:pt x="335" y="24"/>
                  </a:cubicBezTo>
                  <a:cubicBezTo>
                    <a:pt x="326" y="9"/>
                    <a:pt x="311" y="0"/>
                    <a:pt x="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50;p60">
              <a:extLst>
                <a:ext uri="{FF2B5EF4-FFF2-40B4-BE49-F238E27FC236}">
                  <a16:creationId xmlns:a16="http://schemas.microsoft.com/office/drawing/2014/main" id="{D5B9F14E-69D8-CA9E-AB5C-1C82B7D16D34}"/>
                </a:ext>
              </a:extLst>
            </p:cNvPr>
            <p:cNvSpPr/>
            <p:nvPr/>
          </p:nvSpPr>
          <p:spPr>
            <a:xfrm>
              <a:off x="5690841" y="2577204"/>
              <a:ext cx="26832" cy="17991"/>
            </a:xfrm>
            <a:custGeom>
              <a:avLst/>
              <a:gdLst/>
              <a:ahLst/>
              <a:cxnLst/>
              <a:rect l="l" t="t" r="r" b="b"/>
              <a:pathLst>
                <a:path w="349" h="234" extrusionOk="0">
                  <a:moveTo>
                    <a:pt x="295" y="1"/>
                  </a:moveTo>
                  <a:cubicBezTo>
                    <a:pt x="287" y="1"/>
                    <a:pt x="279" y="3"/>
                    <a:pt x="272" y="7"/>
                  </a:cubicBezTo>
                  <a:lnTo>
                    <a:pt x="30" y="147"/>
                  </a:lnTo>
                  <a:cubicBezTo>
                    <a:pt x="7" y="159"/>
                    <a:pt x="0" y="187"/>
                    <a:pt x="13" y="210"/>
                  </a:cubicBezTo>
                  <a:cubicBezTo>
                    <a:pt x="22" y="225"/>
                    <a:pt x="36" y="234"/>
                    <a:pt x="53" y="234"/>
                  </a:cubicBezTo>
                  <a:cubicBezTo>
                    <a:pt x="61" y="234"/>
                    <a:pt x="69" y="231"/>
                    <a:pt x="76" y="227"/>
                  </a:cubicBezTo>
                  <a:lnTo>
                    <a:pt x="318" y="87"/>
                  </a:lnTo>
                  <a:cubicBezTo>
                    <a:pt x="340" y="75"/>
                    <a:pt x="348" y="47"/>
                    <a:pt x="335" y="24"/>
                  </a:cubicBezTo>
                  <a:cubicBezTo>
                    <a:pt x="327" y="9"/>
                    <a:pt x="31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51;p60">
              <a:extLst>
                <a:ext uri="{FF2B5EF4-FFF2-40B4-BE49-F238E27FC236}">
                  <a16:creationId xmlns:a16="http://schemas.microsoft.com/office/drawing/2014/main" id="{3543C2FA-740E-7878-043C-D26251D94027}"/>
                </a:ext>
              </a:extLst>
            </p:cNvPr>
            <p:cNvSpPr/>
            <p:nvPr/>
          </p:nvSpPr>
          <p:spPr>
            <a:xfrm>
              <a:off x="4788519" y="2601805"/>
              <a:ext cx="886532" cy="514344"/>
            </a:xfrm>
            <a:custGeom>
              <a:avLst/>
              <a:gdLst/>
              <a:ahLst/>
              <a:cxnLst/>
              <a:rect l="l" t="t" r="r" b="b"/>
              <a:pathLst>
                <a:path w="11531" h="6690" extrusionOk="0">
                  <a:moveTo>
                    <a:pt x="11477" y="0"/>
                  </a:moveTo>
                  <a:cubicBezTo>
                    <a:pt x="11469" y="0"/>
                    <a:pt x="11461" y="3"/>
                    <a:pt x="11454" y="7"/>
                  </a:cubicBezTo>
                  <a:lnTo>
                    <a:pt x="10984" y="278"/>
                  </a:lnTo>
                  <a:cubicBezTo>
                    <a:pt x="10962" y="291"/>
                    <a:pt x="10955" y="319"/>
                    <a:pt x="10967" y="342"/>
                  </a:cubicBezTo>
                  <a:cubicBezTo>
                    <a:pt x="10976" y="356"/>
                    <a:pt x="10992" y="365"/>
                    <a:pt x="11008" y="365"/>
                  </a:cubicBezTo>
                  <a:cubicBezTo>
                    <a:pt x="11016" y="365"/>
                    <a:pt x="11024" y="363"/>
                    <a:pt x="11030" y="358"/>
                  </a:cubicBezTo>
                  <a:lnTo>
                    <a:pt x="11500" y="88"/>
                  </a:lnTo>
                  <a:cubicBezTo>
                    <a:pt x="11522" y="75"/>
                    <a:pt x="11530" y="47"/>
                    <a:pt x="11517" y="24"/>
                  </a:cubicBezTo>
                  <a:cubicBezTo>
                    <a:pt x="11508" y="9"/>
                    <a:pt x="11493" y="0"/>
                    <a:pt x="11477" y="0"/>
                  </a:cubicBezTo>
                  <a:close/>
                  <a:moveTo>
                    <a:pt x="10695" y="453"/>
                  </a:moveTo>
                  <a:cubicBezTo>
                    <a:pt x="10687" y="453"/>
                    <a:pt x="10679" y="455"/>
                    <a:pt x="10671" y="459"/>
                  </a:cubicBezTo>
                  <a:lnTo>
                    <a:pt x="10201" y="730"/>
                  </a:lnTo>
                  <a:cubicBezTo>
                    <a:pt x="10180" y="742"/>
                    <a:pt x="10172" y="772"/>
                    <a:pt x="10185" y="793"/>
                  </a:cubicBezTo>
                  <a:cubicBezTo>
                    <a:pt x="10194" y="809"/>
                    <a:pt x="10209" y="817"/>
                    <a:pt x="10225" y="817"/>
                  </a:cubicBezTo>
                  <a:cubicBezTo>
                    <a:pt x="10233" y="817"/>
                    <a:pt x="10241" y="814"/>
                    <a:pt x="10249" y="810"/>
                  </a:cubicBezTo>
                  <a:lnTo>
                    <a:pt x="10718" y="540"/>
                  </a:lnTo>
                  <a:cubicBezTo>
                    <a:pt x="10740" y="526"/>
                    <a:pt x="10748" y="498"/>
                    <a:pt x="10735" y="476"/>
                  </a:cubicBezTo>
                  <a:cubicBezTo>
                    <a:pt x="10726" y="461"/>
                    <a:pt x="10711" y="453"/>
                    <a:pt x="10695" y="453"/>
                  </a:cubicBezTo>
                  <a:close/>
                  <a:moveTo>
                    <a:pt x="9911" y="904"/>
                  </a:moveTo>
                  <a:cubicBezTo>
                    <a:pt x="9903" y="904"/>
                    <a:pt x="9896" y="906"/>
                    <a:pt x="9888" y="910"/>
                  </a:cubicBezTo>
                  <a:lnTo>
                    <a:pt x="9419" y="1182"/>
                  </a:lnTo>
                  <a:cubicBezTo>
                    <a:pt x="9397" y="1195"/>
                    <a:pt x="9390" y="1223"/>
                    <a:pt x="9402" y="1246"/>
                  </a:cubicBezTo>
                  <a:cubicBezTo>
                    <a:pt x="9411" y="1260"/>
                    <a:pt x="9427" y="1268"/>
                    <a:pt x="9443" y="1268"/>
                  </a:cubicBezTo>
                  <a:cubicBezTo>
                    <a:pt x="9450" y="1268"/>
                    <a:pt x="9458" y="1266"/>
                    <a:pt x="9466" y="1263"/>
                  </a:cubicBezTo>
                  <a:lnTo>
                    <a:pt x="9936" y="991"/>
                  </a:lnTo>
                  <a:cubicBezTo>
                    <a:pt x="9957" y="979"/>
                    <a:pt x="9965" y="950"/>
                    <a:pt x="9953" y="928"/>
                  </a:cubicBezTo>
                  <a:cubicBezTo>
                    <a:pt x="9943" y="913"/>
                    <a:pt x="9927" y="904"/>
                    <a:pt x="9911" y="904"/>
                  </a:cubicBezTo>
                  <a:close/>
                  <a:moveTo>
                    <a:pt x="9129" y="1356"/>
                  </a:moveTo>
                  <a:cubicBezTo>
                    <a:pt x="9121" y="1356"/>
                    <a:pt x="9113" y="1358"/>
                    <a:pt x="9106" y="1362"/>
                  </a:cubicBezTo>
                  <a:lnTo>
                    <a:pt x="8637" y="1633"/>
                  </a:lnTo>
                  <a:cubicBezTo>
                    <a:pt x="8615" y="1647"/>
                    <a:pt x="8607" y="1675"/>
                    <a:pt x="8619" y="1697"/>
                  </a:cubicBezTo>
                  <a:cubicBezTo>
                    <a:pt x="8628" y="1712"/>
                    <a:pt x="8644" y="1720"/>
                    <a:pt x="8660" y="1720"/>
                  </a:cubicBezTo>
                  <a:cubicBezTo>
                    <a:pt x="8668" y="1720"/>
                    <a:pt x="8677" y="1719"/>
                    <a:pt x="8684" y="1714"/>
                  </a:cubicBezTo>
                  <a:lnTo>
                    <a:pt x="9153" y="1443"/>
                  </a:lnTo>
                  <a:cubicBezTo>
                    <a:pt x="9175" y="1430"/>
                    <a:pt x="9182" y="1401"/>
                    <a:pt x="9170" y="1380"/>
                  </a:cubicBezTo>
                  <a:cubicBezTo>
                    <a:pt x="9161" y="1364"/>
                    <a:pt x="9145" y="1356"/>
                    <a:pt x="9129" y="1356"/>
                  </a:cubicBezTo>
                  <a:close/>
                  <a:moveTo>
                    <a:pt x="8347" y="1808"/>
                  </a:moveTo>
                  <a:cubicBezTo>
                    <a:pt x="8339" y="1808"/>
                    <a:pt x="8331" y="1810"/>
                    <a:pt x="8324" y="1814"/>
                  </a:cubicBezTo>
                  <a:lnTo>
                    <a:pt x="7855" y="2086"/>
                  </a:lnTo>
                  <a:cubicBezTo>
                    <a:pt x="7832" y="2098"/>
                    <a:pt x="7824" y="2126"/>
                    <a:pt x="7838" y="2149"/>
                  </a:cubicBezTo>
                  <a:cubicBezTo>
                    <a:pt x="7846" y="2163"/>
                    <a:pt x="7862" y="2173"/>
                    <a:pt x="7878" y="2173"/>
                  </a:cubicBezTo>
                  <a:cubicBezTo>
                    <a:pt x="7886" y="2173"/>
                    <a:pt x="7894" y="2170"/>
                    <a:pt x="7901" y="2166"/>
                  </a:cubicBezTo>
                  <a:lnTo>
                    <a:pt x="8371" y="1894"/>
                  </a:lnTo>
                  <a:cubicBezTo>
                    <a:pt x="8393" y="1882"/>
                    <a:pt x="8400" y="1854"/>
                    <a:pt x="8387" y="1831"/>
                  </a:cubicBezTo>
                  <a:cubicBezTo>
                    <a:pt x="8378" y="1816"/>
                    <a:pt x="8363" y="1808"/>
                    <a:pt x="8347" y="1808"/>
                  </a:cubicBezTo>
                  <a:close/>
                  <a:moveTo>
                    <a:pt x="7565" y="2260"/>
                  </a:moveTo>
                  <a:cubicBezTo>
                    <a:pt x="7557" y="2260"/>
                    <a:pt x="7549" y="2262"/>
                    <a:pt x="7542" y="2266"/>
                  </a:cubicBezTo>
                  <a:lnTo>
                    <a:pt x="7072" y="2537"/>
                  </a:lnTo>
                  <a:cubicBezTo>
                    <a:pt x="7050" y="2550"/>
                    <a:pt x="7042" y="2578"/>
                    <a:pt x="7055" y="2600"/>
                  </a:cubicBezTo>
                  <a:cubicBezTo>
                    <a:pt x="7063" y="2615"/>
                    <a:pt x="7079" y="2624"/>
                    <a:pt x="7096" y="2624"/>
                  </a:cubicBezTo>
                  <a:cubicBezTo>
                    <a:pt x="7104" y="2624"/>
                    <a:pt x="7112" y="2622"/>
                    <a:pt x="7118" y="2617"/>
                  </a:cubicBezTo>
                  <a:lnTo>
                    <a:pt x="7588" y="2346"/>
                  </a:lnTo>
                  <a:cubicBezTo>
                    <a:pt x="7610" y="2334"/>
                    <a:pt x="7617" y="2305"/>
                    <a:pt x="7605" y="2283"/>
                  </a:cubicBezTo>
                  <a:cubicBezTo>
                    <a:pt x="7596" y="2268"/>
                    <a:pt x="7580" y="2260"/>
                    <a:pt x="7565" y="2260"/>
                  </a:cubicBezTo>
                  <a:close/>
                  <a:moveTo>
                    <a:pt x="6782" y="2711"/>
                  </a:moveTo>
                  <a:cubicBezTo>
                    <a:pt x="6774" y="2711"/>
                    <a:pt x="6766" y="2713"/>
                    <a:pt x="6759" y="2718"/>
                  </a:cubicBezTo>
                  <a:lnTo>
                    <a:pt x="6290" y="2989"/>
                  </a:lnTo>
                  <a:cubicBezTo>
                    <a:pt x="6267" y="3001"/>
                    <a:pt x="6260" y="3031"/>
                    <a:pt x="6273" y="3052"/>
                  </a:cubicBezTo>
                  <a:cubicBezTo>
                    <a:pt x="6282" y="3067"/>
                    <a:pt x="6297" y="3076"/>
                    <a:pt x="6313" y="3076"/>
                  </a:cubicBezTo>
                  <a:cubicBezTo>
                    <a:pt x="6321" y="3076"/>
                    <a:pt x="6329" y="3073"/>
                    <a:pt x="6336" y="3069"/>
                  </a:cubicBezTo>
                  <a:lnTo>
                    <a:pt x="6805" y="2799"/>
                  </a:lnTo>
                  <a:cubicBezTo>
                    <a:pt x="6828" y="2785"/>
                    <a:pt x="6836" y="2757"/>
                    <a:pt x="6822" y="2734"/>
                  </a:cubicBezTo>
                  <a:cubicBezTo>
                    <a:pt x="6814" y="2719"/>
                    <a:pt x="6798" y="2711"/>
                    <a:pt x="6782" y="2711"/>
                  </a:cubicBezTo>
                  <a:close/>
                  <a:moveTo>
                    <a:pt x="5999" y="3163"/>
                  </a:moveTo>
                  <a:cubicBezTo>
                    <a:pt x="5992" y="3163"/>
                    <a:pt x="5984" y="3165"/>
                    <a:pt x="5977" y="3169"/>
                  </a:cubicBezTo>
                  <a:lnTo>
                    <a:pt x="5507" y="3440"/>
                  </a:lnTo>
                  <a:cubicBezTo>
                    <a:pt x="5486" y="3454"/>
                    <a:pt x="5478" y="3482"/>
                    <a:pt x="5490" y="3505"/>
                  </a:cubicBezTo>
                  <a:cubicBezTo>
                    <a:pt x="5499" y="3519"/>
                    <a:pt x="5515" y="3527"/>
                    <a:pt x="5531" y="3527"/>
                  </a:cubicBezTo>
                  <a:cubicBezTo>
                    <a:pt x="5539" y="3527"/>
                    <a:pt x="5546" y="3525"/>
                    <a:pt x="5554" y="3522"/>
                  </a:cubicBezTo>
                  <a:lnTo>
                    <a:pt x="6023" y="3250"/>
                  </a:lnTo>
                  <a:cubicBezTo>
                    <a:pt x="6045" y="3238"/>
                    <a:pt x="6053" y="3208"/>
                    <a:pt x="6041" y="3187"/>
                  </a:cubicBezTo>
                  <a:cubicBezTo>
                    <a:pt x="6032" y="3171"/>
                    <a:pt x="6016" y="3163"/>
                    <a:pt x="5999" y="3163"/>
                  </a:cubicBezTo>
                  <a:close/>
                  <a:moveTo>
                    <a:pt x="5217" y="3615"/>
                  </a:moveTo>
                  <a:cubicBezTo>
                    <a:pt x="5209" y="3615"/>
                    <a:pt x="5201" y="3617"/>
                    <a:pt x="5194" y="3622"/>
                  </a:cubicBezTo>
                  <a:lnTo>
                    <a:pt x="4724" y="3892"/>
                  </a:lnTo>
                  <a:cubicBezTo>
                    <a:pt x="4703" y="3906"/>
                    <a:pt x="4695" y="3934"/>
                    <a:pt x="4707" y="3956"/>
                  </a:cubicBezTo>
                  <a:cubicBezTo>
                    <a:pt x="4716" y="3971"/>
                    <a:pt x="4732" y="3979"/>
                    <a:pt x="4748" y="3979"/>
                  </a:cubicBezTo>
                  <a:cubicBezTo>
                    <a:pt x="4756" y="3979"/>
                    <a:pt x="4764" y="3978"/>
                    <a:pt x="4772" y="3973"/>
                  </a:cubicBezTo>
                  <a:lnTo>
                    <a:pt x="5241" y="3702"/>
                  </a:lnTo>
                  <a:cubicBezTo>
                    <a:pt x="5263" y="3689"/>
                    <a:pt x="5270" y="3660"/>
                    <a:pt x="5258" y="3639"/>
                  </a:cubicBezTo>
                  <a:cubicBezTo>
                    <a:pt x="5249" y="3624"/>
                    <a:pt x="5233" y="3615"/>
                    <a:pt x="5217" y="3615"/>
                  </a:cubicBezTo>
                  <a:close/>
                  <a:moveTo>
                    <a:pt x="4435" y="4067"/>
                  </a:moveTo>
                  <a:cubicBezTo>
                    <a:pt x="4427" y="4067"/>
                    <a:pt x="4419" y="4069"/>
                    <a:pt x="4411" y="4073"/>
                  </a:cubicBezTo>
                  <a:lnTo>
                    <a:pt x="3943" y="4344"/>
                  </a:lnTo>
                  <a:cubicBezTo>
                    <a:pt x="3920" y="4357"/>
                    <a:pt x="3912" y="4385"/>
                    <a:pt x="3925" y="4408"/>
                  </a:cubicBezTo>
                  <a:cubicBezTo>
                    <a:pt x="3934" y="4422"/>
                    <a:pt x="3950" y="4430"/>
                    <a:pt x="3965" y="4430"/>
                  </a:cubicBezTo>
                  <a:cubicBezTo>
                    <a:pt x="3973" y="4430"/>
                    <a:pt x="3981" y="4429"/>
                    <a:pt x="3989" y="4425"/>
                  </a:cubicBezTo>
                  <a:lnTo>
                    <a:pt x="4459" y="4153"/>
                  </a:lnTo>
                  <a:cubicBezTo>
                    <a:pt x="4480" y="4141"/>
                    <a:pt x="4488" y="4113"/>
                    <a:pt x="4476" y="4090"/>
                  </a:cubicBezTo>
                  <a:cubicBezTo>
                    <a:pt x="4466" y="4075"/>
                    <a:pt x="4451" y="4067"/>
                    <a:pt x="4435" y="4067"/>
                  </a:cubicBezTo>
                  <a:close/>
                  <a:moveTo>
                    <a:pt x="3653" y="4518"/>
                  </a:moveTo>
                  <a:cubicBezTo>
                    <a:pt x="3645" y="4518"/>
                    <a:pt x="3637" y="4520"/>
                    <a:pt x="3630" y="4525"/>
                  </a:cubicBezTo>
                  <a:lnTo>
                    <a:pt x="3160" y="4796"/>
                  </a:lnTo>
                  <a:cubicBezTo>
                    <a:pt x="3138" y="4809"/>
                    <a:pt x="3130" y="4837"/>
                    <a:pt x="3143" y="4859"/>
                  </a:cubicBezTo>
                  <a:cubicBezTo>
                    <a:pt x="3151" y="4874"/>
                    <a:pt x="3167" y="4883"/>
                    <a:pt x="3183" y="4883"/>
                  </a:cubicBezTo>
                  <a:cubicBezTo>
                    <a:pt x="3192" y="4883"/>
                    <a:pt x="3200" y="4881"/>
                    <a:pt x="3206" y="4876"/>
                  </a:cubicBezTo>
                  <a:lnTo>
                    <a:pt x="3676" y="4605"/>
                  </a:lnTo>
                  <a:cubicBezTo>
                    <a:pt x="3699" y="4592"/>
                    <a:pt x="3705" y="4564"/>
                    <a:pt x="3693" y="4542"/>
                  </a:cubicBezTo>
                  <a:cubicBezTo>
                    <a:pt x="3684" y="4527"/>
                    <a:pt x="3668" y="4518"/>
                    <a:pt x="3653" y="4518"/>
                  </a:cubicBezTo>
                  <a:close/>
                  <a:moveTo>
                    <a:pt x="2870" y="4970"/>
                  </a:moveTo>
                  <a:cubicBezTo>
                    <a:pt x="2862" y="4970"/>
                    <a:pt x="2854" y="4972"/>
                    <a:pt x="2847" y="4976"/>
                  </a:cubicBezTo>
                  <a:lnTo>
                    <a:pt x="2378" y="5248"/>
                  </a:lnTo>
                  <a:cubicBezTo>
                    <a:pt x="2355" y="5260"/>
                    <a:pt x="2348" y="5288"/>
                    <a:pt x="2361" y="5311"/>
                  </a:cubicBezTo>
                  <a:cubicBezTo>
                    <a:pt x="2370" y="5325"/>
                    <a:pt x="2384" y="5334"/>
                    <a:pt x="2401" y="5334"/>
                  </a:cubicBezTo>
                  <a:cubicBezTo>
                    <a:pt x="2409" y="5334"/>
                    <a:pt x="2417" y="5332"/>
                    <a:pt x="2424" y="5328"/>
                  </a:cubicBezTo>
                  <a:lnTo>
                    <a:pt x="2893" y="5057"/>
                  </a:lnTo>
                  <a:cubicBezTo>
                    <a:pt x="2916" y="5044"/>
                    <a:pt x="2924" y="5016"/>
                    <a:pt x="2910" y="4993"/>
                  </a:cubicBezTo>
                  <a:cubicBezTo>
                    <a:pt x="2902" y="4978"/>
                    <a:pt x="2886" y="4970"/>
                    <a:pt x="2870" y="4970"/>
                  </a:cubicBezTo>
                  <a:close/>
                  <a:moveTo>
                    <a:pt x="2088" y="5422"/>
                  </a:moveTo>
                  <a:cubicBezTo>
                    <a:pt x="2080" y="5422"/>
                    <a:pt x="2072" y="5424"/>
                    <a:pt x="2065" y="5428"/>
                  </a:cubicBezTo>
                  <a:lnTo>
                    <a:pt x="1595" y="5699"/>
                  </a:lnTo>
                  <a:cubicBezTo>
                    <a:pt x="1573" y="5712"/>
                    <a:pt x="1566" y="5741"/>
                    <a:pt x="1578" y="5762"/>
                  </a:cubicBezTo>
                  <a:cubicBezTo>
                    <a:pt x="1587" y="5778"/>
                    <a:pt x="1603" y="5786"/>
                    <a:pt x="1619" y="5786"/>
                  </a:cubicBezTo>
                  <a:cubicBezTo>
                    <a:pt x="1627" y="5786"/>
                    <a:pt x="1634" y="5784"/>
                    <a:pt x="1641" y="5780"/>
                  </a:cubicBezTo>
                  <a:lnTo>
                    <a:pt x="2111" y="5509"/>
                  </a:lnTo>
                  <a:cubicBezTo>
                    <a:pt x="2133" y="5495"/>
                    <a:pt x="2141" y="5467"/>
                    <a:pt x="2128" y="5445"/>
                  </a:cubicBezTo>
                  <a:cubicBezTo>
                    <a:pt x="2119" y="5430"/>
                    <a:pt x="2104" y="5422"/>
                    <a:pt x="2088" y="5422"/>
                  </a:cubicBezTo>
                  <a:close/>
                  <a:moveTo>
                    <a:pt x="1305" y="5874"/>
                  </a:moveTo>
                  <a:cubicBezTo>
                    <a:pt x="1297" y="5874"/>
                    <a:pt x="1289" y="5876"/>
                    <a:pt x="1282" y="5881"/>
                  </a:cubicBezTo>
                  <a:lnTo>
                    <a:pt x="812" y="6151"/>
                  </a:lnTo>
                  <a:cubicBezTo>
                    <a:pt x="791" y="6164"/>
                    <a:pt x="783" y="6193"/>
                    <a:pt x="796" y="6215"/>
                  </a:cubicBezTo>
                  <a:cubicBezTo>
                    <a:pt x="805" y="6230"/>
                    <a:pt x="820" y="6238"/>
                    <a:pt x="836" y="6238"/>
                  </a:cubicBezTo>
                  <a:cubicBezTo>
                    <a:pt x="844" y="6238"/>
                    <a:pt x="852" y="6235"/>
                    <a:pt x="860" y="6232"/>
                  </a:cubicBezTo>
                  <a:lnTo>
                    <a:pt x="1328" y="5961"/>
                  </a:lnTo>
                  <a:cubicBezTo>
                    <a:pt x="1351" y="5948"/>
                    <a:pt x="1359" y="5919"/>
                    <a:pt x="1346" y="5897"/>
                  </a:cubicBezTo>
                  <a:cubicBezTo>
                    <a:pt x="1337" y="5882"/>
                    <a:pt x="1321" y="5874"/>
                    <a:pt x="1305" y="5874"/>
                  </a:cubicBezTo>
                  <a:close/>
                  <a:moveTo>
                    <a:pt x="523" y="6326"/>
                  </a:moveTo>
                  <a:cubicBezTo>
                    <a:pt x="515" y="6326"/>
                    <a:pt x="507" y="6328"/>
                    <a:pt x="499" y="6332"/>
                  </a:cubicBezTo>
                  <a:lnTo>
                    <a:pt x="30" y="6602"/>
                  </a:lnTo>
                  <a:cubicBezTo>
                    <a:pt x="8" y="6616"/>
                    <a:pt x="1" y="6644"/>
                    <a:pt x="13" y="6667"/>
                  </a:cubicBezTo>
                  <a:cubicBezTo>
                    <a:pt x="22" y="6681"/>
                    <a:pt x="38" y="6689"/>
                    <a:pt x="53" y="6689"/>
                  </a:cubicBezTo>
                  <a:cubicBezTo>
                    <a:pt x="61" y="6689"/>
                    <a:pt x="69" y="6688"/>
                    <a:pt x="77" y="6683"/>
                  </a:cubicBezTo>
                  <a:lnTo>
                    <a:pt x="547" y="6412"/>
                  </a:lnTo>
                  <a:cubicBezTo>
                    <a:pt x="568" y="6400"/>
                    <a:pt x="576" y="6372"/>
                    <a:pt x="564" y="6349"/>
                  </a:cubicBezTo>
                  <a:cubicBezTo>
                    <a:pt x="555" y="6334"/>
                    <a:pt x="539" y="6326"/>
                    <a:pt x="523" y="63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52;p60">
              <a:extLst>
                <a:ext uri="{FF2B5EF4-FFF2-40B4-BE49-F238E27FC236}">
                  <a16:creationId xmlns:a16="http://schemas.microsoft.com/office/drawing/2014/main" id="{73102E65-11A7-E29A-7E8E-B99EAE3AE09A}"/>
                </a:ext>
              </a:extLst>
            </p:cNvPr>
            <p:cNvSpPr/>
            <p:nvPr/>
          </p:nvSpPr>
          <p:spPr>
            <a:xfrm>
              <a:off x="4745852" y="3122809"/>
              <a:ext cx="26832" cy="17991"/>
            </a:xfrm>
            <a:custGeom>
              <a:avLst/>
              <a:gdLst/>
              <a:ahLst/>
              <a:cxnLst/>
              <a:rect l="l" t="t" r="r" b="b"/>
              <a:pathLst>
                <a:path w="349" h="234" extrusionOk="0">
                  <a:moveTo>
                    <a:pt x="296" y="0"/>
                  </a:moveTo>
                  <a:cubicBezTo>
                    <a:pt x="288" y="0"/>
                    <a:pt x="280" y="2"/>
                    <a:pt x="273" y="7"/>
                  </a:cubicBezTo>
                  <a:lnTo>
                    <a:pt x="31" y="146"/>
                  </a:lnTo>
                  <a:cubicBezTo>
                    <a:pt x="8" y="159"/>
                    <a:pt x="0" y="187"/>
                    <a:pt x="14" y="209"/>
                  </a:cubicBezTo>
                  <a:cubicBezTo>
                    <a:pt x="22" y="224"/>
                    <a:pt x="38" y="233"/>
                    <a:pt x="53" y="233"/>
                  </a:cubicBezTo>
                  <a:cubicBezTo>
                    <a:pt x="62" y="233"/>
                    <a:pt x="69" y="231"/>
                    <a:pt x="77" y="226"/>
                  </a:cubicBezTo>
                  <a:lnTo>
                    <a:pt x="319" y="87"/>
                  </a:lnTo>
                  <a:cubicBezTo>
                    <a:pt x="342" y="74"/>
                    <a:pt x="348" y="46"/>
                    <a:pt x="336" y="24"/>
                  </a:cubicBezTo>
                  <a:cubicBezTo>
                    <a:pt x="327" y="9"/>
                    <a:pt x="311" y="0"/>
                    <a:pt x="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53;p60">
              <a:extLst>
                <a:ext uri="{FF2B5EF4-FFF2-40B4-BE49-F238E27FC236}">
                  <a16:creationId xmlns:a16="http://schemas.microsoft.com/office/drawing/2014/main" id="{0C3AA2A9-124F-4F3F-3852-987D6B8D3788}"/>
                </a:ext>
              </a:extLst>
            </p:cNvPr>
            <p:cNvSpPr/>
            <p:nvPr/>
          </p:nvSpPr>
          <p:spPr>
            <a:xfrm>
              <a:off x="3182760" y="2199117"/>
              <a:ext cx="26755" cy="18067"/>
            </a:xfrm>
            <a:custGeom>
              <a:avLst/>
              <a:gdLst/>
              <a:ahLst/>
              <a:cxnLst/>
              <a:rect l="l" t="t" r="r" b="b"/>
              <a:pathLst>
                <a:path w="348" h="235" extrusionOk="0">
                  <a:moveTo>
                    <a:pt x="294" y="0"/>
                  </a:moveTo>
                  <a:cubicBezTo>
                    <a:pt x="286" y="0"/>
                    <a:pt x="278" y="2"/>
                    <a:pt x="271" y="7"/>
                  </a:cubicBezTo>
                  <a:lnTo>
                    <a:pt x="30" y="147"/>
                  </a:lnTo>
                  <a:cubicBezTo>
                    <a:pt x="7" y="160"/>
                    <a:pt x="0" y="189"/>
                    <a:pt x="13" y="211"/>
                  </a:cubicBezTo>
                  <a:cubicBezTo>
                    <a:pt x="22" y="226"/>
                    <a:pt x="38" y="234"/>
                    <a:pt x="53" y="234"/>
                  </a:cubicBezTo>
                  <a:cubicBezTo>
                    <a:pt x="61" y="234"/>
                    <a:pt x="69" y="232"/>
                    <a:pt x="77" y="227"/>
                  </a:cubicBezTo>
                  <a:lnTo>
                    <a:pt x="318" y="87"/>
                  </a:lnTo>
                  <a:cubicBezTo>
                    <a:pt x="340" y="74"/>
                    <a:pt x="347" y="46"/>
                    <a:pt x="335" y="24"/>
                  </a:cubicBezTo>
                  <a:cubicBezTo>
                    <a:pt x="326" y="9"/>
                    <a:pt x="310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54;p60">
              <a:extLst>
                <a:ext uri="{FF2B5EF4-FFF2-40B4-BE49-F238E27FC236}">
                  <a16:creationId xmlns:a16="http://schemas.microsoft.com/office/drawing/2014/main" id="{FC99A4A0-9857-672B-FC57-D48430099B5B}"/>
                </a:ext>
              </a:extLst>
            </p:cNvPr>
            <p:cNvSpPr/>
            <p:nvPr/>
          </p:nvSpPr>
          <p:spPr>
            <a:xfrm>
              <a:off x="3225120" y="1921048"/>
              <a:ext cx="461064" cy="271395"/>
            </a:xfrm>
            <a:custGeom>
              <a:avLst/>
              <a:gdLst/>
              <a:ahLst/>
              <a:cxnLst/>
              <a:rect l="l" t="t" r="r" b="b"/>
              <a:pathLst>
                <a:path w="5997" h="3530" extrusionOk="0">
                  <a:moveTo>
                    <a:pt x="5943" y="0"/>
                  </a:moveTo>
                  <a:cubicBezTo>
                    <a:pt x="5935" y="0"/>
                    <a:pt x="5927" y="2"/>
                    <a:pt x="5920" y="7"/>
                  </a:cubicBezTo>
                  <a:lnTo>
                    <a:pt x="5455" y="278"/>
                  </a:lnTo>
                  <a:cubicBezTo>
                    <a:pt x="5432" y="291"/>
                    <a:pt x="5425" y="319"/>
                    <a:pt x="5438" y="341"/>
                  </a:cubicBezTo>
                  <a:cubicBezTo>
                    <a:pt x="5447" y="356"/>
                    <a:pt x="5461" y="365"/>
                    <a:pt x="5478" y="365"/>
                  </a:cubicBezTo>
                  <a:cubicBezTo>
                    <a:pt x="5486" y="365"/>
                    <a:pt x="5494" y="363"/>
                    <a:pt x="5502" y="358"/>
                  </a:cubicBezTo>
                  <a:lnTo>
                    <a:pt x="5967" y="87"/>
                  </a:lnTo>
                  <a:cubicBezTo>
                    <a:pt x="5988" y="74"/>
                    <a:pt x="5996" y="45"/>
                    <a:pt x="5983" y="24"/>
                  </a:cubicBezTo>
                  <a:cubicBezTo>
                    <a:pt x="5974" y="9"/>
                    <a:pt x="5959" y="0"/>
                    <a:pt x="5943" y="0"/>
                  </a:cubicBezTo>
                  <a:close/>
                  <a:moveTo>
                    <a:pt x="5169" y="452"/>
                  </a:moveTo>
                  <a:cubicBezTo>
                    <a:pt x="5161" y="452"/>
                    <a:pt x="5152" y="454"/>
                    <a:pt x="5145" y="458"/>
                  </a:cubicBezTo>
                  <a:lnTo>
                    <a:pt x="4680" y="730"/>
                  </a:lnTo>
                  <a:cubicBezTo>
                    <a:pt x="4657" y="743"/>
                    <a:pt x="4651" y="771"/>
                    <a:pt x="4663" y="794"/>
                  </a:cubicBezTo>
                  <a:cubicBezTo>
                    <a:pt x="4672" y="809"/>
                    <a:pt x="4687" y="816"/>
                    <a:pt x="4704" y="816"/>
                  </a:cubicBezTo>
                  <a:cubicBezTo>
                    <a:pt x="4711" y="816"/>
                    <a:pt x="4719" y="815"/>
                    <a:pt x="4727" y="811"/>
                  </a:cubicBezTo>
                  <a:lnTo>
                    <a:pt x="5191" y="539"/>
                  </a:lnTo>
                  <a:cubicBezTo>
                    <a:pt x="5214" y="526"/>
                    <a:pt x="5222" y="498"/>
                    <a:pt x="5208" y="475"/>
                  </a:cubicBezTo>
                  <a:cubicBezTo>
                    <a:pt x="5200" y="460"/>
                    <a:pt x="5185" y="452"/>
                    <a:pt x="5169" y="452"/>
                  </a:cubicBezTo>
                  <a:close/>
                  <a:moveTo>
                    <a:pt x="4393" y="904"/>
                  </a:moveTo>
                  <a:cubicBezTo>
                    <a:pt x="4385" y="904"/>
                    <a:pt x="4377" y="907"/>
                    <a:pt x="4370" y="911"/>
                  </a:cubicBezTo>
                  <a:lnTo>
                    <a:pt x="3905" y="1182"/>
                  </a:lnTo>
                  <a:cubicBezTo>
                    <a:pt x="3883" y="1195"/>
                    <a:pt x="3875" y="1224"/>
                    <a:pt x="3888" y="1245"/>
                  </a:cubicBezTo>
                  <a:cubicBezTo>
                    <a:pt x="3896" y="1261"/>
                    <a:pt x="3912" y="1269"/>
                    <a:pt x="3928" y="1269"/>
                  </a:cubicBezTo>
                  <a:cubicBezTo>
                    <a:pt x="3936" y="1269"/>
                    <a:pt x="3945" y="1267"/>
                    <a:pt x="3951" y="1262"/>
                  </a:cubicBezTo>
                  <a:lnTo>
                    <a:pt x="4416" y="991"/>
                  </a:lnTo>
                  <a:cubicBezTo>
                    <a:pt x="4439" y="979"/>
                    <a:pt x="4447" y="949"/>
                    <a:pt x="4433" y="928"/>
                  </a:cubicBezTo>
                  <a:cubicBezTo>
                    <a:pt x="4425" y="913"/>
                    <a:pt x="4409" y="904"/>
                    <a:pt x="4393" y="904"/>
                  </a:cubicBezTo>
                  <a:close/>
                  <a:moveTo>
                    <a:pt x="3617" y="1357"/>
                  </a:moveTo>
                  <a:cubicBezTo>
                    <a:pt x="3610" y="1357"/>
                    <a:pt x="3602" y="1359"/>
                    <a:pt x="3594" y="1363"/>
                  </a:cubicBezTo>
                  <a:lnTo>
                    <a:pt x="3129" y="1634"/>
                  </a:lnTo>
                  <a:cubicBezTo>
                    <a:pt x="3108" y="1647"/>
                    <a:pt x="3100" y="1676"/>
                    <a:pt x="3112" y="1698"/>
                  </a:cubicBezTo>
                  <a:cubicBezTo>
                    <a:pt x="3121" y="1713"/>
                    <a:pt x="3137" y="1721"/>
                    <a:pt x="3153" y="1721"/>
                  </a:cubicBezTo>
                  <a:cubicBezTo>
                    <a:pt x="3161" y="1721"/>
                    <a:pt x="3169" y="1720"/>
                    <a:pt x="3177" y="1715"/>
                  </a:cubicBezTo>
                  <a:lnTo>
                    <a:pt x="3642" y="1444"/>
                  </a:lnTo>
                  <a:cubicBezTo>
                    <a:pt x="3664" y="1430"/>
                    <a:pt x="3671" y="1402"/>
                    <a:pt x="3659" y="1379"/>
                  </a:cubicBezTo>
                  <a:cubicBezTo>
                    <a:pt x="3649" y="1365"/>
                    <a:pt x="3634" y="1357"/>
                    <a:pt x="3617" y="1357"/>
                  </a:cubicBezTo>
                  <a:close/>
                  <a:moveTo>
                    <a:pt x="2843" y="1809"/>
                  </a:moveTo>
                  <a:cubicBezTo>
                    <a:pt x="2835" y="1809"/>
                    <a:pt x="2827" y="1811"/>
                    <a:pt x="2820" y="1815"/>
                  </a:cubicBezTo>
                  <a:lnTo>
                    <a:pt x="2355" y="2087"/>
                  </a:lnTo>
                  <a:cubicBezTo>
                    <a:pt x="2332" y="2099"/>
                    <a:pt x="2325" y="2128"/>
                    <a:pt x="2338" y="2150"/>
                  </a:cubicBezTo>
                  <a:cubicBezTo>
                    <a:pt x="2347" y="2164"/>
                    <a:pt x="2362" y="2173"/>
                    <a:pt x="2378" y="2173"/>
                  </a:cubicBezTo>
                  <a:cubicBezTo>
                    <a:pt x="2386" y="2173"/>
                    <a:pt x="2394" y="2171"/>
                    <a:pt x="2402" y="2167"/>
                  </a:cubicBezTo>
                  <a:lnTo>
                    <a:pt x="2867" y="1895"/>
                  </a:lnTo>
                  <a:cubicBezTo>
                    <a:pt x="2888" y="1883"/>
                    <a:pt x="2896" y="1855"/>
                    <a:pt x="2884" y="1832"/>
                  </a:cubicBezTo>
                  <a:cubicBezTo>
                    <a:pt x="2875" y="1817"/>
                    <a:pt x="2859" y="1809"/>
                    <a:pt x="2843" y="1809"/>
                  </a:cubicBezTo>
                  <a:close/>
                  <a:moveTo>
                    <a:pt x="2067" y="2261"/>
                  </a:moveTo>
                  <a:cubicBezTo>
                    <a:pt x="2060" y="2261"/>
                    <a:pt x="2052" y="2263"/>
                    <a:pt x="2045" y="2267"/>
                  </a:cubicBezTo>
                  <a:lnTo>
                    <a:pt x="1580" y="2538"/>
                  </a:lnTo>
                  <a:cubicBezTo>
                    <a:pt x="1557" y="2552"/>
                    <a:pt x="1551" y="2580"/>
                    <a:pt x="1563" y="2602"/>
                  </a:cubicBezTo>
                  <a:cubicBezTo>
                    <a:pt x="1572" y="2617"/>
                    <a:pt x="1587" y="2626"/>
                    <a:pt x="1604" y="2626"/>
                  </a:cubicBezTo>
                  <a:cubicBezTo>
                    <a:pt x="1611" y="2626"/>
                    <a:pt x="1619" y="2624"/>
                    <a:pt x="1627" y="2619"/>
                  </a:cubicBezTo>
                  <a:lnTo>
                    <a:pt x="2091" y="2348"/>
                  </a:lnTo>
                  <a:cubicBezTo>
                    <a:pt x="2114" y="2334"/>
                    <a:pt x="2122" y="2306"/>
                    <a:pt x="2108" y="2284"/>
                  </a:cubicBezTo>
                  <a:cubicBezTo>
                    <a:pt x="2100" y="2269"/>
                    <a:pt x="2083" y="2261"/>
                    <a:pt x="2067" y="2261"/>
                  </a:cubicBezTo>
                  <a:close/>
                  <a:moveTo>
                    <a:pt x="1293" y="2713"/>
                  </a:moveTo>
                  <a:cubicBezTo>
                    <a:pt x="1285" y="2713"/>
                    <a:pt x="1277" y="2715"/>
                    <a:pt x="1270" y="2719"/>
                  </a:cubicBezTo>
                  <a:lnTo>
                    <a:pt x="805" y="2991"/>
                  </a:lnTo>
                  <a:cubicBezTo>
                    <a:pt x="783" y="3003"/>
                    <a:pt x="775" y="3033"/>
                    <a:pt x="788" y="3054"/>
                  </a:cubicBezTo>
                  <a:cubicBezTo>
                    <a:pt x="796" y="3070"/>
                    <a:pt x="812" y="3078"/>
                    <a:pt x="828" y="3078"/>
                  </a:cubicBezTo>
                  <a:cubicBezTo>
                    <a:pt x="837" y="3078"/>
                    <a:pt x="845" y="3075"/>
                    <a:pt x="851" y="3071"/>
                  </a:cubicBezTo>
                  <a:lnTo>
                    <a:pt x="1316" y="2799"/>
                  </a:lnTo>
                  <a:cubicBezTo>
                    <a:pt x="1339" y="2787"/>
                    <a:pt x="1347" y="2759"/>
                    <a:pt x="1333" y="2736"/>
                  </a:cubicBezTo>
                  <a:cubicBezTo>
                    <a:pt x="1325" y="2721"/>
                    <a:pt x="1309" y="2713"/>
                    <a:pt x="1293" y="2713"/>
                  </a:cubicBezTo>
                  <a:close/>
                  <a:moveTo>
                    <a:pt x="518" y="3165"/>
                  </a:moveTo>
                  <a:cubicBezTo>
                    <a:pt x="510" y="3165"/>
                    <a:pt x="502" y="3168"/>
                    <a:pt x="494" y="3172"/>
                  </a:cubicBezTo>
                  <a:lnTo>
                    <a:pt x="29" y="3442"/>
                  </a:lnTo>
                  <a:cubicBezTo>
                    <a:pt x="8" y="3456"/>
                    <a:pt x="0" y="3484"/>
                    <a:pt x="14" y="3507"/>
                  </a:cubicBezTo>
                  <a:cubicBezTo>
                    <a:pt x="21" y="3521"/>
                    <a:pt x="37" y="3529"/>
                    <a:pt x="53" y="3529"/>
                  </a:cubicBezTo>
                  <a:cubicBezTo>
                    <a:pt x="61" y="3529"/>
                    <a:pt x="69" y="3528"/>
                    <a:pt x="77" y="3523"/>
                  </a:cubicBezTo>
                  <a:lnTo>
                    <a:pt x="542" y="3252"/>
                  </a:lnTo>
                  <a:cubicBezTo>
                    <a:pt x="564" y="3239"/>
                    <a:pt x="571" y="3210"/>
                    <a:pt x="559" y="3188"/>
                  </a:cubicBezTo>
                  <a:cubicBezTo>
                    <a:pt x="550" y="3174"/>
                    <a:pt x="534" y="3165"/>
                    <a:pt x="518" y="31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55;p60">
              <a:extLst>
                <a:ext uri="{FF2B5EF4-FFF2-40B4-BE49-F238E27FC236}">
                  <a16:creationId xmlns:a16="http://schemas.microsoft.com/office/drawing/2014/main" id="{DD0ECDD2-4BA1-24A4-63D2-E760734973D8}"/>
                </a:ext>
              </a:extLst>
            </p:cNvPr>
            <p:cNvSpPr/>
            <p:nvPr/>
          </p:nvSpPr>
          <p:spPr>
            <a:xfrm>
              <a:off x="3701766" y="1895755"/>
              <a:ext cx="45361" cy="18606"/>
            </a:xfrm>
            <a:custGeom>
              <a:avLst/>
              <a:gdLst/>
              <a:ahLst/>
              <a:cxnLst/>
              <a:rect l="l" t="t" r="r" b="b"/>
              <a:pathLst>
                <a:path w="590" h="242" extrusionOk="0">
                  <a:moveTo>
                    <a:pt x="294" y="0"/>
                  </a:moveTo>
                  <a:lnTo>
                    <a:pt x="29" y="154"/>
                  </a:lnTo>
                  <a:cubicBezTo>
                    <a:pt x="8" y="168"/>
                    <a:pt x="0" y="196"/>
                    <a:pt x="12" y="219"/>
                  </a:cubicBezTo>
                  <a:cubicBezTo>
                    <a:pt x="21" y="233"/>
                    <a:pt x="37" y="241"/>
                    <a:pt x="53" y="241"/>
                  </a:cubicBezTo>
                  <a:cubicBezTo>
                    <a:pt x="61" y="241"/>
                    <a:pt x="69" y="240"/>
                    <a:pt x="77" y="236"/>
                  </a:cubicBezTo>
                  <a:lnTo>
                    <a:pt x="294" y="108"/>
                  </a:lnTo>
                  <a:lnTo>
                    <a:pt x="512" y="234"/>
                  </a:lnTo>
                  <a:cubicBezTo>
                    <a:pt x="520" y="238"/>
                    <a:pt x="528" y="240"/>
                    <a:pt x="535" y="240"/>
                  </a:cubicBezTo>
                  <a:cubicBezTo>
                    <a:pt x="552" y="240"/>
                    <a:pt x="567" y="232"/>
                    <a:pt x="577" y="218"/>
                  </a:cubicBezTo>
                  <a:cubicBezTo>
                    <a:pt x="589" y="195"/>
                    <a:pt x="581" y="167"/>
                    <a:pt x="560" y="153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656;p60">
              <a:extLst>
                <a:ext uri="{FF2B5EF4-FFF2-40B4-BE49-F238E27FC236}">
                  <a16:creationId xmlns:a16="http://schemas.microsoft.com/office/drawing/2014/main" id="{8F37E902-38B7-B381-1E50-8A348208B007}"/>
                </a:ext>
              </a:extLst>
            </p:cNvPr>
            <p:cNvSpPr/>
            <p:nvPr/>
          </p:nvSpPr>
          <p:spPr>
            <a:xfrm>
              <a:off x="3763653" y="1921356"/>
              <a:ext cx="1036684" cy="600991"/>
            </a:xfrm>
            <a:custGeom>
              <a:avLst/>
              <a:gdLst/>
              <a:ahLst/>
              <a:cxnLst/>
              <a:rect l="l" t="t" r="r" b="b"/>
              <a:pathLst>
                <a:path w="13484" h="7817" extrusionOk="0">
                  <a:moveTo>
                    <a:pt x="54" y="0"/>
                  </a:moveTo>
                  <a:cubicBezTo>
                    <a:pt x="38" y="0"/>
                    <a:pt x="22" y="9"/>
                    <a:pt x="13" y="24"/>
                  </a:cubicBezTo>
                  <a:cubicBezTo>
                    <a:pt x="0" y="46"/>
                    <a:pt x="8" y="75"/>
                    <a:pt x="29" y="87"/>
                  </a:cubicBezTo>
                  <a:lnTo>
                    <a:pt x="514" y="367"/>
                  </a:lnTo>
                  <a:cubicBezTo>
                    <a:pt x="520" y="371"/>
                    <a:pt x="528" y="372"/>
                    <a:pt x="536" y="372"/>
                  </a:cubicBezTo>
                  <a:cubicBezTo>
                    <a:pt x="553" y="372"/>
                    <a:pt x="568" y="364"/>
                    <a:pt x="577" y="350"/>
                  </a:cubicBezTo>
                  <a:cubicBezTo>
                    <a:pt x="589" y="327"/>
                    <a:pt x="582" y="299"/>
                    <a:pt x="560" y="285"/>
                  </a:cubicBezTo>
                  <a:lnTo>
                    <a:pt x="77" y="6"/>
                  </a:lnTo>
                  <a:cubicBezTo>
                    <a:pt x="70" y="2"/>
                    <a:pt x="62" y="0"/>
                    <a:pt x="54" y="0"/>
                  </a:cubicBezTo>
                  <a:close/>
                  <a:moveTo>
                    <a:pt x="859" y="466"/>
                  </a:moveTo>
                  <a:cubicBezTo>
                    <a:pt x="843" y="466"/>
                    <a:pt x="827" y="474"/>
                    <a:pt x="819" y="489"/>
                  </a:cubicBezTo>
                  <a:cubicBezTo>
                    <a:pt x="806" y="512"/>
                    <a:pt x="813" y="540"/>
                    <a:pt x="836" y="552"/>
                  </a:cubicBezTo>
                  <a:lnTo>
                    <a:pt x="1319" y="832"/>
                  </a:lnTo>
                  <a:cubicBezTo>
                    <a:pt x="1327" y="836"/>
                    <a:pt x="1335" y="838"/>
                    <a:pt x="1342" y="838"/>
                  </a:cubicBezTo>
                  <a:cubicBezTo>
                    <a:pt x="1358" y="838"/>
                    <a:pt x="1374" y="829"/>
                    <a:pt x="1383" y="815"/>
                  </a:cubicBezTo>
                  <a:cubicBezTo>
                    <a:pt x="1395" y="792"/>
                    <a:pt x="1388" y="764"/>
                    <a:pt x="1366" y="752"/>
                  </a:cubicBezTo>
                  <a:lnTo>
                    <a:pt x="882" y="472"/>
                  </a:lnTo>
                  <a:cubicBezTo>
                    <a:pt x="875" y="468"/>
                    <a:pt x="867" y="466"/>
                    <a:pt x="859" y="466"/>
                  </a:cubicBezTo>
                  <a:close/>
                  <a:moveTo>
                    <a:pt x="1665" y="931"/>
                  </a:moveTo>
                  <a:cubicBezTo>
                    <a:pt x="1649" y="931"/>
                    <a:pt x="1633" y="939"/>
                    <a:pt x="1625" y="954"/>
                  </a:cubicBezTo>
                  <a:cubicBezTo>
                    <a:pt x="1612" y="977"/>
                    <a:pt x="1619" y="1005"/>
                    <a:pt x="1642" y="1017"/>
                  </a:cubicBezTo>
                  <a:lnTo>
                    <a:pt x="2125" y="1297"/>
                  </a:lnTo>
                  <a:cubicBezTo>
                    <a:pt x="2132" y="1301"/>
                    <a:pt x="2141" y="1303"/>
                    <a:pt x="2149" y="1303"/>
                  </a:cubicBezTo>
                  <a:cubicBezTo>
                    <a:pt x="2164" y="1303"/>
                    <a:pt x="2180" y="1294"/>
                    <a:pt x="2189" y="1280"/>
                  </a:cubicBezTo>
                  <a:cubicBezTo>
                    <a:pt x="2202" y="1257"/>
                    <a:pt x="2194" y="1229"/>
                    <a:pt x="2171" y="1217"/>
                  </a:cubicBezTo>
                  <a:lnTo>
                    <a:pt x="1688" y="937"/>
                  </a:lnTo>
                  <a:cubicBezTo>
                    <a:pt x="1681" y="933"/>
                    <a:pt x="1673" y="931"/>
                    <a:pt x="1665" y="931"/>
                  </a:cubicBezTo>
                  <a:close/>
                  <a:moveTo>
                    <a:pt x="2471" y="1396"/>
                  </a:moveTo>
                  <a:cubicBezTo>
                    <a:pt x="2455" y="1396"/>
                    <a:pt x="2439" y="1404"/>
                    <a:pt x="2430" y="1419"/>
                  </a:cubicBezTo>
                  <a:cubicBezTo>
                    <a:pt x="2418" y="1442"/>
                    <a:pt x="2426" y="1470"/>
                    <a:pt x="2447" y="1484"/>
                  </a:cubicBezTo>
                  <a:lnTo>
                    <a:pt x="2931" y="1762"/>
                  </a:lnTo>
                  <a:cubicBezTo>
                    <a:pt x="2938" y="1766"/>
                    <a:pt x="2946" y="1768"/>
                    <a:pt x="2954" y="1768"/>
                  </a:cubicBezTo>
                  <a:cubicBezTo>
                    <a:pt x="2971" y="1768"/>
                    <a:pt x="2985" y="1761"/>
                    <a:pt x="2994" y="1745"/>
                  </a:cubicBezTo>
                  <a:cubicBezTo>
                    <a:pt x="3007" y="1723"/>
                    <a:pt x="3000" y="1694"/>
                    <a:pt x="2977" y="1682"/>
                  </a:cubicBezTo>
                  <a:lnTo>
                    <a:pt x="2494" y="1402"/>
                  </a:lnTo>
                  <a:cubicBezTo>
                    <a:pt x="2487" y="1398"/>
                    <a:pt x="2479" y="1396"/>
                    <a:pt x="2471" y="1396"/>
                  </a:cubicBezTo>
                  <a:close/>
                  <a:moveTo>
                    <a:pt x="3276" y="1861"/>
                  </a:moveTo>
                  <a:cubicBezTo>
                    <a:pt x="3261" y="1861"/>
                    <a:pt x="3245" y="1869"/>
                    <a:pt x="3236" y="1884"/>
                  </a:cubicBezTo>
                  <a:cubicBezTo>
                    <a:pt x="3224" y="1907"/>
                    <a:pt x="3231" y="1935"/>
                    <a:pt x="3253" y="1949"/>
                  </a:cubicBezTo>
                  <a:lnTo>
                    <a:pt x="3736" y="2228"/>
                  </a:lnTo>
                  <a:cubicBezTo>
                    <a:pt x="3744" y="2231"/>
                    <a:pt x="3752" y="2234"/>
                    <a:pt x="3760" y="2234"/>
                  </a:cubicBezTo>
                  <a:cubicBezTo>
                    <a:pt x="3776" y="2234"/>
                    <a:pt x="3792" y="2226"/>
                    <a:pt x="3801" y="2210"/>
                  </a:cubicBezTo>
                  <a:cubicBezTo>
                    <a:pt x="3813" y="2188"/>
                    <a:pt x="3805" y="2159"/>
                    <a:pt x="3784" y="2147"/>
                  </a:cubicBezTo>
                  <a:lnTo>
                    <a:pt x="3300" y="1868"/>
                  </a:lnTo>
                  <a:cubicBezTo>
                    <a:pt x="3292" y="1863"/>
                    <a:pt x="3284" y="1861"/>
                    <a:pt x="3276" y="1861"/>
                  </a:cubicBezTo>
                  <a:close/>
                  <a:moveTo>
                    <a:pt x="4083" y="2327"/>
                  </a:moveTo>
                  <a:cubicBezTo>
                    <a:pt x="4067" y="2327"/>
                    <a:pt x="4051" y="2335"/>
                    <a:pt x="4042" y="2351"/>
                  </a:cubicBezTo>
                  <a:cubicBezTo>
                    <a:pt x="4029" y="2372"/>
                    <a:pt x="4037" y="2401"/>
                    <a:pt x="4059" y="2414"/>
                  </a:cubicBezTo>
                  <a:lnTo>
                    <a:pt x="4543" y="2693"/>
                  </a:lnTo>
                  <a:cubicBezTo>
                    <a:pt x="4549" y="2697"/>
                    <a:pt x="4557" y="2699"/>
                    <a:pt x="4566" y="2699"/>
                  </a:cubicBezTo>
                  <a:cubicBezTo>
                    <a:pt x="4582" y="2699"/>
                    <a:pt x="4598" y="2691"/>
                    <a:pt x="4606" y="2676"/>
                  </a:cubicBezTo>
                  <a:cubicBezTo>
                    <a:pt x="4619" y="2654"/>
                    <a:pt x="4611" y="2625"/>
                    <a:pt x="4589" y="2612"/>
                  </a:cubicBezTo>
                  <a:lnTo>
                    <a:pt x="4106" y="2333"/>
                  </a:lnTo>
                  <a:cubicBezTo>
                    <a:pt x="4099" y="2329"/>
                    <a:pt x="4091" y="2327"/>
                    <a:pt x="4083" y="2327"/>
                  </a:cubicBezTo>
                  <a:close/>
                  <a:moveTo>
                    <a:pt x="4888" y="2792"/>
                  </a:moveTo>
                  <a:cubicBezTo>
                    <a:pt x="4872" y="2792"/>
                    <a:pt x="4857" y="2801"/>
                    <a:pt x="4848" y="2816"/>
                  </a:cubicBezTo>
                  <a:cubicBezTo>
                    <a:pt x="4835" y="2837"/>
                    <a:pt x="4842" y="2866"/>
                    <a:pt x="4865" y="2879"/>
                  </a:cubicBezTo>
                  <a:lnTo>
                    <a:pt x="5349" y="3158"/>
                  </a:lnTo>
                  <a:cubicBezTo>
                    <a:pt x="5356" y="3163"/>
                    <a:pt x="5364" y="3165"/>
                    <a:pt x="5371" y="3165"/>
                  </a:cubicBezTo>
                  <a:cubicBezTo>
                    <a:pt x="5387" y="3165"/>
                    <a:pt x="5403" y="3156"/>
                    <a:pt x="5412" y="3141"/>
                  </a:cubicBezTo>
                  <a:cubicBezTo>
                    <a:pt x="5424" y="3119"/>
                    <a:pt x="5417" y="3090"/>
                    <a:pt x="5395" y="3077"/>
                  </a:cubicBezTo>
                  <a:lnTo>
                    <a:pt x="4911" y="2799"/>
                  </a:lnTo>
                  <a:cubicBezTo>
                    <a:pt x="4904" y="2794"/>
                    <a:pt x="4896" y="2792"/>
                    <a:pt x="4888" y="2792"/>
                  </a:cubicBezTo>
                  <a:close/>
                  <a:moveTo>
                    <a:pt x="5694" y="3257"/>
                  </a:moveTo>
                  <a:cubicBezTo>
                    <a:pt x="5678" y="3257"/>
                    <a:pt x="5662" y="3266"/>
                    <a:pt x="5654" y="3281"/>
                  </a:cubicBezTo>
                  <a:cubicBezTo>
                    <a:pt x="5641" y="3303"/>
                    <a:pt x="5649" y="3331"/>
                    <a:pt x="5671" y="3344"/>
                  </a:cubicBezTo>
                  <a:lnTo>
                    <a:pt x="6154" y="3623"/>
                  </a:lnTo>
                  <a:cubicBezTo>
                    <a:pt x="6162" y="3628"/>
                    <a:pt x="6170" y="3630"/>
                    <a:pt x="6178" y="3630"/>
                  </a:cubicBezTo>
                  <a:cubicBezTo>
                    <a:pt x="6194" y="3630"/>
                    <a:pt x="6209" y="3621"/>
                    <a:pt x="6218" y="3606"/>
                  </a:cubicBezTo>
                  <a:cubicBezTo>
                    <a:pt x="6231" y="3584"/>
                    <a:pt x="6223" y="3556"/>
                    <a:pt x="6201" y="3543"/>
                  </a:cubicBezTo>
                  <a:lnTo>
                    <a:pt x="5717" y="3264"/>
                  </a:lnTo>
                  <a:cubicBezTo>
                    <a:pt x="5710" y="3259"/>
                    <a:pt x="5702" y="3257"/>
                    <a:pt x="5694" y="3257"/>
                  </a:cubicBezTo>
                  <a:close/>
                  <a:moveTo>
                    <a:pt x="6500" y="3722"/>
                  </a:moveTo>
                  <a:cubicBezTo>
                    <a:pt x="6484" y="3722"/>
                    <a:pt x="6468" y="3731"/>
                    <a:pt x="6459" y="3746"/>
                  </a:cubicBezTo>
                  <a:cubicBezTo>
                    <a:pt x="6447" y="3768"/>
                    <a:pt x="6455" y="3796"/>
                    <a:pt x="6476" y="3809"/>
                  </a:cubicBezTo>
                  <a:lnTo>
                    <a:pt x="6960" y="4088"/>
                  </a:lnTo>
                  <a:cubicBezTo>
                    <a:pt x="6967" y="4093"/>
                    <a:pt x="6975" y="4095"/>
                    <a:pt x="6984" y="4095"/>
                  </a:cubicBezTo>
                  <a:cubicBezTo>
                    <a:pt x="7000" y="4095"/>
                    <a:pt x="7016" y="4087"/>
                    <a:pt x="7023" y="4071"/>
                  </a:cubicBezTo>
                  <a:cubicBezTo>
                    <a:pt x="7037" y="4049"/>
                    <a:pt x="7029" y="4021"/>
                    <a:pt x="7007" y="4008"/>
                  </a:cubicBezTo>
                  <a:lnTo>
                    <a:pt x="6523" y="3729"/>
                  </a:lnTo>
                  <a:cubicBezTo>
                    <a:pt x="6516" y="3724"/>
                    <a:pt x="6508" y="3722"/>
                    <a:pt x="6500" y="3722"/>
                  </a:cubicBezTo>
                  <a:close/>
                  <a:moveTo>
                    <a:pt x="7305" y="4188"/>
                  </a:moveTo>
                  <a:cubicBezTo>
                    <a:pt x="7290" y="4188"/>
                    <a:pt x="7274" y="4196"/>
                    <a:pt x="7266" y="4211"/>
                  </a:cubicBezTo>
                  <a:cubicBezTo>
                    <a:pt x="7252" y="4233"/>
                    <a:pt x="7260" y="4262"/>
                    <a:pt x="7282" y="4275"/>
                  </a:cubicBezTo>
                  <a:lnTo>
                    <a:pt x="7765" y="4554"/>
                  </a:lnTo>
                  <a:cubicBezTo>
                    <a:pt x="7773" y="4558"/>
                    <a:pt x="7781" y="4560"/>
                    <a:pt x="7789" y="4560"/>
                  </a:cubicBezTo>
                  <a:cubicBezTo>
                    <a:pt x="7805" y="4560"/>
                    <a:pt x="7821" y="4552"/>
                    <a:pt x="7830" y="4536"/>
                  </a:cubicBezTo>
                  <a:cubicBezTo>
                    <a:pt x="7842" y="4515"/>
                    <a:pt x="7834" y="4486"/>
                    <a:pt x="7813" y="4473"/>
                  </a:cubicBezTo>
                  <a:lnTo>
                    <a:pt x="7329" y="4194"/>
                  </a:lnTo>
                  <a:cubicBezTo>
                    <a:pt x="7321" y="4190"/>
                    <a:pt x="7313" y="4188"/>
                    <a:pt x="7305" y="4188"/>
                  </a:cubicBezTo>
                  <a:close/>
                  <a:moveTo>
                    <a:pt x="8112" y="4653"/>
                  </a:moveTo>
                  <a:cubicBezTo>
                    <a:pt x="8096" y="4653"/>
                    <a:pt x="8080" y="4661"/>
                    <a:pt x="8072" y="4676"/>
                  </a:cubicBezTo>
                  <a:cubicBezTo>
                    <a:pt x="8058" y="4698"/>
                    <a:pt x="8066" y="4727"/>
                    <a:pt x="8089" y="4740"/>
                  </a:cubicBezTo>
                  <a:lnTo>
                    <a:pt x="8572" y="5019"/>
                  </a:lnTo>
                  <a:cubicBezTo>
                    <a:pt x="8578" y="5023"/>
                    <a:pt x="8588" y="5025"/>
                    <a:pt x="8595" y="5025"/>
                  </a:cubicBezTo>
                  <a:cubicBezTo>
                    <a:pt x="8611" y="5025"/>
                    <a:pt x="8627" y="5017"/>
                    <a:pt x="8636" y="5002"/>
                  </a:cubicBezTo>
                  <a:cubicBezTo>
                    <a:pt x="8648" y="4980"/>
                    <a:pt x="8640" y="4951"/>
                    <a:pt x="8618" y="4938"/>
                  </a:cubicBezTo>
                  <a:lnTo>
                    <a:pt x="8135" y="4659"/>
                  </a:lnTo>
                  <a:cubicBezTo>
                    <a:pt x="8128" y="4655"/>
                    <a:pt x="8120" y="4653"/>
                    <a:pt x="8112" y="4653"/>
                  </a:cubicBezTo>
                  <a:close/>
                  <a:moveTo>
                    <a:pt x="8917" y="5119"/>
                  </a:moveTo>
                  <a:cubicBezTo>
                    <a:pt x="8901" y="5119"/>
                    <a:pt x="8886" y="5127"/>
                    <a:pt x="8877" y="5142"/>
                  </a:cubicBezTo>
                  <a:cubicBezTo>
                    <a:pt x="8865" y="5164"/>
                    <a:pt x="8872" y="5193"/>
                    <a:pt x="8894" y="5205"/>
                  </a:cubicBezTo>
                  <a:lnTo>
                    <a:pt x="9378" y="5484"/>
                  </a:lnTo>
                  <a:cubicBezTo>
                    <a:pt x="9385" y="5489"/>
                    <a:pt x="9393" y="5491"/>
                    <a:pt x="9401" y="5491"/>
                  </a:cubicBezTo>
                  <a:cubicBezTo>
                    <a:pt x="9416" y="5491"/>
                    <a:pt x="9432" y="5482"/>
                    <a:pt x="9441" y="5468"/>
                  </a:cubicBezTo>
                  <a:cubicBezTo>
                    <a:pt x="9453" y="5445"/>
                    <a:pt x="9447" y="5417"/>
                    <a:pt x="9424" y="5403"/>
                  </a:cubicBezTo>
                  <a:lnTo>
                    <a:pt x="8941" y="5125"/>
                  </a:lnTo>
                  <a:cubicBezTo>
                    <a:pt x="8934" y="5121"/>
                    <a:pt x="8925" y="5119"/>
                    <a:pt x="8917" y="5119"/>
                  </a:cubicBezTo>
                  <a:close/>
                  <a:moveTo>
                    <a:pt x="9723" y="5584"/>
                  </a:moveTo>
                  <a:cubicBezTo>
                    <a:pt x="9707" y="5584"/>
                    <a:pt x="9691" y="5592"/>
                    <a:pt x="9683" y="5607"/>
                  </a:cubicBezTo>
                  <a:cubicBezTo>
                    <a:pt x="9670" y="5630"/>
                    <a:pt x="9678" y="5658"/>
                    <a:pt x="9700" y="5670"/>
                  </a:cubicBezTo>
                  <a:lnTo>
                    <a:pt x="10183" y="5949"/>
                  </a:lnTo>
                  <a:cubicBezTo>
                    <a:pt x="10191" y="5954"/>
                    <a:pt x="10199" y="5956"/>
                    <a:pt x="10207" y="5956"/>
                  </a:cubicBezTo>
                  <a:cubicBezTo>
                    <a:pt x="10223" y="5956"/>
                    <a:pt x="10238" y="5947"/>
                    <a:pt x="10247" y="5933"/>
                  </a:cubicBezTo>
                  <a:cubicBezTo>
                    <a:pt x="10260" y="5910"/>
                    <a:pt x="10252" y="5882"/>
                    <a:pt x="10230" y="5870"/>
                  </a:cubicBezTo>
                  <a:lnTo>
                    <a:pt x="9746" y="5590"/>
                  </a:lnTo>
                  <a:cubicBezTo>
                    <a:pt x="9739" y="5586"/>
                    <a:pt x="9731" y="5584"/>
                    <a:pt x="9723" y="5584"/>
                  </a:cubicBezTo>
                  <a:close/>
                  <a:moveTo>
                    <a:pt x="10529" y="6049"/>
                  </a:moveTo>
                  <a:cubicBezTo>
                    <a:pt x="10513" y="6049"/>
                    <a:pt x="10497" y="6057"/>
                    <a:pt x="10488" y="6072"/>
                  </a:cubicBezTo>
                  <a:cubicBezTo>
                    <a:pt x="10476" y="6095"/>
                    <a:pt x="10484" y="6123"/>
                    <a:pt x="10506" y="6135"/>
                  </a:cubicBezTo>
                  <a:lnTo>
                    <a:pt x="10989" y="6415"/>
                  </a:lnTo>
                  <a:cubicBezTo>
                    <a:pt x="10996" y="6419"/>
                    <a:pt x="11004" y="6421"/>
                    <a:pt x="11013" y="6421"/>
                  </a:cubicBezTo>
                  <a:cubicBezTo>
                    <a:pt x="11029" y="6421"/>
                    <a:pt x="11045" y="6412"/>
                    <a:pt x="11052" y="6398"/>
                  </a:cubicBezTo>
                  <a:cubicBezTo>
                    <a:pt x="11066" y="6375"/>
                    <a:pt x="11058" y="6347"/>
                    <a:pt x="11036" y="6335"/>
                  </a:cubicBezTo>
                  <a:lnTo>
                    <a:pt x="10552" y="6055"/>
                  </a:lnTo>
                  <a:cubicBezTo>
                    <a:pt x="10545" y="6051"/>
                    <a:pt x="10537" y="6049"/>
                    <a:pt x="10529" y="6049"/>
                  </a:cubicBezTo>
                  <a:close/>
                  <a:moveTo>
                    <a:pt x="11335" y="6514"/>
                  </a:moveTo>
                  <a:cubicBezTo>
                    <a:pt x="11319" y="6514"/>
                    <a:pt x="11304" y="6522"/>
                    <a:pt x="11295" y="6537"/>
                  </a:cubicBezTo>
                  <a:cubicBezTo>
                    <a:pt x="11282" y="6560"/>
                    <a:pt x="11290" y="6588"/>
                    <a:pt x="11311" y="6600"/>
                  </a:cubicBezTo>
                  <a:lnTo>
                    <a:pt x="11796" y="6880"/>
                  </a:lnTo>
                  <a:cubicBezTo>
                    <a:pt x="11802" y="6884"/>
                    <a:pt x="11810" y="6886"/>
                    <a:pt x="11818" y="6886"/>
                  </a:cubicBezTo>
                  <a:cubicBezTo>
                    <a:pt x="11834" y="6886"/>
                    <a:pt x="11850" y="6878"/>
                    <a:pt x="11859" y="6863"/>
                  </a:cubicBezTo>
                  <a:cubicBezTo>
                    <a:pt x="11871" y="6840"/>
                    <a:pt x="11864" y="6812"/>
                    <a:pt x="11842" y="6800"/>
                  </a:cubicBezTo>
                  <a:lnTo>
                    <a:pt x="11359" y="6520"/>
                  </a:lnTo>
                  <a:cubicBezTo>
                    <a:pt x="11351" y="6516"/>
                    <a:pt x="11343" y="6514"/>
                    <a:pt x="11335" y="6514"/>
                  </a:cubicBezTo>
                  <a:close/>
                  <a:moveTo>
                    <a:pt x="12140" y="6979"/>
                  </a:moveTo>
                  <a:cubicBezTo>
                    <a:pt x="12124" y="6979"/>
                    <a:pt x="12109" y="6987"/>
                    <a:pt x="12100" y="7002"/>
                  </a:cubicBezTo>
                  <a:cubicBezTo>
                    <a:pt x="12087" y="7025"/>
                    <a:pt x="12095" y="7053"/>
                    <a:pt x="12118" y="7067"/>
                  </a:cubicBezTo>
                  <a:lnTo>
                    <a:pt x="12601" y="7346"/>
                  </a:lnTo>
                  <a:cubicBezTo>
                    <a:pt x="12609" y="7349"/>
                    <a:pt x="12617" y="7351"/>
                    <a:pt x="12624" y="7351"/>
                  </a:cubicBezTo>
                  <a:cubicBezTo>
                    <a:pt x="12640" y="7351"/>
                    <a:pt x="12656" y="7344"/>
                    <a:pt x="12665" y="7328"/>
                  </a:cubicBezTo>
                  <a:cubicBezTo>
                    <a:pt x="12677" y="7306"/>
                    <a:pt x="12669" y="7277"/>
                    <a:pt x="12648" y="7265"/>
                  </a:cubicBezTo>
                  <a:lnTo>
                    <a:pt x="12164" y="6985"/>
                  </a:lnTo>
                  <a:cubicBezTo>
                    <a:pt x="12156" y="6981"/>
                    <a:pt x="12148" y="6979"/>
                    <a:pt x="12140" y="6979"/>
                  </a:cubicBezTo>
                  <a:close/>
                  <a:moveTo>
                    <a:pt x="12947" y="7445"/>
                  </a:moveTo>
                  <a:cubicBezTo>
                    <a:pt x="12931" y="7445"/>
                    <a:pt x="12915" y="7453"/>
                    <a:pt x="12906" y="7467"/>
                  </a:cubicBezTo>
                  <a:cubicBezTo>
                    <a:pt x="12894" y="7490"/>
                    <a:pt x="12901" y="7518"/>
                    <a:pt x="12923" y="7532"/>
                  </a:cubicBezTo>
                  <a:lnTo>
                    <a:pt x="13407" y="7811"/>
                  </a:lnTo>
                  <a:cubicBezTo>
                    <a:pt x="13414" y="7815"/>
                    <a:pt x="13422" y="7816"/>
                    <a:pt x="13430" y="7816"/>
                  </a:cubicBezTo>
                  <a:cubicBezTo>
                    <a:pt x="13446" y="7816"/>
                    <a:pt x="13462" y="7809"/>
                    <a:pt x="13470" y="7794"/>
                  </a:cubicBezTo>
                  <a:cubicBezTo>
                    <a:pt x="13484" y="7771"/>
                    <a:pt x="13476" y="7743"/>
                    <a:pt x="13453" y="7730"/>
                  </a:cubicBezTo>
                  <a:lnTo>
                    <a:pt x="12970" y="7451"/>
                  </a:lnTo>
                  <a:cubicBezTo>
                    <a:pt x="12963" y="7447"/>
                    <a:pt x="12955" y="7445"/>
                    <a:pt x="12947" y="74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657;p60">
              <a:extLst>
                <a:ext uri="{FF2B5EF4-FFF2-40B4-BE49-F238E27FC236}">
                  <a16:creationId xmlns:a16="http://schemas.microsoft.com/office/drawing/2014/main" id="{504FB342-4B80-F300-BCB8-6A8932B5E8A4}"/>
                </a:ext>
              </a:extLst>
            </p:cNvPr>
            <p:cNvSpPr/>
            <p:nvPr/>
          </p:nvSpPr>
          <p:spPr>
            <a:xfrm>
              <a:off x="4816733" y="2529386"/>
              <a:ext cx="26909" cy="18067"/>
            </a:xfrm>
            <a:custGeom>
              <a:avLst/>
              <a:gdLst/>
              <a:ahLst/>
              <a:cxnLst/>
              <a:rect l="l" t="t" r="r" b="b"/>
              <a:pathLst>
                <a:path w="350" h="235" extrusionOk="0">
                  <a:moveTo>
                    <a:pt x="55" y="1"/>
                  </a:moveTo>
                  <a:cubicBezTo>
                    <a:pt x="39" y="1"/>
                    <a:pt x="23" y="9"/>
                    <a:pt x="14" y="25"/>
                  </a:cubicBezTo>
                  <a:cubicBezTo>
                    <a:pt x="1" y="46"/>
                    <a:pt x="9" y="75"/>
                    <a:pt x="31" y="88"/>
                  </a:cubicBezTo>
                  <a:lnTo>
                    <a:pt x="273" y="227"/>
                  </a:lnTo>
                  <a:cubicBezTo>
                    <a:pt x="280" y="232"/>
                    <a:pt x="288" y="234"/>
                    <a:pt x="296" y="234"/>
                  </a:cubicBezTo>
                  <a:cubicBezTo>
                    <a:pt x="313" y="234"/>
                    <a:pt x="328" y="225"/>
                    <a:pt x="336" y="210"/>
                  </a:cubicBezTo>
                  <a:cubicBezTo>
                    <a:pt x="350" y="188"/>
                    <a:pt x="342" y="160"/>
                    <a:pt x="319" y="147"/>
                  </a:cubicBezTo>
                  <a:lnTo>
                    <a:pt x="77" y="7"/>
                  </a:lnTo>
                  <a:cubicBezTo>
                    <a:pt x="70" y="3"/>
                    <a:pt x="63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658;p60">
              <a:extLst>
                <a:ext uri="{FF2B5EF4-FFF2-40B4-BE49-F238E27FC236}">
                  <a16:creationId xmlns:a16="http://schemas.microsoft.com/office/drawing/2014/main" id="{65CEBBE7-5874-CFA9-7BAF-464EFE2561CE}"/>
                </a:ext>
              </a:extLst>
            </p:cNvPr>
            <p:cNvSpPr/>
            <p:nvPr/>
          </p:nvSpPr>
          <p:spPr>
            <a:xfrm>
              <a:off x="3476897" y="3694553"/>
              <a:ext cx="26755" cy="17914"/>
            </a:xfrm>
            <a:custGeom>
              <a:avLst/>
              <a:gdLst/>
              <a:ahLst/>
              <a:cxnLst/>
              <a:rect l="l" t="t" r="r" b="b"/>
              <a:pathLst>
                <a:path w="348" h="233" extrusionOk="0">
                  <a:moveTo>
                    <a:pt x="53" y="0"/>
                  </a:moveTo>
                  <a:cubicBezTo>
                    <a:pt x="37" y="0"/>
                    <a:pt x="21" y="8"/>
                    <a:pt x="13" y="23"/>
                  </a:cubicBezTo>
                  <a:cubicBezTo>
                    <a:pt x="1" y="46"/>
                    <a:pt x="7" y="74"/>
                    <a:pt x="30" y="86"/>
                  </a:cubicBezTo>
                  <a:lnTo>
                    <a:pt x="272" y="226"/>
                  </a:lnTo>
                  <a:cubicBezTo>
                    <a:pt x="279" y="230"/>
                    <a:pt x="287" y="233"/>
                    <a:pt x="295" y="233"/>
                  </a:cubicBezTo>
                  <a:cubicBezTo>
                    <a:pt x="312" y="233"/>
                    <a:pt x="327" y="225"/>
                    <a:pt x="335" y="209"/>
                  </a:cubicBezTo>
                  <a:cubicBezTo>
                    <a:pt x="348" y="186"/>
                    <a:pt x="341" y="158"/>
                    <a:pt x="318" y="146"/>
                  </a:cubicBezTo>
                  <a:lnTo>
                    <a:pt x="76" y="6"/>
                  </a:lnTo>
                  <a:cubicBezTo>
                    <a:pt x="69" y="2"/>
                    <a:pt x="61" y="0"/>
                    <a:pt x="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659;p60">
              <a:extLst>
                <a:ext uri="{FF2B5EF4-FFF2-40B4-BE49-F238E27FC236}">
                  <a16:creationId xmlns:a16="http://schemas.microsoft.com/office/drawing/2014/main" id="{69797920-D0A8-450A-6056-8A068B7E3807}"/>
                </a:ext>
              </a:extLst>
            </p:cNvPr>
            <p:cNvSpPr/>
            <p:nvPr/>
          </p:nvSpPr>
          <p:spPr>
            <a:xfrm>
              <a:off x="3520179" y="3719538"/>
              <a:ext cx="1036761" cy="600991"/>
            </a:xfrm>
            <a:custGeom>
              <a:avLst/>
              <a:gdLst/>
              <a:ahLst/>
              <a:cxnLst/>
              <a:rect l="l" t="t" r="r" b="b"/>
              <a:pathLst>
                <a:path w="13485" h="7817" extrusionOk="0">
                  <a:moveTo>
                    <a:pt x="54" y="0"/>
                  </a:moveTo>
                  <a:cubicBezTo>
                    <a:pt x="38" y="0"/>
                    <a:pt x="23" y="8"/>
                    <a:pt x="14" y="23"/>
                  </a:cubicBezTo>
                  <a:cubicBezTo>
                    <a:pt x="1" y="46"/>
                    <a:pt x="9" y="74"/>
                    <a:pt x="31" y="88"/>
                  </a:cubicBezTo>
                  <a:lnTo>
                    <a:pt x="514" y="366"/>
                  </a:lnTo>
                  <a:cubicBezTo>
                    <a:pt x="522" y="370"/>
                    <a:pt x="530" y="373"/>
                    <a:pt x="538" y="373"/>
                  </a:cubicBezTo>
                  <a:cubicBezTo>
                    <a:pt x="554" y="373"/>
                    <a:pt x="569" y="365"/>
                    <a:pt x="578" y="349"/>
                  </a:cubicBezTo>
                  <a:cubicBezTo>
                    <a:pt x="591" y="328"/>
                    <a:pt x="583" y="298"/>
                    <a:pt x="560" y="286"/>
                  </a:cubicBezTo>
                  <a:lnTo>
                    <a:pt x="77" y="7"/>
                  </a:lnTo>
                  <a:cubicBezTo>
                    <a:pt x="70" y="2"/>
                    <a:pt x="62" y="0"/>
                    <a:pt x="54" y="0"/>
                  </a:cubicBezTo>
                  <a:close/>
                  <a:moveTo>
                    <a:pt x="861" y="466"/>
                  </a:moveTo>
                  <a:cubicBezTo>
                    <a:pt x="844" y="466"/>
                    <a:pt x="829" y="474"/>
                    <a:pt x="819" y="489"/>
                  </a:cubicBezTo>
                  <a:cubicBezTo>
                    <a:pt x="807" y="511"/>
                    <a:pt x="815" y="539"/>
                    <a:pt x="837" y="553"/>
                  </a:cubicBezTo>
                  <a:lnTo>
                    <a:pt x="1320" y="832"/>
                  </a:lnTo>
                  <a:cubicBezTo>
                    <a:pt x="1327" y="837"/>
                    <a:pt x="1335" y="838"/>
                    <a:pt x="1344" y="838"/>
                  </a:cubicBezTo>
                  <a:cubicBezTo>
                    <a:pt x="1360" y="838"/>
                    <a:pt x="1376" y="830"/>
                    <a:pt x="1384" y="815"/>
                  </a:cubicBezTo>
                  <a:cubicBezTo>
                    <a:pt x="1397" y="793"/>
                    <a:pt x="1389" y="764"/>
                    <a:pt x="1367" y="751"/>
                  </a:cubicBezTo>
                  <a:lnTo>
                    <a:pt x="884" y="472"/>
                  </a:lnTo>
                  <a:cubicBezTo>
                    <a:pt x="876" y="468"/>
                    <a:pt x="868" y="466"/>
                    <a:pt x="861" y="466"/>
                  </a:cubicBezTo>
                  <a:close/>
                  <a:moveTo>
                    <a:pt x="1667" y="931"/>
                  </a:moveTo>
                  <a:cubicBezTo>
                    <a:pt x="1650" y="931"/>
                    <a:pt x="1634" y="939"/>
                    <a:pt x="1626" y="955"/>
                  </a:cubicBezTo>
                  <a:cubicBezTo>
                    <a:pt x="1613" y="976"/>
                    <a:pt x="1620" y="1005"/>
                    <a:pt x="1643" y="1018"/>
                  </a:cubicBezTo>
                  <a:lnTo>
                    <a:pt x="2127" y="1297"/>
                  </a:lnTo>
                  <a:cubicBezTo>
                    <a:pt x="2133" y="1302"/>
                    <a:pt x="2141" y="1303"/>
                    <a:pt x="2149" y="1303"/>
                  </a:cubicBezTo>
                  <a:cubicBezTo>
                    <a:pt x="2165" y="1303"/>
                    <a:pt x="2181" y="1295"/>
                    <a:pt x="2190" y="1280"/>
                  </a:cubicBezTo>
                  <a:cubicBezTo>
                    <a:pt x="2202" y="1258"/>
                    <a:pt x="2195" y="1230"/>
                    <a:pt x="2173" y="1216"/>
                  </a:cubicBezTo>
                  <a:lnTo>
                    <a:pt x="1689" y="937"/>
                  </a:lnTo>
                  <a:cubicBezTo>
                    <a:pt x="1682" y="933"/>
                    <a:pt x="1674" y="931"/>
                    <a:pt x="1667" y="931"/>
                  </a:cubicBezTo>
                  <a:close/>
                  <a:moveTo>
                    <a:pt x="2472" y="1396"/>
                  </a:moveTo>
                  <a:cubicBezTo>
                    <a:pt x="2456" y="1396"/>
                    <a:pt x="2440" y="1405"/>
                    <a:pt x="2432" y="1420"/>
                  </a:cubicBezTo>
                  <a:cubicBezTo>
                    <a:pt x="2418" y="1441"/>
                    <a:pt x="2426" y="1470"/>
                    <a:pt x="2449" y="1483"/>
                  </a:cubicBezTo>
                  <a:lnTo>
                    <a:pt x="2932" y="1762"/>
                  </a:lnTo>
                  <a:cubicBezTo>
                    <a:pt x="2939" y="1767"/>
                    <a:pt x="2948" y="1769"/>
                    <a:pt x="2956" y="1769"/>
                  </a:cubicBezTo>
                  <a:cubicBezTo>
                    <a:pt x="2971" y="1769"/>
                    <a:pt x="2987" y="1760"/>
                    <a:pt x="2996" y="1745"/>
                  </a:cubicBezTo>
                  <a:cubicBezTo>
                    <a:pt x="3008" y="1723"/>
                    <a:pt x="3001" y="1695"/>
                    <a:pt x="2978" y="1681"/>
                  </a:cubicBezTo>
                  <a:lnTo>
                    <a:pt x="2495" y="1403"/>
                  </a:lnTo>
                  <a:cubicBezTo>
                    <a:pt x="2488" y="1398"/>
                    <a:pt x="2480" y="1396"/>
                    <a:pt x="2472" y="1396"/>
                  </a:cubicBezTo>
                  <a:close/>
                  <a:moveTo>
                    <a:pt x="3278" y="1861"/>
                  </a:moveTo>
                  <a:cubicBezTo>
                    <a:pt x="3262" y="1861"/>
                    <a:pt x="3246" y="1870"/>
                    <a:pt x="3237" y="1885"/>
                  </a:cubicBezTo>
                  <a:cubicBezTo>
                    <a:pt x="3225" y="1907"/>
                    <a:pt x="3233" y="1936"/>
                    <a:pt x="3254" y="1948"/>
                  </a:cubicBezTo>
                  <a:lnTo>
                    <a:pt x="3738" y="2227"/>
                  </a:lnTo>
                  <a:cubicBezTo>
                    <a:pt x="3745" y="2232"/>
                    <a:pt x="3753" y="2234"/>
                    <a:pt x="3761" y="2234"/>
                  </a:cubicBezTo>
                  <a:cubicBezTo>
                    <a:pt x="3778" y="2234"/>
                    <a:pt x="3792" y="2225"/>
                    <a:pt x="3801" y="2210"/>
                  </a:cubicBezTo>
                  <a:cubicBezTo>
                    <a:pt x="3814" y="2188"/>
                    <a:pt x="3807" y="2160"/>
                    <a:pt x="3784" y="2147"/>
                  </a:cubicBezTo>
                  <a:lnTo>
                    <a:pt x="3301" y="1868"/>
                  </a:lnTo>
                  <a:cubicBezTo>
                    <a:pt x="3294" y="1863"/>
                    <a:pt x="3286" y="1861"/>
                    <a:pt x="3278" y="1861"/>
                  </a:cubicBezTo>
                  <a:close/>
                  <a:moveTo>
                    <a:pt x="4083" y="2327"/>
                  </a:moveTo>
                  <a:cubicBezTo>
                    <a:pt x="4067" y="2327"/>
                    <a:pt x="4052" y="2335"/>
                    <a:pt x="4043" y="2350"/>
                  </a:cubicBezTo>
                  <a:cubicBezTo>
                    <a:pt x="4031" y="2372"/>
                    <a:pt x="4038" y="2401"/>
                    <a:pt x="4060" y="2413"/>
                  </a:cubicBezTo>
                  <a:lnTo>
                    <a:pt x="4543" y="2692"/>
                  </a:lnTo>
                  <a:cubicBezTo>
                    <a:pt x="4551" y="2697"/>
                    <a:pt x="4559" y="2699"/>
                    <a:pt x="4567" y="2699"/>
                  </a:cubicBezTo>
                  <a:cubicBezTo>
                    <a:pt x="4583" y="2699"/>
                    <a:pt x="4598" y="2691"/>
                    <a:pt x="4607" y="2675"/>
                  </a:cubicBezTo>
                  <a:cubicBezTo>
                    <a:pt x="4620" y="2653"/>
                    <a:pt x="4612" y="2625"/>
                    <a:pt x="4591" y="2612"/>
                  </a:cubicBezTo>
                  <a:lnTo>
                    <a:pt x="4106" y="2333"/>
                  </a:lnTo>
                  <a:cubicBezTo>
                    <a:pt x="4099" y="2329"/>
                    <a:pt x="4091" y="2327"/>
                    <a:pt x="4083" y="2327"/>
                  </a:cubicBezTo>
                  <a:close/>
                  <a:moveTo>
                    <a:pt x="4889" y="2792"/>
                  </a:moveTo>
                  <a:cubicBezTo>
                    <a:pt x="4873" y="2792"/>
                    <a:pt x="4857" y="2800"/>
                    <a:pt x="4848" y="2815"/>
                  </a:cubicBezTo>
                  <a:cubicBezTo>
                    <a:pt x="4836" y="2838"/>
                    <a:pt x="4844" y="2866"/>
                    <a:pt x="4866" y="2879"/>
                  </a:cubicBezTo>
                  <a:lnTo>
                    <a:pt x="5350" y="3157"/>
                  </a:lnTo>
                  <a:cubicBezTo>
                    <a:pt x="5356" y="3162"/>
                    <a:pt x="5365" y="3164"/>
                    <a:pt x="5373" y="3164"/>
                  </a:cubicBezTo>
                  <a:cubicBezTo>
                    <a:pt x="5389" y="3164"/>
                    <a:pt x="5405" y="3156"/>
                    <a:pt x="5414" y="3140"/>
                  </a:cubicBezTo>
                  <a:cubicBezTo>
                    <a:pt x="5426" y="3119"/>
                    <a:pt x="5418" y="3090"/>
                    <a:pt x="5396" y="3077"/>
                  </a:cubicBezTo>
                  <a:lnTo>
                    <a:pt x="4913" y="2798"/>
                  </a:lnTo>
                  <a:cubicBezTo>
                    <a:pt x="4905" y="2794"/>
                    <a:pt x="4897" y="2792"/>
                    <a:pt x="4889" y="2792"/>
                  </a:cubicBezTo>
                  <a:close/>
                  <a:moveTo>
                    <a:pt x="5695" y="3257"/>
                  </a:moveTo>
                  <a:cubicBezTo>
                    <a:pt x="5679" y="3257"/>
                    <a:pt x="5664" y="3265"/>
                    <a:pt x="5655" y="3280"/>
                  </a:cubicBezTo>
                  <a:cubicBezTo>
                    <a:pt x="5642" y="3303"/>
                    <a:pt x="5650" y="3331"/>
                    <a:pt x="5672" y="3344"/>
                  </a:cubicBezTo>
                  <a:lnTo>
                    <a:pt x="6156" y="3623"/>
                  </a:lnTo>
                  <a:cubicBezTo>
                    <a:pt x="6163" y="3627"/>
                    <a:pt x="6170" y="3629"/>
                    <a:pt x="6178" y="3629"/>
                  </a:cubicBezTo>
                  <a:cubicBezTo>
                    <a:pt x="6194" y="3629"/>
                    <a:pt x="6210" y="3621"/>
                    <a:pt x="6219" y="3605"/>
                  </a:cubicBezTo>
                  <a:cubicBezTo>
                    <a:pt x="6231" y="3584"/>
                    <a:pt x="6223" y="3555"/>
                    <a:pt x="6202" y="3542"/>
                  </a:cubicBezTo>
                  <a:lnTo>
                    <a:pt x="5719" y="3263"/>
                  </a:lnTo>
                  <a:cubicBezTo>
                    <a:pt x="5711" y="3259"/>
                    <a:pt x="5703" y="3257"/>
                    <a:pt x="5695" y="3257"/>
                  </a:cubicBezTo>
                  <a:close/>
                  <a:moveTo>
                    <a:pt x="6502" y="3722"/>
                  </a:moveTo>
                  <a:cubicBezTo>
                    <a:pt x="6486" y="3722"/>
                    <a:pt x="6469" y="3731"/>
                    <a:pt x="6461" y="3746"/>
                  </a:cubicBezTo>
                  <a:cubicBezTo>
                    <a:pt x="6447" y="3768"/>
                    <a:pt x="6455" y="3797"/>
                    <a:pt x="6478" y="3809"/>
                  </a:cubicBezTo>
                  <a:lnTo>
                    <a:pt x="6961" y="4089"/>
                  </a:lnTo>
                  <a:cubicBezTo>
                    <a:pt x="6969" y="4093"/>
                    <a:pt x="6977" y="4094"/>
                    <a:pt x="6985" y="4094"/>
                  </a:cubicBezTo>
                  <a:cubicBezTo>
                    <a:pt x="7000" y="4094"/>
                    <a:pt x="7016" y="4086"/>
                    <a:pt x="7025" y="4072"/>
                  </a:cubicBezTo>
                  <a:cubicBezTo>
                    <a:pt x="7037" y="4049"/>
                    <a:pt x="7030" y="4021"/>
                    <a:pt x="7007" y="4007"/>
                  </a:cubicBezTo>
                  <a:lnTo>
                    <a:pt x="6524" y="3728"/>
                  </a:lnTo>
                  <a:cubicBezTo>
                    <a:pt x="6517" y="3724"/>
                    <a:pt x="6509" y="3722"/>
                    <a:pt x="6502" y="3722"/>
                  </a:cubicBezTo>
                  <a:close/>
                  <a:moveTo>
                    <a:pt x="7307" y="4188"/>
                  </a:moveTo>
                  <a:cubicBezTo>
                    <a:pt x="7291" y="4188"/>
                    <a:pt x="7275" y="4196"/>
                    <a:pt x="7266" y="4211"/>
                  </a:cubicBezTo>
                  <a:cubicBezTo>
                    <a:pt x="7254" y="4233"/>
                    <a:pt x="7262" y="4262"/>
                    <a:pt x="7283" y="4274"/>
                  </a:cubicBezTo>
                  <a:lnTo>
                    <a:pt x="7767" y="4554"/>
                  </a:lnTo>
                  <a:cubicBezTo>
                    <a:pt x="7774" y="4558"/>
                    <a:pt x="7782" y="4560"/>
                    <a:pt x="7790" y="4560"/>
                  </a:cubicBezTo>
                  <a:cubicBezTo>
                    <a:pt x="7807" y="4560"/>
                    <a:pt x="7822" y="4551"/>
                    <a:pt x="7830" y="4537"/>
                  </a:cubicBezTo>
                  <a:cubicBezTo>
                    <a:pt x="7844" y="4514"/>
                    <a:pt x="7836" y="4486"/>
                    <a:pt x="7813" y="4473"/>
                  </a:cubicBezTo>
                  <a:lnTo>
                    <a:pt x="7330" y="4194"/>
                  </a:lnTo>
                  <a:cubicBezTo>
                    <a:pt x="7323" y="4190"/>
                    <a:pt x="7315" y="4188"/>
                    <a:pt x="7307" y="4188"/>
                  </a:cubicBezTo>
                  <a:close/>
                  <a:moveTo>
                    <a:pt x="8112" y="4653"/>
                  </a:moveTo>
                  <a:cubicBezTo>
                    <a:pt x="8096" y="4653"/>
                    <a:pt x="8081" y="4661"/>
                    <a:pt x="8072" y="4676"/>
                  </a:cubicBezTo>
                  <a:cubicBezTo>
                    <a:pt x="8059" y="4699"/>
                    <a:pt x="8067" y="4727"/>
                    <a:pt x="8089" y="4739"/>
                  </a:cubicBezTo>
                  <a:lnTo>
                    <a:pt x="8572" y="5019"/>
                  </a:lnTo>
                  <a:cubicBezTo>
                    <a:pt x="8580" y="5023"/>
                    <a:pt x="8588" y="5025"/>
                    <a:pt x="8596" y="5025"/>
                  </a:cubicBezTo>
                  <a:cubicBezTo>
                    <a:pt x="8612" y="5025"/>
                    <a:pt x="8627" y="5016"/>
                    <a:pt x="8636" y="5002"/>
                  </a:cubicBezTo>
                  <a:cubicBezTo>
                    <a:pt x="8649" y="4979"/>
                    <a:pt x="8641" y="4951"/>
                    <a:pt x="8620" y="4939"/>
                  </a:cubicBezTo>
                  <a:lnTo>
                    <a:pt x="8135" y="4659"/>
                  </a:lnTo>
                  <a:cubicBezTo>
                    <a:pt x="8128" y="4655"/>
                    <a:pt x="8120" y="4653"/>
                    <a:pt x="8112" y="4653"/>
                  </a:cubicBezTo>
                  <a:close/>
                  <a:moveTo>
                    <a:pt x="8918" y="5118"/>
                  </a:moveTo>
                  <a:cubicBezTo>
                    <a:pt x="8902" y="5118"/>
                    <a:pt x="8886" y="5126"/>
                    <a:pt x="8877" y="5141"/>
                  </a:cubicBezTo>
                  <a:cubicBezTo>
                    <a:pt x="8865" y="5164"/>
                    <a:pt x="8873" y="5192"/>
                    <a:pt x="8895" y="5204"/>
                  </a:cubicBezTo>
                  <a:lnTo>
                    <a:pt x="9379" y="5484"/>
                  </a:lnTo>
                  <a:cubicBezTo>
                    <a:pt x="9385" y="5488"/>
                    <a:pt x="9393" y="5490"/>
                    <a:pt x="9402" y="5490"/>
                  </a:cubicBezTo>
                  <a:cubicBezTo>
                    <a:pt x="9418" y="5490"/>
                    <a:pt x="9434" y="5481"/>
                    <a:pt x="9442" y="5467"/>
                  </a:cubicBezTo>
                  <a:cubicBezTo>
                    <a:pt x="9455" y="5444"/>
                    <a:pt x="9447" y="5416"/>
                    <a:pt x="9425" y="5404"/>
                  </a:cubicBezTo>
                  <a:lnTo>
                    <a:pt x="8942" y="5125"/>
                  </a:lnTo>
                  <a:cubicBezTo>
                    <a:pt x="8934" y="5120"/>
                    <a:pt x="8926" y="5118"/>
                    <a:pt x="8918" y="5118"/>
                  </a:cubicBezTo>
                  <a:close/>
                  <a:moveTo>
                    <a:pt x="9724" y="5583"/>
                  </a:moveTo>
                  <a:cubicBezTo>
                    <a:pt x="9708" y="5583"/>
                    <a:pt x="9693" y="5591"/>
                    <a:pt x="9684" y="5606"/>
                  </a:cubicBezTo>
                  <a:cubicBezTo>
                    <a:pt x="9671" y="5629"/>
                    <a:pt x="9679" y="5657"/>
                    <a:pt x="9701" y="5671"/>
                  </a:cubicBezTo>
                  <a:lnTo>
                    <a:pt x="10185" y="5949"/>
                  </a:lnTo>
                  <a:cubicBezTo>
                    <a:pt x="10192" y="5953"/>
                    <a:pt x="10199" y="5956"/>
                    <a:pt x="10207" y="5956"/>
                  </a:cubicBezTo>
                  <a:cubicBezTo>
                    <a:pt x="10223" y="5956"/>
                    <a:pt x="10239" y="5948"/>
                    <a:pt x="10248" y="5932"/>
                  </a:cubicBezTo>
                  <a:cubicBezTo>
                    <a:pt x="10260" y="5911"/>
                    <a:pt x="10252" y="5881"/>
                    <a:pt x="10231" y="5869"/>
                  </a:cubicBezTo>
                  <a:lnTo>
                    <a:pt x="9748" y="5590"/>
                  </a:lnTo>
                  <a:cubicBezTo>
                    <a:pt x="9740" y="5585"/>
                    <a:pt x="9732" y="5583"/>
                    <a:pt x="9724" y="5583"/>
                  </a:cubicBezTo>
                  <a:close/>
                  <a:moveTo>
                    <a:pt x="10530" y="6049"/>
                  </a:moveTo>
                  <a:cubicBezTo>
                    <a:pt x="10514" y="6049"/>
                    <a:pt x="10498" y="6057"/>
                    <a:pt x="10490" y="6072"/>
                  </a:cubicBezTo>
                  <a:cubicBezTo>
                    <a:pt x="10476" y="6094"/>
                    <a:pt x="10484" y="6122"/>
                    <a:pt x="10507" y="6136"/>
                  </a:cubicBezTo>
                  <a:lnTo>
                    <a:pt x="10990" y="6415"/>
                  </a:lnTo>
                  <a:cubicBezTo>
                    <a:pt x="10998" y="6418"/>
                    <a:pt x="11006" y="6421"/>
                    <a:pt x="11014" y="6421"/>
                  </a:cubicBezTo>
                  <a:cubicBezTo>
                    <a:pt x="11029" y="6421"/>
                    <a:pt x="11045" y="6413"/>
                    <a:pt x="11054" y="6397"/>
                  </a:cubicBezTo>
                  <a:cubicBezTo>
                    <a:pt x="11066" y="6376"/>
                    <a:pt x="11059" y="6346"/>
                    <a:pt x="11036" y="6334"/>
                  </a:cubicBezTo>
                  <a:lnTo>
                    <a:pt x="10553" y="6055"/>
                  </a:lnTo>
                  <a:cubicBezTo>
                    <a:pt x="10546" y="6051"/>
                    <a:pt x="10538" y="6049"/>
                    <a:pt x="10530" y="6049"/>
                  </a:cubicBezTo>
                  <a:close/>
                  <a:moveTo>
                    <a:pt x="11336" y="6514"/>
                  </a:moveTo>
                  <a:cubicBezTo>
                    <a:pt x="11320" y="6514"/>
                    <a:pt x="11304" y="6522"/>
                    <a:pt x="11295" y="6537"/>
                  </a:cubicBezTo>
                  <a:cubicBezTo>
                    <a:pt x="11283" y="6559"/>
                    <a:pt x="11291" y="6587"/>
                    <a:pt x="11312" y="6601"/>
                  </a:cubicBezTo>
                  <a:lnTo>
                    <a:pt x="11796" y="6880"/>
                  </a:lnTo>
                  <a:cubicBezTo>
                    <a:pt x="11803" y="6883"/>
                    <a:pt x="11811" y="6886"/>
                    <a:pt x="11819" y="6886"/>
                  </a:cubicBezTo>
                  <a:cubicBezTo>
                    <a:pt x="11836" y="6886"/>
                    <a:pt x="11851" y="6878"/>
                    <a:pt x="11859" y="6863"/>
                  </a:cubicBezTo>
                  <a:cubicBezTo>
                    <a:pt x="11873" y="6841"/>
                    <a:pt x="11865" y="6812"/>
                    <a:pt x="11842" y="6799"/>
                  </a:cubicBezTo>
                  <a:lnTo>
                    <a:pt x="11359" y="6520"/>
                  </a:lnTo>
                  <a:cubicBezTo>
                    <a:pt x="11352" y="6516"/>
                    <a:pt x="11344" y="6514"/>
                    <a:pt x="11336" y="6514"/>
                  </a:cubicBezTo>
                  <a:close/>
                  <a:moveTo>
                    <a:pt x="12142" y="6979"/>
                  </a:moveTo>
                  <a:cubicBezTo>
                    <a:pt x="12126" y="6979"/>
                    <a:pt x="12110" y="6987"/>
                    <a:pt x="12101" y="7003"/>
                  </a:cubicBezTo>
                  <a:cubicBezTo>
                    <a:pt x="12089" y="7024"/>
                    <a:pt x="12096" y="7053"/>
                    <a:pt x="12118" y="7066"/>
                  </a:cubicBezTo>
                  <a:lnTo>
                    <a:pt x="12601" y="7345"/>
                  </a:lnTo>
                  <a:cubicBezTo>
                    <a:pt x="12609" y="7350"/>
                    <a:pt x="12617" y="7351"/>
                    <a:pt x="12625" y="7351"/>
                  </a:cubicBezTo>
                  <a:cubicBezTo>
                    <a:pt x="12641" y="7351"/>
                    <a:pt x="12656" y="7343"/>
                    <a:pt x="12665" y="7328"/>
                  </a:cubicBezTo>
                  <a:cubicBezTo>
                    <a:pt x="12678" y="7306"/>
                    <a:pt x="12670" y="7278"/>
                    <a:pt x="12649" y="7264"/>
                  </a:cubicBezTo>
                  <a:lnTo>
                    <a:pt x="12164" y="6985"/>
                  </a:lnTo>
                  <a:cubicBezTo>
                    <a:pt x="12158" y="6981"/>
                    <a:pt x="12150" y="6979"/>
                    <a:pt x="12142" y="6979"/>
                  </a:cubicBezTo>
                  <a:close/>
                  <a:moveTo>
                    <a:pt x="12948" y="7444"/>
                  </a:moveTo>
                  <a:cubicBezTo>
                    <a:pt x="12932" y="7444"/>
                    <a:pt x="12916" y="7453"/>
                    <a:pt x="12908" y="7468"/>
                  </a:cubicBezTo>
                  <a:cubicBezTo>
                    <a:pt x="12894" y="7490"/>
                    <a:pt x="12902" y="7519"/>
                    <a:pt x="12924" y="7531"/>
                  </a:cubicBezTo>
                  <a:lnTo>
                    <a:pt x="13408" y="7810"/>
                  </a:lnTo>
                  <a:cubicBezTo>
                    <a:pt x="13414" y="7815"/>
                    <a:pt x="13422" y="7817"/>
                    <a:pt x="13431" y="7817"/>
                  </a:cubicBezTo>
                  <a:cubicBezTo>
                    <a:pt x="13447" y="7817"/>
                    <a:pt x="13463" y="7808"/>
                    <a:pt x="13471" y="7793"/>
                  </a:cubicBezTo>
                  <a:cubicBezTo>
                    <a:pt x="13484" y="7771"/>
                    <a:pt x="13476" y="7743"/>
                    <a:pt x="13454" y="7730"/>
                  </a:cubicBezTo>
                  <a:lnTo>
                    <a:pt x="12971" y="7451"/>
                  </a:lnTo>
                  <a:cubicBezTo>
                    <a:pt x="12964" y="7446"/>
                    <a:pt x="12956" y="7444"/>
                    <a:pt x="12948" y="74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660;p60">
              <a:extLst>
                <a:ext uri="{FF2B5EF4-FFF2-40B4-BE49-F238E27FC236}">
                  <a16:creationId xmlns:a16="http://schemas.microsoft.com/office/drawing/2014/main" id="{4B555847-2AF7-56A9-9E4B-9C78014A5A59}"/>
                </a:ext>
              </a:extLst>
            </p:cNvPr>
            <p:cNvSpPr/>
            <p:nvPr/>
          </p:nvSpPr>
          <p:spPr>
            <a:xfrm>
              <a:off x="4573413" y="4327568"/>
              <a:ext cx="45361" cy="18529"/>
            </a:xfrm>
            <a:custGeom>
              <a:avLst/>
              <a:gdLst/>
              <a:ahLst/>
              <a:cxnLst/>
              <a:rect l="l" t="t" r="r" b="b"/>
              <a:pathLst>
                <a:path w="590" h="241" extrusionOk="0">
                  <a:moveTo>
                    <a:pt x="53" y="0"/>
                  </a:moveTo>
                  <a:cubicBezTo>
                    <a:pt x="37" y="0"/>
                    <a:pt x="21" y="9"/>
                    <a:pt x="13" y="24"/>
                  </a:cubicBezTo>
                  <a:cubicBezTo>
                    <a:pt x="0" y="46"/>
                    <a:pt x="7" y="75"/>
                    <a:pt x="30" y="87"/>
                  </a:cubicBezTo>
                  <a:lnTo>
                    <a:pt x="295" y="240"/>
                  </a:lnTo>
                  <a:lnTo>
                    <a:pt x="560" y="87"/>
                  </a:lnTo>
                  <a:cubicBezTo>
                    <a:pt x="582" y="75"/>
                    <a:pt x="589" y="46"/>
                    <a:pt x="577" y="24"/>
                  </a:cubicBezTo>
                  <a:cubicBezTo>
                    <a:pt x="568" y="9"/>
                    <a:pt x="552" y="0"/>
                    <a:pt x="537" y="0"/>
                  </a:cubicBezTo>
                  <a:cubicBezTo>
                    <a:pt x="529" y="0"/>
                    <a:pt x="521" y="3"/>
                    <a:pt x="514" y="7"/>
                  </a:cubicBezTo>
                  <a:lnTo>
                    <a:pt x="295" y="133"/>
                  </a:lnTo>
                  <a:lnTo>
                    <a:pt x="76" y="7"/>
                  </a:lnTo>
                  <a:cubicBezTo>
                    <a:pt x="69" y="3"/>
                    <a:pt x="61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661;p60">
              <a:extLst>
                <a:ext uri="{FF2B5EF4-FFF2-40B4-BE49-F238E27FC236}">
                  <a16:creationId xmlns:a16="http://schemas.microsoft.com/office/drawing/2014/main" id="{4ADA6161-7F41-756A-2F60-06AFED2969FD}"/>
                </a:ext>
              </a:extLst>
            </p:cNvPr>
            <p:cNvSpPr/>
            <p:nvPr/>
          </p:nvSpPr>
          <p:spPr>
            <a:xfrm>
              <a:off x="4634685" y="3840083"/>
              <a:ext cx="828486" cy="480823"/>
            </a:xfrm>
            <a:custGeom>
              <a:avLst/>
              <a:gdLst/>
              <a:ahLst/>
              <a:cxnLst/>
              <a:rect l="l" t="t" r="r" b="b"/>
              <a:pathLst>
                <a:path w="10776" h="6254" extrusionOk="0">
                  <a:moveTo>
                    <a:pt x="10722" y="0"/>
                  </a:moveTo>
                  <a:cubicBezTo>
                    <a:pt x="10714" y="0"/>
                    <a:pt x="10706" y="2"/>
                    <a:pt x="10699" y="6"/>
                  </a:cubicBezTo>
                  <a:lnTo>
                    <a:pt x="10229" y="279"/>
                  </a:lnTo>
                  <a:cubicBezTo>
                    <a:pt x="10207" y="291"/>
                    <a:pt x="10199" y="319"/>
                    <a:pt x="10212" y="342"/>
                  </a:cubicBezTo>
                  <a:cubicBezTo>
                    <a:pt x="10221" y="356"/>
                    <a:pt x="10236" y="365"/>
                    <a:pt x="10252" y="365"/>
                  </a:cubicBezTo>
                  <a:cubicBezTo>
                    <a:pt x="10260" y="365"/>
                    <a:pt x="10268" y="363"/>
                    <a:pt x="10276" y="359"/>
                  </a:cubicBezTo>
                  <a:lnTo>
                    <a:pt x="10747" y="87"/>
                  </a:lnTo>
                  <a:cubicBezTo>
                    <a:pt x="10768" y="74"/>
                    <a:pt x="10776" y="45"/>
                    <a:pt x="10763" y="23"/>
                  </a:cubicBezTo>
                  <a:cubicBezTo>
                    <a:pt x="10754" y="8"/>
                    <a:pt x="10738" y="0"/>
                    <a:pt x="10722" y="0"/>
                  </a:cubicBezTo>
                  <a:close/>
                  <a:moveTo>
                    <a:pt x="9939" y="453"/>
                  </a:moveTo>
                  <a:cubicBezTo>
                    <a:pt x="9931" y="453"/>
                    <a:pt x="9923" y="455"/>
                    <a:pt x="9915" y="460"/>
                  </a:cubicBezTo>
                  <a:lnTo>
                    <a:pt x="9445" y="731"/>
                  </a:lnTo>
                  <a:cubicBezTo>
                    <a:pt x="9422" y="744"/>
                    <a:pt x="9414" y="773"/>
                    <a:pt x="9428" y="794"/>
                  </a:cubicBezTo>
                  <a:cubicBezTo>
                    <a:pt x="9436" y="810"/>
                    <a:pt x="9452" y="818"/>
                    <a:pt x="9467" y="818"/>
                  </a:cubicBezTo>
                  <a:cubicBezTo>
                    <a:pt x="9476" y="818"/>
                    <a:pt x="9484" y="816"/>
                    <a:pt x="9491" y="812"/>
                  </a:cubicBezTo>
                  <a:lnTo>
                    <a:pt x="9962" y="540"/>
                  </a:lnTo>
                  <a:cubicBezTo>
                    <a:pt x="9984" y="527"/>
                    <a:pt x="9991" y="499"/>
                    <a:pt x="9979" y="477"/>
                  </a:cubicBezTo>
                  <a:cubicBezTo>
                    <a:pt x="9970" y="462"/>
                    <a:pt x="9955" y="453"/>
                    <a:pt x="9939" y="453"/>
                  </a:cubicBezTo>
                  <a:close/>
                  <a:moveTo>
                    <a:pt x="9154" y="906"/>
                  </a:moveTo>
                  <a:cubicBezTo>
                    <a:pt x="9146" y="906"/>
                    <a:pt x="9138" y="908"/>
                    <a:pt x="9131" y="913"/>
                  </a:cubicBezTo>
                  <a:lnTo>
                    <a:pt x="8660" y="1184"/>
                  </a:lnTo>
                  <a:cubicBezTo>
                    <a:pt x="8637" y="1197"/>
                    <a:pt x="8631" y="1226"/>
                    <a:pt x="8643" y="1248"/>
                  </a:cubicBezTo>
                  <a:cubicBezTo>
                    <a:pt x="8652" y="1263"/>
                    <a:pt x="8667" y="1271"/>
                    <a:pt x="8684" y="1271"/>
                  </a:cubicBezTo>
                  <a:cubicBezTo>
                    <a:pt x="8691" y="1271"/>
                    <a:pt x="8699" y="1268"/>
                    <a:pt x="8706" y="1265"/>
                  </a:cubicBezTo>
                  <a:lnTo>
                    <a:pt x="9177" y="993"/>
                  </a:lnTo>
                  <a:cubicBezTo>
                    <a:pt x="9199" y="980"/>
                    <a:pt x="9207" y="952"/>
                    <a:pt x="9194" y="929"/>
                  </a:cubicBezTo>
                  <a:cubicBezTo>
                    <a:pt x="9185" y="914"/>
                    <a:pt x="9170" y="906"/>
                    <a:pt x="9154" y="906"/>
                  </a:cubicBezTo>
                  <a:close/>
                  <a:moveTo>
                    <a:pt x="8369" y="1359"/>
                  </a:moveTo>
                  <a:cubicBezTo>
                    <a:pt x="8361" y="1359"/>
                    <a:pt x="8353" y="1361"/>
                    <a:pt x="8346" y="1365"/>
                  </a:cubicBezTo>
                  <a:lnTo>
                    <a:pt x="7875" y="1637"/>
                  </a:lnTo>
                  <a:cubicBezTo>
                    <a:pt x="7854" y="1650"/>
                    <a:pt x="7846" y="1678"/>
                    <a:pt x="7858" y="1701"/>
                  </a:cubicBezTo>
                  <a:cubicBezTo>
                    <a:pt x="7867" y="1715"/>
                    <a:pt x="7883" y="1723"/>
                    <a:pt x="7899" y="1723"/>
                  </a:cubicBezTo>
                  <a:cubicBezTo>
                    <a:pt x="7907" y="1723"/>
                    <a:pt x="7914" y="1722"/>
                    <a:pt x="7922" y="1718"/>
                  </a:cubicBezTo>
                  <a:lnTo>
                    <a:pt x="8393" y="1446"/>
                  </a:lnTo>
                  <a:cubicBezTo>
                    <a:pt x="8414" y="1433"/>
                    <a:pt x="8422" y="1405"/>
                    <a:pt x="8410" y="1382"/>
                  </a:cubicBezTo>
                  <a:cubicBezTo>
                    <a:pt x="8401" y="1367"/>
                    <a:pt x="8385" y="1359"/>
                    <a:pt x="8369" y="1359"/>
                  </a:cubicBezTo>
                  <a:close/>
                  <a:moveTo>
                    <a:pt x="7585" y="1812"/>
                  </a:moveTo>
                  <a:cubicBezTo>
                    <a:pt x="7577" y="1812"/>
                    <a:pt x="7569" y="1814"/>
                    <a:pt x="7562" y="1818"/>
                  </a:cubicBezTo>
                  <a:lnTo>
                    <a:pt x="7091" y="2090"/>
                  </a:lnTo>
                  <a:cubicBezTo>
                    <a:pt x="7069" y="2103"/>
                    <a:pt x="7061" y="2131"/>
                    <a:pt x="7073" y="2153"/>
                  </a:cubicBezTo>
                  <a:cubicBezTo>
                    <a:pt x="7082" y="2168"/>
                    <a:pt x="7098" y="2177"/>
                    <a:pt x="7114" y="2177"/>
                  </a:cubicBezTo>
                  <a:cubicBezTo>
                    <a:pt x="7122" y="2177"/>
                    <a:pt x="7131" y="2175"/>
                    <a:pt x="7137" y="2170"/>
                  </a:cubicBezTo>
                  <a:lnTo>
                    <a:pt x="7608" y="1899"/>
                  </a:lnTo>
                  <a:cubicBezTo>
                    <a:pt x="7631" y="1887"/>
                    <a:pt x="7637" y="1857"/>
                    <a:pt x="7625" y="1836"/>
                  </a:cubicBezTo>
                  <a:cubicBezTo>
                    <a:pt x="7616" y="1820"/>
                    <a:pt x="7600" y="1812"/>
                    <a:pt x="7585" y="1812"/>
                  </a:cubicBezTo>
                  <a:close/>
                  <a:moveTo>
                    <a:pt x="6800" y="2265"/>
                  </a:moveTo>
                  <a:cubicBezTo>
                    <a:pt x="6792" y="2265"/>
                    <a:pt x="6784" y="2267"/>
                    <a:pt x="6777" y="2272"/>
                  </a:cubicBezTo>
                  <a:lnTo>
                    <a:pt x="6306" y="2543"/>
                  </a:lnTo>
                  <a:cubicBezTo>
                    <a:pt x="6284" y="2555"/>
                    <a:pt x="6276" y="2585"/>
                    <a:pt x="6290" y="2606"/>
                  </a:cubicBezTo>
                  <a:cubicBezTo>
                    <a:pt x="6297" y="2622"/>
                    <a:pt x="6313" y="2630"/>
                    <a:pt x="6330" y="2630"/>
                  </a:cubicBezTo>
                  <a:cubicBezTo>
                    <a:pt x="6338" y="2630"/>
                    <a:pt x="6346" y="2628"/>
                    <a:pt x="6353" y="2623"/>
                  </a:cubicBezTo>
                  <a:lnTo>
                    <a:pt x="6823" y="2352"/>
                  </a:lnTo>
                  <a:cubicBezTo>
                    <a:pt x="6846" y="2339"/>
                    <a:pt x="6854" y="2311"/>
                    <a:pt x="6840" y="2289"/>
                  </a:cubicBezTo>
                  <a:cubicBezTo>
                    <a:pt x="6832" y="2274"/>
                    <a:pt x="6816" y="2265"/>
                    <a:pt x="6800" y="2265"/>
                  </a:cubicBezTo>
                  <a:close/>
                  <a:moveTo>
                    <a:pt x="6016" y="2718"/>
                  </a:moveTo>
                  <a:cubicBezTo>
                    <a:pt x="6008" y="2718"/>
                    <a:pt x="6000" y="2720"/>
                    <a:pt x="5992" y="2724"/>
                  </a:cubicBezTo>
                  <a:lnTo>
                    <a:pt x="5522" y="2996"/>
                  </a:lnTo>
                  <a:cubicBezTo>
                    <a:pt x="5500" y="3009"/>
                    <a:pt x="5492" y="3037"/>
                    <a:pt x="5505" y="3060"/>
                  </a:cubicBezTo>
                  <a:cubicBezTo>
                    <a:pt x="5514" y="3075"/>
                    <a:pt x="5529" y="3082"/>
                    <a:pt x="5545" y="3082"/>
                  </a:cubicBezTo>
                  <a:cubicBezTo>
                    <a:pt x="5553" y="3082"/>
                    <a:pt x="5561" y="3080"/>
                    <a:pt x="5569" y="3077"/>
                  </a:cubicBezTo>
                  <a:lnTo>
                    <a:pt x="6040" y="2804"/>
                  </a:lnTo>
                  <a:cubicBezTo>
                    <a:pt x="6061" y="2792"/>
                    <a:pt x="6069" y="2764"/>
                    <a:pt x="6056" y="2741"/>
                  </a:cubicBezTo>
                  <a:cubicBezTo>
                    <a:pt x="6047" y="2726"/>
                    <a:pt x="6032" y="2718"/>
                    <a:pt x="6016" y="2718"/>
                  </a:cubicBezTo>
                  <a:close/>
                  <a:moveTo>
                    <a:pt x="5231" y="3171"/>
                  </a:moveTo>
                  <a:cubicBezTo>
                    <a:pt x="5223" y="3171"/>
                    <a:pt x="5215" y="3173"/>
                    <a:pt x="5207" y="3177"/>
                  </a:cubicBezTo>
                  <a:lnTo>
                    <a:pt x="4737" y="3450"/>
                  </a:lnTo>
                  <a:cubicBezTo>
                    <a:pt x="4715" y="3462"/>
                    <a:pt x="4707" y="3490"/>
                    <a:pt x="4720" y="3513"/>
                  </a:cubicBezTo>
                  <a:cubicBezTo>
                    <a:pt x="4729" y="3527"/>
                    <a:pt x="4745" y="3536"/>
                    <a:pt x="4760" y="3536"/>
                  </a:cubicBezTo>
                  <a:cubicBezTo>
                    <a:pt x="4768" y="3536"/>
                    <a:pt x="4776" y="3534"/>
                    <a:pt x="4784" y="3530"/>
                  </a:cubicBezTo>
                  <a:lnTo>
                    <a:pt x="5255" y="3258"/>
                  </a:lnTo>
                  <a:cubicBezTo>
                    <a:pt x="5276" y="3245"/>
                    <a:pt x="5284" y="3216"/>
                    <a:pt x="5272" y="3194"/>
                  </a:cubicBezTo>
                  <a:cubicBezTo>
                    <a:pt x="5263" y="3179"/>
                    <a:pt x="5247" y="3171"/>
                    <a:pt x="5231" y="3171"/>
                  </a:cubicBezTo>
                  <a:close/>
                  <a:moveTo>
                    <a:pt x="4446" y="3624"/>
                  </a:moveTo>
                  <a:cubicBezTo>
                    <a:pt x="4438" y="3624"/>
                    <a:pt x="4431" y="3626"/>
                    <a:pt x="4424" y="3630"/>
                  </a:cubicBezTo>
                  <a:lnTo>
                    <a:pt x="3953" y="3902"/>
                  </a:lnTo>
                  <a:cubicBezTo>
                    <a:pt x="3930" y="3915"/>
                    <a:pt x="3923" y="3943"/>
                    <a:pt x="3936" y="3965"/>
                  </a:cubicBezTo>
                  <a:cubicBezTo>
                    <a:pt x="3944" y="3980"/>
                    <a:pt x="3960" y="3989"/>
                    <a:pt x="3976" y="3989"/>
                  </a:cubicBezTo>
                  <a:cubicBezTo>
                    <a:pt x="3985" y="3989"/>
                    <a:pt x="3992" y="3987"/>
                    <a:pt x="3999" y="3982"/>
                  </a:cubicBezTo>
                  <a:lnTo>
                    <a:pt x="4470" y="3711"/>
                  </a:lnTo>
                  <a:cubicBezTo>
                    <a:pt x="4492" y="3698"/>
                    <a:pt x="4499" y="3669"/>
                    <a:pt x="4487" y="3648"/>
                  </a:cubicBezTo>
                  <a:cubicBezTo>
                    <a:pt x="4478" y="3632"/>
                    <a:pt x="4462" y="3624"/>
                    <a:pt x="4446" y="3624"/>
                  </a:cubicBezTo>
                  <a:close/>
                  <a:moveTo>
                    <a:pt x="3662" y="4077"/>
                  </a:moveTo>
                  <a:cubicBezTo>
                    <a:pt x="3654" y="4077"/>
                    <a:pt x="3646" y="4079"/>
                    <a:pt x="3639" y="4084"/>
                  </a:cubicBezTo>
                  <a:lnTo>
                    <a:pt x="3168" y="4355"/>
                  </a:lnTo>
                  <a:cubicBezTo>
                    <a:pt x="3146" y="4367"/>
                    <a:pt x="3139" y="4397"/>
                    <a:pt x="3151" y="4418"/>
                  </a:cubicBezTo>
                  <a:cubicBezTo>
                    <a:pt x="3160" y="4434"/>
                    <a:pt x="3176" y="4442"/>
                    <a:pt x="3192" y="4442"/>
                  </a:cubicBezTo>
                  <a:cubicBezTo>
                    <a:pt x="3200" y="4442"/>
                    <a:pt x="3208" y="4439"/>
                    <a:pt x="3214" y="4436"/>
                  </a:cubicBezTo>
                  <a:lnTo>
                    <a:pt x="3685" y="4163"/>
                  </a:lnTo>
                  <a:cubicBezTo>
                    <a:pt x="3708" y="4151"/>
                    <a:pt x="3715" y="4123"/>
                    <a:pt x="3703" y="4100"/>
                  </a:cubicBezTo>
                  <a:cubicBezTo>
                    <a:pt x="3694" y="4085"/>
                    <a:pt x="3678" y="4077"/>
                    <a:pt x="3662" y="4077"/>
                  </a:cubicBezTo>
                  <a:close/>
                  <a:moveTo>
                    <a:pt x="2878" y="4530"/>
                  </a:moveTo>
                  <a:cubicBezTo>
                    <a:pt x="2870" y="4530"/>
                    <a:pt x="2861" y="4532"/>
                    <a:pt x="2854" y="4536"/>
                  </a:cubicBezTo>
                  <a:lnTo>
                    <a:pt x="2383" y="4808"/>
                  </a:lnTo>
                  <a:cubicBezTo>
                    <a:pt x="2362" y="4821"/>
                    <a:pt x="2354" y="4849"/>
                    <a:pt x="2366" y="4872"/>
                  </a:cubicBezTo>
                  <a:cubicBezTo>
                    <a:pt x="2375" y="4886"/>
                    <a:pt x="2391" y="4894"/>
                    <a:pt x="2407" y="4894"/>
                  </a:cubicBezTo>
                  <a:cubicBezTo>
                    <a:pt x="2415" y="4894"/>
                    <a:pt x="2423" y="4893"/>
                    <a:pt x="2431" y="4889"/>
                  </a:cubicBezTo>
                  <a:lnTo>
                    <a:pt x="2901" y="4616"/>
                  </a:lnTo>
                  <a:cubicBezTo>
                    <a:pt x="2923" y="4604"/>
                    <a:pt x="2931" y="4576"/>
                    <a:pt x="2918" y="4553"/>
                  </a:cubicBezTo>
                  <a:cubicBezTo>
                    <a:pt x="2909" y="4538"/>
                    <a:pt x="2894" y="4530"/>
                    <a:pt x="2878" y="4530"/>
                  </a:cubicBezTo>
                  <a:close/>
                  <a:moveTo>
                    <a:pt x="2093" y="4983"/>
                  </a:moveTo>
                  <a:cubicBezTo>
                    <a:pt x="2085" y="4983"/>
                    <a:pt x="2077" y="4985"/>
                    <a:pt x="2070" y="4989"/>
                  </a:cubicBezTo>
                  <a:lnTo>
                    <a:pt x="1600" y="5261"/>
                  </a:lnTo>
                  <a:cubicBezTo>
                    <a:pt x="1577" y="5274"/>
                    <a:pt x="1569" y="5302"/>
                    <a:pt x="1582" y="5324"/>
                  </a:cubicBezTo>
                  <a:cubicBezTo>
                    <a:pt x="1591" y="5339"/>
                    <a:pt x="1606" y="5348"/>
                    <a:pt x="1622" y="5348"/>
                  </a:cubicBezTo>
                  <a:cubicBezTo>
                    <a:pt x="1630" y="5348"/>
                    <a:pt x="1639" y="5346"/>
                    <a:pt x="1646" y="5341"/>
                  </a:cubicBezTo>
                  <a:lnTo>
                    <a:pt x="2116" y="5070"/>
                  </a:lnTo>
                  <a:cubicBezTo>
                    <a:pt x="2139" y="5056"/>
                    <a:pt x="2146" y="5028"/>
                    <a:pt x="2133" y="5006"/>
                  </a:cubicBezTo>
                  <a:cubicBezTo>
                    <a:pt x="2124" y="4991"/>
                    <a:pt x="2109" y="4983"/>
                    <a:pt x="2093" y="4983"/>
                  </a:cubicBezTo>
                  <a:close/>
                  <a:moveTo>
                    <a:pt x="1308" y="5436"/>
                  </a:moveTo>
                  <a:cubicBezTo>
                    <a:pt x="1300" y="5436"/>
                    <a:pt x="1292" y="5438"/>
                    <a:pt x="1285" y="5442"/>
                  </a:cubicBezTo>
                  <a:lnTo>
                    <a:pt x="815" y="5714"/>
                  </a:lnTo>
                  <a:cubicBezTo>
                    <a:pt x="792" y="5726"/>
                    <a:pt x="785" y="5755"/>
                    <a:pt x="798" y="5777"/>
                  </a:cubicBezTo>
                  <a:cubicBezTo>
                    <a:pt x="807" y="5792"/>
                    <a:pt x="821" y="5801"/>
                    <a:pt x="838" y="5801"/>
                  </a:cubicBezTo>
                  <a:cubicBezTo>
                    <a:pt x="846" y="5801"/>
                    <a:pt x="854" y="5799"/>
                    <a:pt x="861" y="5794"/>
                  </a:cubicBezTo>
                  <a:lnTo>
                    <a:pt x="1332" y="5523"/>
                  </a:lnTo>
                  <a:cubicBezTo>
                    <a:pt x="1354" y="5510"/>
                    <a:pt x="1362" y="5481"/>
                    <a:pt x="1348" y="5460"/>
                  </a:cubicBezTo>
                  <a:cubicBezTo>
                    <a:pt x="1340" y="5444"/>
                    <a:pt x="1324" y="5436"/>
                    <a:pt x="1308" y="5436"/>
                  </a:cubicBezTo>
                  <a:close/>
                  <a:moveTo>
                    <a:pt x="524" y="5889"/>
                  </a:moveTo>
                  <a:cubicBezTo>
                    <a:pt x="516" y="5889"/>
                    <a:pt x="508" y="5891"/>
                    <a:pt x="501" y="5895"/>
                  </a:cubicBezTo>
                  <a:lnTo>
                    <a:pt x="30" y="6167"/>
                  </a:lnTo>
                  <a:cubicBezTo>
                    <a:pt x="8" y="6180"/>
                    <a:pt x="1" y="6208"/>
                    <a:pt x="13" y="6231"/>
                  </a:cubicBezTo>
                  <a:cubicBezTo>
                    <a:pt x="22" y="6246"/>
                    <a:pt x="38" y="6253"/>
                    <a:pt x="53" y="6253"/>
                  </a:cubicBezTo>
                  <a:cubicBezTo>
                    <a:pt x="61" y="6253"/>
                    <a:pt x="69" y="6251"/>
                    <a:pt x="77" y="6248"/>
                  </a:cubicBezTo>
                  <a:lnTo>
                    <a:pt x="548" y="5975"/>
                  </a:lnTo>
                  <a:cubicBezTo>
                    <a:pt x="569" y="5963"/>
                    <a:pt x="577" y="5935"/>
                    <a:pt x="565" y="5912"/>
                  </a:cubicBezTo>
                  <a:cubicBezTo>
                    <a:pt x="556" y="5897"/>
                    <a:pt x="540" y="5889"/>
                    <a:pt x="524" y="58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662;p60">
              <a:extLst>
                <a:ext uri="{FF2B5EF4-FFF2-40B4-BE49-F238E27FC236}">
                  <a16:creationId xmlns:a16="http://schemas.microsoft.com/office/drawing/2014/main" id="{32FEB2B7-06BF-E3A4-8665-33AEC53FCB25}"/>
                </a:ext>
              </a:extLst>
            </p:cNvPr>
            <p:cNvSpPr/>
            <p:nvPr/>
          </p:nvSpPr>
          <p:spPr>
            <a:xfrm>
              <a:off x="5479118" y="3815405"/>
              <a:ext cx="26678" cy="17914"/>
            </a:xfrm>
            <a:custGeom>
              <a:avLst/>
              <a:gdLst/>
              <a:ahLst/>
              <a:cxnLst/>
              <a:rect l="l" t="t" r="r" b="b"/>
              <a:pathLst>
                <a:path w="347" h="233" extrusionOk="0">
                  <a:moveTo>
                    <a:pt x="293" y="0"/>
                  </a:moveTo>
                  <a:cubicBezTo>
                    <a:pt x="286" y="0"/>
                    <a:pt x="278" y="2"/>
                    <a:pt x="271" y="6"/>
                  </a:cubicBezTo>
                  <a:lnTo>
                    <a:pt x="29" y="146"/>
                  </a:lnTo>
                  <a:cubicBezTo>
                    <a:pt x="7" y="159"/>
                    <a:pt x="0" y="187"/>
                    <a:pt x="12" y="210"/>
                  </a:cubicBezTo>
                  <a:cubicBezTo>
                    <a:pt x="21" y="225"/>
                    <a:pt x="37" y="232"/>
                    <a:pt x="53" y="232"/>
                  </a:cubicBezTo>
                  <a:cubicBezTo>
                    <a:pt x="61" y="232"/>
                    <a:pt x="69" y="231"/>
                    <a:pt x="76" y="227"/>
                  </a:cubicBezTo>
                  <a:lnTo>
                    <a:pt x="318" y="87"/>
                  </a:lnTo>
                  <a:cubicBezTo>
                    <a:pt x="340" y="75"/>
                    <a:pt x="347" y="46"/>
                    <a:pt x="335" y="24"/>
                  </a:cubicBezTo>
                  <a:cubicBezTo>
                    <a:pt x="325" y="9"/>
                    <a:pt x="309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663;p60">
              <a:extLst>
                <a:ext uri="{FF2B5EF4-FFF2-40B4-BE49-F238E27FC236}">
                  <a16:creationId xmlns:a16="http://schemas.microsoft.com/office/drawing/2014/main" id="{CAA153D7-B271-74E0-A5BA-F30B4328C9B4}"/>
                </a:ext>
              </a:extLst>
            </p:cNvPr>
            <p:cNvSpPr/>
            <p:nvPr/>
          </p:nvSpPr>
          <p:spPr>
            <a:xfrm>
              <a:off x="4303647" y="2259313"/>
              <a:ext cx="26909" cy="17837"/>
            </a:xfrm>
            <a:custGeom>
              <a:avLst/>
              <a:gdLst/>
              <a:ahLst/>
              <a:cxnLst/>
              <a:rect l="l" t="t" r="r" b="b"/>
              <a:pathLst>
                <a:path w="350" h="232" extrusionOk="0">
                  <a:moveTo>
                    <a:pt x="296" y="0"/>
                  </a:moveTo>
                  <a:cubicBezTo>
                    <a:pt x="288" y="0"/>
                    <a:pt x="280" y="2"/>
                    <a:pt x="273" y="6"/>
                  </a:cubicBezTo>
                  <a:lnTo>
                    <a:pt x="31" y="145"/>
                  </a:lnTo>
                  <a:cubicBezTo>
                    <a:pt x="8" y="157"/>
                    <a:pt x="1" y="185"/>
                    <a:pt x="13" y="208"/>
                  </a:cubicBezTo>
                  <a:cubicBezTo>
                    <a:pt x="22" y="224"/>
                    <a:pt x="38" y="232"/>
                    <a:pt x="53" y="232"/>
                  </a:cubicBezTo>
                  <a:cubicBezTo>
                    <a:pt x="61" y="232"/>
                    <a:pt x="69" y="229"/>
                    <a:pt x="77" y="226"/>
                  </a:cubicBezTo>
                  <a:lnTo>
                    <a:pt x="319" y="87"/>
                  </a:lnTo>
                  <a:cubicBezTo>
                    <a:pt x="342" y="75"/>
                    <a:pt x="350" y="47"/>
                    <a:pt x="337" y="24"/>
                  </a:cubicBezTo>
                  <a:cubicBezTo>
                    <a:pt x="328" y="9"/>
                    <a:pt x="312" y="0"/>
                    <a:pt x="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64;p60">
              <a:extLst>
                <a:ext uri="{FF2B5EF4-FFF2-40B4-BE49-F238E27FC236}">
                  <a16:creationId xmlns:a16="http://schemas.microsoft.com/office/drawing/2014/main" id="{B58A2A52-970C-AC39-73DF-DF9A6744F5D0}"/>
                </a:ext>
              </a:extLst>
            </p:cNvPr>
            <p:cNvSpPr/>
            <p:nvPr/>
          </p:nvSpPr>
          <p:spPr>
            <a:xfrm>
              <a:off x="4347391" y="2010612"/>
              <a:ext cx="421316" cy="241795"/>
            </a:xfrm>
            <a:custGeom>
              <a:avLst/>
              <a:gdLst/>
              <a:ahLst/>
              <a:cxnLst/>
              <a:rect l="l" t="t" r="r" b="b"/>
              <a:pathLst>
                <a:path w="5480" h="3145" extrusionOk="0">
                  <a:moveTo>
                    <a:pt x="5427" y="0"/>
                  </a:moveTo>
                  <a:cubicBezTo>
                    <a:pt x="5419" y="0"/>
                    <a:pt x="5411" y="2"/>
                    <a:pt x="5404" y="6"/>
                  </a:cubicBezTo>
                  <a:lnTo>
                    <a:pt x="4915" y="284"/>
                  </a:lnTo>
                  <a:cubicBezTo>
                    <a:pt x="4893" y="297"/>
                    <a:pt x="4885" y="325"/>
                    <a:pt x="4897" y="347"/>
                  </a:cubicBezTo>
                  <a:cubicBezTo>
                    <a:pt x="4906" y="362"/>
                    <a:pt x="4922" y="371"/>
                    <a:pt x="4938" y="371"/>
                  </a:cubicBezTo>
                  <a:cubicBezTo>
                    <a:pt x="4946" y="371"/>
                    <a:pt x="4954" y="369"/>
                    <a:pt x="4962" y="364"/>
                  </a:cubicBezTo>
                  <a:lnTo>
                    <a:pt x="5450" y="87"/>
                  </a:lnTo>
                  <a:cubicBezTo>
                    <a:pt x="5473" y="75"/>
                    <a:pt x="5480" y="47"/>
                    <a:pt x="5467" y="24"/>
                  </a:cubicBezTo>
                  <a:cubicBezTo>
                    <a:pt x="5459" y="9"/>
                    <a:pt x="5443" y="0"/>
                    <a:pt x="5427" y="0"/>
                  </a:cubicBezTo>
                  <a:close/>
                  <a:moveTo>
                    <a:pt x="4613" y="462"/>
                  </a:moveTo>
                  <a:cubicBezTo>
                    <a:pt x="4605" y="462"/>
                    <a:pt x="4597" y="464"/>
                    <a:pt x="4590" y="469"/>
                  </a:cubicBezTo>
                  <a:lnTo>
                    <a:pt x="4101" y="746"/>
                  </a:lnTo>
                  <a:cubicBezTo>
                    <a:pt x="4079" y="758"/>
                    <a:pt x="4071" y="788"/>
                    <a:pt x="4083" y="810"/>
                  </a:cubicBezTo>
                  <a:cubicBezTo>
                    <a:pt x="4092" y="825"/>
                    <a:pt x="4108" y="833"/>
                    <a:pt x="4124" y="833"/>
                  </a:cubicBezTo>
                  <a:cubicBezTo>
                    <a:pt x="4132" y="833"/>
                    <a:pt x="4140" y="832"/>
                    <a:pt x="4147" y="827"/>
                  </a:cubicBezTo>
                  <a:lnTo>
                    <a:pt x="4636" y="550"/>
                  </a:lnTo>
                  <a:cubicBezTo>
                    <a:pt x="4658" y="537"/>
                    <a:pt x="4665" y="508"/>
                    <a:pt x="4653" y="486"/>
                  </a:cubicBezTo>
                  <a:cubicBezTo>
                    <a:pt x="4645" y="471"/>
                    <a:pt x="4629" y="462"/>
                    <a:pt x="4613" y="462"/>
                  </a:cubicBezTo>
                  <a:close/>
                  <a:moveTo>
                    <a:pt x="3798" y="925"/>
                  </a:moveTo>
                  <a:cubicBezTo>
                    <a:pt x="3790" y="925"/>
                    <a:pt x="3783" y="927"/>
                    <a:pt x="3776" y="931"/>
                  </a:cubicBezTo>
                  <a:lnTo>
                    <a:pt x="3287" y="1209"/>
                  </a:lnTo>
                  <a:cubicBezTo>
                    <a:pt x="3265" y="1221"/>
                    <a:pt x="3257" y="1249"/>
                    <a:pt x="3269" y="1272"/>
                  </a:cubicBezTo>
                  <a:cubicBezTo>
                    <a:pt x="3278" y="1286"/>
                    <a:pt x="3294" y="1295"/>
                    <a:pt x="3310" y="1295"/>
                  </a:cubicBezTo>
                  <a:cubicBezTo>
                    <a:pt x="3318" y="1295"/>
                    <a:pt x="3325" y="1293"/>
                    <a:pt x="3333" y="1290"/>
                  </a:cubicBezTo>
                  <a:lnTo>
                    <a:pt x="3822" y="1012"/>
                  </a:lnTo>
                  <a:cubicBezTo>
                    <a:pt x="3843" y="999"/>
                    <a:pt x="3851" y="971"/>
                    <a:pt x="3839" y="949"/>
                  </a:cubicBezTo>
                  <a:cubicBezTo>
                    <a:pt x="3830" y="933"/>
                    <a:pt x="3814" y="925"/>
                    <a:pt x="3798" y="925"/>
                  </a:cubicBezTo>
                  <a:close/>
                  <a:moveTo>
                    <a:pt x="2985" y="1387"/>
                  </a:moveTo>
                  <a:cubicBezTo>
                    <a:pt x="2977" y="1387"/>
                    <a:pt x="2969" y="1389"/>
                    <a:pt x="2962" y="1393"/>
                  </a:cubicBezTo>
                  <a:lnTo>
                    <a:pt x="2473" y="1670"/>
                  </a:lnTo>
                  <a:cubicBezTo>
                    <a:pt x="2450" y="1683"/>
                    <a:pt x="2443" y="1712"/>
                    <a:pt x="2455" y="1734"/>
                  </a:cubicBezTo>
                  <a:cubicBezTo>
                    <a:pt x="2464" y="1749"/>
                    <a:pt x="2480" y="1757"/>
                    <a:pt x="2496" y="1757"/>
                  </a:cubicBezTo>
                  <a:cubicBezTo>
                    <a:pt x="2503" y="1757"/>
                    <a:pt x="2511" y="1756"/>
                    <a:pt x="2519" y="1752"/>
                  </a:cubicBezTo>
                  <a:lnTo>
                    <a:pt x="3007" y="1475"/>
                  </a:lnTo>
                  <a:cubicBezTo>
                    <a:pt x="3029" y="1461"/>
                    <a:pt x="3037" y="1433"/>
                    <a:pt x="3025" y="1410"/>
                  </a:cubicBezTo>
                  <a:cubicBezTo>
                    <a:pt x="3017" y="1395"/>
                    <a:pt x="3001" y="1387"/>
                    <a:pt x="2985" y="1387"/>
                  </a:cubicBezTo>
                  <a:close/>
                  <a:moveTo>
                    <a:pt x="2169" y="1849"/>
                  </a:moveTo>
                  <a:cubicBezTo>
                    <a:pt x="2162" y="1849"/>
                    <a:pt x="2154" y="1851"/>
                    <a:pt x="2148" y="1855"/>
                  </a:cubicBezTo>
                  <a:lnTo>
                    <a:pt x="1659" y="2133"/>
                  </a:lnTo>
                  <a:cubicBezTo>
                    <a:pt x="1636" y="2146"/>
                    <a:pt x="1628" y="2174"/>
                    <a:pt x="1641" y="2196"/>
                  </a:cubicBezTo>
                  <a:cubicBezTo>
                    <a:pt x="1650" y="2211"/>
                    <a:pt x="1666" y="2220"/>
                    <a:pt x="1681" y="2220"/>
                  </a:cubicBezTo>
                  <a:cubicBezTo>
                    <a:pt x="1689" y="2220"/>
                    <a:pt x="1697" y="2218"/>
                    <a:pt x="1704" y="2213"/>
                  </a:cubicBezTo>
                  <a:lnTo>
                    <a:pt x="2193" y="1936"/>
                  </a:lnTo>
                  <a:cubicBezTo>
                    <a:pt x="2215" y="1924"/>
                    <a:pt x="2223" y="1896"/>
                    <a:pt x="2211" y="1873"/>
                  </a:cubicBezTo>
                  <a:cubicBezTo>
                    <a:pt x="2201" y="1858"/>
                    <a:pt x="2185" y="1849"/>
                    <a:pt x="2169" y="1849"/>
                  </a:cubicBezTo>
                  <a:close/>
                  <a:moveTo>
                    <a:pt x="1356" y="2311"/>
                  </a:moveTo>
                  <a:cubicBezTo>
                    <a:pt x="1348" y="2311"/>
                    <a:pt x="1340" y="2313"/>
                    <a:pt x="1332" y="2318"/>
                  </a:cubicBezTo>
                  <a:lnTo>
                    <a:pt x="845" y="2595"/>
                  </a:lnTo>
                  <a:cubicBezTo>
                    <a:pt x="822" y="2607"/>
                    <a:pt x="814" y="2635"/>
                    <a:pt x="827" y="2658"/>
                  </a:cubicBezTo>
                  <a:cubicBezTo>
                    <a:pt x="836" y="2674"/>
                    <a:pt x="851" y="2682"/>
                    <a:pt x="867" y="2682"/>
                  </a:cubicBezTo>
                  <a:cubicBezTo>
                    <a:pt x="875" y="2682"/>
                    <a:pt x="883" y="2681"/>
                    <a:pt x="890" y="2676"/>
                  </a:cubicBezTo>
                  <a:lnTo>
                    <a:pt x="1378" y="2399"/>
                  </a:lnTo>
                  <a:cubicBezTo>
                    <a:pt x="1401" y="2385"/>
                    <a:pt x="1409" y="2357"/>
                    <a:pt x="1397" y="2335"/>
                  </a:cubicBezTo>
                  <a:cubicBezTo>
                    <a:pt x="1387" y="2320"/>
                    <a:pt x="1372" y="2311"/>
                    <a:pt x="1356" y="2311"/>
                  </a:cubicBezTo>
                  <a:close/>
                  <a:moveTo>
                    <a:pt x="541" y="2774"/>
                  </a:moveTo>
                  <a:cubicBezTo>
                    <a:pt x="533" y="2774"/>
                    <a:pt x="525" y="2776"/>
                    <a:pt x="518" y="2780"/>
                  </a:cubicBezTo>
                  <a:lnTo>
                    <a:pt x="31" y="3057"/>
                  </a:lnTo>
                  <a:cubicBezTo>
                    <a:pt x="8" y="3070"/>
                    <a:pt x="0" y="3098"/>
                    <a:pt x="13" y="3121"/>
                  </a:cubicBezTo>
                  <a:cubicBezTo>
                    <a:pt x="22" y="3135"/>
                    <a:pt x="37" y="3144"/>
                    <a:pt x="53" y="3144"/>
                  </a:cubicBezTo>
                  <a:cubicBezTo>
                    <a:pt x="61" y="3144"/>
                    <a:pt x="69" y="3142"/>
                    <a:pt x="76" y="3138"/>
                  </a:cubicBezTo>
                  <a:lnTo>
                    <a:pt x="564" y="2861"/>
                  </a:lnTo>
                  <a:cubicBezTo>
                    <a:pt x="587" y="2848"/>
                    <a:pt x="595" y="2820"/>
                    <a:pt x="582" y="2798"/>
                  </a:cubicBezTo>
                  <a:cubicBezTo>
                    <a:pt x="573" y="2782"/>
                    <a:pt x="557" y="2774"/>
                    <a:pt x="541" y="27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665;p60">
              <a:extLst>
                <a:ext uri="{FF2B5EF4-FFF2-40B4-BE49-F238E27FC236}">
                  <a16:creationId xmlns:a16="http://schemas.microsoft.com/office/drawing/2014/main" id="{815C9A06-8A05-D898-9543-D84023839CAF}"/>
                </a:ext>
              </a:extLst>
            </p:cNvPr>
            <p:cNvSpPr/>
            <p:nvPr/>
          </p:nvSpPr>
          <p:spPr>
            <a:xfrm>
              <a:off x="4785521" y="1985242"/>
              <a:ext cx="45514" cy="18529"/>
            </a:xfrm>
            <a:custGeom>
              <a:avLst/>
              <a:gdLst/>
              <a:ahLst/>
              <a:cxnLst/>
              <a:rect l="l" t="t" r="r" b="b"/>
              <a:pathLst>
                <a:path w="592" h="241" extrusionOk="0">
                  <a:moveTo>
                    <a:pt x="296" y="1"/>
                  </a:moveTo>
                  <a:lnTo>
                    <a:pt x="31" y="151"/>
                  </a:lnTo>
                  <a:cubicBezTo>
                    <a:pt x="8" y="164"/>
                    <a:pt x="0" y="193"/>
                    <a:pt x="13" y="215"/>
                  </a:cubicBezTo>
                  <a:cubicBezTo>
                    <a:pt x="22" y="230"/>
                    <a:pt x="38" y="238"/>
                    <a:pt x="54" y="238"/>
                  </a:cubicBezTo>
                  <a:cubicBezTo>
                    <a:pt x="62" y="238"/>
                    <a:pt x="70" y="236"/>
                    <a:pt x="77" y="233"/>
                  </a:cubicBezTo>
                  <a:lnTo>
                    <a:pt x="296" y="108"/>
                  </a:lnTo>
                  <a:lnTo>
                    <a:pt x="515" y="234"/>
                  </a:lnTo>
                  <a:cubicBezTo>
                    <a:pt x="523" y="238"/>
                    <a:pt x="531" y="240"/>
                    <a:pt x="538" y="240"/>
                  </a:cubicBezTo>
                  <a:cubicBezTo>
                    <a:pt x="554" y="240"/>
                    <a:pt x="570" y="233"/>
                    <a:pt x="579" y="217"/>
                  </a:cubicBezTo>
                  <a:cubicBezTo>
                    <a:pt x="591" y="195"/>
                    <a:pt x="583" y="166"/>
                    <a:pt x="561" y="154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666;p60">
              <a:extLst>
                <a:ext uri="{FF2B5EF4-FFF2-40B4-BE49-F238E27FC236}">
                  <a16:creationId xmlns:a16="http://schemas.microsoft.com/office/drawing/2014/main" id="{099BF837-42B5-1CAB-CB75-0F39C4144F99}"/>
                </a:ext>
              </a:extLst>
            </p:cNvPr>
            <p:cNvSpPr/>
            <p:nvPr/>
          </p:nvSpPr>
          <p:spPr>
            <a:xfrm>
              <a:off x="4847254" y="2010612"/>
              <a:ext cx="899525" cy="521878"/>
            </a:xfrm>
            <a:custGeom>
              <a:avLst/>
              <a:gdLst/>
              <a:ahLst/>
              <a:cxnLst/>
              <a:rect l="l" t="t" r="r" b="b"/>
              <a:pathLst>
                <a:path w="11700" h="6788" extrusionOk="0">
                  <a:moveTo>
                    <a:pt x="53" y="1"/>
                  </a:moveTo>
                  <a:cubicBezTo>
                    <a:pt x="37" y="1"/>
                    <a:pt x="21" y="9"/>
                    <a:pt x="12" y="24"/>
                  </a:cubicBezTo>
                  <a:cubicBezTo>
                    <a:pt x="0" y="47"/>
                    <a:pt x="8" y="75"/>
                    <a:pt x="29" y="87"/>
                  </a:cubicBezTo>
                  <a:lnTo>
                    <a:pt x="506" y="363"/>
                  </a:lnTo>
                  <a:cubicBezTo>
                    <a:pt x="514" y="366"/>
                    <a:pt x="521" y="369"/>
                    <a:pt x="529" y="369"/>
                  </a:cubicBezTo>
                  <a:cubicBezTo>
                    <a:pt x="545" y="369"/>
                    <a:pt x="561" y="361"/>
                    <a:pt x="570" y="345"/>
                  </a:cubicBezTo>
                  <a:cubicBezTo>
                    <a:pt x="582" y="324"/>
                    <a:pt x="574" y="294"/>
                    <a:pt x="553" y="282"/>
                  </a:cubicBezTo>
                  <a:lnTo>
                    <a:pt x="77" y="7"/>
                  </a:lnTo>
                  <a:cubicBezTo>
                    <a:pt x="69" y="3"/>
                    <a:pt x="61" y="1"/>
                    <a:pt x="53" y="1"/>
                  </a:cubicBezTo>
                  <a:close/>
                  <a:moveTo>
                    <a:pt x="847" y="459"/>
                  </a:moveTo>
                  <a:cubicBezTo>
                    <a:pt x="831" y="459"/>
                    <a:pt x="815" y="467"/>
                    <a:pt x="806" y="482"/>
                  </a:cubicBezTo>
                  <a:cubicBezTo>
                    <a:pt x="794" y="505"/>
                    <a:pt x="802" y="533"/>
                    <a:pt x="823" y="546"/>
                  </a:cubicBezTo>
                  <a:lnTo>
                    <a:pt x="1301" y="821"/>
                  </a:lnTo>
                  <a:cubicBezTo>
                    <a:pt x="1307" y="826"/>
                    <a:pt x="1315" y="827"/>
                    <a:pt x="1323" y="827"/>
                  </a:cubicBezTo>
                  <a:cubicBezTo>
                    <a:pt x="1339" y="827"/>
                    <a:pt x="1355" y="819"/>
                    <a:pt x="1364" y="805"/>
                  </a:cubicBezTo>
                  <a:cubicBezTo>
                    <a:pt x="1376" y="782"/>
                    <a:pt x="1369" y="754"/>
                    <a:pt x="1347" y="740"/>
                  </a:cubicBezTo>
                  <a:lnTo>
                    <a:pt x="870" y="466"/>
                  </a:lnTo>
                  <a:cubicBezTo>
                    <a:pt x="863" y="461"/>
                    <a:pt x="855" y="459"/>
                    <a:pt x="847" y="459"/>
                  </a:cubicBezTo>
                  <a:close/>
                  <a:moveTo>
                    <a:pt x="1641" y="918"/>
                  </a:moveTo>
                  <a:cubicBezTo>
                    <a:pt x="1625" y="918"/>
                    <a:pt x="1609" y="926"/>
                    <a:pt x="1600" y="941"/>
                  </a:cubicBezTo>
                  <a:cubicBezTo>
                    <a:pt x="1588" y="963"/>
                    <a:pt x="1596" y="991"/>
                    <a:pt x="1617" y="1005"/>
                  </a:cubicBezTo>
                  <a:lnTo>
                    <a:pt x="2094" y="1280"/>
                  </a:lnTo>
                  <a:cubicBezTo>
                    <a:pt x="2101" y="1284"/>
                    <a:pt x="2109" y="1286"/>
                    <a:pt x="2117" y="1286"/>
                  </a:cubicBezTo>
                  <a:cubicBezTo>
                    <a:pt x="2134" y="1286"/>
                    <a:pt x="2149" y="1277"/>
                    <a:pt x="2158" y="1263"/>
                  </a:cubicBezTo>
                  <a:cubicBezTo>
                    <a:pt x="2171" y="1240"/>
                    <a:pt x="2163" y="1212"/>
                    <a:pt x="2141" y="1199"/>
                  </a:cubicBezTo>
                  <a:lnTo>
                    <a:pt x="1664" y="924"/>
                  </a:lnTo>
                  <a:cubicBezTo>
                    <a:pt x="1657" y="920"/>
                    <a:pt x="1649" y="918"/>
                    <a:pt x="1641" y="918"/>
                  </a:cubicBezTo>
                  <a:close/>
                  <a:moveTo>
                    <a:pt x="2436" y="1376"/>
                  </a:moveTo>
                  <a:cubicBezTo>
                    <a:pt x="2420" y="1376"/>
                    <a:pt x="2404" y="1385"/>
                    <a:pt x="2395" y="1399"/>
                  </a:cubicBezTo>
                  <a:cubicBezTo>
                    <a:pt x="2382" y="1422"/>
                    <a:pt x="2390" y="1450"/>
                    <a:pt x="2412" y="1463"/>
                  </a:cubicBezTo>
                  <a:lnTo>
                    <a:pt x="2888" y="1738"/>
                  </a:lnTo>
                  <a:cubicBezTo>
                    <a:pt x="2895" y="1743"/>
                    <a:pt x="2903" y="1745"/>
                    <a:pt x="2912" y="1745"/>
                  </a:cubicBezTo>
                  <a:cubicBezTo>
                    <a:pt x="2928" y="1745"/>
                    <a:pt x="2944" y="1736"/>
                    <a:pt x="2951" y="1721"/>
                  </a:cubicBezTo>
                  <a:cubicBezTo>
                    <a:pt x="2965" y="1699"/>
                    <a:pt x="2957" y="1670"/>
                    <a:pt x="2935" y="1658"/>
                  </a:cubicBezTo>
                  <a:lnTo>
                    <a:pt x="2458" y="1382"/>
                  </a:lnTo>
                  <a:cubicBezTo>
                    <a:pt x="2451" y="1378"/>
                    <a:pt x="2444" y="1376"/>
                    <a:pt x="2436" y="1376"/>
                  </a:cubicBezTo>
                  <a:close/>
                  <a:moveTo>
                    <a:pt x="3230" y="1835"/>
                  </a:moveTo>
                  <a:cubicBezTo>
                    <a:pt x="3214" y="1835"/>
                    <a:pt x="3197" y="1843"/>
                    <a:pt x="3189" y="1857"/>
                  </a:cubicBezTo>
                  <a:cubicBezTo>
                    <a:pt x="3176" y="1880"/>
                    <a:pt x="3183" y="1909"/>
                    <a:pt x="3206" y="1922"/>
                  </a:cubicBezTo>
                  <a:lnTo>
                    <a:pt x="3682" y="2196"/>
                  </a:lnTo>
                  <a:cubicBezTo>
                    <a:pt x="3689" y="2201"/>
                    <a:pt x="3698" y="2203"/>
                    <a:pt x="3706" y="2203"/>
                  </a:cubicBezTo>
                  <a:cubicBezTo>
                    <a:pt x="3722" y="2203"/>
                    <a:pt x="3737" y="2194"/>
                    <a:pt x="3746" y="2179"/>
                  </a:cubicBezTo>
                  <a:cubicBezTo>
                    <a:pt x="3759" y="2157"/>
                    <a:pt x="3751" y="2129"/>
                    <a:pt x="3728" y="2116"/>
                  </a:cubicBezTo>
                  <a:lnTo>
                    <a:pt x="3252" y="1840"/>
                  </a:lnTo>
                  <a:cubicBezTo>
                    <a:pt x="3245" y="1836"/>
                    <a:pt x="3237" y="1835"/>
                    <a:pt x="3230" y="1835"/>
                  </a:cubicBezTo>
                  <a:close/>
                  <a:moveTo>
                    <a:pt x="4023" y="2293"/>
                  </a:moveTo>
                  <a:cubicBezTo>
                    <a:pt x="4007" y="2293"/>
                    <a:pt x="3992" y="2302"/>
                    <a:pt x="3983" y="2317"/>
                  </a:cubicBezTo>
                  <a:cubicBezTo>
                    <a:pt x="3970" y="2338"/>
                    <a:pt x="3977" y="2367"/>
                    <a:pt x="4000" y="2380"/>
                  </a:cubicBezTo>
                  <a:lnTo>
                    <a:pt x="4476" y="2655"/>
                  </a:lnTo>
                  <a:cubicBezTo>
                    <a:pt x="4484" y="2659"/>
                    <a:pt x="4492" y="2661"/>
                    <a:pt x="4500" y="2661"/>
                  </a:cubicBezTo>
                  <a:cubicBezTo>
                    <a:pt x="4516" y="2661"/>
                    <a:pt x="4531" y="2653"/>
                    <a:pt x="4540" y="2638"/>
                  </a:cubicBezTo>
                  <a:cubicBezTo>
                    <a:pt x="4553" y="2615"/>
                    <a:pt x="4545" y="2587"/>
                    <a:pt x="4523" y="2575"/>
                  </a:cubicBezTo>
                  <a:lnTo>
                    <a:pt x="4046" y="2300"/>
                  </a:lnTo>
                  <a:cubicBezTo>
                    <a:pt x="4039" y="2295"/>
                    <a:pt x="4031" y="2293"/>
                    <a:pt x="4023" y="2293"/>
                  </a:cubicBezTo>
                  <a:close/>
                  <a:moveTo>
                    <a:pt x="4817" y="2752"/>
                  </a:moveTo>
                  <a:cubicBezTo>
                    <a:pt x="4801" y="2752"/>
                    <a:pt x="4786" y="2760"/>
                    <a:pt x="4777" y="2775"/>
                  </a:cubicBezTo>
                  <a:cubicBezTo>
                    <a:pt x="4764" y="2798"/>
                    <a:pt x="4772" y="2826"/>
                    <a:pt x="4794" y="2838"/>
                  </a:cubicBezTo>
                  <a:lnTo>
                    <a:pt x="5270" y="3114"/>
                  </a:lnTo>
                  <a:cubicBezTo>
                    <a:pt x="5278" y="3117"/>
                    <a:pt x="5286" y="3120"/>
                    <a:pt x="5294" y="3120"/>
                  </a:cubicBezTo>
                  <a:cubicBezTo>
                    <a:pt x="5309" y="3120"/>
                    <a:pt x="5325" y="3112"/>
                    <a:pt x="5334" y="3096"/>
                  </a:cubicBezTo>
                  <a:cubicBezTo>
                    <a:pt x="5347" y="3075"/>
                    <a:pt x="5339" y="3045"/>
                    <a:pt x="5317" y="3033"/>
                  </a:cubicBezTo>
                  <a:lnTo>
                    <a:pt x="4841" y="2758"/>
                  </a:lnTo>
                  <a:cubicBezTo>
                    <a:pt x="4833" y="2754"/>
                    <a:pt x="4825" y="2752"/>
                    <a:pt x="4817" y="2752"/>
                  </a:cubicBezTo>
                  <a:close/>
                  <a:moveTo>
                    <a:pt x="5611" y="3210"/>
                  </a:moveTo>
                  <a:cubicBezTo>
                    <a:pt x="5595" y="3210"/>
                    <a:pt x="5580" y="3218"/>
                    <a:pt x="5571" y="3233"/>
                  </a:cubicBezTo>
                  <a:cubicBezTo>
                    <a:pt x="5558" y="3256"/>
                    <a:pt x="5566" y="3284"/>
                    <a:pt x="5588" y="3296"/>
                  </a:cubicBezTo>
                  <a:lnTo>
                    <a:pt x="6065" y="3572"/>
                  </a:lnTo>
                  <a:cubicBezTo>
                    <a:pt x="6072" y="3576"/>
                    <a:pt x="6080" y="3578"/>
                    <a:pt x="6087" y="3578"/>
                  </a:cubicBezTo>
                  <a:cubicBezTo>
                    <a:pt x="6103" y="3578"/>
                    <a:pt x="6119" y="3570"/>
                    <a:pt x="6128" y="3554"/>
                  </a:cubicBezTo>
                  <a:cubicBezTo>
                    <a:pt x="6140" y="3533"/>
                    <a:pt x="6134" y="3504"/>
                    <a:pt x="6111" y="3491"/>
                  </a:cubicBezTo>
                  <a:lnTo>
                    <a:pt x="5635" y="3217"/>
                  </a:lnTo>
                  <a:cubicBezTo>
                    <a:pt x="5627" y="3212"/>
                    <a:pt x="5619" y="3210"/>
                    <a:pt x="5611" y="3210"/>
                  </a:cubicBezTo>
                  <a:close/>
                  <a:moveTo>
                    <a:pt x="6406" y="3668"/>
                  </a:moveTo>
                  <a:cubicBezTo>
                    <a:pt x="6390" y="3668"/>
                    <a:pt x="6374" y="3677"/>
                    <a:pt x="6366" y="3692"/>
                  </a:cubicBezTo>
                  <a:cubicBezTo>
                    <a:pt x="6352" y="3714"/>
                    <a:pt x="6360" y="3742"/>
                    <a:pt x="6383" y="3756"/>
                  </a:cubicBezTo>
                  <a:lnTo>
                    <a:pt x="6859" y="4031"/>
                  </a:lnTo>
                  <a:cubicBezTo>
                    <a:pt x="6866" y="4035"/>
                    <a:pt x="6873" y="4036"/>
                    <a:pt x="6881" y="4036"/>
                  </a:cubicBezTo>
                  <a:cubicBezTo>
                    <a:pt x="6897" y="4036"/>
                    <a:pt x="6913" y="4028"/>
                    <a:pt x="6922" y="4014"/>
                  </a:cubicBezTo>
                  <a:cubicBezTo>
                    <a:pt x="6935" y="3991"/>
                    <a:pt x="6928" y="3963"/>
                    <a:pt x="6905" y="3950"/>
                  </a:cubicBezTo>
                  <a:lnTo>
                    <a:pt x="6429" y="3675"/>
                  </a:lnTo>
                  <a:cubicBezTo>
                    <a:pt x="6422" y="3670"/>
                    <a:pt x="6414" y="3668"/>
                    <a:pt x="6406" y="3668"/>
                  </a:cubicBezTo>
                  <a:close/>
                  <a:moveTo>
                    <a:pt x="7199" y="4127"/>
                  </a:moveTo>
                  <a:cubicBezTo>
                    <a:pt x="7184" y="4127"/>
                    <a:pt x="7168" y="4135"/>
                    <a:pt x="7159" y="4150"/>
                  </a:cubicBezTo>
                  <a:cubicBezTo>
                    <a:pt x="7146" y="4173"/>
                    <a:pt x="7154" y="4201"/>
                    <a:pt x="7176" y="4214"/>
                  </a:cubicBezTo>
                  <a:lnTo>
                    <a:pt x="7653" y="4489"/>
                  </a:lnTo>
                  <a:cubicBezTo>
                    <a:pt x="7659" y="4493"/>
                    <a:pt x="7667" y="4496"/>
                    <a:pt x="7676" y="4496"/>
                  </a:cubicBezTo>
                  <a:cubicBezTo>
                    <a:pt x="7692" y="4496"/>
                    <a:pt x="7708" y="4487"/>
                    <a:pt x="7716" y="4472"/>
                  </a:cubicBezTo>
                  <a:cubicBezTo>
                    <a:pt x="7729" y="4450"/>
                    <a:pt x="7721" y="4421"/>
                    <a:pt x="7699" y="4408"/>
                  </a:cubicBezTo>
                  <a:lnTo>
                    <a:pt x="7223" y="4133"/>
                  </a:lnTo>
                  <a:cubicBezTo>
                    <a:pt x="7215" y="4129"/>
                    <a:pt x="7207" y="4127"/>
                    <a:pt x="7199" y="4127"/>
                  </a:cubicBezTo>
                  <a:close/>
                  <a:moveTo>
                    <a:pt x="7994" y="4586"/>
                  </a:moveTo>
                  <a:cubicBezTo>
                    <a:pt x="7978" y="4586"/>
                    <a:pt x="7962" y="4594"/>
                    <a:pt x="7953" y="4609"/>
                  </a:cubicBezTo>
                  <a:cubicBezTo>
                    <a:pt x="7940" y="4631"/>
                    <a:pt x="7948" y="4660"/>
                    <a:pt x="7970" y="4673"/>
                  </a:cubicBezTo>
                  <a:lnTo>
                    <a:pt x="8447" y="4947"/>
                  </a:lnTo>
                  <a:cubicBezTo>
                    <a:pt x="8454" y="4952"/>
                    <a:pt x="8462" y="4954"/>
                    <a:pt x="8470" y="4954"/>
                  </a:cubicBezTo>
                  <a:cubicBezTo>
                    <a:pt x="8486" y="4954"/>
                    <a:pt x="8502" y="4945"/>
                    <a:pt x="8511" y="4930"/>
                  </a:cubicBezTo>
                  <a:cubicBezTo>
                    <a:pt x="8523" y="4908"/>
                    <a:pt x="8515" y="4880"/>
                    <a:pt x="8493" y="4867"/>
                  </a:cubicBezTo>
                  <a:lnTo>
                    <a:pt x="8016" y="4591"/>
                  </a:lnTo>
                  <a:cubicBezTo>
                    <a:pt x="8010" y="4587"/>
                    <a:pt x="8002" y="4586"/>
                    <a:pt x="7994" y="4586"/>
                  </a:cubicBezTo>
                  <a:close/>
                  <a:moveTo>
                    <a:pt x="8788" y="5044"/>
                  </a:moveTo>
                  <a:cubicBezTo>
                    <a:pt x="8772" y="5044"/>
                    <a:pt x="8756" y="5052"/>
                    <a:pt x="8747" y="5067"/>
                  </a:cubicBezTo>
                  <a:cubicBezTo>
                    <a:pt x="8735" y="5089"/>
                    <a:pt x="8742" y="5118"/>
                    <a:pt x="8764" y="5131"/>
                  </a:cubicBezTo>
                  <a:lnTo>
                    <a:pt x="9240" y="5406"/>
                  </a:lnTo>
                  <a:cubicBezTo>
                    <a:pt x="9248" y="5410"/>
                    <a:pt x="9256" y="5412"/>
                    <a:pt x="9264" y="5412"/>
                  </a:cubicBezTo>
                  <a:cubicBezTo>
                    <a:pt x="9280" y="5412"/>
                    <a:pt x="9296" y="5403"/>
                    <a:pt x="9305" y="5389"/>
                  </a:cubicBezTo>
                  <a:cubicBezTo>
                    <a:pt x="9317" y="5366"/>
                    <a:pt x="9309" y="5338"/>
                    <a:pt x="9288" y="5326"/>
                  </a:cubicBezTo>
                  <a:lnTo>
                    <a:pt x="8810" y="5050"/>
                  </a:lnTo>
                  <a:cubicBezTo>
                    <a:pt x="8803" y="5046"/>
                    <a:pt x="8796" y="5044"/>
                    <a:pt x="8788" y="5044"/>
                  </a:cubicBezTo>
                  <a:close/>
                  <a:moveTo>
                    <a:pt x="9582" y="5503"/>
                  </a:moveTo>
                  <a:cubicBezTo>
                    <a:pt x="9566" y="5503"/>
                    <a:pt x="9550" y="5511"/>
                    <a:pt x="9541" y="5526"/>
                  </a:cubicBezTo>
                  <a:cubicBezTo>
                    <a:pt x="9529" y="5547"/>
                    <a:pt x="9535" y="5577"/>
                    <a:pt x="9558" y="5589"/>
                  </a:cubicBezTo>
                  <a:lnTo>
                    <a:pt x="10034" y="5864"/>
                  </a:lnTo>
                  <a:cubicBezTo>
                    <a:pt x="10042" y="5868"/>
                    <a:pt x="10050" y="5871"/>
                    <a:pt x="10058" y="5871"/>
                  </a:cubicBezTo>
                  <a:cubicBezTo>
                    <a:pt x="10074" y="5871"/>
                    <a:pt x="10089" y="5863"/>
                    <a:pt x="10098" y="5847"/>
                  </a:cubicBezTo>
                  <a:cubicBezTo>
                    <a:pt x="10111" y="5824"/>
                    <a:pt x="10103" y="5796"/>
                    <a:pt x="10082" y="5784"/>
                  </a:cubicBezTo>
                  <a:lnTo>
                    <a:pt x="9605" y="5509"/>
                  </a:lnTo>
                  <a:cubicBezTo>
                    <a:pt x="9598" y="5505"/>
                    <a:pt x="9590" y="5503"/>
                    <a:pt x="9582" y="5503"/>
                  </a:cubicBezTo>
                  <a:close/>
                  <a:moveTo>
                    <a:pt x="10375" y="5961"/>
                  </a:moveTo>
                  <a:cubicBezTo>
                    <a:pt x="10359" y="5961"/>
                    <a:pt x="10344" y="5969"/>
                    <a:pt x="10335" y="5984"/>
                  </a:cubicBezTo>
                  <a:cubicBezTo>
                    <a:pt x="10323" y="6007"/>
                    <a:pt x="10330" y="6035"/>
                    <a:pt x="10352" y="6047"/>
                  </a:cubicBezTo>
                  <a:lnTo>
                    <a:pt x="10829" y="6323"/>
                  </a:lnTo>
                  <a:cubicBezTo>
                    <a:pt x="10836" y="6327"/>
                    <a:pt x="10844" y="6329"/>
                    <a:pt x="10852" y="6329"/>
                  </a:cubicBezTo>
                  <a:cubicBezTo>
                    <a:pt x="10868" y="6329"/>
                    <a:pt x="10883" y="6321"/>
                    <a:pt x="10892" y="6305"/>
                  </a:cubicBezTo>
                  <a:cubicBezTo>
                    <a:pt x="10905" y="6284"/>
                    <a:pt x="10898" y="6255"/>
                    <a:pt x="10875" y="6242"/>
                  </a:cubicBezTo>
                  <a:lnTo>
                    <a:pt x="10399" y="5967"/>
                  </a:lnTo>
                  <a:cubicBezTo>
                    <a:pt x="10392" y="5963"/>
                    <a:pt x="10384" y="5961"/>
                    <a:pt x="10375" y="5961"/>
                  </a:cubicBezTo>
                  <a:close/>
                  <a:moveTo>
                    <a:pt x="11170" y="6419"/>
                  </a:moveTo>
                  <a:cubicBezTo>
                    <a:pt x="11154" y="6419"/>
                    <a:pt x="11138" y="6428"/>
                    <a:pt x="11130" y="6443"/>
                  </a:cubicBezTo>
                  <a:cubicBezTo>
                    <a:pt x="11116" y="6465"/>
                    <a:pt x="11124" y="6493"/>
                    <a:pt x="11147" y="6506"/>
                  </a:cubicBezTo>
                  <a:lnTo>
                    <a:pt x="11623" y="6782"/>
                  </a:lnTo>
                  <a:cubicBezTo>
                    <a:pt x="11630" y="6785"/>
                    <a:pt x="11638" y="6787"/>
                    <a:pt x="11646" y="6787"/>
                  </a:cubicBezTo>
                  <a:cubicBezTo>
                    <a:pt x="11663" y="6787"/>
                    <a:pt x="11677" y="6779"/>
                    <a:pt x="11686" y="6765"/>
                  </a:cubicBezTo>
                  <a:cubicBezTo>
                    <a:pt x="11700" y="6742"/>
                    <a:pt x="11692" y="6713"/>
                    <a:pt x="11669" y="6701"/>
                  </a:cubicBezTo>
                  <a:lnTo>
                    <a:pt x="11193" y="6426"/>
                  </a:lnTo>
                  <a:cubicBezTo>
                    <a:pt x="11186" y="6421"/>
                    <a:pt x="11178" y="6419"/>
                    <a:pt x="11170" y="64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67;p60">
              <a:extLst>
                <a:ext uri="{FF2B5EF4-FFF2-40B4-BE49-F238E27FC236}">
                  <a16:creationId xmlns:a16="http://schemas.microsoft.com/office/drawing/2014/main" id="{8E7B74E0-085A-83F6-E15B-F1694B9E8A5D}"/>
                </a:ext>
              </a:extLst>
            </p:cNvPr>
            <p:cNvSpPr/>
            <p:nvPr/>
          </p:nvSpPr>
          <p:spPr>
            <a:xfrm>
              <a:off x="5762876" y="2539303"/>
              <a:ext cx="26832" cy="17991"/>
            </a:xfrm>
            <a:custGeom>
              <a:avLst/>
              <a:gdLst/>
              <a:ahLst/>
              <a:cxnLst/>
              <a:rect l="l" t="t" r="r" b="b"/>
              <a:pathLst>
                <a:path w="349" h="234" extrusionOk="0">
                  <a:moveTo>
                    <a:pt x="54" y="1"/>
                  </a:moveTo>
                  <a:cubicBezTo>
                    <a:pt x="38" y="1"/>
                    <a:pt x="22" y="9"/>
                    <a:pt x="14" y="24"/>
                  </a:cubicBezTo>
                  <a:cubicBezTo>
                    <a:pt x="0" y="46"/>
                    <a:pt x="8" y="75"/>
                    <a:pt x="31" y="87"/>
                  </a:cubicBezTo>
                  <a:lnTo>
                    <a:pt x="273" y="227"/>
                  </a:lnTo>
                  <a:cubicBezTo>
                    <a:pt x="280" y="231"/>
                    <a:pt x="287" y="233"/>
                    <a:pt x="295" y="233"/>
                  </a:cubicBezTo>
                  <a:cubicBezTo>
                    <a:pt x="311" y="233"/>
                    <a:pt x="327" y="226"/>
                    <a:pt x="336" y="210"/>
                  </a:cubicBezTo>
                  <a:cubicBezTo>
                    <a:pt x="348" y="188"/>
                    <a:pt x="341" y="159"/>
                    <a:pt x="319" y="147"/>
                  </a:cubicBezTo>
                  <a:lnTo>
                    <a:pt x="77" y="7"/>
                  </a:lnTo>
                  <a:cubicBezTo>
                    <a:pt x="70" y="3"/>
                    <a:pt x="62" y="1"/>
                    <a:pt x="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668;p60">
              <a:extLst>
                <a:ext uri="{FF2B5EF4-FFF2-40B4-BE49-F238E27FC236}">
                  <a16:creationId xmlns:a16="http://schemas.microsoft.com/office/drawing/2014/main" id="{C4220C0A-D3C6-407C-254C-72DA230E188A}"/>
                </a:ext>
              </a:extLst>
            </p:cNvPr>
            <p:cNvSpPr/>
            <p:nvPr/>
          </p:nvSpPr>
          <p:spPr>
            <a:xfrm>
              <a:off x="4188329" y="2602805"/>
              <a:ext cx="26832" cy="17991"/>
            </a:xfrm>
            <a:custGeom>
              <a:avLst/>
              <a:gdLst/>
              <a:ahLst/>
              <a:cxnLst/>
              <a:rect l="l" t="t" r="r" b="b"/>
              <a:pathLst>
                <a:path w="349" h="234" extrusionOk="0">
                  <a:moveTo>
                    <a:pt x="295" y="1"/>
                  </a:moveTo>
                  <a:cubicBezTo>
                    <a:pt x="287" y="1"/>
                    <a:pt x="279" y="3"/>
                    <a:pt x="272" y="8"/>
                  </a:cubicBezTo>
                  <a:lnTo>
                    <a:pt x="30" y="147"/>
                  </a:lnTo>
                  <a:cubicBezTo>
                    <a:pt x="9" y="160"/>
                    <a:pt x="1" y="189"/>
                    <a:pt x="13" y="210"/>
                  </a:cubicBezTo>
                  <a:cubicBezTo>
                    <a:pt x="22" y="226"/>
                    <a:pt x="38" y="234"/>
                    <a:pt x="54" y="234"/>
                  </a:cubicBezTo>
                  <a:cubicBezTo>
                    <a:pt x="61" y="234"/>
                    <a:pt x="69" y="232"/>
                    <a:pt x="77" y="227"/>
                  </a:cubicBezTo>
                  <a:lnTo>
                    <a:pt x="319" y="88"/>
                  </a:lnTo>
                  <a:cubicBezTo>
                    <a:pt x="341" y="75"/>
                    <a:pt x="349" y="47"/>
                    <a:pt x="336" y="25"/>
                  </a:cubicBezTo>
                  <a:cubicBezTo>
                    <a:pt x="327" y="9"/>
                    <a:pt x="31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669;p60">
              <a:extLst>
                <a:ext uri="{FF2B5EF4-FFF2-40B4-BE49-F238E27FC236}">
                  <a16:creationId xmlns:a16="http://schemas.microsoft.com/office/drawing/2014/main" id="{BBC59E0C-8DB1-A4B3-1F5C-CD4AA3F73C04}"/>
                </a:ext>
              </a:extLst>
            </p:cNvPr>
            <p:cNvSpPr/>
            <p:nvPr/>
          </p:nvSpPr>
          <p:spPr>
            <a:xfrm>
              <a:off x="2791372" y="2627636"/>
              <a:ext cx="1381040" cy="799809"/>
            </a:xfrm>
            <a:custGeom>
              <a:avLst/>
              <a:gdLst/>
              <a:ahLst/>
              <a:cxnLst/>
              <a:rect l="l" t="t" r="r" b="b"/>
              <a:pathLst>
                <a:path w="17963" h="10403" extrusionOk="0">
                  <a:moveTo>
                    <a:pt x="17909" y="1"/>
                  </a:moveTo>
                  <a:cubicBezTo>
                    <a:pt x="17901" y="1"/>
                    <a:pt x="17893" y="3"/>
                    <a:pt x="17886" y="7"/>
                  </a:cubicBezTo>
                  <a:lnTo>
                    <a:pt x="17412" y="280"/>
                  </a:lnTo>
                  <a:cubicBezTo>
                    <a:pt x="17389" y="293"/>
                    <a:pt x="17382" y="322"/>
                    <a:pt x="17395" y="343"/>
                  </a:cubicBezTo>
                  <a:cubicBezTo>
                    <a:pt x="17404" y="359"/>
                    <a:pt x="17418" y="367"/>
                    <a:pt x="17435" y="367"/>
                  </a:cubicBezTo>
                  <a:cubicBezTo>
                    <a:pt x="17443" y="367"/>
                    <a:pt x="17451" y="365"/>
                    <a:pt x="17458" y="361"/>
                  </a:cubicBezTo>
                  <a:lnTo>
                    <a:pt x="17932" y="87"/>
                  </a:lnTo>
                  <a:cubicBezTo>
                    <a:pt x="17954" y="74"/>
                    <a:pt x="17962" y="46"/>
                    <a:pt x="17949" y="24"/>
                  </a:cubicBezTo>
                  <a:cubicBezTo>
                    <a:pt x="17940" y="9"/>
                    <a:pt x="17925" y="1"/>
                    <a:pt x="17909" y="1"/>
                  </a:cubicBezTo>
                  <a:close/>
                  <a:moveTo>
                    <a:pt x="17118" y="457"/>
                  </a:moveTo>
                  <a:cubicBezTo>
                    <a:pt x="17110" y="457"/>
                    <a:pt x="17102" y="459"/>
                    <a:pt x="17095" y="463"/>
                  </a:cubicBezTo>
                  <a:lnTo>
                    <a:pt x="16621" y="736"/>
                  </a:lnTo>
                  <a:cubicBezTo>
                    <a:pt x="16600" y="750"/>
                    <a:pt x="16592" y="778"/>
                    <a:pt x="16604" y="801"/>
                  </a:cubicBezTo>
                  <a:cubicBezTo>
                    <a:pt x="16613" y="815"/>
                    <a:pt x="16629" y="823"/>
                    <a:pt x="16645" y="823"/>
                  </a:cubicBezTo>
                  <a:cubicBezTo>
                    <a:pt x="16653" y="823"/>
                    <a:pt x="16660" y="821"/>
                    <a:pt x="16668" y="817"/>
                  </a:cubicBezTo>
                  <a:lnTo>
                    <a:pt x="17142" y="544"/>
                  </a:lnTo>
                  <a:cubicBezTo>
                    <a:pt x="17164" y="530"/>
                    <a:pt x="17172" y="502"/>
                    <a:pt x="17159" y="480"/>
                  </a:cubicBezTo>
                  <a:cubicBezTo>
                    <a:pt x="17150" y="465"/>
                    <a:pt x="17134" y="457"/>
                    <a:pt x="17118" y="457"/>
                  </a:cubicBezTo>
                  <a:close/>
                  <a:moveTo>
                    <a:pt x="16329" y="913"/>
                  </a:moveTo>
                  <a:cubicBezTo>
                    <a:pt x="16321" y="913"/>
                    <a:pt x="16313" y="915"/>
                    <a:pt x="16306" y="919"/>
                  </a:cubicBezTo>
                  <a:lnTo>
                    <a:pt x="15832" y="1192"/>
                  </a:lnTo>
                  <a:cubicBezTo>
                    <a:pt x="15809" y="1206"/>
                    <a:pt x="15801" y="1234"/>
                    <a:pt x="15814" y="1257"/>
                  </a:cubicBezTo>
                  <a:cubicBezTo>
                    <a:pt x="15823" y="1271"/>
                    <a:pt x="15838" y="1279"/>
                    <a:pt x="15854" y="1279"/>
                  </a:cubicBezTo>
                  <a:cubicBezTo>
                    <a:pt x="15862" y="1279"/>
                    <a:pt x="15870" y="1277"/>
                    <a:pt x="15878" y="1273"/>
                  </a:cubicBezTo>
                  <a:lnTo>
                    <a:pt x="16352" y="1000"/>
                  </a:lnTo>
                  <a:cubicBezTo>
                    <a:pt x="16374" y="986"/>
                    <a:pt x="16381" y="958"/>
                    <a:pt x="16369" y="936"/>
                  </a:cubicBezTo>
                  <a:cubicBezTo>
                    <a:pt x="16360" y="921"/>
                    <a:pt x="16344" y="913"/>
                    <a:pt x="16329" y="913"/>
                  </a:cubicBezTo>
                  <a:close/>
                  <a:moveTo>
                    <a:pt x="15538" y="1369"/>
                  </a:moveTo>
                  <a:cubicBezTo>
                    <a:pt x="15530" y="1369"/>
                    <a:pt x="15522" y="1371"/>
                    <a:pt x="15515" y="1375"/>
                  </a:cubicBezTo>
                  <a:lnTo>
                    <a:pt x="15041" y="1648"/>
                  </a:lnTo>
                  <a:cubicBezTo>
                    <a:pt x="15019" y="1662"/>
                    <a:pt x="15012" y="1690"/>
                    <a:pt x="15024" y="1713"/>
                  </a:cubicBezTo>
                  <a:cubicBezTo>
                    <a:pt x="15033" y="1727"/>
                    <a:pt x="15048" y="1735"/>
                    <a:pt x="15065" y="1735"/>
                  </a:cubicBezTo>
                  <a:cubicBezTo>
                    <a:pt x="15073" y="1735"/>
                    <a:pt x="15081" y="1734"/>
                    <a:pt x="15087" y="1730"/>
                  </a:cubicBezTo>
                  <a:lnTo>
                    <a:pt x="15561" y="1456"/>
                  </a:lnTo>
                  <a:cubicBezTo>
                    <a:pt x="15584" y="1442"/>
                    <a:pt x="15592" y="1414"/>
                    <a:pt x="15579" y="1392"/>
                  </a:cubicBezTo>
                  <a:cubicBezTo>
                    <a:pt x="15570" y="1377"/>
                    <a:pt x="15554" y="1369"/>
                    <a:pt x="15538" y="1369"/>
                  </a:cubicBezTo>
                  <a:close/>
                  <a:moveTo>
                    <a:pt x="14748" y="1825"/>
                  </a:moveTo>
                  <a:cubicBezTo>
                    <a:pt x="14740" y="1825"/>
                    <a:pt x="14732" y="1827"/>
                    <a:pt x="14725" y="1831"/>
                  </a:cubicBezTo>
                  <a:lnTo>
                    <a:pt x="14251" y="2105"/>
                  </a:lnTo>
                  <a:cubicBezTo>
                    <a:pt x="14229" y="2118"/>
                    <a:pt x="14221" y="2146"/>
                    <a:pt x="14234" y="2169"/>
                  </a:cubicBezTo>
                  <a:cubicBezTo>
                    <a:pt x="14243" y="2183"/>
                    <a:pt x="14259" y="2191"/>
                    <a:pt x="14274" y="2191"/>
                  </a:cubicBezTo>
                  <a:cubicBezTo>
                    <a:pt x="14282" y="2191"/>
                    <a:pt x="14290" y="2190"/>
                    <a:pt x="14298" y="2186"/>
                  </a:cubicBezTo>
                  <a:lnTo>
                    <a:pt x="14772" y="1912"/>
                  </a:lnTo>
                  <a:cubicBezTo>
                    <a:pt x="14793" y="1898"/>
                    <a:pt x="14801" y="1870"/>
                    <a:pt x="14789" y="1848"/>
                  </a:cubicBezTo>
                  <a:cubicBezTo>
                    <a:pt x="14780" y="1833"/>
                    <a:pt x="14764" y="1825"/>
                    <a:pt x="14748" y="1825"/>
                  </a:cubicBezTo>
                  <a:close/>
                  <a:moveTo>
                    <a:pt x="13957" y="2281"/>
                  </a:moveTo>
                  <a:cubicBezTo>
                    <a:pt x="13950" y="2281"/>
                    <a:pt x="13942" y="2283"/>
                    <a:pt x="13935" y="2287"/>
                  </a:cubicBezTo>
                  <a:lnTo>
                    <a:pt x="13461" y="2562"/>
                  </a:lnTo>
                  <a:cubicBezTo>
                    <a:pt x="13439" y="2574"/>
                    <a:pt x="13431" y="2602"/>
                    <a:pt x="13444" y="2625"/>
                  </a:cubicBezTo>
                  <a:cubicBezTo>
                    <a:pt x="13452" y="2639"/>
                    <a:pt x="13468" y="2648"/>
                    <a:pt x="13484" y="2648"/>
                  </a:cubicBezTo>
                  <a:cubicBezTo>
                    <a:pt x="13493" y="2648"/>
                    <a:pt x="13501" y="2646"/>
                    <a:pt x="13508" y="2642"/>
                  </a:cubicBezTo>
                  <a:lnTo>
                    <a:pt x="13982" y="2368"/>
                  </a:lnTo>
                  <a:cubicBezTo>
                    <a:pt x="14004" y="2356"/>
                    <a:pt x="14011" y="2326"/>
                    <a:pt x="13998" y="2305"/>
                  </a:cubicBezTo>
                  <a:cubicBezTo>
                    <a:pt x="13989" y="2290"/>
                    <a:pt x="13973" y="2281"/>
                    <a:pt x="13957" y="2281"/>
                  </a:cubicBezTo>
                  <a:close/>
                  <a:moveTo>
                    <a:pt x="13168" y="2737"/>
                  </a:moveTo>
                  <a:cubicBezTo>
                    <a:pt x="13160" y="2737"/>
                    <a:pt x="13152" y="2740"/>
                    <a:pt x="13145" y="2744"/>
                  </a:cubicBezTo>
                  <a:lnTo>
                    <a:pt x="12671" y="3018"/>
                  </a:lnTo>
                  <a:cubicBezTo>
                    <a:pt x="12649" y="3030"/>
                    <a:pt x="12642" y="3058"/>
                    <a:pt x="12654" y="3081"/>
                  </a:cubicBezTo>
                  <a:cubicBezTo>
                    <a:pt x="12663" y="3095"/>
                    <a:pt x="12679" y="3104"/>
                    <a:pt x="12695" y="3104"/>
                  </a:cubicBezTo>
                  <a:cubicBezTo>
                    <a:pt x="12702" y="3104"/>
                    <a:pt x="12710" y="3102"/>
                    <a:pt x="12718" y="3098"/>
                  </a:cubicBezTo>
                  <a:lnTo>
                    <a:pt x="13191" y="2824"/>
                  </a:lnTo>
                  <a:cubicBezTo>
                    <a:pt x="13214" y="2812"/>
                    <a:pt x="13222" y="2782"/>
                    <a:pt x="13209" y="2761"/>
                  </a:cubicBezTo>
                  <a:cubicBezTo>
                    <a:pt x="13200" y="2746"/>
                    <a:pt x="13184" y="2737"/>
                    <a:pt x="13168" y="2737"/>
                  </a:cubicBezTo>
                  <a:close/>
                  <a:moveTo>
                    <a:pt x="12378" y="3194"/>
                  </a:moveTo>
                  <a:cubicBezTo>
                    <a:pt x="12370" y="3194"/>
                    <a:pt x="12362" y="3196"/>
                    <a:pt x="12354" y="3200"/>
                  </a:cubicBezTo>
                  <a:lnTo>
                    <a:pt x="11881" y="3474"/>
                  </a:lnTo>
                  <a:cubicBezTo>
                    <a:pt x="11859" y="3486"/>
                    <a:pt x="11851" y="3514"/>
                    <a:pt x="11863" y="3537"/>
                  </a:cubicBezTo>
                  <a:cubicBezTo>
                    <a:pt x="11872" y="3551"/>
                    <a:pt x="11888" y="3560"/>
                    <a:pt x="11904" y="3560"/>
                  </a:cubicBezTo>
                  <a:cubicBezTo>
                    <a:pt x="11912" y="3560"/>
                    <a:pt x="11920" y="3558"/>
                    <a:pt x="11928" y="3554"/>
                  </a:cubicBezTo>
                  <a:lnTo>
                    <a:pt x="12402" y="3280"/>
                  </a:lnTo>
                  <a:cubicBezTo>
                    <a:pt x="12423" y="3268"/>
                    <a:pt x="12431" y="3240"/>
                    <a:pt x="12419" y="3217"/>
                  </a:cubicBezTo>
                  <a:cubicBezTo>
                    <a:pt x="12410" y="3202"/>
                    <a:pt x="12394" y="3194"/>
                    <a:pt x="12378" y="3194"/>
                  </a:cubicBezTo>
                  <a:close/>
                  <a:moveTo>
                    <a:pt x="11588" y="3650"/>
                  </a:moveTo>
                  <a:cubicBezTo>
                    <a:pt x="11580" y="3650"/>
                    <a:pt x="11572" y="3652"/>
                    <a:pt x="11565" y="3656"/>
                  </a:cubicBezTo>
                  <a:lnTo>
                    <a:pt x="11091" y="3930"/>
                  </a:lnTo>
                  <a:cubicBezTo>
                    <a:pt x="11068" y="3942"/>
                    <a:pt x="11061" y="3972"/>
                    <a:pt x="11074" y="3993"/>
                  </a:cubicBezTo>
                  <a:cubicBezTo>
                    <a:pt x="11082" y="4008"/>
                    <a:pt x="11098" y="4017"/>
                    <a:pt x="11115" y="4017"/>
                  </a:cubicBezTo>
                  <a:cubicBezTo>
                    <a:pt x="11123" y="4017"/>
                    <a:pt x="11130" y="4014"/>
                    <a:pt x="11137" y="4010"/>
                  </a:cubicBezTo>
                  <a:lnTo>
                    <a:pt x="11611" y="3736"/>
                  </a:lnTo>
                  <a:cubicBezTo>
                    <a:pt x="11634" y="3724"/>
                    <a:pt x="11642" y="3696"/>
                    <a:pt x="11628" y="3673"/>
                  </a:cubicBezTo>
                  <a:cubicBezTo>
                    <a:pt x="11620" y="3658"/>
                    <a:pt x="11604" y="3650"/>
                    <a:pt x="11588" y="3650"/>
                  </a:cubicBezTo>
                  <a:close/>
                  <a:moveTo>
                    <a:pt x="10798" y="4106"/>
                  </a:moveTo>
                  <a:cubicBezTo>
                    <a:pt x="10790" y="4106"/>
                    <a:pt x="10782" y="4108"/>
                    <a:pt x="10775" y="4112"/>
                  </a:cubicBezTo>
                  <a:lnTo>
                    <a:pt x="10301" y="4386"/>
                  </a:lnTo>
                  <a:cubicBezTo>
                    <a:pt x="10279" y="4398"/>
                    <a:pt x="10271" y="4428"/>
                    <a:pt x="10284" y="4449"/>
                  </a:cubicBezTo>
                  <a:cubicBezTo>
                    <a:pt x="10293" y="4465"/>
                    <a:pt x="10308" y="4473"/>
                    <a:pt x="10324" y="4473"/>
                  </a:cubicBezTo>
                  <a:cubicBezTo>
                    <a:pt x="10332" y="4473"/>
                    <a:pt x="10340" y="4470"/>
                    <a:pt x="10348" y="4467"/>
                  </a:cubicBezTo>
                  <a:lnTo>
                    <a:pt x="10822" y="4192"/>
                  </a:lnTo>
                  <a:cubicBezTo>
                    <a:pt x="10843" y="4180"/>
                    <a:pt x="10851" y="4152"/>
                    <a:pt x="10839" y="4129"/>
                  </a:cubicBezTo>
                  <a:cubicBezTo>
                    <a:pt x="10830" y="4114"/>
                    <a:pt x="10814" y="4106"/>
                    <a:pt x="10798" y="4106"/>
                  </a:cubicBezTo>
                  <a:close/>
                  <a:moveTo>
                    <a:pt x="10008" y="4562"/>
                  </a:moveTo>
                  <a:cubicBezTo>
                    <a:pt x="10000" y="4562"/>
                    <a:pt x="9992" y="4564"/>
                    <a:pt x="9985" y="4568"/>
                  </a:cubicBezTo>
                  <a:lnTo>
                    <a:pt x="9511" y="4842"/>
                  </a:lnTo>
                  <a:cubicBezTo>
                    <a:pt x="9489" y="4854"/>
                    <a:pt x="9481" y="4884"/>
                    <a:pt x="9494" y="4905"/>
                  </a:cubicBezTo>
                  <a:cubicBezTo>
                    <a:pt x="9502" y="4921"/>
                    <a:pt x="9518" y="4929"/>
                    <a:pt x="9534" y="4929"/>
                  </a:cubicBezTo>
                  <a:cubicBezTo>
                    <a:pt x="9542" y="4929"/>
                    <a:pt x="9549" y="4926"/>
                    <a:pt x="9557" y="4923"/>
                  </a:cubicBezTo>
                  <a:lnTo>
                    <a:pt x="10031" y="4648"/>
                  </a:lnTo>
                  <a:cubicBezTo>
                    <a:pt x="10054" y="4636"/>
                    <a:pt x="10062" y="4608"/>
                    <a:pt x="10048" y="4585"/>
                  </a:cubicBezTo>
                  <a:cubicBezTo>
                    <a:pt x="10040" y="4570"/>
                    <a:pt x="10024" y="4562"/>
                    <a:pt x="10008" y="4562"/>
                  </a:cubicBezTo>
                  <a:close/>
                  <a:moveTo>
                    <a:pt x="9218" y="5018"/>
                  </a:moveTo>
                  <a:cubicBezTo>
                    <a:pt x="9210" y="5018"/>
                    <a:pt x="9202" y="5020"/>
                    <a:pt x="9195" y="5024"/>
                  </a:cubicBezTo>
                  <a:lnTo>
                    <a:pt x="8721" y="5298"/>
                  </a:lnTo>
                  <a:cubicBezTo>
                    <a:pt x="8698" y="5312"/>
                    <a:pt x="8690" y="5340"/>
                    <a:pt x="8704" y="5362"/>
                  </a:cubicBezTo>
                  <a:cubicBezTo>
                    <a:pt x="8713" y="5377"/>
                    <a:pt x="8727" y="5385"/>
                    <a:pt x="8744" y="5385"/>
                  </a:cubicBezTo>
                  <a:cubicBezTo>
                    <a:pt x="8752" y="5385"/>
                    <a:pt x="8760" y="5382"/>
                    <a:pt x="8767" y="5379"/>
                  </a:cubicBezTo>
                  <a:lnTo>
                    <a:pt x="9241" y="5105"/>
                  </a:lnTo>
                  <a:cubicBezTo>
                    <a:pt x="9263" y="5092"/>
                    <a:pt x="9271" y="5064"/>
                    <a:pt x="9258" y="5041"/>
                  </a:cubicBezTo>
                  <a:cubicBezTo>
                    <a:pt x="9250" y="5026"/>
                    <a:pt x="9234" y="5018"/>
                    <a:pt x="9218" y="5018"/>
                  </a:cubicBezTo>
                  <a:close/>
                  <a:moveTo>
                    <a:pt x="8428" y="5474"/>
                  </a:moveTo>
                  <a:cubicBezTo>
                    <a:pt x="8420" y="5474"/>
                    <a:pt x="8412" y="5476"/>
                    <a:pt x="8404" y="5480"/>
                  </a:cubicBezTo>
                  <a:lnTo>
                    <a:pt x="7930" y="5754"/>
                  </a:lnTo>
                  <a:cubicBezTo>
                    <a:pt x="7909" y="5768"/>
                    <a:pt x="7901" y="5796"/>
                    <a:pt x="7913" y="5818"/>
                  </a:cubicBezTo>
                  <a:cubicBezTo>
                    <a:pt x="7922" y="5833"/>
                    <a:pt x="7938" y="5841"/>
                    <a:pt x="7954" y="5841"/>
                  </a:cubicBezTo>
                  <a:cubicBezTo>
                    <a:pt x="7962" y="5841"/>
                    <a:pt x="7970" y="5839"/>
                    <a:pt x="7977" y="5835"/>
                  </a:cubicBezTo>
                  <a:lnTo>
                    <a:pt x="8452" y="5561"/>
                  </a:lnTo>
                  <a:cubicBezTo>
                    <a:pt x="8473" y="5548"/>
                    <a:pt x="8481" y="5520"/>
                    <a:pt x="8468" y="5497"/>
                  </a:cubicBezTo>
                  <a:cubicBezTo>
                    <a:pt x="8459" y="5482"/>
                    <a:pt x="8444" y="5474"/>
                    <a:pt x="8428" y="5474"/>
                  </a:cubicBezTo>
                  <a:close/>
                  <a:moveTo>
                    <a:pt x="7637" y="5931"/>
                  </a:moveTo>
                  <a:cubicBezTo>
                    <a:pt x="7630" y="5931"/>
                    <a:pt x="7622" y="5932"/>
                    <a:pt x="7615" y="5936"/>
                  </a:cubicBezTo>
                  <a:lnTo>
                    <a:pt x="7141" y="6210"/>
                  </a:lnTo>
                  <a:cubicBezTo>
                    <a:pt x="7118" y="6224"/>
                    <a:pt x="7110" y="6252"/>
                    <a:pt x="7124" y="6274"/>
                  </a:cubicBezTo>
                  <a:cubicBezTo>
                    <a:pt x="7132" y="6289"/>
                    <a:pt x="7148" y="6297"/>
                    <a:pt x="7163" y="6297"/>
                  </a:cubicBezTo>
                  <a:cubicBezTo>
                    <a:pt x="7171" y="6297"/>
                    <a:pt x="7180" y="6296"/>
                    <a:pt x="7187" y="6291"/>
                  </a:cubicBezTo>
                  <a:lnTo>
                    <a:pt x="7661" y="6018"/>
                  </a:lnTo>
                  <a:cubicBezTo>
                    <a:pt x="7684" y="6004"/>
                    <a:pt x="7691" y="5976"/>
                    <a:pt x="7678" y="5953"/>
                  </a:cubicBezTo>
                  <a:cubicBezTo>
                    <a:pt x="7670" y="5939"/>
                    <a:pt x="7653" y="5931"/>
                    <a:pt x="7637" y="5931"/>
                  </a:cubicBezTo>
                  <a:close/>
                  <a:moveTo>
                    <a:pt x="6847" y="6387"/>
                  </a:moveTo>
                  <a:cubicBezTo>
                    <a:pt x="6840" y="6387"/>
                    <a:pt x="6832" y="6389"/>
                    <a:pt x="6824" y="6393"/>
                  </a:cubicBezTo>
                  <a:lnTo>
                    <a:pt x="6350" y="6666"/>
                  </a:lnTo>
                  <a:cubicBezTo>
                    <a:pt x="6328" y="6680"/>
                    <a:pt x="6321" y="6708"/>
                    <a:pt x="6333" y="6730"/>
                  </a:cubicBezTo>
                  <a:cubicBezTo>
                    <a:pt x="6342" y="6745"/>
                    <a:pt x="6358" y="6753"/>
                    <a:pt x="6374" y="6753"/>
                  </a:cubicBezTo>
                  <a:cubicBezTo>
                    <a:pt x="6382" y="6753"/>
                    <a:pt x="6390" y="6752"/>
                    <a:pt x="6396" y="6747"/>
                  </a:cubicBezTo>
                  <a:lnTo>
                    <a:pt x="6871" y="6474"/>
                  </a:lnTo>
                  <a:cubicBezTo>
                    <a:pt x="6893" y="6460"/>
                    <a:pt x="6901" y="6432"/>
                    <a:pt x="6889" y="6409"/>
                  </a:cubicBezTo>
                  <a:cubicBezTo>
                    <a:pt x="6879" y="6395"/>
                    <a:pt x="6864" y="6387"/>
                    <a:pt x="6847" y="6387"/>
                  </a:cubicBezTo>
                  <a:close/>
                  <a:moveTo>
                    <a:pt x="6057" y="6843"/>
                  </a:moveTo>
                  <a:cubicBezTo>
                    <a:pt x="6049" y="6843"/>
                    <a:pt x="6041" y="6845"/>
                    <a:pt x="6034" y="6849"/>
                  </a:cubicBezTo>
                  <a:lnTo>
                    <a:pt x="5561" y="7123"/>
                  </a:lnTo>
                  <a:cubicBezTo>
                    <a:pt x="5538" y="7136"/>
                    <a:pt x="5531" y="7164"/>
                    <a:pt x="5543" y="7186"/>
                  </a:cubicBezTo>
                  <a:cubicBezTo>
                    <a:pt x="5552" y="7201"/>
                    <a:pt x="5568" y="7210"/>
                    <a:pt x="5583" y="7210"/>
                  </a:cubicBezTo>
                  <a:cubicBezTo>
                    <a:pt x="5591" y="7210"/>
                    <a:pt x="5599" y="7208"/>
                    <a:pt x="5607" y="7203"/>
                  </a:cubicBezTo>
                  <a:lnTo>
                    <a:pt x="6081" y="6930"/>
                  </a:lnTo>
                  <a:cubicBezTo>
                    <a:pt x="6103" y="6917"/>
                    <a:pt x="6110" y="6888"/>
                    <a:pt x="6098" y="6867"/>
                  </a:cubicBezTo>
                  <a:cubicBezTo>
                    <a:pt x="6089" y="6851"/>
                    <a:pt x="6073" y="6843"/>
                    <a:pt x="6057" y="6843"/>
                  </a:cubicBezTo>
                  <a:close/>
                  <a:moveTo>
                    <a:pt x="5268" y="7299"/>
                  </a:moveTo>
                  <a:cubicBezTo>
                    <a:pt x="5260" y="7299"/>
                    <a:pt x="5252" y="7301"/>
                    <a:pt x="5245" y="7306"/>
                  </a:cubicBezTo>
                  <a:lnTo>
                    <a:pt x="4770" y="7579"/>
                  </a:lnTo>
                  <a:cubicBezTo>
                    <a:pt x="4748" y="7592"/>
                    <a:pt x="4740" y="7620"/>
                    <a:pt x="4754" y="7642"/>
                  </a:cubicBezTo>
                  <a:cubicBezTo>
                    <a:pt x="4761" y="7657"/>
                    <a:pt x="4777" y="7666"/>
                    <a:pt x="4794" y="7666"/>
                  </a:cubicBezTo>
                  <a:cubicBezTo>
                    <a:pt x="4802" y="7666"/>
                    <a:pt x="4810" y="7664"/>
                    <a:pt x="4817" y="7659"/>
                  </a:cubicBezTo>
                  <a:lnTo>
                    <a:pt x="5291" y="7386"/>
                  </a:lnTo>
                  <a:cubicBezTo>
                    <a:pt x="5313" y="7373"/>
                    <a:pt x="5321" y="7345"/>
                    <a:pt x="5308" y="7323"/>
                  </a:cubicBezTo>
                  <a:cubicBezTo>
                    <a:pt x="5299" y="7308"/>
                    <a:pt x="5284" y="7299"/>
                    <a:pt x="5268" y="7299"/>
                  </a:cubicBezTo>
                  <a:close/>
                  <a:moveTo>
                    <a:pt x="4478" y="7755"/>
                  </a:moveTo>
                  <a:cubicBezTo>
                    <a:pt x="4470" y="7755"/>
                    <a:pt x="4462" y="7757"/>
                    <a:pt x="4454" y="7762"/>
                  </a:cubicBezTo>
                  <a:lnTo>
                    <a:pt x="3980" y="8035"/>
                  </a:lnTo>
                  <a:cubicBezTo>
                    <a:pt x="3957" y="8048"/>
                    <a:pt x="3951" y="8076"/>
                    <a:pt x="3963" y="8099"/>
                  </a:cubicBezTo>
                  <a:cubicBezTo>
                    <a:pt x="3972" y="8113"/>
                    <a:pt x="3988" y="8122"/>
                    <a:pt x="4004" y="8122"/>
                  </a:cubicBezTo>
                  <a:cubicBezTo>
                    <a:pt x="4012" y="8122"/>
                    <a:pt x="4019" y="8120"/>
                    <a:pt x="4027" y="8115"/>
                  </a:cubicBezTo>
                  <a:lnTo>
                    <a:pt x="4500" y="7842"/>
                  </a:lnTo>
                  <a:cubicBezTo>
                    <a:pt x="4523" y="7829"/>
                    <a:pt x="4531" y="7800"/>
                    <a:pt x="4518" y="7779"/>
                  </a:cubicBezTo>
                  <a:cubicBezTo>
                    <a:pt x="4509" y="7764"/>
                    <a:pt x="4494" y="7755"/>
                    <a:pt x="4478" y="7755"/>
                  </a:cubicBezTo>
                  <a:close/>
                  <a:moveTo>
                    <a:pt x="3688" y="8211"/>
                  </a:moveTo>
                  <a:cubicBezTo>
                    <a:pt x="3680" y="8211"/>
                    <a:pt x="3672" y="8213"/>
                    <a:pt x="3665" y="8218"/>
                  </a:cubicBezTo>
                  <a:lnTo>
                    <a:pt x="3191" y="8491"/>
                  </a:lnTo>
                  <a:cubicBezTo>
                    <a:pt x="3168" y="8504"/>
                    <a:pt x="3160" y="8532"/>
                    <a:pt x="3174" y="8555"/>
                  </a:cubicBezTo>
                  <a:cubicBezTo>
                    <a:pt x="3182" y="8569"/>
                    <a:pt x="3197" y="8578"/>
                    <a:pt x="3213" y="8578"/>
                  </a:cubicBezTo>
                  <a:cubicBezTo>
                    <a:pt x="3221" y="8578"/>
                    <a:pt x="3229" y="8576"/>
                    <a:pt x="3237" y="8571"/>
                  </a:cubicBezTo>
                  <a:lnTo>
                    <a:pt x="3711" y="8298"/>
                  </a:lnTo>
                  <a:cubicBezTo>
                    <a:pt x="3733" y="8285"/>
                    <a:pt x="3740" y="8257"/>
                    <a:pt x="3728" y="8235"/>
                  </a:cubicBezTo>
                  <a:cubicBezTo>
                    <a:pt x="3719" y="8220"/>
                    <a:pt x="3704" y="8211"/>
                    <a:pt x="3688" y="8211"/>
                  </a:cubicBezTo>
                  <a:close/>
                  <a:moveTo>
                    <a:pt x="2898" y="8667"/>
                  </a:moveTo>
                  <a:cubicBezTo>
                    <a:pt x="2890" y="8667"/>
                    <a:pt x="2882" y="8669"/>
                    <a:pt x="2874" y="8674"/>
                  </a:cubicBezTo>
                  <a:lnTo>
                    <a:pt x="2400" y="8948"/>
                  </a:lnTo>
                  <a:cubicBezTo>
                    <a:pt x="2378" y="8960"/>
                    <a:pt x="2370" y="8989"/>
                    <a:pt x="2383" y="9011"/>
                  </a:cubicBezTo>
                  <a:cubicBezTo>
                    <a:pt x="2392" y="9026"/>
                    <a:pt x="2407" y="9034"/>
                    <a:pt x="2424" y="9034"/>
                  </a:cubicBezTo>
                  <a:cubicBezTo>
                    <a:pt x="2432" y="9034"/>
                    <a:pt x="2440" y="9032"/>
                    <a:pt x="2446" y="9027"/>
                  </a:cubicBezTo>
                  <a:lnTo>
                    <a:pt x="2920" y="8754"/>
                  </a:lnTo>
                  <a:cubicBezTo>
                    <a:pt x="2943" y="8741"/>
                    <a:pt x="2951" y="8713"/>
                    <a:pt x="2937" y="8691"/>
                  </a:cubicBezTo>
                  <a:cubicBezTo>
                    <a:pt x="2929" y="8676"/>
                    <a:pt x="2914" y="8667"/>
                    <a:pt x="2898" y="8667"/>
                  </a:cubicBezTo>
                  <a:close/>
                  <a:moveTo>
                    <a:pt x="2107" y="9123"/>
                  </a:moveTo>
                  <a:cubicBezTo>
                    <a:pt x="2099" y="9123"/>
                    <a:pt x="2091" y="9125"/>
                    <a:pt x="2084" y="9130"/>
                  </a:cubicBezTo>
                  <a:lnTo>
                    <a:pt x="1610" y="9404"/>
                  </a:lnTo>
                  <a:cubicBezTo>
                    <a:pt x="1588" y="9416"/>
                    <a:pt x="1580" y="9445"/>
                    <a:pt x="1593" y="9467"/>
                  </a:cubicBezTo>
                  <a:cubicBezTo>
                    <a:pt x="1602" y="9482"/>
                    <a:pt x="1618" y="9490"/>
                    <a:pt x="1633" y="9490"/>
                  </a:cubicBezTo>
                  <a:cubicBezTo>
                    <a:pt x="1641" y="9490"/>
                    <a:pt x="1649" y="9488"/>
                    <a:pt x="1657" y="9485"/>
                  </a:cubicBezTo>
                  <a:lnTo>
                    <a:pt x="2131" y="9210"/>
                  </a:lnTo>
                  <a:cubicBezTo>
                    <a:pt x="2152" y="9198"/>
                    <a:pt x="2160" y="9169"/>
                    <a:pt x="2148" y="9147"/>
                  </a:cubicBezTo>
                  <a:cubicBezTo>
                    <a:pt x="2139" y="9132"/>
                    <a:pt x="2123" y="9123"/>
                    <a:pt x="2107" y="9123"/>
                  </a:cubicBezTo>
                  <a:close/>
                  <a:moveTo>
                    <a:pt x="1317" y="9580"/>
                  </a:moveTo>
                  <a:cubicBezTo>
                    <a:pt x="1309" y="9580"/>
                    <a:pt x="1301" y="9582"/>
                    <a:pt x="1294" y="9586"/>
                  </a:cubicBezTo>
                  <a:lnTo>
                    <a:pt x="820" y="9860"/>
                  </a:lnTo>
                  <a:cubicBezTo>
                    <a:pt x="798" y="9873"/>
                    <a:pt x="790" y="9901"/>
                    <a:pt x="803" y="9924"/>
                  </a:cubicBezTo>
                  <a:cubicBezTo>
                    <a:pt x="811" y="9938"/>
                    <a:pt x="827" y="9946"/>
                    <a:pt x="843" y="9946"/>
                  </a:cubicBezTo>
                  <a:cubicBezTo>
                    <a:pt x="851" y="9946"/>
                    <a:pt x="860" y="9944"/>
                    <a:pt x="866" y="9941"/>
                  </a:cubicBezTo>
                  <a:lnTo>
                    <a:pt x="1341" y="9667"/>
                  </a:lnTo>
                  <a:cubicBezTo>
                    <a:pt x="1363" y="9654"/>
                    <a:pt x="1371" y="9625"/>
                    <a:pt x="1357" y="9603"/>
                  </a:cubicBezTo>
                  <a:cubicBezTo>
                    <a:pt x="1349" y="9588"/>
                    <a:pt x="1333" y="9580"/>
                    <a:pt x="1317" y="9580"/>
                  </a:cubicBezTo>
                  <a:close/>
                  <a:moveTo>
                    <a:pt x="527" y="10035"/>
                  </a:moveTo>
                  <a:cubicBezTo>
                    <a:pt x="519" y="10035"/>
                    <a:pt x="511" y="10038"/>
                    <a:pt x="504" y="10042"/>
                  </a:cubicBezTo>
                  <a:lnTo>
                    <a:pt x="30" y="10316"/>
                  </a:lnTo>
                  <a:cubicBezTo>
                    <a:pt x="7" y="10329"/>
                    <a:pt x="1" y="10357"/>
                    <a:pt x="13" y="10380"/>
                  </a:cubicBezTo>
                  <a:cubicBezTo>
                    <a:pt x="22" y="10395"/>
                    <a:pt x="38" y="10402"/>
                    <a:pt x="53" y="10402"/>
                  </a:cubicBezTo>
                  <a:cubicBezTo>
                    <a:pt x="61" y="10402"/>
                    <a:pt x="69" y="10401"/>
                    <a:pt x="76" y="10397"/>
                  </a:cubicBezTo>
                  <a:lnTo>
                    <a:pt x="550" y="10123"/>
                  </a:lnTo>
                  <a:cubicBezTo>
                    <a:pt x="573" y="10110"/>
                    <a:pt x="580" y="10081"/>
                    <a:pt x="567" y="10059"/>
                  </a:cubicBezTo>
                  <a:cubicBezTo>
                    <a:pt x="559" y="10044"/>
                    <a:pt x="543" y="10035"/>
                    <a:pt x="527" y="100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670;p60">
              <a:extLst>
                <a:ext uri="{FF2B5EF4-FFF2-40B4-BE49-F238E27FC236}">
                  <a16:creationId xmlns:a16="http://schemas.microsoft.com/office/drawing/2014/main" id="{0E471DD1-FDDC-5BF1-5226-B96C1CBCDF34}"/>
                </a:ext>
              </a:extLst>
            </p:cNvPr>
            <p:cNvSpPr/>
            <p:nvPr/>
          </p:nvSpPr>
          <p:spPr>
            <a:xfrm>
              <a:off x="2745399" y="3434243"/>
              <a:ext cx="29830" cy="28831"/>
            </a:xfrm>
            <a:custGeom>
              <a:avLst/>
              <a:gdLst/>
              <a:ahLst/>
              <a:cxnLst/>
              <a:rect l="l" t="t" r="r" b="b"/>
              <a:pathLst>
                <a:path w="388" h="375" extrusionOk="0">
                  <a:moveTo>
                    <a:pt x="335" y="0"/>
                  </a:moveTo>
                  <a:cubicBezTo>
                    <a:pt x="327" y="0"/>
                    <a:pt x="319" y="2"/>
                    <a:pt x="312" y="6"/>
                  </a:cubicBezTo>
                  <a:lnTo>
                    <a:pt x="1" y="186"/>
                  </a:lnTo>
                  <a:lnTo>
                    <a:pt x="310" y="368"/>
                  </a:lnTo>
                  <a:cubicBezTo>
                    <a:pt x="318" y="372"/>
                    <a:pt x="326" y="374"/>
                    <a:pt x="334" y="374"/>
                  </a:cubicBezTo>
                  <a:cubicBezTo>
                    <a:pt x="350" y="374"/>
                    <a:pt x="365" y="366"/>
                    <a:pt x="374" y="352"/>
                  </a:cubicBezTo>
                  <a:cubicBezTo>
                    <a:pt x="387" y="329"/>
                    <a:pt x="380" y="300"/>
                    <a:pt x="358" y="288"/>
                  </a:cubicBezTo>
                  <a:lnTo>
                    <a:pt x="186" y="186"/>
                  </a:lnTo>
                  <a:lnTo>
                    <a:pt x="359" y="87"/>
                  </a:lnTo>
                  <a:cubicBezTo>
                    <a:pt x="381" y="74"/>
                    <a:pt x="388" y="46"/>
                    <a:pt x="376" y="23"/>
                  </a:cubicBezTo>
                  <a:cubicBezTo>
                    <a:pt x="367" y="9"/>
                    <a:pt x="351" y="0"/>
                    <a:pt x="3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671;p60">
              <a:extLst>
                <a:ext uri="{FF2B5EF4-FFF2-40B4-BE49-F238E27FC236}">
                  <a16:creationId xmlns:a16="http://schemas.microsoft.com/office/drawing/2014/main" id="{1CE50022-1E0D-4804-C51B-E0A84C553598}"/>
                </a:ext>
              </a:extLst>
            </p:cNvPr>
            <p:cNvSpPr/>
            <p:nvPr/>
          </p:nvSpPr>
          <p:spPr>
            <a:xfrm>
              <a:off x="2792141" y="3470683"/>
              <a:ext cx="864697" cy="510884"/>
            </a:xfrm>
            <a:custGeom>
              <a:avLst/>
              <a:gdLst/>
              <a:ahLst/>
              <a:cxnLst/>
              <a:rect l="l" t="t" r="r" b="b"/>
              <a:pathLst>
                <a:path w="11247" h="6645" extrusionOk="0">
                  <a:moveTo>
                    <a:pt x="54" y="0"/>
                  </a:moveTo>
                  <a:cubicBezTo>
                    <a:pt x="38" y="0"/>
                    <a:pt x="22" y="8"/>
                    <a:pt x="14" y="23"/>
                  </a:cubicBezTo>
                  <a:cubicBezTo>
                    <a:pt x="1" y="44"/>
                    <a:pt x="9" y="74"/>
                    <a:pt x="30" y="86"/>
                  </a:cubicBezTo>
                  <a:lnTo>
                    <a:pt x="522" y="376"/>
                  </a:lnTo>
                  <a:cubicBezTo>
                    <a:pt x="529" y="380"/>
                    <a:pt x="537" y="382"/>
                    <a:pt x="546" y="382"/>
                  </a:cubicBezTo>
                  <a:cubicBezTo>
                    <a:pt x="561" y="382"/>
                    <a:pt x="576" y="374"/>
                    <a:pt x="585" y="359"/>
                  </a:cubicBezTo>
                  <a:cubicBezTo>
                    <a:pt x="599" y="337"/>
                    <a:pt x="591" y="308"/>
                    <a:pt x="569" y="296"/>
                  </a:cubicBezTo>
                  <a:lnTo>
                    <a:pt x="77" y="6"/>
                  </a:lnTo>
                  <a:cubicBezTo>
                    <a:pt x="70" y="2"/>
                    <a:pt x="62" y="0"/>
                    <a:pt x="54" y="0"/>
                  </a:cubicBezTo>
                  <a:close/>
                  <a:moveTo>
                    <a:pt x="873" y="481"/>
                  </a:moveTo>
                  <a:cubicBezTo>
                    <a:pt x="857" y="481"/>
                    <a:pt x="841" y="490"/>
                    <a:pt x="833" y="504"/>
                  </a:cubicBezTo>
                  <a:cubicBezTo>
                    <a:pt x="819" y="526"/>
                    <a:pt x="827" y="556"/>
                    <a:pt x="850" y="568"/>
                  </a:cubicBezTo>
                  <a:lnTo>
                    <a:pt x="1341" y="857"/>
                  </a:lnTo>
                  <a:cubicBezTo>
                    <a:pt x="1349" y="862"/>
                    <a:pt x="1356" y="864"/>
                    <a:pt x="1364" y="864"/>
                  </a:cubicBezTo>
                  <a:cubicBezTo>
                    <a:pt x="1380" y="864"/>
                    <a:pt x="1396" y="855"/>
                    <a:pt x="1405" y="841"/>
                  </a:cubicBezTo>
                  <a:cubicBezTo>
                    <a:pt x="1417" y="818"/>
                    <a:pt x="1410" y="790"/>
                    <a:pt x="1388" y="778"/>
                  </a:cubicBezTo>
                  <a:lnTo>
                    <a:pt x="897" y="488"/>
                  </a:lnTo>
                  <a:cubicBezTo>
                    <a:pt x="889" y="484"/>
                    <a:pt x="881" y="481"/>
                    <a:pt x="873" y="481"/>
                  </a:cubicBezTo>
                  <a:close/>
                  <a:moveTo>
                    <a:pt x="1692" y="963"/>
                  </a:moveTo>
                  <a:cubicBezTo>
                    <a:pt x="1676" y="963"/>
                    <a:pt x="1660" y="972"/>
                    <a:pt x="1651" y="986"/>
                  </a:cubicBezTo>
                  <a:cubicBezTo>
                    <a:pt x="1639" y="1008"/>
                    <a:pt x="1646" y="1037"/>
                    <a:pt x="1668" y="1050"/>
                  </a:cubicBezTo>
                  <a:lnTo>
                    <a:pt x="2159" y="1339"/>
                  </a:lnTo>
                  <a:cubicBezTo>
                    <a:pt x="2167" y="1343"/>
                    <a:pt x="2175" y="1345"/>
                    <a:pt x="2183" y="1345"/>
                  </a:cubicBezTo>
                  <a:cubicBezTo>
                    <a:pt x="2200" y="1345"/>
                    <a:pt x="2214" y="1337"/>
                    <a:pt x="2223" y="1323"/>
                  </a:cubicBezTo>
                  <a:cubicBezTo>
                    <a:pt x="2237" y="1300"/>
                    <a:pt x="2229" y="1272"/>
                    <a:pt x="2207" y="1258"/>
                  </a:cubicBezTo>
                  <a:lnTo>
                    <a:pt x="1716" y="970"/>
                  </a:lnTo>
                  <a:cubicBezTo>
                    <a:pt x="1708" y="966"/>
                    <a:pt x="1700" y="963"/>
                    <a:pt x="1692" y="963"/>
                  </a:cubicBezTo>
                  <a:close/>
                  <a:moveTo>
                    <a:pt x="2511" y="1445"/>
                  </a:moveTo>
                  <a:cubicBezTo>
                    <a:pt x="2495" y="1445"/>
                    <a:pt x="2479" y="1453"/>
                    <a:pt x="2471" y="1468"/>
                  </a:cubicBezTo>
                  <a:cubicBezTo>
                    <a:pt x="2458" y="1490"/>
                    <a:pt x="2466" y="1518"/>
                    <a:pt x="2487" y="1532"/>
                  </a:cubicBezTo>
                  <a:lnTo>
                    <a:pt x="2979" y="1820"/>
                  </a:lnTo>
                  <a:cubicBezTo>
                    <a:pt x="2986" y="1825"/>
                    <a:pt x="2995" y="1827"/>
                    <a:pt x="3003" y="1827"/>
                  </a:cubicBezTo>
                  <a:cubicBezTo>
                    <a:pt x="3018" y="1827"/>
                    <a:pt x="3034" y="1819"/>
                    <a:pt x="3042" y="1805"/>
                  </a:cubicBezTo>
                  <a:cubicBezTo>
                    <a:pt x="3056" y="1782"/>
                    <a:pt x="3048" y="1754"/>
                    <a:pt x="3026" y="1740"/>
                  </a:cubicBezTo>
                  <a:lnTo>
                    <a:pt x="2534" y="1451"/>
                  </a:lnTo>
                  <a:cubicBezTo>
                    <a:pt x="2527" y="1447"/>
                    <a:pt x="2519" y="1445"/>
                    <a:pt x="2511" y="1445"/>
                  </a:cubicBezTo>
                  <a:close/>
                  <a:moveTo>
                    <a:pt x="3330" y="1927"/>
                  </a:moveTo>
                  <a:cubicBezTo>
                    <a:pt x="3314" y="1927"/>
                    <a:pt x="3299" y="1935"/>
                    <a:pt x="3290" y="1950"/>
                  </a:cubicBezTo>
                  <a:cubicBezTo>
                    <a:pt x="3277" y="1972"/>
                    <a:pt x="3284" y="2000"/>
                    <a:pt x="3307" y="2014"/>
                  </a:cubicBezTo>
                  <a:lnTo>
                    <a:pt x="3798" y="2302"/>
                  </a:lnTo>
                  <a:cubicBezTo>
                    <a:pt x="3806" y="2307"/>
                    <a:pt x="3813" y="2309"/>
                    <a:pt x="3821" y="2309"/>
                  </a:cubicBezTo>
                  <a:cubicBezTo>
                    <a:pt x="3837" y="2309"/>
                    <a:pt x="3853" y="2301"/>
                    <a:pt x="3862" y="2286"/>
                  </a:cubicBezTo>
                  <a:cubicBezTo>
                    <a:pt x="3875" y="2264"/>
                    <a:pt x="3868" y="2236"/>
                    <a:pt x="3845" y="2222"/>
                  </a:cubicBezTo>
                  <a:lnTo>
                    <a:pt x="3354" y="1933"/>
                  </a:lnTo>
                  <a:cubicBezTo>
                    <a:pt x="3347" y="1929"/>
                    <a:pt x="3338" y="1927"/>
                    <a:pt x="3330" y="1927"/>
                  </a:cubicBezTo>
                  <a:close/>
                  <a:moveTo>
                    <a:pt x="4149" y="2409"/>
                  </a:moveTo>
                  <a:cubicBezTo>
                    <a:pt x="4133" y="2409"/>
                    <a:pt x="4118" y="2417"/>
                    <a:pt x="4110" y="2432"/>
                  </a:cubicBezTo>
                  <a:cubicBezTo>
                    <a:pt x="4096" y="2453"/>
                    <a:pt x="4104" y="2482"/>
                    <a:pt x="4125" y="2495"/>
                  </a:cubicBezTo>
                  <a:lnTo>
                    <a:pt x="4617" y="2784"/>
                  </a:lnTo>
                  <a:cubicBezTo>
                    <a:pt x="4624" y="2789"/>
                    <a:pt x="4632" y="2791"/>
                    <a:pt x="4641" y="2791"/>
                  </a:cubicBezTo>
                  <a:cubicBezTo>
                    <a:pt x="4657" y="2791"/>
                    <a:pt x="4673" y="2782"/>
                    <a:pt x="4681" y="2767"/>
                  </a:cubicBezTo>
                  <a:cubicBezTo>
                    <a:pt x="4694" y="2746"/>
                    <a:pt x="4686" y="2717"/>
                    <a:pt x="4665" y="2704"/>
                  </a:cubicBezTo>
                  <a:lnTo>
                    <a:pt x="4173" y="2415"/>
                  </a:lnTo>
                  <a:cubicBezTo>
                    <a:pt x="4165" y="2411"/>
                    <a:pt x="4157" y="2409"/>
                    <a:pt x="4149" y="2409"/>
                  </a:cubicBezTo>
                  <a:close/>
                  <a:moveTo>
                    <a:pt x="4969" y="2890"/>
                  </a:moveTo>
                  <a:cubicBezTo>
                    <a:pt x="4953" y="2890"/>
                    <a:pt x="4937" y="2898"/>
                    <a:pt x="4928" y="2913"/>
                  </a:cubicBezTo>
                  <a:cubicBezTo>
                    <a:pt x="4915" y="2935"/>
                    <a:pt x="4923" y="2964"/>
                    <a:pt x="4945" y="2977"/>
                  </a:cubicBezTo>
                  <a:lnTo>
                    <a:pt x="5436" y="3266"/>
                  </a:lnTo>
                  <a:cubicBezTo>
                    <a:pt x="5444" y="3271"/>
                    <a:pt x="5452" y="3272"/>
                    <a:pt x="5460" y="3272"/>
                  </a:cubicBezTo>
                  <a:cubicBezTo>
                    <a:pt x="5476" y="3272"/>
                    <a:pt x="5491" y="3264"/>
                    <a:pt x="5500" y="3249"/>
                  </a:cubicBezTo>
                  <a:cubicBezTo>
                    <a:pt x="5513" y="3227"/>
                    <a:pt x="5506" y="3199"/>
                    <a:pt x="5483" y="3185"/>
                  </a:cubicBezTo>
                  <a:lnTo>
                    <a:pt x="4992" y="2897"/>
                  </a:lnTo>
                  <a:cubicBezTo>
                    <a:pt x="4985" y="2892"/>
                    <a:pt x="4977" y="2890"/>
                    <a:pt x="4969" y="2890"/>
                  </a:cubicBezTo>
                  <a:close/>
                  <a:moveTo>
                    <a:pt x="5787" y="3372"/>
                  </a:moveTo>
                  <a:cubicBezTo>
                    <a:pt x="5771" y="3372"/>
                    <a:pt x="5756" y="3380"/>
                    <a:pt x="5747" y="3394"/>
                  </a:cubicBezTo>
                  <a:cubicBezTo>
                    <a:pt x="5735" y="3417"/>
                    <a:pt x="5742" y="3445"/>
                    <a:pt x="5764" y="3459"/>
                  </a:cubicBezTo>
                  <a:lnTo>
                    <a:pt x="6256" y="3748"/>
                  </a:lnTo>
                  <a:cubicBezTo>
                    <a:pt x="6263" y="3751"/>
                    <a:pt x="6271" y="3754"/>
                    <a:pt x="6280" y="3754"/>
                  </a:cubicBezTo>
                  <a:cubicBezTo>
                    <a:pt x="6295" y="3754"/>
                    <a:pt x="6310" y="3746"/>
                    <a:pt x="6319" y="3731"/>
                  </a:cubicBezTo>
                  <a:cubicBezTo>
                    <a:pt x="6332" y="3709"/>
                    <a:pt x="6325" y="3681"/>
                    <a:pt x="6303" y="3667"/>
                  </a:cubicBezTo>
                  <a:lnTo>
                    <a:pt x="5811" y="3379"/>
                  </a:lnTo>
                  <a:cubicBezTo>
                    <a:pt x="5803" y="3374"/>
                    <a:pt x="5795" y="3372"/>
                    <a:pt x="5787" y="3372"/>
                  </a:cubicBezTo>
                  <a:close/>
                  <a:moveTo>
                    <a:pt x="6607" y="3853"/>
                  </a:moveTo>
                  <a:cubicBezTo>
                    <a:pt x="6591" y="3853"/>
                    <a:pt x="6575" y="3861"/>
                    <a:pt x="6567" y="3876"/>
                  </a:cubicBezTo>
                  <a:cubicBezTo>
                    <a:pt x="6553" y="3899"/>
                    <a:pt x="6561" y="3927"/>
                    <a:pt x="6582" y="3941"/>
                  </a:cubicBezTo>
                  <a:lnTo>
                    <a:pt x="7075" y="4229"/>
                  </a:lnTo>
                  <a:cubicBezTo>
                    <a:pt x="7081" y="4233"/>
                    <a:pt x="7090" y="4236"/>
                    <a:pt x="7098" y="4236"/>
                  </a:cubicBezTo>
                  <a:cubicBezTo>
                    <a:pt x="7114" y="4236"/>
                    <a:pt x="7130" y="4228"/>
                    <a:pt x="7138" y="4213"/>
                  </a:cubicBezTo>
                  <a:cubicBezTo>
                    <a:pt x="7151" y="4191"/>
                    <a:pt x="7143" y="4162"/>
                    <a:pt x="7122" y="4149"/>
                  </a:cubicBezTo>
                  <a:lnTo>
                    <a:pt x="6630" y="3860"/>
                  </a:lnTo>
                  <a:cubicBezTo>
                    <a:pt x="6623" y="3855"/>
                    <a:pt x="6615" y="3853"/>
                    <a:pt x="6607" y="3853"/>
                  </a:cubicBezTo>
                  <a:close/>
                  <a:moveTo>
                    <a:pt x="7426" y="4335"/>
                  </a:moveTo>
                  <a:cubicBezTo>
                    <a:pt x="7410" y="4335"/>
                    <a:pt x="7394" y="4343"/>
                    <a:pt x="7385" y="4358"/>
                  </a:cubicBezTo>
                  <a:cubicBezTo>
                    <a:pt x="7373" y="4381"/>
                    <a:pt x="7380" y="4409"/>
                    <a:pt x="7402" y="4421"/>
                  </a:cubicBezTo>
                  <a:lnTo>
                    <a:pt x="7893" y="4711"/>
                  </a:lnTo>
                  <a:cubicBezTo>
                    <a:pt x="7901" y="4715"/>
                    <a:pt x="7909" y="4718"/>
                    <a:pt x="7917" y="4718"/>
                  </a:cubicBezTo>
                  <a:cubicBezTo>
                    <a:pt x="7934" y="4718"/>
                    <a:pt x="7948" y="4710"/>
                    <a:pt x="7957" y="4694"/>
                  </a:cubicBezTo>
                  <a:cubicBezTo>
                    <a:pt x="7970" y="4673"/>
                    <a:pt x="7963" y="4643"/>
                    <a:pt x="7940" y="4631"/>
                  </a:cubicBezTo>
                  <a:lnTo>
                    <a:pt x="7449" y="4342"/>
                  </a:lnTo>
                  <a:cubicBezTo>
                    <a:pt x="7442" y="4337"/>
                    <a:pt x="7434" y="4335"/>
                    <a:pt x="7426" y="4335"/>
                  </a:cubicBezTo>
                  <a:close/>
                  <a:moveTo>
                    <a:pt x="8245" y="4817"/>
                  </a:moveTo>
                  <a:cubicBezTo>
                    <a:pt x="8229" y="4817"/>
                    <a:pt x="8213" y="4825"/>
                    <a:pt x="8205" y="4840"/>
                  </a:cubicBezTo>
                  <a:cubicBezTo>
                    <a:pt x="8192" y="4862"/>
                    <a:pt x="8199" y="4891"/>
                    <a:pt x="8221" y="4903"/>
                  </a:cubicBezTo>
                  <a:lnTo>
                    <a:pt x="8713" y="5193"/>
                  </a:lnTo>
                  <a:cubicBezTo>
                    <a:pt x="8720" y="5197"/>
                    <a:pt x="8729" y="5200"/>
                    <a:pt x="8737" y="5200"/>
                  </a:cubicBezTo>
                  <a:cubicBezTo>
                    <a:pt x="8752" y="5200"/>
                    <a:pt x="8768" y="5191"/>
                    <a:pt x="8776" y="5176"/>
                  </a:cubicBezTo>
                  <a:cubicBezTo>
                    <a:pt x="8789" y="5153"/>
                    <a:pt x="8782" y="5125"/>
                    <a:pt x="8760" y="5112"/>
                  </a:cubicBezTo>
                  <a:lnTo>
                    <a:pt x="8268" y="4823"/>
                  </a:lnTo>
                  <a:cubicBezTo>
                    <a:pt x="8261" y="4819"/>
                    <a:pt x="8253" y="4817"/>
                    <a:pt x="8245" y="4817"/>
                  </a:cubicBezTo>
                  <a:close/>
                  <a:moveTo>
                    <a:pt x="9064" y="5299"/>
                  </a:moveTo>
                  <a:cubicBezTo>
                    <a:pt x="9048" y="5299"/>
                    <a:pt x="9033" y="5307"/>
                    <a:pt x="9024" y="5321"/>
                  </a:cubicBezTo>
                  <a:cubicBezTo>
                    <a:pt x="9010" y="5344"/>
                    <a:pt x="9018" y="5372"/>
                    <a:pt x="9041" y="5385"/>
                  </a:cubicBezTo>
                  <a:lnTo>
                    <a:pt x="9532" y="5675"/>
                  </a:lnTo>
                  <a:cubicBezTo>
                    <a:pt x="9539" y="5679"/>
                    <a:pt x="9547" y="5680"/>
                    <a:pt x="9555" y="5680"/>
                  </a:cubicBezTo>
                  <a:cubicBezTo>
                    <a:pt x="9571" y="5680"/>
                    <a:pt x="9587" y="5673"/>
                    <a:pt x="9596" y="5658"/>
                  </a:cubicBezTo>
                  <a:cubicBezTo>
                    <a:pt x="9608" y="5635"/>
                    <a:pt x="9601" y="5607"/>
                    <a:pt x="9579" y="5594"/>
                  </a:cubicBezTo>
                  <a:lnTo>
                    <a:pt x="9087" y="5305"/>
                  </a:lnTo>
                  <a:cubicBezTo>
                    <a:pt x="9080" y="5301"/>
                    <a:pt x="9072" y="5299"/>
                    <a:pt x="9064" y="5299"/>
                  </a:cubicBezTo>
                  <a:close/>
                  <a:moveTo>
                    <a:pt x="9883" y="5780"/>
                  </a:moveTo>
                  <a:cubicBezTo>
                    <a:pt x="9867" y="5780"/>
                    <a:pt x="9851" y="5788"/>
                    <a:pt x="9842" y="5803"/>
                  </a:cubicBezTo>
                  <a:cubicBezTo>
                    <a:pt x="9830" y="5826"/>
                    <a:pt x="9837" y="5854"/>
                    <a:pt x="9859" y="5867"/>
                  </a:cubicBezTo>
                  <a:lnTo>
                    <a:pt x="10351" y="6156"/>
                  </a:lnTo>
                  <a:cubicBezTo>
                    <a:pt x="10358" y="6160"/>
                    <a:pt x="10366" y="6162"/>
                    <a:pt x="10375" y="6162"/>
                  </a:cubicBezTo>
                  <a:cubicBezTo>
                    <a:pt x="10391" y="6162"/>
                    <a:pt x="10406" y="6154"/>
                    <a:pt x="10414" y="6140"/>
                  </a:cubicBezTo>
                  <a:cubicBezTo>
                    <a:pt x="10428" y="6117"/>
                    <a:pt x="10420" y="6089"/>
                    <a:pt x="10399" y="6076"/>
                  </a:cubicBezTo>
                  <a:lnTo>
                    <a:pt x="9907" y="5786"/>
                  </a:lnTo>
                  <a:cubicBezTo>
                    <a:pt x="9899" y="5782"/>
                    <a:pt x="9891" y="5780"/>
                    <a:pt x="9883" y="5780"/>
                  </a:cubicBezTo>
                  <a:close/>
                  <a:moveTo>
                    <a:pt x="10702" y="6262"/>
                  </a:moveTo>
                  <a:cubicBezTo>
                    <a:pt x="10686" y="6262"/>
                    <a:pt x="10670" y="6270"/>
                    <a:pt x="10662" y="6285"/>
                  </a:cubicBezTo>
                  <a:cubicBezTo>
                    <a:pt x="10650" y="6308"/>
                    <a:pt x="10656" y="6336"/>
                    <a:pt x="10679" y="6348"/>
                  </a:cubicBezTo>
                  <a:lnTo>
                    <a:pt x="11170" y="6638"/>
                  </a:lnTo>
                  <a:cubicBezTo>
                    <a:pt x="11178" y="6642"/>
                    <a:pt x="11186" y="6644"/>
                    <a:pt x="11194" y="6644"/>
                  </a:cubicBezTo>
                  <a:cubicBezTo>
                    <a:pt x="11209" y="6644"/>
                    <a:pt x="11225" y="6636"/>
                    <a:pt x="11234" y="6622"/>
                  </a:cubicBezTo>
                  <a:cubicBezTo>
                    <a:pt x="11247" y="6599"/>
                    <a:pt x="11239" y="6570"/>
                    <a:pt x="11217" y="6558"/>
                  </a:cubicBezTo>
                  <a:lnTo>
                    <a:pt x="10725" y="6268"/>
                  </a:lnTo>
                  <a:cubicBezTo>
                    <a:pt x="10718" y="6264"/>
                    <a:pt x="10710" y="6262"/>
                    <a:pt x="10702" y="62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672;p60">
              <a:extLst>
                <a:ext uri="{FF2B5EF4-FFF2-40B4-BE49-F238E27FC236}">
                  <a16:creationId xmlns:a16="http://schemas.microsoft.com/office/drawing/2014/main" id="{2D7A9748-ACC4-F567-DE84-9CC5BD5DD235}"/>
                </a:ext>
              </a:extLst>
            </p:cNvPr>
            <p:cNvSpPr/>
            <p:nvPr/>
          </p:nvSpPr>
          <p:spPr>
            <a:xfrm>
              <a:off x="3673782" y="3989150"/>
              <a:ext cx="26755" cy="18067"/>
            </a:xfrm>
            <a:custGeom>
              <a:avLst/>
              <a:gdLst/>
              <a:ahLst/>
              <a:cxnLst/>
              <a:rect l="l" t="t" r="r" b="b"/>
              <a:pathLst>
                <a:path w="348" h="235" extrusionOk="0">
                  <a:moveTo>
                    <a:pt x="53" y="0"/>
                  </a:moveTo>
                  <a:cubicBezTo>
                    <a:pt x="37" y="0"/>
                    <a:pt x="22" y="8"/>
                    <a:pt x="13" y="23"/>
                  </a:cubicBezTo>
                  <a:cubicBezTo>
                    <a:pt x="0" y="44"/>
                    <a:pt x="7" y="74"/>
                    <a:pt x="30" y="86"/>
                  </a:cubicBezTo>
                  <a:lnTo>
                    <a:pt x="271" y="228"/>
                  </a:lnTo>
                  <a:cubicBezTo>
                    <a:pt x="277" y="232"/>
                    <a:pt x="286" y="235"/>
                    <a:pt x="294" y="235"/>
                  </a:cubicBezTo>
                  <a:cubicBezTo>
                    <a:pt x="310" y="235"/>
                    <a:pt x="326" y="227"/>
                    <a:pt x="334" y="211"/>
                  </a:cubicBezTo>
                  <a:cubicBezTo>
                    <a:pt x="347" y="190"/>
                    <a:pt x="339" y="160"/>
                    <a:pt x="318" y="148"/>
                  </a:cubicBezTo>
                  <a:lnTo>
                    <a:pt x="77" y="6"/>
                  </a:lnTo>
                  <a:cubicBezTo>
                    <a:pt x="69" y="2"/>
                    <a:pt x="61" y="0"/>
                    <a:pt x="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673;p60">
              <a:extLst>
                <a:ext uri="{FF2B5EF4-FFF2-40B4-BE49-F238E27FC236}">
                  <a16:creationId xmlns:a16="http://schemas.microsoft.com/office/drawing/2014/main" id="{A930C9A4-925F-F9BC-DE24-7776F3DDF0D5}"/>
                </a:ext>
              </a:extLst>
            </p:cNvPr>
            <p:cNvSpPr/>
            <p:nvPr/>
          </p:nvSpPr>
          <p:spPr>
            <a:xfrm>
              <a:off x="3473283" y="2397386"/>
              <a:ext cx="26832" cy="17991"/>
            </a:xfrm>
            <a:custGeom>
              <a:avLst/>
              <a:gdLst/>
              <a:ahLst/>
              <a:cxnLst/>
              <a:rect l="l" t="t" r="r" b="b"/>
              <a:pathLst>
                <a:path w="349" h="234" extrusionOk="0">
                  <a:moveTo>
                    <a:pt x="295" y="1"/>
                  </a:moveTo>
                  <a:cubicBezTo>
                    <a:pt x="287" y="1"/>
                    <a:pt x="279" y="3"/>
                    <a:pt x="272" y="7"/>
                  </a:cubicBezTo>
                  <a:lnTo>
                    <a:pt x="31" y="147"/>
                  </a:lnTo>
                  <a:cubicBezTo>
                    <a:pt x="8" y="159"/>
                    <a:pt x="0" y="188"/>
                    <a:pt x="14" y="210"/>
                  </a:cubicBezTo>
                  <a:cubicBezTo>
                    <a:pt x="22" y="225"/>
                    <a:pt x="38" y="234"/>
                    <a:pt x="53" y="234"/>
                  </a:cubicBezTo>
                  <a:cubicBezTo>
                    <a:pt x="61" y="234"/>
                    <a:pt x="69" y="232"/>
                    <a:pt x="77" y="227"/>
                  </a:cubicBezTo>
                  <a:lnTo>
                    <a:pt x="319" y="87"/>
                  </a:lnTo>
                  <a:cubicBezTo>
                    <a:pt x="340" y="75"/>
                    <a:pt x="348" y="47"/>
                    <a:pt x="336" y="24"/>
                  </a:cubicBezTo>
                  <a:cubicBezTo>
                    <a:pt x="327" y="9"/>
                    <a:pt x="31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674;p60">
              <a:extLst>
                <a:ext uri="{FF2B5EF4-FFF2-40B4-BE49-F238E27FC236}">
                  <a16:creationId xmlns:a16="http://schemas.microsoft.com/office/drawing/2014/main" id="{FFBD85FD-9266-9C5F-23C1-BD2E15A752CB}"/>
                </a:ext>
              </a:extLst>
            </p:cNvPr>
            <p:cNvSpPr/>
            <p:nvPr/>
          </p:nvSpPr>
          <p:spPr>
            <a:xfrm>
              <a:off x="2725872" y="2422525"/>
              <a:ext cx="730845" cy="424468"/>
            </a:xfrm>
            <a:custGeom>
              <a:avLst/>
              <a:gdLst/>
              <a:ahLst/>
              <a:cxnLst/>
              <a:rect l="l" t="t" r="r" b="b"/>
              <a:pathLst>
                <a:path w="9506" h="5521" extrusionOk="0">
                  <a:moveTo>
                    <a:pt x="9452" y="0"/>
                  </a:moveTo>
                  <a:cubicBezTo>
                    <a:pt x="9444" y="0"/>
                    <a:pt x="9436" y="3"/>
                    <a:pt x="9429" y="7"/>
                  </a:cubicBezTo>
                  <a:lnTo>
                    <a:pt x="8942" y="287"/>
                  </a:lnTo>
                  <a:cubicBezTo>
                    <a:pt x="8920" y="300"/>
                    <a:pt x="8912" y="329"/>
                    <a:pt x="8925" y="350"/>
                  </a:cubicBezTo>
                  <a:cubicBezTo>
                    <a:pt x="8934" y="366"/>
                    <a:pt x="8949" y="374"/>
                    <a:pt x="8966" y="374"/>
                  </a:cubicBezTo>
                  <a:cubicBezTo>
                    <a:pt x="8974" y="374"/>
                    <a:pt x="8981" y="372"/>
                    <a:pt x="8988" y="368"/>
                  </a:cubicBezTo>
                  <a:lnTo>
                    <a:pt x="9475" y="87"/>
                  </a:lnTo>
                  <a:cubicBezTo>
                    <a:pt x="9497" y="75"/>
                    <a:pt x="9505" y="46"/>
                    <a:pt x="9492" y="24"/>
                  </a:cubicBezTo>
                  <a:cubicBezTo>
                    <a:pt x="9483" y="9"/>
                    <a:pt x="9468" y="0"/>
                    <a:pt x="9452" y="0"/>
                  </a:cubicBezTo>
                  <a:close/>
                  <a:moveTo>
                    <a:pt x="8641" y="468"/>
                  </a:moveTo>
                  <a:cubicBezTo>
                    <a:pt x="8633" y="468"/>
                    <a:pt x="8625" y="470"/>
                    <a:pt x="8618" y="474"/>
                  </a:cubicBezTo>
                  <a:lnTo>
                    <a:pt x="8132" y="755"/>
                  </a:lnTo>
                  <a:cubicBezTo>
                    <a:pt x="8110" y="768"/>
                    <a:pt x="8102" y="796"/>
                    <a:pt x="8116" y="819"/>
                  </a:cubicBezTo>
                  <a:cubicBezTo>
                    <a:pt x="8123" y="834"/>
                    <a:pt x="8139" y="841"/>
                    <a:pt x="8155" y="841"/>
                  </a:cubicBezTo>
                  <a:cubicBezTo>
                    <a:pt x="8163" y="841"/>
                    <a:pt x="8171" y="840"/>
                    <a:pt x="8179" y="836"/>
                  </a:cubicBezTo>
                  <a:lnTo>
                    <a:pt x="8665" y="555"/>
                  </a:lnTo>
                  <a:cubicBezTo>
                    <a:pt x="8686" y="542"/>
                    <a:pt x="8694" y="514"/>
                    <a:pt x="8682" y="491"/>
                  </a:cubicBezTo>
                  <a:cubicBezTo>
                    <a:pt x="8673" y="476"/>
                    <a:pt x="8657" y="468"/>
                    <a:pt x="8641" y="468"/>
                  </a:cubicBezTo>
                  <a:close/>
                  <a:moveTo>
                    <a:pt x="7831" y="936"/>
                  </a:moveTo>
                  <a:cubicBezTo>
                    <a:pt x="7823" y="936"/>
                    <a:pt x="7815" y="938"/>
                    <a:pt x="7808" y="943"/>
                  </a:cubicBezTo>
                  <a:lnTo>
                    <a:pt x="7322" y="1223"/>
                  </a:lnTo>
                  <a:cubicBezTo>
                    <a:pt x="7299" y="1236"/>
                    <a:pt x="7292" y="1265"/>
                    <a:pt x="7305" y="1286"/>
                  </a:cubicBezTo>
                  <a:cubicBezTo>
                    <a:pt x="7314" y="1301"/>
                    <a:pt x="7330" y="1310"/>
                    <a:pt x="7345" y="1310"/>
                  </a:cubicBezTo>
                  <a:cubicBezTo>
                    <a:pt x="7353" y="1310"/>
                    <a:pt x="7361" y="1308"/>
                    <a:pt x="7368" y="1303"/>
                  </a:cubicBezTo>
                  <a:lnTo>
                    <a:pt x="7854" y="1023"/>
                  </a:lnTo>
                  <a:cubicBezTo>
                    <a:pt x="7877" y="1010"/>
                    <a:pt x="7885" y="982"/>
                    <a:pt x="7871" y="960"/>
                  </a:cubicBezTo>
                  <a:cubicBezTo>
                    <a:pt x="7863" y="945"/>
                    <a:pt x="7847" y="936"/>
                    <a:pt x="7831" y="936"/>
                  </a:cubicBezTo>
                  <a:close/>
                  <a:moveTo>
                    <a:pt x="7021" y="1404"/>
                  </a:moveTo>
                  <a:cubicBezTo>
                    <a:pt x="7013" y="1404"/>
                    <a:pt x="7005" y="1406"/>
                    <a:pt x="6997" y="1410"/>
                  </a:cubicBezTo>
                  <a:lnTo>
                    <a:pt x="6512" y="1690"/>
                  </a:lnTo>
                  <a:cubicBezTo>
                    <a:pt x="6490" y="1704"/>
                    <a:pt x="6482" y="1732"/>
                    <a:pt x="6495" y="1755"/>
                  </a:cubicBezTo>
                  <a:cubicBezTo>
                    <a:pt x="6503" y="1769"/>
                    <a:pt x="6519" y="1777"/>
                    <a:pt x="6535" y="1777"/>
                  </a:cubicBezTo>
                  <a:cubicBezTo>
                    <a:pt x="6542" y="1777"/>
                    <a:pt x="6550" y="1776"/>
                    <a:pt x="6558" y="1772"/>
                  </a:cubicBezTo>
                  <a:lnTo>
                    <a:pt x="7045" y="1491"/>
                  </a:lnTo>
                  <a:cubicBezTo>
                    <a:pt x="7066" y="1478"/>
                    <a:pt x="7074" y="1450"/>
                    <a:pt x="7062" y="1427"/>
                  </a:cubicBezTo>
                  <a:cubicBezTo>
                    <a:pt x="7053" y="1412"/>
                    <a:pt x="7037" y="1404"/>
                    <a:pt x="7021" y="1404"/>
                  </a:cubicBezTo>
                  <a:close/>
                  <a:moveTo>
                    <a:pt x="6211" y="1872"/>
                  </a:moveTo>
                  <a:cubicBezTo>
                    <a:pt x="6203" y="1872"/>
                    <a:pt x="6195" y="1874"/>
                    <a:pt x="6188" y="1879"/>
                  </a:cubicBezTo>
                  <a:lnTo>
                    <a:pt x="5701" y="2159"/>
                  </a:lnTo>
                  <a:cubicBezTo>
                    <a:pt x="5679" y="2171"/>
                    <a:pt x="5672" y="2199"/>
                    <a:pt x="5684" y="2222"/>
                  </a:cubicBezTo>
                  <a:cubicBezTo>
                    <a:pt x="5693" y="2237"/>
                    <a:pt x="5709" y="2246"/>
                    <a:pt x="5725" y="2246"/>
                  </a:cubicBezTo>
                  <a:cubicBezTo>
                    <a:pt x="5733" y="2246"/>
                    <a:pt x="5741" y="2243"/>
                    <a:pt x="5747" y="2239"/>
                  </a:cubicBezTo>
                  <a:lnTo>
                    <a:pt x="6234" y="1958"/>
                  </a:lnTo>
                  <a:cubicBezTo>
                    <a:pt x="6256" y="1946"/>
                    <a:pt x="6264" y="1917"/>
                    <a:pt x="6251" y="1895"/>
                  </a:cubicBezTo>
                  <a:cubicBezTo>
                    <a:pt x="6243" y="1880"/>
                    <a:pt x="6227" y="1872"/>
                    <a:pt x="6211" y="1872"/>
                  </a:cubicBezTo>
                  <a:close/>
                  <a:moveTo>
                    <a:pt x="5401" y="2339"/>
                  </a:moveTo>
                  <a:cubicBezTo>
                    <a:pt x="5393" y="2339"/>
                    <a:pt x="5384" y="2341"/>
                    <a:pt x="5377" y="2346"/>
                  </a:cubicBezTo>
                  <a:lnTo>
                    <a:pt x="4892" y="2626"/>
                  </a:lnTo>
                  <a:cubicBezTo>
                    <a:pt x="4869" y="2640"/>
                    <a:pt x="4861" y="2668"/>
                    <a:pt x="4874" y="2690"/>
                  </a:cubicBezTo>
                  <a:cubicBezTo>
                    <a:pt x="4883" y="2705"/>
                    <a:pt x="4898" y="2713"/>
                    <a:pt x="4914" y="2713"/>
                  </a:cubicBezTo>
                  <a:cubicBezTo>
                    <a:pt x="4922" y="2713"/>
                    <a:pt x="4930" y="2711"/>
                    <a:pt x="4938" y="2707"/>
                  </a:cubicBezTo>
                  <a:lnTo>
                    <a:pt x="5424" y="2426"/>
                  </a:lnTo>
                  <a:cubicBezTo>
                    <a:pt x="5446" y="2413"/>
                    <a:pt x="5454" y="2385"/>
                    <a:pt x="5441" y="2363"/>
                  </a:cubicBezTo>
                  <a:cubicBezTo>
                    <a:pt x="5432" y="2348"/>
                    <a:pt x="5417" y="2339"/>
                    <a:pt x="5401" y="2339"/>
                  </a:cubicBezTo>
                  <a:close/>
                  <a:moveTo>
                    <a:pt x="4590" y="2807"/>
                  </a:moveTo>
                  <a:cubicBezTo>
                    <a:pt x="4582" y="2807"/>
                    <a:pt x="4574" y="2809"/>
                    <a:pt x="4567" y="2813"/>
                  </a:cubicBezTo>
                  <a:lnTo>
                    <a:pt x="4081" y="3095"/>
                  </a:lnTo>
                  <a:cubicBezTo>
                    <a:pt x="4058" y="3107"/>
                    <a:pt x="4050" y="3135"/>
                    <a:pt x="4064" y="3158"/>
                  </a:cubicBezTo>
                  <a:cubicBezTo>
                    <a:pt x="4073" y="3172"/>
                    <a:pt x="4088" y="3181"/>
                    <a:pt x="4105" y="3181"/>
                  </a:cubicBezTo>
                  <a:cubicBezTo>
                    <a:pt x="4112" y="3181"/>
                    <a:pt x="4120" y="3179"/>
                    <a:pt x="4127" y="3175"/>
                  </a:cubicBezTo>
                  <a:lnTo>
                    <a:pt x="4614" y="2894"/>
                  </a:lnTo>
                  <a:cubicBezTo>
                    <a:pt x="4636" y="2881"/>
                    <a:pt x="4644" y="2853"/>
                    <a:pt x="4630" y="2830"/>
                  </a:cubicBezTo>
                  <a:cubicBezTo>
                    <a:pt x="4622" y="2816"/>
                    <a:pt x="4606" y="2807"/>
                    <a:pt x="4590" y="2807"/>
                  </a:cubicBezTo>
                  <a:close/>
                  <a:moveTo>
                    <a:pt x="3780" y="3275"/>
                  </a:moveTo>
                  <a:cubicBezTo>
                    <a:pt x="3772" y="3275"/>
                    <a:pt x="3764" y="3277"/>
                    <a:pt x="3757" y="3282"/>
                  </a:cubicBezTo>
                  <a:lnTo>
                    <a:pt x="3271" y="3562"/>
                  </a:lnTo>
                  <a:cubicBezTo>
                    <a:pt x="3249" y="3574"/>
                    <a:pt x="3241" y="3604"/>
                    <a:pt x="3254" y="3625"/>
                  </a:cubicBezTo>
                  <a:cubicBezTo>
                    <a:pt x="3262" y="3640"/>
                    <a:pt x="3278" y="3649"/>
                    <a:pt x="3294" y="3649"/>
                  </a:cubicBezTo>
                  <a:cubicBezTo>
                    <a:pt x="3302" y="3649"/>
                    <a:pt x="3310" y="3646"/>
                    <a:pt x="3317" y="3643"/>
                  </a:cubicBezTo>
                  <a:lnTo>
                    <a:pt x="3804" y="3362"/>
                  </a:lnTo>
                  <a:cubicBezTo>
                    <a:pt x="3825" y="3349"/>
                    <a:pt x="3833" y="3321"/>
                    <a:pt x="3821" y="3298"/>
                  </a:cubicBezTo>
                  <a:cubicBezTo>
                    <a:pt x="3812" y="3283"/>
                    <a:pt x="3796" y="3275"/>
                    <a:pt x="3780" y="3275"/>
                  </a:cubicBezTo>
                  <a:close/>
                  <a:moveTo>
                    <a:pt x="2970" y="3742"/>
                  </a:moveTo>
                  <a:cubicBezTo>
                    <a:pt x="2962" y="3742"/>
                    <a:pt x="2954" y="3744"/>
                    <a:pt x="2947" y="3749"/>
                  </a:cubicBezTo>
                  <a:lnTo>
                    <a:pt x="2461" y="4029"/>
                  </a:lnTo>
                  <a:cubicBezTo>
                    <a:pt x="2438" y="4043"/>
                    <a:pt x="2431" y="4071"/>
                    <a:pt x="2444" y="4093"/>
                  </a:cubicBezTo>
                  <a:cubicBezTo>
                    <a:pt x="2453" y="4108"/>
                    <a:pt x="2468" y="4116"/>
                    <a:pt x="2484" y="4116"/>
                  </a:cubicBezTo>
                  <a:cubicBezTo>
                    <a:pt x="2492" y="4116"/>
                    <a:pt x="2500" y="4115"/>
                    <a:pt x="2507" y="4110"/>
                  </a:cubicBezTo>
                  <a:lnTo>
                    <a:pt x="2993" y="3830"/>
                  </a:lnTo>
                  <a:cubicBezTo>
                    <a:pt x="3016" y="3816"/>
                    <a:pt x="3024" y="3788"/>
                    <a:pt x="3010" y="3766"/>
                  </a:cubicBezTo>
                  <a:cubicBezTo>
                    <a:pt x="3002" y="3751"/>
                    <a:pt x="2986" y="3742"/>
                    <a:pt x="2970" y="3742"/>
                  </a:cubicBezTo>
                  <a:close/>
                  <a:moveTo>
                    <a:pt x="2160" y="4211"/>
                  </a:moveTo>
                  <a:cubicBezTo>
                    <a:pt x="2152" y="4211"/>
                    <a:pt x="2144" y="4213"/>
                    <a:pt x="2136" y="4217"/>
                  </a:cubicBezTo>
                  <a:lnTo>
                    <a:pt x="1651" y="4498"/>
                  </a:lnTo>
                  <a:cubicBezTo>
                    <a:pt x="1628" y="4510"/>
                    <a:pt x="1620" y="4539"/>
                    <a:pt x="1634" y="4561"/>
                  </a:cubicBezTo>
                  <a:cubicBezTo>
                    <a:pt x="1642" y="4577"/>
                    <a:pt x="1658" y="4584"/>
                    <a:pt x="1673" y="4584"/>
                  </a:cubicBezTo>
                  <a:cubicBezTo>
                    <a:pt x="1681" y="4584"/>
                    <a:pt x="1689" y="4582"/>
                    <a:pt x="1697" y="4578"/>
                  </a:cubicBezTo>
                  <a:lnTo>
                    <a:pt x="2183" y="4297"/>
                  </a:lnTo>
                  <a:cubicBezTo>
                    <a:pt x="2205" y="4285"/>
                    <a:pt x="2213" y="4257"/>
                    <a:pt x="2200" y="4234"/>
                  </a:cubicBezTo>
                  <a:cubicBezTo>
                    <a:pt x="2191" y="4219"/>
                    <a:pt x="2176" y="4211"/>
                    <a:pt x="2160" y="4211"/>
                  </a:cubicBezTo>
                  <a:close/>
                  <a:moveTo>
                    <a:pt x="1350" y="4678"/>
                  </a:moveTo>
                  <a:cubicBezTo>
                    <a:pt x="1342" y="4678"/>
                    <a:pt x="1334" y="4680"/>
                    <a:pt x="1327" y="4685"/>
                  </a:cubicBezTo>
                  <a:lnTo>
                    <a:pt x="840" y="4965"/>
                  </a:lnTo>
                  <a:cubicBezTo>
                    <a:pt x="818" y="4979"/>
                    <a:pt x="810" y="5007"/>
                    <a:pt x="823" y="5029"/>
                  </a:cubicBezTo>
                  <a:cubicBezTo>
                    <a:pt x="832" y="5044"/>
                    <a:pt x="847" y="5052"/>
                    <a:pt x="864" y="5052"/>
                  </a:cubicBezTo>
                  <a:cubicBezTo>
                    <a:pt x="872" y="5052"/>
                    <a:pt x="880" y="5051"/>
                    <a:pt x="886" y="5046"/>
                  </a:cubicBezTo>
                  <a:lnTo>
                    <a:pt x="1373" y="4766"/>
                  </a:lnTo>
                  <a:cubicBezTo>
                    <a:pt x="1395" y="4752"/>
                    <a:pt x="1403" y="4724"/>
                    <a:pt x="1390" y="4702"/>
                  </a:cubicBezTo>
                  <a:cubicBezTo>
                    <a:pt x="1381" y="4687"/>
                    <a:pt x="1366" y="4678"/>
                    <a:pt x="1350" y="4678"/>
                  </a:cubicBezTo>
                  <a:close/>
                  <a:moveTo>
                    <a:pt x="538" y="5146"/>
                  </a:moveTo>
                  <a:cubicBezTo>
                    <a:pt x="531" y="5146"/>
                    <a:pt x="523" y="5148"/>
                    <a:pt x="516" y="5152"/>
                  </a:cubicBezTo>
                  <a:lnTo>
                    <a:pt x="30" y="5433"/>
                  </a:lnTo>
                  <a:cubicBezTo>
                    <a:pt x="8" y="5446"/>
                    <a:pt x="0" y="5474"/>
                    <a:pt x="12" y="5497"/>
                  </a:cubicBezTo>
                  <a:cubicBezTo>
                    <a:pt x="21" y="5511"/>
                    <a:pt x="37" y="5520"/>
                    <a:pt x="53" y="5520"/>
                  </a:cubicBezTo>
                  <a:cubicBezTo>
                    <a:pt x="61" y="5520"/>
                    <a:pt x="69" y="5518"/>
                    <a:pt x="77" y="5513"/>
                  </a:cubicBezTo>
                  <a:lnTo>
                    <a:pt x="563" y="5233"/>
                  </a:lnTo>
                  <a:cubicBezTo>
                    <a:pt x="585" y="5221"/>
                    <a:pt x="592" y="5191"/>
                    <a:pt x="580" y="5170"/>
                  </a:cubicBezTo>
                  <a:cubicBezTo>
                    <a:pt x="571" y="5155"/>
                    <a:pt x="555" y="5146"/>
                    <a:pt x="538" y="5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675;p60">
              <a:extLst>
                <a:ext uri="{FF2B5EF4-FFF2-40B4-BE49-F238E27FC236}">
                  <a16:creationId xmlns:a16="http://schemas.microsoft.com/office/drawing/2014/main" id="{9E485F2A-6079-138F-8127-E8295B0D9D92}"/>
                </a:ext>
              </a:extLst>
            </p:cNvPr>
            <p:cNvSpPr/>
            <p:nvPr/>
          </p:nvSpPr>
          <p:spPr>
            <a:xfrm>
              <a:off x="2679360" y="2854043"/>
              <a:ext cx="29830" cy="28908"/>
            </a:xfrm>
            <a:custGeom>
              <a:avLst/>
              <a:gdLst/>
              <a:ahLst/>
              <a:cxnLst/>
              <a:rect l="l" t="t" r="r" b="b"/>
              <a:pathLst>
                <a:path w="388" h="376" extrusionOk="0">
                  <a:moveTo>
                    <a:pt x="334" y="1"/>
                  </a:moveTo>
                  <a:cubicBezTo>
                    <a:pt x="326" y="1"/>
                    <a:pt x="318" y="3"/>
                    <a:pt x="311" y="7"/>
                  </a:cubicBezTo>
                  <a:lnTo>
                    <a:pt x="0" y="186"/>
                  </a:lnTo>
                  <a:lnTo>
                    <a:pt x="309" y="369"/>
                  </a:lnTo>
                  <a:cubicBezTo>
                    <a:pt x="317" y="373"/>
                    <a:pt x="325" y="376"/>
                    <a:pt x="333" y="376"/>
                  </a:cubicBezTo>
                  <a:cubicBezTo>
                    <a:pt x="349" y="376"/>
                    <a:pt x="364" y="367"/>
                    <a:pt x="373" y="352"/>
                  </a:cubicBezTo>
                  <a:cubicBezTo>
                    <a:pt x="387" y="331"/>
                    <a:pt x="379" y="301"/>
                    <a:pt x="356" y="289"/>
                  </a:cubicBezTo>
                  <a:lnTo>
                    <a:pt x="185" y="188"/>
                  </a:lnTo>
                  <a:lnTo>
                    <a:pt x="357" y="87"/>
                  </a:lnTo>
                  <a:cubicBezTo>
                    <a:pt x="380" y="75"/>
                    <a:pt x="388" y="47"/>
                    <a:pt x="374" y="24"/>
                  </a:cubicBezTo>
                  <a:cubicBezTo>
                    <a:pt x="366" y="9"/>
                    <a:pt x="350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676;p60">
              <a:extLst>
                <a:ext uri="{FF2B5EF4-FFF2-40B4-BE49-F238E27FC236}">
                  <a16:creationId xmlns:a16="http://schemas.microsoft.com/office/drawing/2014/main" id="{92306487-BBDE-9047-C948-EC11124EF44D}"/>
                </a:ext>
              </a:extLst>
            </p:cNvPr>
            <p:cNvSpPr/>
            <p:nvPr/>
          </p:nvSpPr>
          <p:spPr>
            <a:xfrm>
              <a:off x="2724334" y="2889484"/>
              <a:ext cx="454760" cy="269934"/>
            </a:xfrm>
            <a:custGeom>
              <a:avLst/>
              <a:gdLst/>
              <a:ahLst/>
              <a:cxnLst/>
              <a:rect l="l" t="t" r="r" b="b"/>
              <a:pathLst>
                <a:path w="5915" h="3511" extrusionOk="0">
                  <a:moveTo>
                    <a:pt x="54" y="1"/>
                  </a:moveTo>
                  <a:cubicBezTo>
                    <a:pt x="38" y="1"/>
                    <a:pt x="22" y="9"/>
                    <a:pt x="13" y="24"/>
                  </a:cubicBezTo>
                  <a:cubicBezTo>
                    <a:pt x="1" y="46"/>
                    <a:pt x="8" y="75"/>
                    <a:pt x="30" y="87"/>
                  </a:cubicBezTo>
                  <a:lnTo>
                    <a:pt x="489" y="357"/>
                  </a:lnTo>
                  <a:cubicBezTo>
                    <a:pt x="496" y="362"/>
                    <a:pt x="504" y="364"/>
                    <a:pt x="512" y="364"/>
                  </a:cubicBezTo>
                  <a:cubicBezTo>
                    <a:pt x="528" y="364"/>
                    <a:pt x="544" y="355"/>
                    <a:pt x="553" y="340"/>
                  </a:cubicBezTo>
                  <a:cubicBezTo>
                    <a:pt x="565" y="319"/>
                    <a:pt x="558" y="290"/>
                    <a:pt x="536" y="277"/>
                  </a:cubicBezTo>
                  <a:lnTo>
                    <a:pt x="78" y="7"/>
                  </a:lnTo>
                  <a:cubicBezTo>
                    <a:pt x="70" y="3"/>
                    <a:pt x="62" y="1"/>
                    <a:pt x="54" y="1"/>
                  </a:cubicBezTo>
                  <a:close/>
                  <a:moveTo>
                    <a:pt x="818" y="450"/>
                  </a:moveTo>
                  <a:cubicBezTo>
                    <a:pt x="802" y="450"/>
                    <a:pt x="786" y="458"/>
                    <a:pt x="778" y="473"/>
                  </a:cubicBezTo>
                  <a:cubicBezTo>
                    <a:pt x="764" y="496"/>
                    <a:pt x="772" y="524"/>
                    <a:pt x="795" y="537"/>
                  </a:cubicBezTo>
                  <a:lnTo>
                    <a:pt x="1253" y="806"/>
                  </a:lnTo>
                  <a:cubicBezTo>
                    <a:pt x="1260" y="811"/>
                    <a:pt x="1269" y="813"/>
                    <a:pt x="1277" y="813"/>
                  </a:cubicBezTo>
                  <a:cubicBezTo>
                    <a:pt x="1293" y="813"/>
                    <a:pt x="1308" y="805"/>
                    <a:pt x="1316" y="790"/>
                  </a:cubicBezTo>
                  <a:cubicBezTo>
                    <a:pt x="1330" y="768"/>
                    <a:pt x="1322" y="739"/>
                    <a:pt x="1300" y="727"/>
                  </a:cubicBezTo>
                  <a:lnTo>
                    <a:pt x="842" y="456"/>
                  </a:lnTo>
                  <a:cubicBezTo>
                    <a:pt x="835" y="452"/>
                    <a:pt x="826" y="450"/>
                    <a:pt x="818" y="450"/>
                  </a:cubicBezTo>
                  <a:close/>
                  <a:moveTo>
                    <a:pt x="1581" y="900"/>
                  </a:moveTo>
                  <a:cubicBezTo>
                    <a:pt x="1566" y="900"/>
                    <a:pt x="1551" y="908"/>
                    <a:pt x="1543" y="922"/>
                  </a:cubicBezTo>
                  <a:cubicBezTo>
                    <a:pt x="1529" y="945"/>
                    <a:pt x="1537" y="973"/>
                    <a:pt x="1558" y="987"/>
                  </a:cubicBezTo>
                  <a:lnTo>
                    <a:pt x="2018" y="1256"/>
                  </a:lnTo>
                  <a:cubicBezTo>
                    <a:pt x="2024" y="1260"/>
                    <a:pt x="2032" y="1263"/>
                    <a:pt x="2041" y="1263"/>
                  </a:cubicBezTo>
                  <a:cubicBezTo>
                    <a:pt x="2057" y="1263"/>
                    <a:pt x="2072" y="1255"/>
                    <a:pt x="2081" y="1240"/>
                  </a:cubicBezTo>
                  <a:cubicBezTo>
                    <a:pt x="2094" y="1217"/>
                    <a:pt x="2086" y="1189"/>
                    <a:pt x="2065" y="1176"/>
                  </a:cubicBezTo>
                  <a:lnTo>
                    <a:pt x="1606" y="907"/>
                  </a:lnTo>
                  <a:cubicBezTo>
                    <a:pt x="1598" y="902"/>
                    <a:pt x="1590" y="900"/>
                    <a:pt x="1581" y="900"/>
                  </a:cubicBezTo>
                  <a:close/>
                  <a:moveTo>
                    <a:pt x="2346" y="1349"/>
                  </a:moveTo>
                  <a:cubicBezTo>
                    <a:pt x="2330" y="1349"/>
                    <a:pt x="2315" y="1358"/>
                    <a:pt x="2306" y="1372"/>
                  </a:cubicBezTo>
                  <a:cubicBezTo>
                    <a:pt x="2294" y="1394"/>
                    <a:pt x="2300" y="1422"/>
                    <a:pt x="2323" y="1436"/>
                  </a:cubicBezTo>
                  <a:lnTo>
                    <a:pt x="2781" y="1705"/>
                  </a:lnTo>
                  <a:cubicBezTo>
                    <a:pt x="2789" y="1710"/>
                    <a:pt x="2797" y="1712"/>
                    <a:pt x="2805" y="1712"/>
                  </a:cubicBezTo>
                  <a:cubicBezTo>
                    <a:pt x="2821" y="1712"/>
                    <a:pt x="2836" y="1704"/>
                    <a:pt x="2845" y="1689"/>
                  </a:cubicBezTo>
                  <a:cubicBezTo>
                    <a:pt x="2858" y="1667"/>
                    <a:pt x="2851" y="1639"/>
                    <a:pt x="2828" y="1625"/>
                  </a:cubicBezTo>
                  <a:lnTo>
                    <a:pt x="2370" y="1356"/>
                  </a:lnTo>
                  <a:cubicBezTo>
                    <a:pt x="2363" y="1351"/>
                    <a:pt x="2354" y="1349"/>
                    <a:pt x="2346" y="1349"/>
                  </a:cubicBezTo>
                  <a:close/>
                  <a:moveTo>
                    <a:pt x="3111" y="1799"/>
                  </a:moveTo>
                  <a:cubicBezTo>
                    <a:pt x="3095" y="1799"/>
                    <a:pt x="3080" y="1807"/>
                    <a:pt x="3071" y="1821"/>
                  </a:cubicBezTo>
                  <a:cubicBezTo>
                    <a:pt x="3057" y="1844"/>
                    <a:pt x="3065" y="1873"/>
                    <a:pt x="3087" y="1885"/>
                  </a:cubicBezTo>
                  <a:lnTo>
                    <a:pt x="3546" y="2154"/>
                  </a:lnTo>
                  <a:cubicBezTo>
                    <a:pt x="3554" y="2159"/>
                    <a:pt x="3562" y="2161"/>
                    <a:pt x="3569" y="2161"/>
                  </a:cubicBezTo>
                  <a:cubicBezTo>
                    <a:pt x="3585" y="2161"/>
                    <a:pt x="3601" y="2153"/>
                    <a:pt x="3610" y="2139"/>
                  </a:cubicBezTo>
                  <a:cubicBezTo>
                    <a:pt x="3622" y="2116"/>
                    <a:pt x="3616" y="2088"/>
                    <a:pt x="3593" y="2074"/>
                  </a:cubicBezTo>
                  <a:lnTo>
                    <a:pt x="3135" y="1805"/>
                  </a:lnTo>
                  <a:cubicBezTo>
                    <a:pt x="3127" y="1801"/>
                    <a:pt x="3119" y="1799"/>
                    <a:pt x="3111" y="1799"/>
                  </a:cubicBezTo>
                  <a:close/>
                  <a:moveTo>
                    <a:pt x="3875" y="2248"/>
                  </a:moveTo>
                  <a:cubicBezTo>
                    <a:pt x="3859" y="2248"/>
                    <a:pt x="3843" y="2256"/>
                    <a:pt x="3835" y="2271"/>
                  </a:cubicBezTo>
                  <a:cubicBezTo>
                    <a:pt x="3822" y="2293"/>
                    <a:pt x="3830" y="2322"/>
                    <a:pt x="3851" y="2335"/>
                  </a:cubicBezTo>
                  <a:lnTo>
                    <a:pt x="4310" y="2605"/>
                  </a:lnTo>
                  <a:cubicBezTo>
                    <a:pt x="4317" y="2608"/>
                    <a:pt x="4325" y="2610"/>
                    <a:pt x="4334" y="2610"/>
                  </a:cubicBezTo>
                  <a:cubicBezTo>
                    <a:pt x="4350" y="2610"/>
                    <a:pt x="4364" y="2603"/>
                    <a:pt x="4373" y="2588"/>
                  </a:cubicBezTo>
                  <a:cubicBezTo>
                    <a:pt x="4387" y="2565"/>
                    <a:pt x="4379" y="2537"/>
                    <a:pt x="4358" y="2524"/>
                  </a:cubicBezTo>
                  <a:lnTo>
                    <a:pt x="3898" y="2255"/>
                  </a:lnTo>
                  <a:cubicBezTo>
                    <a:pt x="3891" y="2250"/>
                    <a:pt x="3883" y="2248"/>
                    <a:pt x="3875" y="2248"/>
                  </a:cubicBezTo>
                  <a:close/>
                  <a:moveTo>
                    <a:pt x="4639" y="2697"/>
                  </a:moveTo>
                  <a:cubicBezTo>
                    <a:pt x="4623" y="2697"/>
                    <a:pt x="4608" y="2706"/>
                    <a:pt x="4599" y="2721"/>
                  </a:cubicBezTo>
                  <a:cubicBezTo>
                    <a:pt x="4586" y="2742"/>
                    <a:pt x="4593" y="2771"/>
                    <a:pt x="4616" y="2784"/>
                  </a:cubicBezTo>
                  <a:lnTo>
                    <a:pt x="5074" y="3054"/>
                  </a:lnTo>
                  <a:cubicBezTo>
                    <a:pt x="5082" y="3059"/>
                    <a:pt x="5090" y="3060"/>
                    <a:pt x="5097" y="3060"/>
                  </a:cubicBezTo>
                  <a:cubicBezTo>
                    <a:pt x="5113" y="3060"/>
                    <a:pt x="5129" y="3052"/>
                    <a:pt x="5138" y="3037"/>
                  </a:cubicBezTo>
                  <a:cubicBezTo>
                    <a:pt x="5152" y="3015"/>
                    <a:pt x="5144" y="2987"/>
                    <a:pt x="5121" y="2973"/>
                  </a:cubicBezTo>
                  <a:lnTo>
                    <a:pt x="4663" y="2704"/>
                  </a:lnTo>
                  <a:cubicBezTo>
                    <a:pt x="4655" y="2699"/>
                    <a:pt x="4647" y="2697"/>
                    <a:pt x="4639" y="2697"/>
                  </a:cubicBezTo>
                  <a:close/>
                  <a:moveTo>
                    <a:pt x="5404" y="3147"/>
                  </a:moveTo>
                  <a:cubicBezTo>
                    <a:pt x="5388" y="3147"/>
                    <a:pt x="5372" y="3155"/>
                    <a:pt x="5363" y="3170"/>
                  </a:cubicBezTo>
                  <a:cubicBezTo>
                    <a:pt x="5350" y="3191"/>
                    <a:pt x="5358" y="3221"/>
                    <a:pt x="5380" y="3233"/>
                  </a:cubicBezTo>
                  <a:lnTo>
                    <a:pt x="5838" y="3503"/>
                  </a:lnTo>
                  <a:cubicBezTo>
                    <a:pt x="5846" y="3508"/>
                    <a:pt x="5854" y="3510"/>
                    <a:pt x="5862" y="3510"/>
                  </a:cubicBezTo>
                  <a:cubicBezTo>
                    <a:pt x="5878" y="3510"/>
                    <a:pt x="5894" y="3501"/>
                    <a:pt x="5901" y="3486"/>
                  </a:cubicBezTo>
                  <a:cubicBezTo>
                    <a:pt x="5915" y="3464"/>
                    <a:pt x="5907" y="3436"/>
                    <a:pt x="5886" y="3423"/>
                  </a:cubicBezTo>
                  <a:lnTo>
                    <a:pt x="5427" y="3153"/>
                  </a:lnTo>
                  <a:cubicBezTo>
                    <a:pt x="5420" y="3149"/>
                    <a:pt x="5412" y="3147"/>
                    <a:pt x="5404" y="31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677;p60">
              <a:extLst>
                <a:ext uri="{FF2B5EF4-FFF2-40B4-BE49-F238E27FC236}">
                  <a16:creationId xmlns:a16="http://schemas.microsoft.com/office/drawing/2014/main" id="{E54CE559-75E1-E859-50D9-5B29F6BBCA66}"/>
                </a:ext>
              </a:extLst>
            </p:cNvPr>
            <p:cNvSpPr/>
            <p:nvPr/>
          </p:nvSpPr>
          <p:spPr>
            <a:xfrm>
              <a:off x="3194369" y="3165938"/>
              <a:ext cx="26755" cy="18144"/>
            </a:xfrm>
            <a:custGeom>
              <a:avLst/>
              <a:gdLst/>
              <a:ahLst/>
              <a:cxnLst/>
              <a:rect l="l" t="t" r="r" b="b"/>
              <a:pathLst>
                <a:path w="348" h="236" extrusionOk="0">
                  <a:moveTo>
                    <a:pt x="54" y="0"/>
                  </a:moveTo>
                  <a:cubicBezTo>
                    <a:pt x="38" y="0"/>
                    <a:pt x="22" y="8"/>
                    <a:pt x="14" y="23"/>
                  </a:cubicBezTo>
                  <a:cubicBezTo>
                    <a:pt x="0" y="46"/>
                    <a:pt x="8" y="74"/>
                    <a:pt x="30" y="88"/>
                  </a:cubicBezTo>
                  <a:lnTo>
                    <a:pt x="271" y="228"/>
                  </a:lnTo>
                  <a:cubicBezTo>
                    <a:pt x="278" y="233"/>
                    <a:pt x="286" y="235"/>
                    <a:pt x="294" y="235"/>
                  </a:cubicBezTo>
                  <a:cubicBezTo>
                    <a:pt x="310" y="235"/>
                    <a:pt x="326" y="227"/>
                    <a:pt x="335" y="213"/>
                  </a:cubicBezTo>
                  <a:cubicBezTo>
                    <a:pt x="347" y="190"/>
                    <a:pt x="340" y="161"/>
                    <a:pt x="318" y="148"/>
                  </a:cubicBezTo>
                  <a:lnTo>
                    <a:pt x="77" y="6"/>
                  </a:lnTo>
                  <a:cubicBezTo>
                    <a:pt x="70" y="2"/>
                    <a:pt x="62" y="0"/>
                    <a:pt x="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678;p60">
              <a:extLst>
                <a:ext uri="{FF2B5EF4-FFF2-40B4-BE49-F238E27FC236}">
                  <a16:creationId xmlns:a16="http://schemas.microsoft.com/office/drawing/2014/main" id="{A39ECAA8-4DBA-C7DD-005F-1886E03903F1}"/>
                </a:ext>
              </a:extLst>
            </p:cNvPr>
            <p:cNvSpPr/>
            <p:nvPr/>
          </p:nvSpPr>
          <p:spPr>
            <a:xfrm>
              <a:off x="2609631" y="3065074"/>
              <a:ext cx="401711" cy="230801"/>
            </a:xfrm>
            <a:custGeom>
              <a:avLst/>
              <a:gdLst/>
              <a:ahLst/>
              <a:cxnLst/>
              <a:rect l="l" t="t" r="r" b="b"/>
              <a:pathLst>
                <a:path w="5225" h="3002" extrusionOk="0">
                  <a:moveTo>
                    <a:pt x="2812" y="0"/>
                  </a:moveTo>
                  <a:cubicBezTo>
                    <a:pt x="2780" y="0"/>
                    <a:pt x="2747" y="7"/>
                    <a:pt x="2723" y="21"/>
                  </a:cubicBezTo>
                  <a:lnTo>
                    <a:pt x="1897" y="498"/>
                  </a:lnTo>
                  <a:cubicBezTo>
                    <a:pt x="1897" y="498"/>
                    <a:pt x="2380" y="777"/>
                    <a:pt x="2372" y="780"/>
                  </a:cubicBezTo>
                  <a:lnTo>
                    <a:pt x="1978" y="1008"/>
                  </a:lnTo>
                  <a:lnTo>
                    <a:pt x="1118" y="511"/>
                  </a:lnTo>
                  <a:cubicBezTo>
                    <a:pt x="1093" y="497"/>
                    <a:pt x="1061" y="490"/>
                    <a:pt x="1028" y="490"/>
                  </a:cubicBezTo>
                  <a:cubicBezTo>
                    <a:pt x="996" y="490"/>
                    <a:pt x="964" y="497"/>
                    <a:pt x="939" y="511"/>
                  </a:cubicBezTo>
                  <a:cubicBezTo>
                    <a:pt x="889" y="539"/>
                    <a:pt x="889" y="587"/>
                    <a:pt x="939" y="615"/>
                  </a:cubicBezTo>
                  <a:lnTo>
                    <a:pt x="1799" y="1111"/>
                  </a:lnTo>
                  <a:lnTo>
                    <a:pt x="1449" y="1314"/>
                  </a:lnTo>
                  <a:cubicBezTo>
                    <a:pt x="1417" y="1332"/>
                    <a:pt x="1393" y="1351"/>
                    <a:pt x="1368" y="1371"/>
                  </a:cubicBezTo>
                  <a:lnTo>
                    <a:pt x="876" y="1088"/>
                  </a:lnTo>
                  <a:lnTo>
                    <a:pt x="50" y="1564"/>
                  </a:lnTo>
                  <a:cubicBezTo>
                    <a:pt x="1" y="1592"/>
                    <a:pt x="1" y="1638"/>
                    <a:pt x="50" y="1668"/>
                  </a:cubicBezTo>
                  <a:cubicBezTo>
                    <a:pt x="75" y="1682"/>
                    <a:pt x="108" y="1689"/>
                    <a:pt x="140" y="1689"/>
                  </a:cubicBezTo>
                  <a:cubicBezTo>
                    <a:pt x="172" y="1689"/>
                    <a:pt x="205" y="1682"/>
                    <a:pt x="230" y="1668"/>
                  </a:cubicBezTo>
                  <a:lnTo>
                    <a:pt x="876" y="1294"/>
                  </a:lnTo>
                  <a:lnTo>
                    <a:pt x="1250" y="1509"/>
                  </a:lnTo>
                  <a:cubicBezTo>
                    <a:pt x="1165" y="1670"/>
                    <a:pt x="1229" y="1850"/>
                    <a:pt x="1449" y="1977"/>
                  </a:cubicBezTo>
                  <a:lnTo>
                    <a:pt x="1788" y="2172"/>
                  </a:lnTo>
                  <a:cubicBezTo>
                    <a:pt x="1946" y="2264"/>
                    <a:pt x="2152" y="2308"/>
                    <a:pt x="2359" y="2308"/>
                  </a:cubicBezTo>
                  <a:cubicBezTo>
                    <a:pt x="2439" y="2308"/>
                    <a:pt x="2520" y="2302"/>
                    <a:pt x="2598" y="2288"/>
                  </a:cubicBezTo>
                  <a:lnTo>
                    <a:pt x="2971" y="2503"/>
                  </a:lnTo>
                  <a:lnTo>
                    <a:pt x="2325" y="2877"/>
                  </a:lnTo>
                  <a:cubicBezTo>
                    <a:pt x="2276" y="2905"/>
                    <a:pt x="2276" y="2951"/>
                    <a:pt x="2325" y="2979"/>
                  </a:cubicBezTo>
                  <a:cubicBezTo>
                    <a:pt x="2349" y="2994"/>
                    <a:pt x="2382" y="3001"/>
                    <a:pt x="2414" y="3001"/>
                  </a:cubicBezTo>
                  <a:cubicBezTo>
                    <a:pt x="2447" y="3001"/>
                    <a:pt x="2479" y="2994"/>
                    <a:pt x="2504" y="2979"/>
                  </a:cubicBezTo>
                  <a:lnTo>
                    <a:pt x="3330" y="2503"/>
                  </a:lnTo>
                  <a:lnTo>
                    <a:pt x="2837" y="2219"/>
                  </a:lnTo>
                  <a:cubicBezTo>
                    <a:pt x="2872" y="2206"/>
                    <a:pt x="2906" y="2191"/>
                    <a:pt x="2937" y="2173"/>
                  </a:cubicBezTo>
                  <a:lnTo>
                    <a:pt x="3248" y="1993"/>
                  </a:lnTo>
                  <a:lnTo>
                    <a:pt x="4109" y="2490"/>
                  </a:lnTo>
                  <a:cubicBezTo>
                    <a:pt x="4134" y="2504"/>
                    <a:pt x="4166" y="2512"/>
                    <a:pt x="4198" y="2512"/>
                  </a:cubicBezTo>
                  <a:cubicBezTo>
                    <a:pt x="4231" y="2512"/>
                    <a:pt x="4263" y="2504"/>
                    <a:pt x="4288" y="2490"/>
                  </a:cubicBezTo>
                  <a:cubicBezTo>
                    <a:pt x="4337" y="2461"/>
                    <a:pt x="4337" y="2415"/>
                    <a:pt x="4288" y="2386"/>
                  </a:cubicBezTo>
                  <a:lnTo>
                    <a:pt x="3427" y="1889"/>
                  </a:lnTo>
                  <a:cubicBezTo>
                    <a:pt x="3427" y="1889"/>
                    <a:pt x="3860" y="1639"/>
                    <a:pt x="3867" y="1635"/>
                  </a:cubicBezTo>
                  <a:lnTo>
                    <a:pt x="4350" y="1914"/>
                  </a:lnTo>
                  <a:lnTo>
                    <a:pt x="5175" y="1438"/>
                  </a:lnTo>
                  <a:cubicBezTo>
                    <a:pt x="5225" y="1409"/>
                    <a:pt x="5225" y="1362"/>
                    <a:pt x="5175" y="1334"/>
                  </a:cubicBezTo>
                  <a:cubicBezTo>
                    <a:pt x="5150" y="1320"/>
                    <a:pt x="5118" y="1312"/>
                    <a:pt x="5086" y="1312"/>
                  </a:cubicBezTo>
                  <a:cubicBezTo>
                    <a:pt x="5053" y="1312"/>
                    <a:pt x="5021" y="1320"/>
                    <a:pt x="4996" y="1334"/>
                  </a:cubicBezTo>
                  <a:lnTo>
                    <a:pt x="4350" y="1707"/>
                  </a:lnTo>
                  <a:lnTo>
                    <a:pt x="4013" y="1512"/>
                  </a:lnTo>
                  <a:cubicBezTo>
                    <a:pt x="4116" y="1391"/>
                    <a:pt x="4123" y="1250"/>
                    <a:pt x="4032" y="1125"/>
                  </a:cubicBezTo>
                  <a:lnTo>
                    <a:pt x="4239" y="1007"/>
                  </a:lnTo>
                  <a:cubicBezTo>
                    <a:pt x="4351" y="941"/>
                    <a:pt x="4385" y="850"/>
                    <a:pt x="4344" y="769"/>
                  </a:cubicBezTo>
                  <a:lnTo>
                    <a:pt x="4748" y="535"/>
                  </a:lnTo>
                  <a:cubicBezTo>
                    <a:pt x="4782" y="516"/>
                    <a:pt x="4782" y="485"/>
                    <a:pt x="4748" y="466"/>
                  </a:cubicBezTo>
                  <a:cubicBezTo>
                    <a:pt x="4732" y="456"/>
                    <a:pt x="4711" y="452"/>
                    <a:pt x="4689" y="452"/>
                  </a:cubicBezTo>
                  <a:cubicBezTo>
                    <a:pt x="4668" y="452"/>
                    <a:pt x="4646" y="456"/>
                    <a:pt x="4629" y="466"/>
                  </a:cubicBezTo>
                  <a:lnTo>
                    <a:pt x="4261" y="679"/>
                  </a:lnTo>
                  <a:cubicBezTo>
                    <a:pt x="4254" y="673"/>
                    <a:pt x="4247" y="668"/>
                    <a:pt x="4239" y="663"/>
                  </a:cubicBezTo>
                  <a:lnTo>
                    <a:pt x="4064" y="562"/>
                  </a:lnTo>
                  <a:cubicBezTo>
                    <a:pt x="4052" y="555"/>
                    <a:pt x="4039" y="551"/>
                    <a:pt x="4027" y="545"/>
                  </a:cubicBezTo>
                  <a:lnTo>
                    <a:pt x="4396" y="331"/>
                  </a:lnTo>
                  <a:cubicBezTo>
                    <a:pt x="4429" y="312"/>
                    <a:pt x="4429" y="281"/>
                    <a:pt x="4396" y="262"/>
                  </a:cubicBezTo>
                  <a:cubicBezTo>
                    <a:pt x="4379" y="253"/>
                    <a:pt x="4357" y="248"/>
                    <a:pt x="4336" y="248"/>
                  </a:cubicBezTo>
                  <a:cubicBezTo>
                    <a:pt x="4314" y="248"/>
                    <a:pt x="4293" y="253"/>
                    <a:pt x="4277" y="262"/>
                  </a:cubicBezTo>
                  <a:lnTo>
                    <a:pt x="3867" y="499"/>
                  </a:lnTo>
                  <a:cubicBezTo>
                    <a:pt x="3833" y="494"/>
                    <a:pt x="3799" y="491"/>
                    <a:pt x="3764" y="491"/>
                  </a:cubicBezTo>
                  <a:cubicBezTo>
                    <a:pt x="3658" y="491"/>
                    <a:pt x="3551" y="515"/>
                    <a:pt x="3469" y="562"/>
                  </a:cubicBezTo>
                  <a:lnTo>
                    <a:pt x="3263" y="681"/>
                  </a:lnTo>
                  <a:cubicBezTo>
                    <a:pt x="3163" y="657"/>
                    <a:pt x="3057" y="644"/>
                    <a:pt x="2950" y="644"/>
                  </a:cubicBezTo>
                  <a:cubicBezTo>
                    <a:pt x="2828" y="644"/>
                    <a:pt x="2705" y="660"/>
                    <a:pt x="2592" y="692"/>
                  </a:cubicBezTo>
                  <a:lnTo>
                    <a:pt x="2255" y="498"/>
                  </a:lnTo>
                  <a:lnTo>
                    <a:pt x="2902" y="125"/>
                  </a:lnTo>
                  <a:cubicBezTo>
                    <a:pt x="2951" y="96"/>
                    <a:pt x="2951" y="49"/>
                    <a:pt x="2902" y="21"/>
                  </a:cubicBezTo>
                  <a:cubicBezTo>
                    <a:pt x="2877" y="7"/>
                    <a:pt x="2844" y="0"/>
                    <a:pt x="2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679;p60">
              <a:extLst>
                <a:ext uri="{FF2B5EF4-FFF2-40B4-BE49-F238E27FC236}">
                  <a16:creationId xmlns:a16="http://schemas.microsoft.com/office/drawing/2014/main" id="{883E8C72-C08A-DDA0-B02F-540F2A3525AF}"/>
                </a:ext>
              </a:extLst>
            </p:cNvPr>
            <p:cNvSpPr/>
            <p:nvPr/>
          </p:nvSpPr>
          <p:spPr>
            <a:xfrm>
              <a:off x="5204201" y="2555986"/>
              <a:ext cx="261554" cy="150305"/>
            </a:xfrm>
            <a:custGeom>
              <a:avLst/>
              <a:gdLst/>
              <a:ahLst/>
              <a:cxnLst/>
              <a:rect l="l" t="t" r="r" b="b"/>
              <a:pathLst>
                <a:path w="3402" h="1955" extrusionOk="0">
                  <a:moveTo>
                    <a:pt x="1831" y="1"/>
                  </a:moveTo>
                  <a:cubicBezTo>
                    <a:pt x="1810" y="1"/>
                    <a:pt x="1788" y="5"/>
                    <a:pt x="1772" y="14"/>
                  </a:cubicBezTo>
                  <a:lnTo>
                    <a:pt x="1235" y="325"/>
                  </a:lnTo>
                  <a:cubicBezTo>
                    <a:pt x="1235" y="325"/>
                    <a:pt x="1550" y="506"/>
                    <a:pt x="1545" y="509"/>
                  </a:cubicBezTo>
                  <a:lnTo>
                    <a:pt x="1288" y="657"/>
                  </a:lnTo>
                  <a:lnTo>
                    <a:pt x="728" y="334"/>
                  </a:lnTo>
                  <a:cubicBezTo>
                    <a:pt x="712" y="324"/>
                    <a:pt x="691" y="320"/>
                    <a:pt x="670" y="320"/>
                  </a:cubicBezTo>
                  <a:cubicBezTo>
                    <a:pt x="649" y="320"/>
                    <a:pt x="628" y="324"/>
                    <a:pt x="611" y="334"/>
                  </a:cubicBezTo>
                  <a:cubicBezTo>
                    <a:pt x="580" y="352"/>
                    <a:pt x="580" y="382"/>
                    <a:pt x="611" y="400"/>
                  </a:cubicBezTo>
                  <a:lnTo>
                    <a:pt x="1172" y="724"/>
                  </a:lnTo>
                  <a:lnTo>
                    <a:pt x="943" y="855"/>
                  </a:lnTo>
                  <a:cubicBezTo>
                    <a:pt x="923" y="868"/>
                    <a:pt x="907" y="880"/>
                    <a:pt x="890" y="892"/>
                  </a:cubicBezTo>
                  <a:lnTo>
                    <a:pt x="571" y="708"/>
                  </a:lnTo>
                  <a:lnTo>
                    <a:pt x="34" y="1019"/>
                  </a:lnTo>
                  <a:cubicBezTo>
                    <a:pt x="1" y="1037"/>
                    <a:pt x="1" y="1067"/>
                    <a:pt x="34" y="1086"/>
                  </a:cubicBezTo>
                  <a:cubicBezTo>
                    <a:pt x="50" y="1095"/>
                    <a:pt x="71" y="1100"/>
                    <a:pt x="92" y="1100"/>
                  </a:cubicBezTo>
                  <a:cubicBezTo>
                    <a:pt x="113" y="1100"/>
                    <a:pt x="134" y="1095"/>
                    <a:pt x="151" y="1086"/>
                  </a:cubicBezTo>
                  <a:lnTo>
                    <a:pt x="571" y="843"/>
                  </a:lnTo>
                  <a:lnTo>
                    <a:pt x="814" y="983"/>
                  </a:lnTo>
                  <a:cubicBezTo>
                    <a:pt x="759" y="1087"/>
                    <a:pt x="800" y="1206"/>
                    <a:pt x="943" y="1288"/>
                  </a:cubicBezTo>
                  <a:lnTo>
                    <a:pt x="1164" y="1415"/>
                  </a:lnTo>
                  <a:cubicBezTo>
                    <a:pt x="1267" y="1474"/>
                    <a:pt x="1400" y="1503"/>
                    <a:pt x="1535" y="1503"/>
                  </a:cubicBezTo>
                  <a:cubicBezTo>
                    <a:pt x="1588" y="1503"/>
                    <a:pt x="1641" y="1498"/>
                    <a:pt x="1692" y="1489"/>
                  </a:cubicBezTo>
                  <a:lnTo>
                    <a:pt x="1934" y="1630"/>
                  </a:lnTo>
                  <a:lnTo>
                    <a:pt x="1513" y="1873"/>
                  </a:lnTo>
                  <a:cubicBezTo>
                    <a:pt x="1482" y="1891"/>
                    <a:pt x="1482" y="1922"/>
                    <a:pt x="1513" y="1940"/>
                  </a:cubicBezTo>
                  <a:cubicBezTo>
                    <a:pt x="1529" y="1949"/>
                    <a:pt x="1551" y="1954"/>
                    <a:pt x="1572" y="1954"/>
                  </a:cubicBezTo>
                  <a:cubicBezTo>
                    <a:pt x="1593" y="1954"/>
                    <a:pt x="1614" y="1949"/>
                    <a:pt x="1630" y="1940"/>
                  </a:cubicBezTo>
                  <a:lnTo>
                    <a:pt x="2167" y="1630"/>
                  </a:lnTo>
                  <a:lnTo>
                    <a:pt x="1848" y="1445"/>
                  </a:lnTo>
                  <a:cubicBezTo>
                    <a:pt x="1870" y="1436"/>
                    <a:pt x="1892" y="1426"/>
                    <a:pt x="1912" y="1415"/>
                  </a:cubicBezTo>
                  <a:lnTo>
                    <a:pt x="2114" y="1298"/>
                  </a:lnTo>
                  <a:lnTo>
                    <a:pt x="2674" y="1621"/>
                  </a:lnTo>
                  <a:cubicBezTo>
                    <a:pt x="2690" y="1631"/>
                    <a:pt x="2712" y="1635"/>
                    <a:pt x="2733" y="1635"/>
                  </a:cubicBezTo>
                  <a:cubicBezTo>
                    <a:pt x="2754" y="1635"/>
                    <a:pt x="2775" y="1631"/>
                    <a:pt x="2791" y="1621"/>
                  </a:cubicBezTo>
                  <a:cubicBezTo>
                    <a:pt x="2823" y="1603"/>
                    <a:pt x="2823" y="1573"/>
                    <a:pt x="2791" y="1553"/>
                  </a:cubicBezTo>
                  <a:lnTo>
                    <a:pt x="2230" y="1230"/>
                  </a:lnTo>
                  <a:cubicBezTo>
                    <a:pt x="2230" y="1230"/>
                    <a:pt x="2513" y="1068"/>
                    <a:pt x="2518" y="1065"/>
                  </a:cubicBezTo>
                  <a:lnTo>
                    <a:pt x="2832" y="1246"/>
                  </a:lnTo>
                  <a:lnTo>
                    <a:pt x="3369" y="936"/>
                  </a:lnTo>
                  <a:cubicBezTo>
                    <a:pt x="3402" y="917"/>
                    <a:pt x="3402" y="887"/>
                    <a:pt x="3369" y="869"/>
                  </a:cubicBezTo>
                  <a:cubicBezTo>
                    <a:pt x="3353" y="860"/>
                    <a:pt x="3331" y="855"/>
                    <a:pt x="3310" y="855"/>
                  </a:cubicBezTo>
                  <a:cubicBezTo>
                    <a:pt x="3289" y="855"/>
                    <a:pt x="3268" y="860"/>
                    <a:pt x="3252" y="869"/>
                  </a:cubicBezTo>
                  <a:lnTo>
                    <a:pt x="2832" y="1112"/>
                  </a:lnTo>
                  <a:lnTo>
                    <a:pt x="2612" y="985"/>
                  </a:lnTo>
                  <a:cubicBezTo>
                    <a:pt x="2679" y="906"/>
                    <a:pt x="2684" y="814"/>
                    <a:pt x="2625" y="733"/>
                  </a:cubicBezTo>
                  <a:lnTo>
                    <a:pt x="2760" y="655"/>
                  </a:lnTo>
                  <a:cubicBezTo>
                    <a:pt x="2832" y="613"/>
                    <a:pt x="2854" y="554"/>
                    <a:pt x="2828" y="501"/>
                  </a:cubicBezTo>
                  <a:lnTo>
                    <a:pt x="3091" y="349"/>
                  </a:lnTo>
                  <a:cubicBezTo>
                    <a:pt x="3112" y="336"/>
                    <a:pt x="3112" y="316"/>
                    <a:pt x="3091" y="304"/>
                  </a:cubicBezTo>
                  <a:cubicBezTo>
                    <a:pt x="3080" y="297"/>
                    <a:pt x="3066" y="294"/>
                    <a:pt x="3052" y="294"/>
                  </a:cubicBezTo>
                  <a:cubicBezTo>
                    <a:pt x="3038" y="294"/>
                    <a:pt x="3024" y="297"/>
                    <a:pt x="3013" y="304"/>
                  </a:cubicBezTo>
                  <a:lnTo>
                    <a:pt x="2774" y="442"/>
                  </a:lnTo>
                  <a:cubicBezTo>
                    <a:pt x="2769" y="439"/>
                    <a:pt x="2765" y="435"/>
                    <a:pt x="2760" y="432"/>
                  </a:cubicBezTo>
                  <a:lnTo>
                    <a:pt x="2645" y="367"/>
                  </a:lnTo>
                  <a:cubicBezTo>
                    <a:pt x="2638" y="362"/>
                    <a:pt x="2629" y="359"/>
                    <a:pt x="2621" y="354"/>
                  </a:cubicBezTo>
                  <a:lnTo>
                    <a:pt x="2861" y="216"/>
                  </a:lnTo>
                  <a:cubicBezTo>
                    <a:pt x="2882" y="203"/>
                    <a:pt x="2882" y="183"/>
                    <a:pt x="2861" y="171"/>
                  </a:cubicBezTo>
                  <a:cubicBezTo>
                    <a:pt x="2850" y="164"/>
                    <a:pt x="2836" y="161"/>
                    <a:pt x="2822" y="161"/>
                  </a:cubicBezTo>
                  <a:cubicBezTo>
                    <a:pt x="2808" y="161"/>
                    <a:pt x="2794" y="164"/>
                    <a:pt x="2783" y="171"/>
                  </a:cubicBezTo>
                  <a:lnTo>
                    <a:pt x="2518" y="325"/>
                  </a:lnTo>
                  <a:cubicBezTo>
                    <a:pt x="2496" y="322"/>
                    <a:pt x="2474" y="321"/>
                    <a:pt x="2452" y="321"/>
                  </a:cubicBezTo>
                  <a:cubicBezTo>
                    <a:pt x="2382" y="321"/>
                    <a:pt x="2312" y="336"/>
                    <a:pt x="2259" y="367"/>
                  </a:cubicBezTo>
                  <a:lnTo>
                    <a:pt x="2125" y="444"/>
                  </a:lnTo>
                  <a:cubicBezTo>
                    <a:pt x="2059" y="428"/>
                    <a:pt x="1990" y="420"/>
                    <a:pt x="1920" y="420"/>
                  </a:cubicBezTo>
                  <a:cubicBezTo>
                    <a:pt x="1841" y="420"/>
                    <a:pt x="1761" y="431"/>
                    <a:pt x="1688" y="451"/>
                  </a:cubicBezTo>
                  <a:lnTo>
                    <a:pt x="1468" y="325"/>
                  </a:lnTo>
                  <a:lnTo>
                    <a:pt x="1889" y="82"/>
                  </a:lnTo>
                  <a:cubicBezTo>
                    <a:pt x="1922" y="64"/>
                    <a:pt x="1922" y="33"/>
                    <a:pt x="1889" y="14"/>
                  </a:cubicBezTo>
                  <a:cubicBezTo>
                    <a:pt x="1873" y="5"/>
                    <a:pt x="1852" y="1"/>
                    <a:pt x="18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680;p60">
              <a:extLst>
                <a:ext uri="{FF2B5EF4-FFF2-40B4-BE49-F238E27FC236}">
                  <a16:creationId xmlns:a16="http://schemas.microsoft.com/office/drawing/2014/main" id="{7420F55A-896B-A65A-31EB-C15CEA0DD1FF}"/>
                </a:ext>
              </a:extLst>
            </p:cNvPr>
            <p:cNvSpPr/>
            <p:nvPr/>
          </p:nvSpPr>
          <p:spPr>
            <a:xfrm>
              <a:off x="6232449" y="2676223"/>
              <a:ext cx="304916" cy="175369"/>
            </a:xfrm>
            <a:custGeom>
              <a:avLst/>
              <a:gdLst/>
              <a:ahLst/>
              <a:cxnLst/>
              <a:rect l="l" t="t" r="r" b="b"/>
              <a:pathLst>
                <a:path w="3966" h="2281" extrusionOk="0">
                  <a:moveTo>
                    <a:pt x="1832" y="1"/>
                  </a:moveTo>
                  <a:cubicBezTo>
                    <a:pt x="1808" y="1"/>
                    <a:pt x="1783" y="6"/>
                    <a:pt x="1765" y="18"/>
                  </a:cubicBezTo>
                  <a:cubicBezTo>
                    <a:pt x="1727" y="39"/>
                    <a:pt x="1727" y="74"/>
                    <a:pt x="1765" y="95"/>
                  </a:cubicBezTo>
                  <a:lnTo>
                    <a:pt x="2256" y="379"/>
                  </a:lnTo>
                  <a:lnTo>
                    <a:pt x="2000" y="527"/>
                  </a:lnTo>
                  <a:cubicBezTo>
                    <a:pt x="1914" y="503"/>
                    <a:pt x="1821" y="490"/>
                    <a:pt x="1729" y="490"/>
                  </a:cubicBezTo>
                  <a:cubicBezTo>
                    <a:pt x="1647" y="490"/>
                    <a:pt x="1566" y="500"/>
                    <a:pt x="1490" y="519"/>
                  </a:cubicBezTo>
                  <a:lnTo>
                    <a:pt x="1333" y="428"/>
                  </a:lnTo>
                  <a:cubicBezTo>
                    <a:pt x="1271" y="392"/>
                    <a:pt x="1191" y="375"/>
                    <a:pt x="1110" y="375"/>
                  </a:cubicBezTo>
                  <a:cubicBezTo>
                    <a:pt x="1084" y="375"/>
                    <a:pt x="1057" y="377"/>
                    <a:pt x="1031" y="380"/>
                  </a:cubicBezTo>
                  <a:lnTo>
                    <a:pt x="721" y="200"/>
                  </a:lnTo>
                  <a:cubicBezTo>
                    <a:pt x="708" y="193"/>
                    <a:pt x="692" y="190"/>
                    <a:pt x="676" y="190"/>
                  </a:cubicBezTo>
                  <a:cubicBezTo>
                    <a:pt x="659" y="190"/>
                    <a:pt x="643" y="193"/>
                    <a:pt x="631" y="200"/>
                  </a:cubicBezTo>
                  <a:cubicBezTo>
                    <a:pt x="605" y="215"/>
                    <a:pt x="605" y="238"/>
                    <a:pt x="631" y="253"/>
                  </a:cubicBezTo>
                  <a:lnTo>
                    <a:pt x="910" y="415"/>
                  </a:lnTo>
                  <a:cubicBezTo>
                    <a:pt x="901" y="419"/>
                    <a:pt x="891" y="423"/>
                    <a:pt x="882" y="428"/>
                  </a:cubicBezTo>
                  <a:lnTo>
                    <a:pt x="749" y="505"/>
                  </a:lnTo>
                  <a:cubicBezTo>
                    <a:pt x="742" y="509"/>
                    <a:pt x="738" y="513"/>
                    <a:pt x="732" y="516"/>
                  </a:cubicBezTo>
                  <a:lnTo>
                    <a:pt x="453" y="355"/>
                  </a:lnTo>
                  <a:cubicBezTo>
                    <a:pt x="440" y="348"/>
                    <a:pt x="424" y="344"/>
                    <a:pt x="408" y="344"/>
                  </a:cubicBezTo>
                  <a:cubicBezTo>
                    <a:pt x="391" y="344"/>
                    <a:pt x="374" y="348"/>
                    <a:pt x="361" y="355"/>
                  </a:cubicBezTo>
                  <a:cubicBezTo>
                    <a:pt x="337" y="370"/>
                    <a:pt x="337" y="393"/>
                    <a:pt x="361" y="407"/>
                  </a:cubicBezTo>
                  <a:lnTo>
                    <a:pt x="669" y="585"/>
                  </a:lnTo>
                  <a:cubicBezTo>
                    <a:pt x="638" y="647"/>
                    <a:pt x="664" y="717"/>
                    <a:pt x="749" y="765"/>
                  </a:cubicBezTo>
                  <a:lnTo>
                    <a:pt x="905" y="855"/>
                  </a:lnTo>
                  <a:cubicBezTo>
                    <a:pt x="837" y="950"/>
                    <a:pt x="842" y="1057"/>
                    <a:pt x="921" y="1150"/>
                  </a:cubicBezTo>
                  <a:lnTo>
                    <a:pt x="664" y="1298"/>
                  </a:lnTo>
                  <a:lnTo>
                    <a:pt x="173" y="1014"/>
                  </a:lnTo>
                  <a:cubicBezTo>
                    <a:pt x="155" y="1004"/>
                    <a:pt x="130" y="998"/>
                    <a:pt x="106" y="998"/>
                  </a:cubicBezTo>
                  <a:cubicBezTo>
                    <a:pt x="81" y="998"/>
                    <a:pt x="57" y="1004"/>
                    <a:pt x="38" y="1014"/>
                  </a:cubicBezTo>
                  <a:cubicBezTo>
                    <a:pt x="0" y="1036"/>
                    <a:pt x="0" y="1072"/>
                    <a:pt x="38" y="1093"/>
                  </a:cubicBezTo>
                  <a:lnTo>
                    <a:pt x="664" y="1454"/>
                  </a:lnTo>
                  <a:lnTo>
                    <a:pt x="1031" y="1243"/>
                  </a:lnTo>
                  <a:cubicBezTo>
                    <a:pt x="1037" y="1246"/>
                    <a:pt x="1365" y="1436"/>
                    <a:pt x="1365" y="1436"/>
                  </a:cubicBezTo>
                  <a:lnTo>
                    <a:pt x="712" y="1814"/>
                  </a:lnTo>
                  <a:cubicBezTo>
                    <a:pt x="675" y="1835"/>
                    <a:pt x="675" y="1870"/>
                    <a:pt x="712" y="1893"/>
                  </a:cubicBezTo>
                  <a:cubicBezTo>
                    <a:pt x="731" y="1903"/>
                    <a:pt x="756" y="1909"/>
                    <a:pt x="780" y="1909"/>
                  </a:cubicBezTo>
                  <a:cubicBezTo>
                    <a:pt x="805" y="1909"/>
                    <a:pt x="829" y="1903"/>
                    <a:pt x="848" y="1893"/>
                  </a:cubicBezTo>
                  <a:lnTo>
                    <a:pt x="1501" y="1515"/>
                  </a:lnTo>
                  <a:lnTo>
                    <a:pt x="1738" y="1652"/>
                  </a:lnTo>
                  <a:cubicBezTo>
                    <a:pt x="1761" y="1665"/>
                    <a:pt x="1786" y="1675"/>
                    <a:pt x="1813" y="1686"/>
                  </a:cubicBezTo>
                  <a:lnTo>
                    <a:pt x="1439" y="1903"/>
                  </a:lnTo>
                  <a:lnTo>
                    <a:pt x="2066" y="2264"/>
                  </a:lnTo>
                  <a:cubicBezTo>
                    <a:pt x="2085" y="2275"/>
                    <a:pt x="2109" y="2280"/>
                    <a:pt x="2134" y="2280"/>
                  </a:cubicBezTo>
                  <a:cubicBezTo>
                    <a:pt x="2159" y="2280"/>
                    <a:pt x="2183" y="2275"/>
                    <a:pt x="2203" y="2264"/>
                  </a:cubicBezTo>
                  <a:cubicBezTo>
                    <a:pt x="2240" y="2243"/>
                    <a:pt x="2240" y="2208"/>
                    <a:pt x="2203" y="2185"/>
                  </a:cubicBezTo>
                  <a:lnTo>
                    <a:pt x="1712" y="1903"/>
                  </a:lnTo>
                  <a:lnTo>
                    <a:pt x="1994" y="1738"/>
                  </a:lnTo>
                  <a:cubicBezTo>
                    <a:pt x="2054" y="1749"/>
                    <a:pt x="2116" y="1754"/>
                    <a:pt x="2178" y="1754"/>
                  </a:cubicBezTo>
                  <a:cubicBezTo>
                    <a:pt x="2335" y="1754"/>
                    <a:pt x="2490" y="1720"/>
                    <a:pt x="2609" y="1652"/>
                  </a:cubicBezTo>
                  <a:lnTo>
                    <a:pt x="2867" y="1503"/>
                  </a:lnTo>
                  <a:cubicBezTo>
                    <a:pt x="3034" y="1407"/>
                    <a:pt x="3082" y="1270"/>
                    <a:pt x="3018" y="1148"/>
                  </a:cubicBezTo>
                  <a:lnTo>
                    <a:pt x="3302" y="984"/>
                  </a:lnTo>
                  <a:lnTo>
                    <a:pt x="3793" y="1268"/>
                  </a:lnTo>
                  <a:cubicBezTo>
                    <a:pt x="3811" y="1278"/>
                    <a:pt x="3836" y="1284"/>
                    <a:pt x="3860" y="1284"/>
                  </a:cubicBezTo>
                  <a:cubicBezTo>
                    <a:pt x="3885" y="1284"/>
                    <a:pt x="3910" y="1278"/>
                    <a:pt x="3929" y="1268"/>
                  </a:cubicBezTo>
                  <a:cubicBezTo>
                    <a:pt x="3966" y="1246"/>
                    <a:pt x="3966" y="1211"/>
                    <a:pt x="3929" y="1189"/>
                  </a:cubicBezTo>
                  <a:lnTo>
                    <a:pt x="3302" y="827"/>
                  </a:lnTo>
                  <a:lnTo>
                    <a:pt x="2929" y="1042"/>
                  </a:lnTo>
                  <a:cubicBezTo>
                    <a:pt x="2910" y="1028"/>
                    <a:pt x="2891" y="1013"/>
                    <a:pt x="2867" y="1000"/>
                  </a:cubicBezTo>
                  <a:lnTo>
                    <a:pt x="2601" y="845"/>
                  </a:lnTo>
                  <a:lnTo>
                    <a:pt x="3254" y="468"/>
                  </a:lnTo>
                  <a:cubicBezTo>
                    <a:pt x="3291" y="447"/>
                    <a:pt x="3291" y="412"/>
                    <a:pt x="3254" y="390"/>
                  </a:cubicBezTo>
                  <a:cubicBezTo>
                    <a:pt x="3235" y="379"/>
                    <a:pt x="3211" y="373"/>
                    <a:pt x="3186" y="373"/>
                  </a:cubicBezTo>
                  <a:cubicBezTo>
                    <a:pt x="3162" y="373"/>
                    <a:pt x="3138" y="379"/>
                    <a:pt x="3119" y="389"/>
                  </a:cubicBezTo>
                  <a:lnTo>
                    <a:pt x="2465" y="766"/>
                  </a:lnTo>
                  <a:lnTo>
                    <a:pt x="2167" y="594"/>
                  </a:lnTo>
                  <a:cubicBezTo>
                    <a:pt x="2161" y="591"/>
                    <a:pt x="2527" y="379"/>
                    <a:pt x="2527" y="379"/>
                  </a:cubicBezTo>
                  <a:lnTo>
                    <a:pt x="1901" y="18"/>
                  </a:lnTo>
                  <a:cubicBezTo>
                    <a:pt x="1882" y="6"/>
                    <a:pt x="1857" y="1"/>
                    <a:pt x="18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681;p60">
              <a:extLst>
                <a:ext uri="{FF2B5EF4-FFF2-40B4-BE49-F238E27FC236}">
                  <a16:creationId xmlns:a16="http://schemas.microsoft.com/office/drawing/2014/main" id="{05CA5EF5-C81A-E729-88F6-5CBD4D6FB5DC}"/>
                </a:ext>
              </a:extLst>
            </p:cNvPr>
            <p:cNvSpPr/>
            <p:nvPr/>
          </p:nvSpPr>
          <p:spPr>
            <a:xfrm>
              <a:off x="3950544" y="4132759"/>
              <a:ext cx="270088" cy="155226"/>
            </a:xfrm>
            <a:custGeom>
              <a:avLst/>
              <a:gdLst/>
              <a:ahLst/>
              <a:cxnLst/>
              <a:rect l="l" t="t" r="r" b="b"/>
              <a:pathLst>
                <a:path w="3513" h="2019" extrusionOk="0">
                  <a:moveTo>
                    <a:pt x="1623" y="1"/>
                  </a:moveTo>
                  <a:cubicBezTo>
                    <a:pt x="1601" y="1"/>
                    <a:pt x="1579" y="6"/>
                    <a:pt x="1562" y="15"/>
                  </a:cubicBezTo>
                  <a:cubicBezTo>
                    <a:pt x="1530" y="33"/>
                    <a:pt x="1530" y="65"/>
                    <a:pt x="1562" y="84"/>
                  </a:cubicBezTo>
                  <a:lnTo>
                    <a:pt x="1997" y="335"/>
                  </a:lnTo>
                  <a:lnTo>
                    <a:pt x="1771" y="466"/>
                  </a:lnTo>
                  <a:cubicBezTo>
                    <a:pt x="1695" y="445"/>
                    <a:pt x="1613" y="434"/>
                    <a:pt x="1531" y="434"/>
                  </a:cubicBezTo>
                  <a:cubicBezTo>
                    <a:pt x="1459" y="434"/>
                    <a:pt x="1387" y="442"/>
                    <a:pt x="1319" y="459"/>
                  </a:cubicBezTo>
                  <a:lnTo>
                    <a:pt x="1180" y="378"/>
                  </a:lnTo>
                  <a:cubicBezTo>
                    <a:pt x="1126" y="347"/>
                    <a:pt x="1055" y="331"/>
                    <a:pt x="984" y="331"/>
                  </a:cubicBezTo>
                  <a:cubicBezTo>
                    <a:pt x="960" y="331"/>
                    <a:pt x="937" y="333"/>
                    <a:pt x="914" y="336"/>
                  </a:cubicBezTo>
                  <a:lnTo>
                    <a:pt x="638" y="176"/>
                  </a:lnTo>
                  <a:cubicBezTo>
                    <a:pt x="627" y="170"/>
                    <a:pt x="613" y="167"/>
                    <a:pt x="598" y="167"/>
                  </a:cubicBezTo>
                  <a:cubicBezTo>
                    <a:pt x="584" y="167"/>
                    <a:pt x="569" y="170"/>
                    <a:pt x="558" y="176"/>
                  </a:cubicBezTo>
                  <a:cubicBezTo>
                    <a:pt x="535" y="190"/>
                    <a:pt x="535" y="210"/>
                    <a:pt x="558" y="224"/>
                  </a:cubicBezTo>
                  <a:lnTo>
                    <a:pt x="805" y="367"/>
                  </a:lnTo>
                  <a:cubicBezTo>
                    <a:pt x="798" y="370"/>
                    <a:pt x="789" y="373"/>
                    <a:pt x="781" y="378"/>
                  </a:cubicBezTo>
                  <a:lnTo>
                    <a:pt x="664" y="447"/>
                  </a:lnTo>
                  <a:cubicBezTo>
                    <a:pt x="658" y="450"/>
                    <a:pt x="653" y="453"/>
                    <a:pt x="648" y="457"/>
                  </a:cubicBezTo>
                  <a:lnTo>
                    <a:pt x="400" y="314"/>
                  </a:lnTo>
                  <a:cubicBezTo>
                    <a:pt x="389" y="307"/>
                    <a:pt x="375" y="304"/>
                    <a:pt x="361" y="304"/>
                  </a:cubicBezTo>
                  <a:cubicBezTo>
                    <a:pt x="346" y="304"/>
                    <a:pt x="331" y="307"/>
                    <a:pt x="320" y="314"/>
                  </a:cubicBezTo>
                  <a:cubicBezTo>
                    <a:pt x="298" y="326"/>
                    <a:pt x="298" y="347"/>
                    <a:pt x="320" y="360"/>
                  </a:cubicBezTo>
                  <a:lnTo>
                    <a:pt x="593" y="518"/>
                  </a:lnTo>
                  <a:cubicBezTo>
                    <a:pt x="566" y="573"/>
                    <a:pt x="588" y="633"/>
                    <a:pt x="664" y="677"/>
                  </a:cubicBezTo>
                  <a:lnTo>
                    <a:pt x="802" y="757"/>
                  </a:lnTo>
                  <a:cubicBezTo>
                    <a:pt x="741" y="841"/>
                    <a:pt x="746" y="935"/>
                    <a:pt x="816" y="1017"/>
                  </a:cubicBezTo>
                  <a:lnTo>
                    <a:pt x="589" y="1148"/>
                  </a:lnTo>
                  <a:lnTo>
                    <a:pt x="154" y="898"/>
                  </a:lnTo>
                  <a:cubicBezTo>
                    <a:pt x="137" y="889"/>
                    <a:pt x="116" y="884"/>
                    <a:pt x="94" y="884"/>
                  </a:cubicBezTo>
                  <a:cubicBezTo>
                    <a:pt x="72" y="884"/>
                    <a:pt x="50" y="889"/>
                    <a:pt x="34" y="898"/>
                  </a:cubicBezTo>
                  <a:cubicBezTo>
                    <a:pt x="0" y="916"/>
                    <a:pt x="0" y="948"/>
                    <a:pt x="34" y="967"/>
                  </a:cubicBezTo>
                  <a:lnTo>
                    <a:pt x="589" y="1288"/>
                  </a:lnTo>
                  <a:lnTo>
                    <a:pt x="914" y="1100"/>
                  </a:lnTo>
                  <a:cubicBezTo>
                    <a:pt x="918" y="1103"/>
                    <a:pt x="1210" y="1271"/>
                    <a:pt x="1210" y="1271"/>
                  </a:cubicBezTo>
                  <a:lnTo>
                    <a:pt x="631" y="1605"/>
                  </a:lnTo>
                  <a:cubicBezTo>
                    <a:pt x="597" y="1624"/>
                    <a:pt x="597" y="1656"/>
                    <a:pt x="631" y="1675"/>
                  </a:cubicBezTo>
                  <a:cubicBezTo>
                    <a:pt x="647" y="1685"/>
                    <a:pt x="669" y="1689"/>
                    <a:pt x="691" y="1689"/>
                  </a:cubicBezTo>
                  <a:cubicBezTo>
                    <a:pt x="713" y="1689"/>
                    <a:pt x="735" y="1685"/>
                    <a:pt x="751" y="1675"/>
                  </a:cubicBezTo>
                  <a:lnTo>
                    <a:pt x="1330" y="1341"/>
                  </a:lnTo>
                  <a:lnTo>
                    <a:pt x="1539" y="1461"/>
                  </a:lnTo>
                  <a:cubicBezTo>
                    <a:pt x="1560" y="1474"/>
                    <a:pt x="1582" y="1484"/>
                    <a:pt x="1606" y="1493"/>
                  </a:cubicBezTo>
                  <a:lnTo>
                    <a:pt x="1275" y="1684"/>
                  </a:lnTo>
                  <a:lnTo>
                    <a:pt x="1830" y="2004"/>
                  </a:lnTo>
                  <a:cubicBezTo>
                    <a:pt x="1847" y="2013"/>
                    <a:pt x="1869" y="2018"/>
                    <a:pt x="1890" y="2018"/>
                  </a:cubicBezTo>
                  <a:cubicBezTo>
                    <a:pt x="1912" y="2018"/>
                    <a:pt x="1934" y="2013"/>
                    <a:pt x="1951" y="2004"/>
                  </a:cubicBezTo>
                  <a:cubicBezTo>
                    <a:pt x="1983" y="1985"/>
                    <a:pt x="1983" y="1954"/>
                    <a:pt x="1951" y="1935"/>
                  </a:cubicBezTo>
                  <a:lnTo>
                    <a:pt x="1516" y="1684"/>
                  </a:lnTo>
                  <a:lnTo>
                    <a:pt x="1767" y="1539"/>
                  </a:lnTo>
                  <a:cubicBezTo>
                    <a:pt x="1820" y="1548"/>
                    <a:pt x="1874" y="1553"/>
                    <a:pt x="1929" y="1553"/>
                  </a:cubicBezTo>
                  <a:cubicBezTo>
                    <a:pt x="2067" y="1553"/>
                    <a:pt x="2205" y="1523"/>
                    <a:pt x="2312" y="1461"/>
                  </a:cubicBezTo>
                  <a:lnTo>
                    <a:pt x="2540" y="1331"/>
                  </a:lnTo>
                  <a:cubicBezTo>
                    <a:pt x="2687" y="1245"/>
                    <a:pt x="2730" y="1123"/>
                    <a:pt x="2674" y="1015"/>
                  </a:cubicBezTo>
                  <a:lnTo>
                    <a:pt x="2925" y="871"/>
                  </a:lnTo>
                  <a:lnTo>
                    <a:pt x="3359" y="1121"/>
                  </a:lnTo>
                  <a:cubicBezTo>
                    <a:pt x="3376" y="1131"/>
                    <a:pt x="3397" y="1135"/>
                    <a:pt x="3419" y="1135"/>
                  </a:cubicBezTo>
                  <a:cubicBezTo>
                    <a:pt x="3441" y="1135"/>
                    <a:pt x="3463" y="1131"/>
                    <a:pt x="3480" y="1121"/>
                  </a:cubicBezTo>
                  <a:cubicBezTo>
                    <a:pt x="3513" y="1102"/>
                    <a:pt x="3513" y="1072"/>
                    <a:pt x="3480" y="1052"/>
                  </a:cubicBezTo>
                  <a:lnTo>
                    <a:pt x="2925" y="731"/>
                  </a:lnTo>
                  <a:lnTo>
                    <a:pt x="2594" y="923"/>
                  </a:lnTo>
                  <a:cubicBezTo>
                    <a:pt x="2577" y="909"/>
                    <a:pt x="2560" y="896"/>
                    <a:pt x="2540" y="883"/>
                  </a:cubicBezTo>
                  <a:lnTo>
                    <a:pt x="2304" y="748"/>
                  </a:lnTo>
                  <a:lnTo>
                    <a:pt x="2883" y="414"/>
                  </a:lnTo>
                  <a:cubicBezTo>
                    <a:pt x="2916" y="395"/>
                    <a:pt x="2916" y="363"/>
                    <a:pt x="2883" y="344"/>
                  </a:cubicBezTo>
                  <a:cubicBezTo>
                    <a:pt x="2866" y="335"/>
                    <a:pt x="2844" y="330"/>
                    <a:pt x="2822" y="330"/>
                  </a:cubicBezTo>
                  <a:cubicBezTo>
                    <a:pt x="2800" y="330"/>
                    <a:pt x="2778" y="335"/>
                    <a:pt x="2761" y="344"/>
                  </a:cubicBezTo>
                  <a:lnTo>
                    <a:pt x="2183" y="679"/>
                  </a:lnTo>
                  <a:lnTo>
                    <a:pt x="1918" y="525"/>
                  </a:lnTo>
                  <a:cubicBezTo>
                    <a:pt x="1912" y="523"/>
                    <a:pt x="2238" y="335"/>
                    <a:pt x="2238" y="335"/>
                  </a:cubicBezTo>
                  <a:lnTo>
                    <a:pt x="1683" y="15"/>
                  </a:lnTo>
                  <a:cubicBezTo>
                    <a:pt x="1666" y="6"/>
                    <a:pt x="1645" y="1"/>
                    <a:pt x="1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682;p60">
              <a:extLst>
                <a:ext uri="{FF2B5EF4-FFF2-40B4-BE49-F238E27FC236}">
                  <a16:creationId xmlns:a16="http://schemas.microsoft.com/office/drawing/2014/main" id="{57991495-43ED-2AAC-E906-176F008CACD0}"/>
                </a:ext>
              </a:extLst>
            </p:cNvPr>
            <p:cNvSpPr/>
            <p:nvPr/>
          </p:nvSpPr>
          <p:spPr>
            <a:xfrm>
              <a:off x="2869403" y="2704668"/>
              <a:ext cx="553170" cy="308606"/>
            </a:xfrm>
            <a:custGeom>
              <a:avLst/>
              <a:gdLst/>
              <a:ahLst/>
              <a:cxnLst/>
              <a:rect l="l" t="t" r="r" b="b"/>
              <a:pathLst>
                <a:path w="7195" h="4014" extrusionOk="0">
                  <a:moveTo>
                    <a:pt x="1725" y="1542"/>
                  </a:moveTo>
                  <a:cubicBezTo>
                    <a:pt x="1598" y="1627"/>
                    <a:pt x="1485" y="1707"/>
                    <a:pt x="1384" y="1786"/>
                  </a:cubicBezTo>
                  <a:cubicBezTo>
                    <a:pt x="1348" y="1813"/>
                    <a:pt x="1312" y="1840"/>
                    <a:pt x="1276" y="1869"/>
                  </a:cubicBezTo>
                  <a:lnTo>
                    <a:pt x="1220" y="1914"/>
                  </a:lnTo>
                  <a:lnTo>
                    <a:pt x="1262" y="1965"/>
                  </a:lnTo>
                  <a:cubicBezTo>
                    <a:pt x="1315" y="2029"/>
                    <a:pt x="1361" y="2098"/>
                    <a:pt x="1398" y="2168"/>
                  </a:cubicBezTo>
                  <a:cubicBezTo>
                    <a:pt x="1421" y="2216"/>
                    <a:pt x="1440" y="2267"/>
                    <a:pt x="1456" y="2319"/>
                  </a:cubicBezTo>
                  <a:cubicBezTo>
                    <a:pt x="1474" y="2387"/>
                    <a:pt x="1484" y="2453"/>
                    <a:pt x="1485" y="2513"/>
                  </a:cubicBezTo>
                  <a:cubicBezTo>
                    <a:pt x="1485" y="2538"/>
                    <a:pt x="1484" y="2562"/>
                    <a:pt x="1483" y="2587"/>
                  </a:cubicBezTo>
                  <a:lnTo>
                    <a:pt x="1479" y="2640"/>
                  </a:lnTo>
                  <a:lnTo>
                    <a:pt x="1555" y="2669"/>
                  </a:lnTo>
                  <a:cubicBezTo>
                    <a:pt x="2831" y="3165"/>
                    <a:pt x="3949" y="3415"/>
                    <a:pt x="5012" y="3439"/>
                  </a:cubicBezTo>
                  <a:lnTo>
                    <a:pt x="4653" y="3232"/>
                  </a:lnTo>
                  <a:cubicBezTo>
                    <a:pt x="3780" y="3167"/>
                    <a:pt x="2855" y="2940"/>
                    <a:pt x="1812" y="2542"/>
                  </a:cubicBezTo>
                  <a:cubicBezTo>
                    <a:pt x="1812" y="2531"/>
                    <a:pt x="1812" y="2521"/>
                    <a:pt x="1812" y="2511"/>
                  </a:cubicBezTo>
                  <a:cubicBezTo>
                    <a:pt x="1810" y="2443"/>
                    <a:pt x="1800" y="2368"/>
                    <a:pt x="1779" y="2289"/>
                  </a:cubicBezTo>
                  <a:cubicBezTo>
                    <a:pt x="1760" y="2229"/>
                    <a:pt x="1739" y="2172"/>
                    <a:pt x="1712" y="2116"/>
                  </a:cubicBezTo>
                  <a:cubicBezTo>
                    <a:pt x="1679" y="2054"/>
                    <a:pt x="1641" y="1993"/>
                    <a:pt x="1597" y="1935"/>
                  </a:cubicBezTo>
                  <a:cubicBezTo>
                    <a:pt x="1613" y="1923"/>
                    <a:pt x="1628" y="1911"/>
                    <a:pt x="1644" y="1900"/>
                  </a:cubicBezTo>
                  <a:cubicBezTo>
                    <a:pt x="1738" y="1828"/>
                    <a:pt x="1841" y="1753"/>
                    <a:pt x="1957" y="1676"/>
                  </a:cubicBezTo>
                  <a:lnTo>
                    <a:pt x="1725" y="1542"/>
                  </a:lnTo>
                  <a:close/>
                  <a:moveTo>
                    <a:pt x="3266" y="490"/>
                  </a:moveTo>
                  <a:cubicBezTo>
                    <a:pt x="3579" y="608"/>
                    <a:pt x="3946" y="671"/>
                    <a:pt x="4316" y="671"/>
                  </a:cubicBezTo>
                  <a:cubicBezTo>
                    <a:pt x="4439" y="671"/>
                    <a:pt x="4563" y="664"/>
                    <a:pt x="4684" y="650"/>
                  </a:cubicBezTo>
                  <a:cubicBezTo>
                    <a:pt x="5170" y="1041"/>
                    <a:pt x="5543" y="1409"/>
                    <a:pt x="5808" y="1761"/>
                  </a:cubicBezTo>
                  <a:cubicBezTo>
                    <a:pt x="5942" y="1939"/>
                    <a:pt x="6048" y="2114"/>
                    <a:pt x="6125" y="2285"/>
                  </a:cubicBezTo>
                  <a:cubicBezTo>
                    <a:pt x="6143" y="2324"/>
                    <a:pt x="6160" y="2363"/>
                    <a:pt x="6174" y="2402"/>
                  </a:cubicBezTo>
                  <a:cubicBezTo>
                    <a:pt x="6196" y="2455"/>
                    <a:pt x="6213" y="2508"/>
                    <a:pt x="6227" y="2561"/>
                  </a:cubicBezTo>
                  <a:cubicBezTo>
                    <a:pt x="6326" y="2902"/>
                    <a:pt x="6314" y="3234"/>
                    <a:pt x="6193" y="3565"/>
                  </a:cubicBezTo>
                  <a:cubicBezTo>
                    <a:pt x="5859" y="3608"/>
                    <a:pt x="5524" y="3630"/>
                    <a:pt x="5184" y="3630"/>
                  </a:cubicBezTo>
                  <a:cubicBezTo>
                    <a:pt x="3934" y="3630"/>
                    <a:pt x="2628" y="3337"/>
                    <a:pt x="1127" y="2729"/>
                  </a:cubicBezTo>
                  <a:cubicBezTo>
                    <a:pt x="1150" y="2658"/>
                    <a:pt x="1160" y="2586"/>
                    <a:pt x="1159" y="2515"/>
                  </a:cubicBezTo>
                  <a:cubicBezTo>
                    <a:pt x="1157" y="2458"/>
                    <a:pt x="1148" y="2402"/>
                    <a:pt x="1133" y="2347"/>
                  </a:cubicBezTo>
                  <a:cubicBezTo>
                    <a:pt x="1120" y="2304"/>
                    <a:pt x="1104" y="2261"/>
                    <a:pt x="1083" y="2218"/>
                  </a:cubicBezTo>
                  <a:cubicBezTo>
                    <a:pt x="1027" y="2110"/>
                    <a:pt x="945" y="2007"/>
                    <a:pt x="832" y="1911"/>
                  </a:cubicBezTo>
                  <a:cubicBezTo>
                    <a:pt x="923" y="1831"/>
                    <a:pt x="1018" y="1752"/>
                    <a:pt x="1124" y="1671"/>
                  </a:cubicBezTo>
                  <a:cubicBezTo>
                    <a:pt x="1340" y="1507"/>
                    <a:pt x="1596" y="1333"/>
                    <a:pt x="1925" y="1128"/>
                  </a:cubicBezTo>
                  <a:cubicBezTo>
                    <a:pt x="2446" y="842"/>
                    <a:pt x="2847" y="650"/>
                    <a:pt x="3266" y="490"/>
                  </a:cubicBezTo>
                  <a:close/>
                  <a:moveTo>
                    <a:pt x="3346" y="0"/>
                  </a:moveTo>
                  <a:cubicBezTo>
                    <a:pt x="3218" y="43"/>
                    <a:pt x="3097" y="87"/>
                    <a:pt x="2977" y="131"/>
                  </a:cubicBezTo>
                  <a:cubicBezTo>
                    <a:pt x="2942" y="144"/>
                    <a:pt x="2908" y="157"/>
                    <a:pt x="2874" y="170"/>
                  </a:cubicBezTo>
                  <a:cubicBezTo>
                    <a:pt x="2422" y="345"/>
                    <a:pt x="2007" y="547"/>
                    <a:pt x="1502" y="822"/>
                  </a:cubicBezTo>
                  <a:cubicBezTo>
                    <a:pt x="1484" y="832"/>
                    <a:pt x="1467" y="840"/>
                    <a:pt x="1449" y="850"/>
                  </a:cubicBezTo>
                  <a:cubicBezTo>
                    <a:pt x="1437" y="858"/>
                    <a:pt x="1427" y="865"/>
                    <a:pt x="1414" y="873"/>
                  </a:cubicBezTo>
                  <a:cubicBezTo>
                    <a:pt x="943" y="1167"/>
                    <a:pt x="597" y="1409"/>
                    <a:pt x="298" y="1671"/>
                  </a:cubicBezTo>
                  <a:cubicBezTo>
                    <a:pt x="276" y="1690"/>
                    <a:pt x="255" y="1711"/>
                    <a:pt x="233" y="1731"/>
                  </a:cubicBezTo>
                  <a:cubicBezTo>
                    <a:pt x="153" y="1803"/>
                    <a:pt x="76" y="1877"/>
                    <a:pt x="0" y="1955"/>
                  </a:cubicBezTo>
                  <a:cubicBezTo>
                    <a:pt x="155" y="2022"/>
                    <a:pt x="277" y="2108"/>
                    <a:pt x="359" y="2203"/>
                  </a:cubicBezTo>
                  <a:cubicBezTo>
                    <a:pt x="381" y="2227"/>
                    <a:pt x="399" y="2253"/>
                    <a:pt x="414" y="2278"/>
                  </a:cubicBezTo>
                  <a:cubicBezTo>
                    <a:pt x="470" y="2365"/>
                    <a:pt x="496" y="2456"/>
                    <a:pt x="490" y="2547"/>
                  </a:cubicBezTo>
                  <a:cubicBezTo>
                    <a:pt x="488" y="2572"/>
                    <a:pt x="485" y="2597"/>
                    <a:pt x="479" y="2620"/>
                  </a:cubicBezTo>
                  <a:cubicBezTo>
                    <a:pt x="460" y="2702"/>
                    <a:pt x="414" y="2781"/>
                    <a:pt x="345" y="2857"/>
                  </a:cubicBezTo>
                  <a:cubicBezTo>
                    <a:pt x="340" y="2861"/>
                    <a:pt x="337" y="2866"/>
                    <a:pt x="333" y="2870"/>
                  </a:cubicBezTo>
                  <a:cubicBezTo>
                    <a:pt x="811" y="3076"/>
                    <a:pt x="1303" y="3268"/>
                    <a:pt x="1809" y="3433"/>
                  </a:cubicBezTo>
                  <a:cubicBezTo>
                    <a:pt x="2036" y="3508"/>
                    <a:pt x="2266" y="3575"/>
                    <a:pt x="2498" y="3637"/>
                  </a:cubicBezTo>
                  <a:cubicBezTo>
                    <a:pt x="3365" y="3870"/>
                    <a:pt x="4270" y="4014"/>
                    <a:pt x="5212" y="4014"/>
                  </a:cubicBezTo>
                  <a:cubicBezTo>
                    <a:pt x="5717" y="4014"/>
                    <a:pt x="6233" y="3972"/>
                    <a:pt x="6760" y="3880"/>
                  </a:cubicBezTo>
                  <a:cubicBezTo>
                    <a:pt x="7194" y="3011"/>
                    <a:pt x="6928" y="2196"/>
                    <a:pt x="6299" y="1435"/>
                  </a:cubicBezTo>
                  <a:cubicBezTo>
                    <a:pt x="6191" y="1303"/>
                    <a:pt x="6073" y="1172"/>
                    <a:pt x="5945" y="1044"/>
                  </a:cubicBezTo>
                  <a:cubicBezTo>
                    <a:pt x="5649" y="748"/>
                    <a:pt x="5306" y="461"/>
                    <a:pt x="4936" y="181"/>
                  </a:cubicBezTo>
                  <a:cubicBezTo>
                    <a:pt x="4803" y="226"/>
                    <a:pt x="4663" y="255"/>
                    <a:pt x="4521" y="268"/>
                  </a:cubicBezTo>
                  <a:cubicBezTo>
                    <a:pt x="4480" y="271"/>
                    <a:pt x="4438" y="275"/>
                    <a:pt x="4396" y="276"/>
                  </a:cubicBezTo>
                  <a:cubicBezTo>
                    <a:pt x="4372" y="277"/>
                    <a:pt x="4348" y="277"/>
                    <a:pt x="4323" y="277"/>
                  </a:cubicBezTo>
                  <a:cubicBezTo>
                    <a:pt x="4194" y="277"/>
                    <a:pt x="4066" y="265"/>
                    <a:pt x="3944" y="242"/>
                  </a:cubicBezTo>
                  <a:cubicBezTo>
                    <a:pt x="3897" y="234"/>
                    <a:pt x="3852" y="224"/>
                    <a:pt x="3808" y="212"/>
                  </a:cubicBezTo>
                  <a:cubicBezTo>
                    <a:pt x="3632" y="166"/>
                    <a:pt x="3472" y="95"/>
                    <a:pt x="3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683;p60">
              <a:extLst>
                <a:ext uri="{FF2B5EF4-FFF2-40B4-BE49-F238E27FC236}">
                  <a16:creationId xmlns:a16="http://schemas.microsoft.com/office/drawing/2014/main" id="{63BC0BC4-CF0E-0F14-5482-825B960DA0CE}"/>
                </a:ext>
              </a:extLst>
            </p:cNvPr>
            <p:cNvSpPr/>
            <p:nvPr/>
          </p:nvSpPr>
          <p:spPr>
            <a:xfrm>
              <a:off x="4791902" y="4084710"/>
              <a:ext cx="522647" cy="286618"/>
            </a:xfrm>
            <a:custGeom>
              <a:avLst/>
              <a:gdLst/>
              <a:ahLst/>
              <a:cxnLst/>
              <a:rect l="l" t="t" r="r" b="b"/>
              <a:pathLst>
                <a:path w="6798" h="3728" extrusionOk="0">
                  <a:moveTo>
                    <a:pt x="6261" y="513"/>
                  </a:moveTo>
                  <a:lnTo>
                    <a:pt x="6261" y="513"/>
                  </a:lnTo>
                  <a:cubicBezTo>
                    <a:pt x="6265" y="541"/>
                    <a:pt x="6259" y="569"/>
                    <a:pt x="6241" y="599"/>
                  </a:cubicBezTo>
                  <a:cubicBezTo>
                    <a:pt x="6224" y="628"/>
                    <a:pt x="6190" y="657"/>
                    <a:pt x="6140" y="686"/>
                  </a:cubicBezTo>
                  <a:cubicBezTo>
                    <a:pt x="6099" y="710"/>
                    <a:pt x="6059" y="727"/>
                    <a:pt x="6017" y="739"/>
                  </a:cubicBezTo>
                  <a:cubicBezTo>
                    <a:pt x="5974" y="752"/>
                    <a:pt x="5934" y="757"/>
                    <a:pt x="5895" y="760"/>
                  </a:cubicBezTo>
                  <a:cubicBezTo>
                    <a:pt x="5890" y="760"/>
                    <a:pt x="5886" y="760"/>
                    <a:pt x="5881" y="760"/>
                  </a:cubicBezTo>
                  <a:cubicBezTo>
                    <a:pt x="5847" y="760"/>
                    <a:pt x="5814" y="756"/>
                    <a:pt x="5783" y="750"/>
                  </a:cubicBezTo>
                  <a:cubicBezTo>
                    <a:pt x="5746" y="742"/>
                    <a:pt x="5714" y="729"/>
                    <a:pt x="5687" y="713"/>
                  </a:cubicBezTo>
                  <a:cubicBezTo>
                    <a:pt x="5661" y="699"/>
                    <a:pt x="5643" y="683"/>
                    <a:pt x="5631" y="666"/>
                  </a:cubicBezTo>
                  <a:cubicBezTo>
                    <a:pt x="5618" y="650"/>
                    <a:pt x="5612" y="634"/>
                    <a:pt x="5609" y="617"/>
                  </a:cubicBezTo>
                  <a:cubicBezTo>
                    <a:pt x="5607" y="600"/>
                    <a:pt x="5607" y="583"/>
                    <a:pt x="5612" y="567"/>
                  </a:cubicBezTo>
                  <a:cubicBezTo>
                    <a:pt x="5616" y="550"/>
                    <a:pt x="5621" y="534"/>
                    <a:pt x="5626" y="520"/>
                  </a:cubicBezTo>
                  <a:lnTo>
                    <a:pt x="6261" y="513"/>
                  </a:lnTo>
                  <a:close/>
                  <a:moveTo>
                    <a:pt x="5488" y="1"/>
                  </a:moveTo>
                  <a:cubicBezTo>
                    <a:pt x="5464" y="1"/>
                    <a:pt x="5437" y="2"/>
                    <a:pt x="5409" y="5"/>
                  </a:cubicBezTo>
                  <a:cubicBezTo>
                    <a:pt x="5366" y="11"/>
                    <a:pt x="5320" y="22"/>
                    <a:pt x="5270" y="37"/>
                  </a:cubicBezTo>
                  <a:cubicBezTo>
                    <a:pt x="5220" y="52"/>
                    <a:pt x="5171" y="74"/>
                    <a:pt x="5122" y="102"/>
                  </a:cubicBezTo>
                  <a:cubicBezTo>
                    <a:pt x="5076" y="129"/>
                    <a:pt x="5038" y="157"/>
                    <a:pt x="5010" y="188"/>
                  </a:cubicBezTo>
                  <a:cubicBezTo>
                    <a:pt x="4982" y="218"/>
                    <a:pt x="4965" y="248"/>
                    <a:pt x="4957" y="279"/>
                  </a:cubicBezTo>
                  <a:cubicBezTo>
                    <a:pt x="4951" y="309"/>
                    <a:pt x="4954" y="340"/>
                    <a:pt x="4970" y="370"/>
                  </a:cubicBezTo>
                  <a:cubicBezTo>
                    <a:pt x="4986" y="399"/>
                    <a:pt x="5015" y="426"/>
                    <a:pt x="5058" y="451"/>
                  </a:cubicBezTo>
                  <a:cubicBezTo>
                    <a:pt x="5112" y="483"/>
                    <a:pt x="5170" y="502"/>
                    <a:pt x="5233" y="510"/>
                  </a:cubicBezTo>
                  <a:cubicBezTo>
                    <a:pt x="5297" y="516"/>
                    <a:pt x="5362" y="521"/>
                    <a:pt x="5429" y="522"/>
                  </a:cubicBezTo>
                  <a:cubicBezTo>
                    <a:pt x="5415" y="546"/>
                    <a:pt x="5404" y="572"/>
                    <a:pt x="5398" y="599"/>
                  </a:cubicBezTo>
                  <a:cubicBezTo>
                    <a:pt x="5392" y="626"/>
                    <a:pt x="5392" y="652"/>
                    <a:pt x="5398" y="679"/>
                  </a:cubicBezTo>
                  <a:cubicBezTo>
                    <a:pt x="5404" y="706"/>
                    <a:pt x="5417" y="731"/>
                    <a:pt x="5436" y="756"/>
                  </a:cubicBezTo>
                  <a:cubicBezTo>
                    <a:pt x="5456" y="781"/>
                    <a:pt x="5484" y="805"/>
                    <a:pt x="5522" y="825"/>
                  </a:cubicBezTo>
                  <a:cubicBezTo>
                    <a:pt x="5565" y="851"/>
                    <a:pt x="5616" y="870"/>
                    <a:pt x="5675" y="882"/>
                  </a:cubicBezTo>
                  <a:cubicBezTo>
                    <a:pt x="5724" y="893"/>
                    <a:pt x="5775" y="898"/>
                    <a:pt x="5829" y="898"/>
                  </a:cubicBezTo>
                  <a:cubicBezTo>
                    <a:pt x="5840" y="898"/>
                    <a:pt x="5851" y="897"/>
                    <a:pt x="5862" y="897"/>
                  </a:cubicBezTo>
                  <a:cubicBezTo>
                    <a:pt x="5927" y="894"/>
                    <a:pt x="5994" y="884"/>
                    <a:pt x="6062" y="864"/>
                  </a:cubicBezTo>
                  <a:cubicBezTo>
                    <a:pt x="6131" y="845"/>
                    <a:pt x="6196" y="818"/>
                    <a:pt x="6260" y="781"/>
                  </a:cubicBezTo>
                  <a:cubicBezTo>
                    <a:pt x="6337" y="737"/>
                    <a:pt x="6390" y="692"/>
                    <a:pt x="6420" y="645"/>
                  </a:cubicBezTo>
                  <a:cubicBezTo>
                    <a:pt x="6451" y="599"/>
                    <a:pt x="6465" y="554"/>
                    <a:pt x="6466" y="509"/>
                  </a:cubicBezTo>
                  <a:lnTo>
                    <a:pt x="6691" y="505"/>
                  </a:lnTo>
                  <a:cubicBezTo>
                    <a:pt x="6708" y="504"/>
                    <a:pt x="6722" y="503"/>
                    <a:pt x="6731" y="501"/>
                  </a:cubicBezTo>
                  <a:cubicBezTo>
                    <a:pt x="6741" y="498"/>
                    <a:pt x="6749" y="495"/>
                    <a:pt x="6757" y="491"/>
                  </a:cubicBezTo>
                  <a:cubicBezTo>
                    <a:pt x="6778" y="478"/>
                    <a:pt x="6791" y="463"/>
                    <a:pt x="6794" y="445"/>
                  </a:cubicBezTo>
                  <a:cubicBezTo>
                    <a:pt x="6797" y="429"/>
                    <a:pt x="6791" y="415"/>
                    <a:pt x="6774" y="405"/>
                  </a:cubicBezTo>
                  <a:cubicBezTo>
                    <a:pt x="6762" y="398"/>
                    <a:pt x="6749" y="395"/>
                    <a:pt x="6733" y="395"/>
                  </a:cubicBezTo>
                  <a:lnTo>
                    <a:pt x="6453" y="398"/>
                  </a:lnTo>
                  <a:cubicBezTo>
                    <a:pt x="6443" y="372"/>
                    <a:pt x="6428" y="348"/>
                    <a:pt x="6410" y="324"/>
                  </a:cubicBezTo>
                  <a:cubicBezTo>
                    <a:pt x="6392" y="300"/>
                    <a:pt x="6373" y="278"/>
                    <a:pt x="6353" y="259"/>
                  </a:cubicBezTo>
                  <a:cubicBezTo>
                    <a:pt x="6331" y="238"/>
                    <a:pt x="6311" y="221"/>
                    <a:pt x="6289" y="206"/>
                  </a:cubicBezTo>
                  <a:cubicBezTo>
                    <a:pt x="6268" y="190"/>
                    <a:pt x="6249" y="177"/>
                    <a:pt x="6232" y="167"/>
                  </a:cubicBezTo>
                  <a:cubicBezTo>
                    <a:pt x="6206" y="153"/>
                    <a:pt x="6183" y="145"/>
                    <a:pt x="6160" y="143"/>
                  </a:cubicBezTo>
                  <a:cubicBezTo>
                    <a:pt x="6157" y="142"/>
                    <a:pt x="6155" y="142"/>
                    <a:pt x="6152" y="142"/>
                  </a:cubicBezTo>
                  <a:cubicBezTo>
                    <a:pt x="6131" y="142"/>
                    <a:pt x="6107" y="150"/>
                    <a:pt x="6080" y="165"/>
                  </a:cubicBezTo>
                  <a:cubicBezTo>
                    <a:pt x="6050" y="183"/>
                    <a:pt x="6034" y="198"/>
                    <a:pt x="6033" y="209"/>
                  </a:cubicBezTo>
                  <a:cubicBezTo>
                    <a:pt x="6032" y="220"/>
                    <a:pt x="6038" y="232"/>
                    <a:pt x="6053" y="243"/>
                  </a:cubicBezTo>
                  <a:cubicBezTo>
                    <a:pt x="6080" y="261"/>
                    <a:pt x="6113" y="283"/>
                    <a:pt x="6150" y="308"/>
                  </a:cubicBezTo>
                  <a:cubicBezTo>
                    <a:pt x="6187" y="334"/>
                    <a:pt x="6217" y="366"/>
                    <a:pt x="6241" y="402"/>
                  </a:cubicBezTo>
                  <a:lnTo>
                    <a:pt x="5654" y="406"/>
                  </a:lnTo>
                  <a:lnTo>
                    <a:pt x="5543" y="406"/>
                  </a:lnTo>
                  <a:cubicBezTo>
                    <a:pt x="5504" y="406"/>
                    <a:pt x="5464" y="405"/>
                    <a:pt x="5427" y="402"/>
                  </a:cubicBezTo>
                  <a:cubicBezTo>
                    <a:pt x="5390" y="398"/>
                    <a:pt x="5354" y="394"/>
                    <a:pt x="5321" y="387"/>
                  </a:cubicBezTo>
                  <a:cubicBezTo>
                    <a:pt x="5288" y="380"/>
                    <a:pt x="5260" y="370"/>
                    <a:pt x="5237" y="357"/>
                  </a:cubicBezTo>
                  <a:cubicBezTo>
                    <a:pt x="5190" y="329"/>
                    <a:pt x="5170" y="300"/>
                    <a:pt x="5174" y="268"/>
                  </a:cubicBezTo>
                  <a:cubicBezTo>
                    <a:pt x="5178" y="236"/>
                    <a:pt x="5206" y="204"/>
                    <a:pt x="5256" y="175"/>
                  </a:cubicBezTo>
                  <a:cubicBezTo>
                    <a:pt x="5292" y="155"/>
                    <a:pt x="5327" y="143"/>
                    <a:pt x="5359" y="137"/>
                  </a:cubicBezTo>
                  <a:cubicBezTo>
                    <a:pt x="5392" y="131"/>
                    <a:pt x="5422" y="128"/>
                    <a:pt x="5452" y="127"/>
                  </a:cubicBezTo>
                  <a:cubicBezTo>
                    <a:pt x="5481" y="127"/>
                    <a:pt x="5507" y="126"/>
                    <a:pt x="5529" y="126"/>
                  </a:cubicBezTo>
                  <a:cubicBezTo>
                    <a:pt x="5553" y="126"/>
                    <a:pt x="5572" y="120"/>
                    <a:pt x="5588" y="111"/>
                  </a:cubicBezTo>
                  <a:cubicBezTo>
                    <a:pt x="5608" y="100"/>
                    <a:pt x="5621" y="84"/>
                    <a:pt x="5623" y="65"/>
                  </a:cubicBezTo>
                  <a:cubicBezTo>
                    <a:pt x="5624" y="46"/>
                    <a:pt x="5616" y="31"/>
                    <a:pt x="5597" y="20"/>
                  </a:cubicBezTo>
                  <a:cubicBezTo>
                    <a:pt x="5581" y="11"/>
                    <a:pt x="5556" y="5"/>
                    <a:pt x="5524" y="2"/>
                  </a:cubicBezTo>
                  <a:cubicBezTo>
                    <a:pt x="5513" y="1"/>
                    <a:pt x="5501" y="1"/>
                    <a:pt x="5488" y="1"/>
                  </a:cubicBezTo>
                  <a:close/>
                  <a:moveTo>
                    <a:pt x="4430" y="591"/>
                  </a:moveTo>
                  <a:cubicBezTo>
                    <a:pt x="4409" y="591"/>
                    <a:pt x="4387" y="592"/>
                    <a:pt x="4365" y="594"/>
                  </a:cubicBezTo>
                  <a:cubicBezTo>
                    <a:pt x="4310" y="599"/>
                    <a:pt x="4256" y="609"/>
                    <a:pt x="4201" y="623"/>
                  </a:cubicBezTo>
                  <a:cubicBezTo>
                    <a:pt x="4145" y="639"/>
                    <a:pt x="4096" y="659"/>
                    <a:pt x="4054" y="683"/>
                  </a:cubicBezTo>
                  <a:cubicBezTo>
                    <a:pt x="4017" y="704"/>
                    <a:pt x="3999" y="724"/>
                    <a:pt x="4000" y="740"/>
                  </a:cubicBezTo>
                  <a:cubicBezTo>
                    <a:pt x="4001" y="757"/>
                    <a:pt x="4011" y="771"/>
                    <a:pt x="4028" y="781"/>
                  </a:cubicBezTo>
                  <a:cubicBezTo>
                    <a:pt x="4044" y="790"/>
                    <a:pt x="4064" y="797"/>
                    <a:pt x="4089" y="799"/>
                  </a:cubicBezTo>
                  <a:cubicBezTo>
                    <a:pt x="4093" y="799"/>
                    <a:pt x="4097" y="800"/>
                    <a:pt x="4101" y="800"/>
                  </a:cubicBezTo>
                  <a:cubicBezTo>
                    <a:pt x="4121" y="800"/>
                    <a:pt x="4139" y="795"/>
                    <a:pt x="4154" y="786"/>
                  </a:cubicBezTo>
                  <a:cubicBezTo>
                    <a:pt x="4176" y="774"/>
                    <a:pt x="4201" y="763"/>
                    <a:pt x="4231" y="753"/>
                  </a:cubicBezTo>
                  <a:cubicBezTo>
                    <a:pt x="4260" y="743"/>
                    <a:pt x="4291" y="736"/>
                    <a:pt x="4322" y="731"/>
                  </a:cubicBezTo>
                  <a:cubicBezTo>
                    <a:pt x="4342" y="729"/>
                    <a:pt x="4362" y="728"/>
                    <a:pt x="4382" y="728"/>
                  </a:cubicBezTo>
                  <a:cubicBezTo>
                    <a:pt x="4392" y="728"/>
                    <a:pt x="4403" y="728"/>
                    <a:pt x="4413" y="729"/>
                  </a:cubicBezTo>
                  <a:cubicBezTo>
                    <a:pt x="4444" y="733"/>
                    <a:pt x="4471" y="739"/>
                    <a:pt x="4493" y="753"/>
                  </a:cubicBezTo>
                  <a:cubicBezTo>
                    <a:pt x="4504" y="759"/>
                    <a:pt x="4517" y="769"/>
                    <a:pt x="4535" y="783"/>
                  </a:cubicBezTo>
                  <a:cubicBezTo>
                    <a:pt x="4553" y="797"/>
                    <a:pt x="4572" y="813"/>
                    <a:pt x="4593" y="827"/>
                  </a:cubicBezTo>
                  <a:cubicBezTo>
                    <a:pt x="4612" y="843"/>
                    <a:pt x="4631" y="858"/>
                    <a:pt x="4649" y="872"/>
                  </a:cubicBezTo>
                  <a:cubicBezTo>
                    <a:pt x="4666" y="886"/>
                    <a:pt x="4679" y="895"/>
                    <a:pt x="4687" y="900"/>
                  </a:cubicBezTo>
                  <a:cubicBezTo>
                    <a:pt x="4707" y="912"/>
                    <a:pt x="4733" y="917"/>
                    <a:pt x="4764" y="918"/>
                  </a:cubicBezTo>
                  <a:cubicBezTo>
                    <a:pt x="4795" y="918"/>
                    <a:pt x="4817" y="916"/>
                    <a:pt x="4830" y="913"/>
                  </a:cubicBezTo>
                  <a:lnTo>
                    <a:pt x="4830" y="913"/>
                  </a:lnTo>
                  <a:cubicBezTo>
                    <a:pt x="4821" y="921"/>
                    <a:pt x="4817" y="933"/>
                    <a:pt x="4818" y="950"/>
                  </a:cubicBezTo>
                  <a:cubicBezTo>
                    <a:pt x="4818" y="967"/>
                    <a:pt x="4829" y="981"/>
                    <a:pt x="4850" y="994"/>
                  </a:cubicBezTo>
                  <a:cubicBezTo>
                    <a:pt x="4859" y="999"/>
                    <a:pt x="4880" y="1008"/>
                    <a:pt x="4909" y="1022"/>
                  </a:cubicBezTo>
                  <a:cubicBezTo>
                    <a:pt x="4939" y="1036"/>
                    <a:pt x="4970" y="1050"/>
                    <a:pt x="5004" y="1065"/>
                  </a:cubicBezTo>
                  <a:cubicBezTo>
                    <a:pt x="5036" y="1079"/>
                    <a:pt x="5068" y="1094"/>
                    <a:pt x="5098" y="1108"/>
                  </a:cubicBezTo>
                  <a:cubicBezTo>
                    <a:pt x="5129" y="1121"/>
                    <a:pt x="5149" y="1131"/>
                    <a:pt x="5159" y="1137"/>
                  </a:cubicBezTo>
                  <a:cubicBezTo>
                    <a:pt x="5183" y="1150"/>
                    <a:pt x="5194" y="1166"/>
                    <a:pt x="5195" y="1183"/>
                  </a:cubicBezTo>
                  <a:cubicBezTo>
                    <a:pt x="5195" y="1200"/>
                    <a:pt x="5190" y="1218"/>
                    <a:pt x="5179" y="1235"/>
                  </a:cubicBezTo>
                  <a:cubicBezTo>
                    <a:pt x="5167" y="1252"/>
                    <a:pt x="5152" y="1269"/>
                    <a:pt x="5133" y="1283"/>
                  </a:cubicBezTo>
                  <a:cubicBezTo>
                    <a:pt x="5114" y="1298"/>
                    <a:pt x="5097" y="1310"/>
                    <a:pt x="5080" y="1320"/>
                  </a:cubicBezTo>
                  <a:cubicBezTo>
                    <a:pt x="5058" y="1333"/>
                    <a:pt x="5050" y="1346"/>
                    <a:pt x="5058" y="1361"/>
                  </a:cubicBezTo>
                  <a:cubicBezTo>
                    <a:pt x="5065" y="1374"/>
                    <a:pt x="5077" y="1386"/>
                    <a:pt x="5090" y="1394"/>
                  </a:cubicBezTo>
                  <a:cubicBezTo>
                    <a:pt x="5108" y="1405"/>
                    <a:pt x="5129" y="1410"/>
                    <a:pt x="5152" y="1410"/>
                  </a:cubicBezTo>
                  <a:cubicBezTo>
                    <a:pt x="5157" y="1410"/>
                    <a:pt x="5162" y="1410"/>
                    <a:pt x="5168" y="1409"/>
                  </a:cubicBezTo>
                  <a:cubicBezTo>
                    <a:pt x="5197" y="1406"/>
                    <a:pt x="5228" y="1395"/>
                    <a:pt x="5259" y="1377"/>
                  </a:cubicBezTo>
                  <a:cubicBezTo>
                    <a:pt x="5301" y="1352"/>
                    <a:pt x="5337" y="1325"/>
                    <a:pt x="5365" y="1295"/>
                  </a:cubicBezTo>
                  <a:cubicBezTo>
                    <a:pt x="5394" y="1265"/>
                    <a:pt x="5413" y="1235"/>
                    <a:pt x="5424" y="1204"/>
                  </a:cubicBezTo>
                  <a:cubicBezTo>
                    <a:pt x="5434" y="1174"/>
                    <a:pt x="5433" y="1145"/>
                    <a:pt x="5422" y="1117"/>
                  </a:cubicBezTo>
                  <a:cubicBezTo>
                    <a:pt x="5412" y="1088"/>
                    <a:pt x="5389" y="1065"/>
                    <a:pt x="5354" y="1043"/>
                  </a:cubicBezTo>
                  <a:cubicBezTo>
                    <a:pt x="5340" y="1037"/>
                    <a:pt x="5318" y="1025"/>
                    <a:pt x="5287" y="1012"/>
                  </a:cubicBezTo>
                  <a:cubicBezTo>
                    <a:pt x="5257" y="997"/>
                    <a:pt x="5224" y="983"/>
                    <a:pt x="5192" y="968"/>
                  </a:cubicBezTo>
                  <a:cubicBezTo>
                    <a:pt x="5159" y="953"/>
                    <a:pt x="5129" y="940"/>
                    <a:pt x="5100" y="926"/>
                  </a:cubicBezTo>
                  <a:cubicBezTo>
                    <a:pt x="5072" y="914"/>
                    <a:pt x="5053" y="906"/>
                    <a:pt x="5045" y="902"/>
                  </a:cubicBezTo>
                  <a:cubicBezTo>
                    <a:pt x="5031" y="893"/>
                    <a:pt x="5027" y="885"/>
                    <a:pt x="5033" y="876"/>
                  </a:cubicBezTo>
                  <a:cubicBezTo>
                    <a:pt x="5038" y="867"/>
                    <a:pt x="5046" y="858"/>
                    <a:pt x="5055" y="849"/>
                  </a:cubicBezTo>
                  <a:cubicBezTo>
                    <a:pt x="5064" y="840"/>
                    <a:pt x="5070" y="829"/>
                    <a:pt x="5072" y="819"/>
                  </a:cubicBezTo>
                  <a:cubicBezTo>
                    <a:pt x="5076" y="808"/>
                    <a:pt x="5067" y="797"/>
                    <a:pt x="5045" y="784"/>
                  </a:cubicBezTo>
                  <a:cubicBezTo>
                    <a:pt x="5028" y="775"/>
                    <a:pt x="5011" y="769"/>
                    <a:pt x="4996" y="769"/>
                  </a:cubicBezTo>
                  <a:cubicBezTo>
                    <a:pt x="4993" y="769"/>
                    <a:pt x="4990" y="769"/>
                    <a:pt x="4988" y="770"/>
                  </a:cubicBezTo>
                  <a:cubicBezTo>
                    <a:pt x="4969" y="772"/>
                    <a:pt x="4952" y="775"/>
                    <a:pt x="4936" y="780"/>
                  </a:cubicBezTo>
                  <a:cubicBezTo>
                    <a:pt x="4920" y="786"/>
                    <a:pt x="4906" y="790"/>
                    <a:pt x="4891" y="793"/>
                  </a:cubicBezTo>
                  <a:cubicBezTo>
                    <a:pt x="4886" y="795"/>
                    <a:pt x="4881" y="796"/>
                    <a:pt x="4876" y="796"/>
                  </a:cubicBezTo>
                  <a:cubicBezTo>
                    <a:pt x="4867" y="796"/>
                    <a:pt x="4858" y="793"/>
                    <a:pt x="4848" y="788"/>
                  </a:cubicBezTo>
                  <a:cubicBezTo>
                    <a:pt x="4841" y="783"/>
                    <a:pt x="4829" y="774"/>
                    <a:pt x="4812" y="761"/>
                  </a:cubicBezTo>
                  <a:cubicBezTo>
                    <a:pt x="4795" y="747"/>
                    <a:pt x="4776" y="733"/>
                    <a:pt x="4756" y="717"/>
                  </a:cubicBezTo>
                  <a:cubicBezTo>
                    <a:pt x="4736" y="701"/>
                    <a:pt x="4715" y="685"/>
                    <a:pt x="4696" y="671"/>
                  </a:cubicBezTo>
                  <a:cubicBezTo>
                    <a:pt x="4677" y="656"/>
                    <a:pt x="4661" y="645"/>
                    <a:pt x="4649" y="638"/>
                  </a:cubicBezTo>
                  <a:cubicBezTo>
                    <a:pt x="4616" y="619"/>
                    <a:pt x="4573" y="605"/>
                    <a:pt x="4523" y="597"/>
                  </a:cubicBezTo>
                  <a:cubicBezTo>
                    <a:pt x="4492" y="593"/>
                    <a:pt x="4462" y="591"/>
                    <a:pt x="4430" y="591"/>
                  </a:cubicBezTo>
                  <a:close/>
                  <a:moveTo>
                    <a:pt x="3755" y="936"/>
                  </a:moveTo>
                  <a:cubicBezTo>
                    <a:pt x="3738" y="936"/>
                    <a:pt x="3722" y="940"/>
                    <a:pt x="3707" y="949"/>
                  </a:cubicBezTo>
                  <a:lnTo>
                    <a:pt x="3210" y="1236"/>
                  </a:lnTo>
                  <a:cubicBezTo>
                    <a:pt x="3186" y="1249"/>
                    <a:pt x="3191" y="1267"/>
                    <a:pt x="3223" y="1290"/>
                  </a:cubicBezTo>
                  <a:lnTo>
                    <a:pt x="3599" y="1552"/>
                  </a:lnTo>
                  <a:cubicBezTo>
                    <a:pt x="3604" y="1556"/>
                    <a:pt x="3608" y="1560"/>
                    <a:pt x="3615" y="1565"/>
                  </a:cubicBezTo>
                  <a:cubicBezTo>
                    <a:pt x="3622" y="1569"/>
                    <a:pt x="3628" y="1573"/>
                    <a:pt x="3633" y="1576"/>
                  </a:cubicBezTo>
                  <a:cubicBezTo>
                    <a:pt x="3652" y="1587"/>
                    <a:pt x="3673" y="1593"/>
                    <a:pt x="3694" y="1593"/>
                  </a:cubicBezTo>
                  <a:cubicBezTo>
                    <a:pt x="3716" y="1593"/>
                    <a:pt x="3741" y="1585"/>
                    <a:pt x="3771" y="1568"/>
                  </a:cubicBezTo>
                  <a:lnTo>
                    <a:pt x="4014" y="1427"/>
                  </a:lnTo>
                  <a:cubicBezTo>
                    <a:pt x="4077" y="1391"/>
                    <a:pt x="4142" y="1372"/>
                    <a:pt x="4209" y="1370"/>
                  </a:cubicBezTo>
                  <a:cubicBezTo>
                    <a:pt x="4212" y="1370"/>
                    <a:pt x="4216" y="1370"/>
                    <a:pt x="4220" y="1370"/>
                  </a:cubicBezTo>
                  <a:cubicBezTo>
                    <a:pt x="4282" y="1370"/>
                    <a:pt x="4345" y="1388"/>
                    <a:pt x="4407" y="1423"/>
                  </a:cubicBezTo>
                  <a:lnTo>
                    <a:pt x="4435" y="1440"/>
                  </a:lnTo>
                  <a:cubicBezTo>
                    <a:pt x="4501" y="1478"/>
                    <a:pt x="4533" y="1516"/>
                    <a:pt x="4528" y="1555"/>
                  </a:cubicBezTo>
                  <a:cubicBezTo>
                    <a:pt x="4524" y="1593"/>
                    <a:pt x="4490" y="1630"/>
                    <a:pt x="4426" y="1667"/>
                  </a:cubicBezTo>
                  <a:cubicBezTo>
                    <a:pt x="4372" y="1699"/>
                    <a:pt x="4313" y="1719"/>
                    <a:pt x="4251" y="1727"/>
                  </a:cubicBezTo>
                  <a:cubicBezTo>
                    <a:pt x="4236" y="1729"/>
                    <a:pt x="4221" y="1730"/>
                    <a:pt x="4207" y="1730"/>
                  </a:cubicBezTo>
                  <a:cubicBezTo>
                    <a:pt x="4164" y="1730"/>
                    <a:pt x="4126" y="1721"/>
                    <a:pt x="4093" y="1701"/>
                  </a:cubicBezTo>
                  <a:cubicBezTo>
                    <a:pt x="4075" y="1691"/>
                    <a:pt x="4053" y="1685"/>
                    <a:pt x="4030" y="1685"/>
                  </a:cubicBezTo>
                  <a:cubicBezTo>
                    <a:pt x="4005" y="1685"/>
                    <a:pt x="3974" y="1695"/>
                    <a:pt x="3938" y="1717"/>
                  </a:cubicBezTo>
                  <a:cubicBezTo>
                    <a:pt x="3911" y="1733"/>
                    <a:pt x="3894" y="1747"/>
                    <a:pt x="3890" y="1762"/>
                  </a:cubicBezTo>
                  <a:cubicBezTo>
                    <a:pt x="3884" y="1778"/>
                    <a:pt x="3896" y="1793"/>
                    <a:pt x="3926" y="1810"/>
                  </a:cubicBezTo>
                  <a:cubicBezTo>
                    <a:pt x="3961" y="1831"/>
                    <a:pt x="4004" y="1845"/>
                    <a:pt x="4053" y="1854"/>
                  </a:cubicBezTo>
                  <a:cubicBezTo>
                    <a:pt x="4088" y="1860"/>
                    <a:pt x="4124" y="1864"/>
                    <a:pt x="4162" y="1864"/>
                  </a:cubicBezTo>
                  <a:cubicBezTo>
                    <a:pt x="4179" y="1864"/>
                    <a:pt x="4195" y="1863"/>
                    <a:pt x="4212" y="1862"/>
                  </a:cubicBezTo>
                  <a:cubicBezTo>
                    <a:pt x="4269" y="1859"/>
                    <a:pt x="4328" y="1847"/>
                    <a:pt x="4390" y="1828"/>
                  </a:cubicBezTo>
                  <a:cubicBezTo>
                    <a:pt x="4452" y="1809"/>
                    <a:pt x="4513" y="1783"/>
                    <a:pt x="4573" y="1748"/>
                  </a:cubicBezTo>
                  <a:cubicBezTo>
                    <a:pt x="4624" y="1718"/>
                    <a:pt x="4667" y="1686"/>
                    <a:pt x="4701" y="1654"/>
                  </a:cubicBezTo>
                  <a:cubicBezTo>
                    <a:pt x="4734" y="1620"/>
                    <a:pt x="4755" y="1585"/>
                    <a:pt x="4763" y="1550"/>
                  </a:cubicBezTo>
                  <a:cubicBezTo>
                    <a:pt x="4770" y="1515"/>
                    <a:pt x="4763" y="1480"/>
                    <a:pt x="4739" y="1444"/>
                  </a:cubicBezTo>
                  <a:cubicBezTo>
                    <a:pt x="4716" y="1408"/>
                    <a:pt x="4674" y="1372"/>
                    <a:pt x="4613" y="1337"/>
                  </a:cubicBezTo>
                  <a:lnTo>
                    <a:pt x="4584" y="1320"/>
                  </a:lnTo>
                  <a:cubicBezTo>
                    <a:pt x="4525" y="1287"/>
                    <a:pt x="4465" y="1263"/>
                    <a:pt x="4406" y="1251"/>
                  </a:cubicBezTo>
                  <a:cubicBezTo>
                    <a:pt x="4361" y="1242"/>
                    <a:pt x="4316" y="1238"/>
                    <a:pt x="4272" y="1238"/>
                  </a:cubicBezTo>
                  <a:cubicBezTo>
                    <a:pt x="4257" y="1238"/>
                    <a:pt x="4242" y="1238"/>
                    <a:pt x="4227" y="1239"/>
                  </a:cubicBezTo>
                  <a:cubicBezTo>
                    <a:pt x="4167" y="1245"/>
                    <a:pt x="4109" y="1257"/>
                    <a:pt x="4052" y="1277"/>
                  </a:cubicBezTo>
                  <a:cubicBezTo>
                    <a:pt x="3995" y="1297"/>
                    <a:pt x="3939" y="1323"/>
                    <a:pt x="3885" y="1353"/>
                  </a:cubicBezTo>
                  <a:lnTo>
                    <a:pt x="3737" y="1440"/>
                  </a:lnTo>
                  <a:lnTo>
                    <a:pt x="3464" y="1255"/>
                  </a:lnTo>
                  <a:lnTo>
                    <a:pt x="3852" y="1031"/>
                  </a:lnTo>
                  <a:cubicBezTo>
                    <a:pt x="3871" y="1020"/>
                    <a:pt x="3877" y="1007"/>
                    <a:pt x="3871" y="994"/>
                  </a:cubicBezTo>
                  <a:cubicBezTo>
                    <a:pt x="3865" y="980"/>
                    <a:pt x="3854" y="968"/>
                    <a:pt x="3835" y="958"/>
                  </a:cubicBezTo>
                  <a:cubicBezTo>
                    <a:pt x="3818" y="948"/>
                    <a:pt x="3798" y="941"/>
                    <a:pt x="3773" y="938"/>
                  </a:cubicBezTo>
                  <a:cubicBezTo>
                    <a:pt x="3767" y="937"/>
                    <a:pt x="3761" y="936"/>
                    <a:pt x="3755" y="936"/>
                  </a:cubicBezTo>
                  <a:close/>
                  <a:moveTo>
                    <a:pt x="2789" y="1684"/>
                  </a:moveTo>
                  <a:cubicBezTo>
                    <a:pt x="2837" y="1684"/>
                    <a:pt x="2885" y="1698"/>
                    <a:pt x="2935" y="1727"/>
                  </a:cubicBezTo>
                  <a:cubicBezTo>
                    <a:pt x="2989" y="1758"/>
                    <a:pt x="3014" y="1790"/>
                    <a:pt x="3009" y="1820"/>
                  </a:cubicBezTo>
                  <a:cubicBezTo>
                    <a:pt x="3004" y="1851"/>
                    <a:pt x="2974" y="1881"/>
                    <a:pt x="2920" y="1913"/>
                  </a:cubicBezTo>
                  <a:cubicBezTo>
                    <a:pt x="2867" y="1943"/>
                    <a:pt x="2813" y="1960"/>
                    <a:pt x="2760" y="1963"/>
                  </a:cubicBezTo>
                  <a:cubicBezTo>
                    <a:pt x="2755" y="1964"/>
                    <a:pt x="2750" y="1964"/>
                    <a:pt x="2745" y="1964"/>
                  </a:cubicBezTo>
                  <a:cubicBezTo>
                    <a:pt x="2697" y="1964"/>
                    <a:pt x="2648" y="1949"/>
                    <a:pt x="2598" y="1921"/>
                  </a:cubicBezTo>
                  <a:cubicBezTo>
                    <a:pt x="2544" y="1888"/>
                    <a:pt x="2519" y="1858"/>
                    <a:pt x="2525" y="1827"/>
                  </a:cubicBezTo>
                  <a:cubicBezTo>
                    <a:pt x="2531" y="1797"/>
                    <a:pt x="2560" y="1766"/>
                    <a:pt x="2614" y="1735"/>
                  </a:cubicBezTo>
                  <a:cubicBezTo>
                    <a:pt x="2668" y="1704"/>
                    <a:pt x="2721" y="1688"/>
                    <a:pt x="2773" y="1684"/>
                  </a:cubicBezTo>
                  <a:cubicBezTo>
                    <a:pt x="2778" y="1684"/>
                    <a:pt x="2783" y="1684"/>
                    <a:pt x="2789" y="1684"/>
                  </a:cubicBezTo>
                  <a:close/>
                  <a:moveTo>
                    <a:pt x="3258" y="1932"/>
                  </a:moveTo>
                  <a:cubicBezTo>
                    <a:pt x="3319" y="1932"/>
                    <a:pt x="3381" y="1950"/>
                    <a:pt x="3444" y="1986"/>
                  </a:cubicBezTo>
                  <a:lnTo>
                    <a:pt x="3471" y="2002"/>
                  </a:lnTo>
                  <a:cubicBezTo>
                    <a:pt x="3539" y="2040"/>
                    <a:pt x="3571" y="2078"/>
                    <a:pt x="3569" y="2117"/>
                  </a:cubicBezTo>
                  <a:cubicBezTo>
                    <a:pt x="3567" y="2155"/>
                    <a:pt x="3534" y="2193"/>
                    <a:pt x="3470" y="2229"/>
                  </a:cubicBezTo>
                  <a:cubicBezTo>
                    <a:pt x="3409" y="2265"/>
                    <a:pt x="3344" y="2284"/>
                    <a:pt x="3277" y="2287"/>
                  </a:cubicBezTo>
                  <a:cubicBezTo>
                    <a:pt x="3274" y="2287"/>
                    <a:pt x="3270" y="2287"/>
                    <a:pt x="3266" y="2287"/>
                  </a:cubicBezTo>
                  <a:cubicBezTo>
                    <a:pt x="3202" y="2287"/>
                    <a:pt x="3138" y="2269"/>
                    <a:pt x="3073" y="2231"/>
                  </a:cubicBezTo>
                  <a:lnTo>
                    <a:pt x="3046" y="2216"/>
                  </a:lnTo>
                  <a:cubicBezTo>
                    <a:pt x="2980" y="2177"/>
                    <a:pt x="2950" y="2139"/>
                    <a:pt x="2954" y="2101"/>
                  </a:cubicBezTo>
                  <a:cubicBezTo>
                    <a:pt x="2959" y="2062"/>
                    <a:pt x="2992" y="2026"/>
                    <a:pt x="3055" y="1990"/>
                  </a:cubicBezTo>
                  <a:cubicBezTo>
                    <a:pt x="3117" y="1953"/>
                    <a:pt x="3182" y="1934"/>
                    <a:pt x="3247" y="1932"/>
                  </a:cubicBezTo>
                  <a:cubicBezTo>
                    <a:pt x="3251" y="1932"/>
                    <a:pt x="3254" y="1932"/>
                    <a:pt x="3258" y="1932"/>
                  </a:cubicBezTo>
                  <a:close/>
                  <a:moveTo>
                    <a:pt x="2836" y="1550"/>
                  </a:moveTo>
                  <a:cubicBezTo>
                    <a:pt x="2819" y="1550"/>
                    <a:pt x="2801" y="1551"/>
                    <a:pt x="2784" y="1552"/>
                  </a:cubicBezTo>
                  <a:cubicBezTo>
                    <a:pt x="2732" y="1558"/>
                    <a:pt x="2682" y="1569"/>
                    <a:pt x="2630" y="1587"/>
                  </a:cubicBezTo>
                  <a:cubicBezTo>
                    <a:pt x="2579" y="1605"/>
                    <a:pt x="2528" y="1629"/>
                    <a:pt x="2480" y="1657"/>
                  </a:cubicBezTo>
                  <a:cubicBezTo>
                    <a:pt x="2431" y="1686"/>
                    <a:pt x="2390" y="1715"/>
                    <a:pt x="2358" y="1745"/>
                  </a:cubicBezTo>
                  <a:cubicBezTo>
                    <a:pt x="2327" y="1774"/>
                    <a:pt x="2307" y="1803"/>
                    <a:pt x="2298" y="1833"/>
                  </a:cubicBezTo>
                  <a:cubicBezTo>
                    <a:pt x="2289" y="1863"/>
                    <a:pt x="2292" y="1892"/>
                    <a:pt x="2309" y="1923"/>
                  </a:cubicBezTo>
                  <a:cubicBezTo>
                    <a:pt x="2326" y="1952"/>
                    <a:pt x="2358" y="1981"/>
                    <a:pt x="2408" y="2010"/>
                  </a:cubicBezTo>
                  <a:cubicBezTo>
                    <a:pt x="2473" y="2047"/>
                    <a:pt x="2539" y="2068"/>
                    <a:pt x="2606" y="2075"/>
                  </a:cubicBezTo>
                  <a:cubicBezTo>
                    <a:pt x="2623" y="2076"/>
                    <a:pt x="2639" y="2077"/>
                    <a:pt x="2656" y="2077"/>
                  </a:cubicBezTo>
                  <a:cubicBezTo>
                    <a:pt x="2706" y="2077"/>
                    <a:pt x="2755" y="2070"/>
                    <a:pt x="2802" y="2057"/>
                  </a:cubicBezTo>
                  <a:lnTo>
                    <a:pt x="2802" y="2057"/>
                  </a:lnTo>
                  <a:cubicBezTo>
                    <a:pt x="2763" y="2102"/>
                    <a:pt x="2749" y="2147"/>
                    <a:pt x="2759" y="2194"/>
                  </a:cubicBezTo>
                  <a:cubicBezTo>
                    <a:pt x="2771" y="2240"/>
                    <a:pt x="2814" y="2287"/>
                    <a:pt x="2894" y="2333"/>
                  </a:cubicBezTo>
                  <a:lnTo>
                    <a:pt x="2912" y="2344"/>
                  </a:lnTo>
                  <a:cubicBezTo>
                    <a:pt x="2970" y="2377"/>
                    <a:pt x="3027" y="2399"/>
                    <a:pt x="3087" y="2410"/>
                  </a:cubicBezTo>
                  <a:cubicBezTo>
                    <a:pt x="3130" y="2418"/>
                    <a:pt x="3172" y="2423"/>
                    <a:pt x="3214" y="2423"/>
                  </a:cubicBezTo>
                  <a:cubicBezTo>
                    <a:pt x="3231" y="2423"/>
                    <a:pt x="3248" y="2422"/>
                    <a:pt x="3265" y="2421"/>
                  </a:cubicBezTo>
                  <a:cubicBezTo>
                    <a:pt x="3325" y="2415"/>
                    <a:pt x="3383" y="2403"/>
                    <a:pt x="3441" y="2382"/>
                  </a:cubicBezTo>
                  <a:cubicBezTo>
                    <a:pt x="3498" y="2363"/>
                    <a:pt x="3552" y="2337"/>
                    <a:pt x="3605" y="2307"/>
                  </a:cubicBezTo>
                  <a:cubicBezTo>
                    <a:pt x="3658" y="2276"/>
                    <a:pt x="3701" y="2245"/>
                    <a:pt x="3736" y="2212"/>
                  </a:cubicBezTo>
                  <a:cubicBezTo>
                    <a:pt x="3771" y="2180"/>
                    <a:pt x="3792" y="2146"/>
                    <a:pt x="3800" y="2112"/>
                  </a:cubicBezTo>
                  <a:cubicBezTo>
                    <a:pt x="3808" y="2077"/>
                    <a:pt x="3802" y="2043"/>
                    <a:pt x="3782" y="2010"/>
                  </a:cubicBezTo>
                  <a:cubicBezTo>
                    <a:pt x="3762" y="1975"/>
                    <a:pt x="3723" y="1942"/>
                    <a:pt x="3666" y="1908"/>
                  </a:cubicBezTo>
                  <a:lnTo>
                    <a:pt x="3648" y="1898"/>
                  </a:lnTo>
                  <a:cubicBezTo>
                    <a:pt x="3569" y="1852"/>
                    <a:pt x="3488" y="1826"/>
                    <a:pt x="3407" y="1820"/>
                  </a:cubicBezTo>
                  <a:cubicBezTo>
                    <a:pt x="3389" y="1819"/>
                    <a:pt x="3372" y="1818"/>
                    <a:pt x="3354" y="1818"/>
                  </a:cubicBezTo>
                  <a:cubicBezTo>
                    <a:pt x="3291" y="1818"/>
                    <a:pt x="3230" y="1828"/>
                    <a:pt x="3169" y="1845"/>
                  </a:cubicBezTo>
                  <a:cubicBezTo>
                    <a:pt x="3200" y="1808"/>
                    <a:pt x="3211" y="1771"/>
                    <a:pt x="3201" y="1731"/>
                  </a:cubicBezTo>
                  <a:cubicBezTo>
                    <a:pt x="3192" y="1692"/>
                    <a:pt x="3155" y="1654"/>
                    <a:pt x="3089" y="1617"/>
                  </a:cubicBezTo>
                  <a:cubicBezTo>
                    <a:pt x="3040" y="1588"/>
                    <a:pt x="2990" y="1569"/>
                    <a:pt x="2938" y="1559"/>
                  </a:cubicBezTo>
                  <a:cubicBezTo>
                    <a:pt x="2905" y="1553"/>
                    <a:pt x="2870" y="1550"/>
                    <a:pt x="2836" y="1550"/>
                  </a:cubicBezTo>
                  <a:close/>
                  <a:moveTo>
                    <a:pt x="1915" y="2015"/>
                  </a:moveTo>
                  <a:cubicBezTo>
                    <a:pt x="1908" y="2015"/>
                    <a:pt x="1900" y="2015"/>
                    <a:pt x="1891" y="2016"/>
                  </a:cubicBezTo>
                  <a:cubicBezTo>
                    <a:pt x="1863" y="2020"/>
                    <a:pt x="1839" y="2028"/>
                    <a:pt x="1821" y="2038"/>
                  </a:cubicBezTo>
                  <a:lnTo>
                    <a:pt x="1226" y="2381"/>
                  </a:lnTo>
                  <a:cubicBezTo>
                    <a:pt x="1208" y="2392"/>
                    <a:pt x="1195" y="2406"/>
                    <a:pt x="1190" y="2422"/>
                  </a:cubicBezTo>
                  <a:cubicBezTo>
                    <a:pt x="1184" y="2439"/>
                    <a:pt x="1187" y="2450"/>
                    <a:pt x="1201" y="2458"/>
                  </a:cubicBezTo>
                  <a:lnTo>
                    <a:pt x="1434" y="2593"/>
                  </a:lnTo>
                  <a:cubicBezTo>
                    <a:pt x="1445" y="2598"/>
                    <a:pt x="1459" y="2602"/>
                    <a:pt x="1475" y="2602"/>
                  </a:cubicBezTo>
                  <a:cubicBezTo>
                    <a:pt x="1482" y="2602"/>
                    <a:pt x="1490" y="2601"/>
                    <a:pt x="1498" y="2600"/>
                  </a:cubicBezTo>
                  <a:cubicBezTo>
                    <a:pt x="1526" y="2595"/>
                    <a:pt x="1551" y="2586"/>
                    <a:pt x="1575" y="2573"/>
                  </a:cubicBezTo>
                  <a:cubicBezTo>
                    <a:pt x="1598" y="2559"/>
                    <a:pt x="1614" y="2544"/>
                    <a:pt x="1623" y="2528"/>
                  </a:cubicBezTo>
                  <a:cubicBezTo>
                    <a:pt x="1631" y="2512"/>
                    <a:pt x="1628" y="2498"/>
                    <a:pt x="1612" y="2490"/>
                  </a:cubicBezTo>
                  <a:lnTo>
                    <a:pt x="1469" y="2407"/>
                  </a:lnTo>
                  <a:lnTo>
                    <a:pt x="1866" y="2177"/>
                  </a:lnTo>
                  <a:lnTo>
                    <a:pt x="1961" y="2233"/>
                  </a:lnTo>
                  <a:lnTo>
                    <a:pt x="2272" y="2944"/>
                  </a:lnTo>
                  <a:cubicBezTo>
                    <a:pt x="2276" y="2953"/>
                    <a:pt x="2283" y="2960"/>
                    <a:pt x="2294" y="2967"/>
                  </a:cubicBezTo>
                  <a:cubicBezTo>
                    <a:pt x="2312" y="2977"/>
                    <a:pt x="2334" y="2982"/>
                    <a:pt x="2359" y="2982"/>
                  </a:cubicBezTo>
                  <a:cubicBezTo>
                    <a:pt x="2367" y="2982"/>
                    <a:pt x="2376" y="2981"/>
                    <a:pt x="2385" y="2980"/>
                  </a:cubicBezTo>
                  <a:cubicBezTo>
                    <a:pt x="2424" y="2976"/>
                    <a:pt x="2456" y="2964"/>
                    <a:pt x="2485" y="2949"/>
                  </a:cubicBezTo>
                  <a:cubicBezTo>
                    <a:pt x="2510" y="2934"/>
                    <a:pt x="2519" y="2918"/>
                    <a:pt x="2514" y="2904"/>
                  </a:cubicBezTo>
                  <a:lnTo>
                    <a:pt x="2169" y="2184"/>
                  </a:lnTo>
                  <a:cubicBezTo>
                    <a:pt x="2165" y="2171"/>
                    <a:pt x="2157" y="2157"/>
                    <a:pt x="2147" y="2145"/>
                  </a:cubicBezTo>
                  <a:cubicBezTo>
                    <a:pt x="2137" y="2131"/>
                    <a:pt x="2125" y="2121"/>
                    <a:pt x="2112" y="2113"/>
                  </a:cubicBezTo>
                  <a:lnTo>
                    <a:pt x="1954" y="2023"/>
                  </a:lnTo>
                  <a:cubicBezTo>
                    <a:pt x="1945" y="2018"/>
                    <a:pt x="1932" y="2015"/>
                    <a:pt x="1915" y="2015"/>
                  </a:cubicBezTo>
                  <a:close/>
                  <a:moveTo>
                    <a:pt x="870" y="2642"/>
                  </a:moveTo>
                  <a:cubicBezTo>
                    <a:pt x="855" y="2642"/>
                    <a:pt x="841" y="2643"/>
                    <a:pt x="826" y="2644"/>
                  </a:cubicBezTo>
                  <a:cubicBezTo>
                    <a:pt x="768" y="2647"/>
                    <a:pt x="711" y="2656"/>
                    <a:pt x="655" y="2672"/>
                  </a:cubicBezTo>
                  <a:cubicBezTo>
                    <a:pt x="598" y="2687"/>
                    <a:pt x="550" y="2707"/>
                    <a:pt x="507" y="2731"/>
                  </a:cubicBezTo>
                  <a:cubicBezTo>
                    <a:pt x="475" y="2751"/>
                    <a:pt x="459" y="2767"/>
                    <a:pt x="461" y="2782"/>
                  </a:cubicBezTo>
                  <a:cubicBezTo>
                    <a:pt x="462" y="2797"/>
                    <a:pt x="472" y="2810"/>
                    <a:pt x="491" y="2821"/>
                  </a:cubicBezTo>
                  <a:cubicBezTo>
                    <a:pt x="513" y="2834"/>
                    <a:pt x="535" y="2841"/>
                    <a:pt x="560" y="2842"/>
                  </a:cubicBezTo>
                  <a:cubicBezTo>
                    <a:pt x="564" y="2842"/>
                    <a:pt x="568" y="2842"/>
                    <a:pt x="572" y="2842"/>
                  </a:cubicBezTo>
                  <a:cubicBezTo>
                    <a:pt x="591" y="2842"/>
                    <a:pt x="607" y="2838"/>
                    <a:pt x="621" y="2830"/>
                  </a:cubicBezTo>
                  <a:cubicBezTo>
                    <a:pt x="650" y="2812"/>
                    <a:pt x="683" y="2799"/>
                    <a:pt x="716" y="2791"/>
                  </a:cubicBezTo>
                  <a:cubicBezTo>
                    <a:pt x="749" y="2782"/>
                    <a:pt x="781" y="2778"/>
                    <a:pt x="812" y="2775"/>
                  </a:cubicBezTo>
                  <a:cubicBezTo>
                    <a:pt x="817" y="2775"/>
                    <a:pt x="822" y="2775"/>
                    <a:pt x="827" y="2775"/>
                  </a:cubicBezTo>
                  <a:cubicBezTo>
                    <a:pt x="852" y="2775"/>
                    <a:pt x="877" y="2777"/>
                    <a:pt x="899" y="2782"/>
                  </a:cubicBezTo>
                  <a:cubicBezTo>
                    <a:pt x="926" y="2789"/>
                    <a:pt x="949" y="2797"/>
                    <a:pt x="968" y="2808"/>
                  </a:cubicBezTo>
                  <a:lnTo>
                    <a:pt x="1599" y="3173"/>
                  </a:lnTo>
                  <a:cubicBezTo>
                    <a:pt x="1627" y="3189"/>
                    <a:pt x="1643" y="3204"/>
                    <a:pt x="1648" y="3221"/>
                  </a:cubicBezTo>
                  <a:cubicBezTo>
                    <a:pt x="1652" y="3238"/>
                    <a:pt x="1650" y="3255"/>
                    <a:pt x="1641" y="3272"/>
                  </a:cubicBezTo>
                  <a:cubicBezTo>
                    <a:pt x="1632" y="3289"/>
                    <a:pt x="1619" y="3305"/>
                    <a:pt x="1599" y="3319"/>
                  </a:cubicBezTo>
                  <a:cubicBezTo>
                    <a:pt x="1580" y="3335"/>
                    <a:pt x="1561" y="3348"/>
                    <a:pt x="1540" y="3361"/>
                  </a:cubicBezTo>
                  <a:cubicBezTo>
                    <a:pt x="1516" y="3374"/>
                    <a:pt x="1508" y="3387"/>
                    <a:pt x="1516" y="3400"/>
                  </a:cubicBezTo>
                  <a:cubicBezTo>
                    <a:pt x="1524" y="3414"/>
                    <a:pt x="1536" y="3425"/>
                    <a:pt x="1554" y="3435"/>
                  </a:cubicBezTo>
                  <a:cubicBezTo>
                    <a:pt x="1575" y="3446"/>
                    <a:pt x="1597" y="3453"/>
                    <a:pt x="1622" y="3453"/>
                  </a:cubicBezTo>
                  <a:cubicBezTo>
                    <a:pt x="1623" y="3453"/>
                    <a:pt x="1624" y="3453"/>
                    <a:pt x="1626" y="3453"/>
                  </a:cubicBezTo>
                  <a:cubicBezTo>
                    <a:pt x="1650" y="3453"/>
                    <a:pt x="1680" y="3443"/>
                    <a:pt x="1715" y="3423"/>
                  </a:cubicBezTo>
                  <a:cubicBezTo>
                    <a:pt x="1757" y="3398"/>
                    <a:pt x="1793" y="3371"/>
                    <a:pt x="1822" y="3342"/>
                  </a:cubicBezTo>
                  <a:cubicBezTo>
                    <a:pt x="1852" y="3312"/>
                    <a:pt x="1871" y="3282"/>
                    <a:pt x="1880" y="3250"/>
                  </a:cubicBezTo>
                  <a:cubicBezTo>
                    <a:pt x="1890" y="3219"/>
                    <a:pt x="1887" y="3187"/>
                    <a:pt x="1871" y="3157"/>
                  </a:cubicBezTo>
                  <a:cubicBezTo>
                    <a:pt x="1855" y="3125"/>
                    <a:pt x="1825" y="3096"/>
                    <a:pt x="1777" y="3069"/>
                  </a:cubicBezTo>
                  <a:lnTo>
                    <a:pt x="1146" y="2704"/>
                  </a:lnTo>
                  <a:cubicBezTo>
                    <a:pt x="1103" y="2681"/>
                    <a:pt x="1053" y="2663"/>
                    <a:pt x="997" y="2653"/>
                  </a:cubicBezTo>
                  <a:cubicBezTo>
                    <a:pt x="955" y="2646"/>
                    <a:pt x="913" y="2642"/>
                    <a:pt x="870" y="2642"/>
                  </a:cubicBezTo>
                  <a:close/>
                  <a:moveTo>
                    <a:pt x="247" y="2905"/>
                  </a:moveTo>
                  <a:cubicBezTo>
                    <a:pt x="221" y="2905"/>
                    <a:pt x="192" y="2914"/>
                    <a:pt x="158" y="2933"/>
                  </a:cubicBezTo>
                  <a:cubicBezTo>
                    <a:pt x="115" y="2958"/>
                    <a:pt x="82" y="2986"/>
                    <a:pt x="55" y="3017"/>
                  </a:cubicBezTo>
                  <a:cubicBezTo>
                    <a:pt x="29" y="3050"/>
                    <a:pt x="13" y="3083"/>
                    <a:pt x="7" y="3116"/>
                  </a:cubicBezTo>
                  <a:cubicBezTo>
                    <a:pt x="0" y="3149"/>
                    <a:pt x="6" y="3182"/>
                    <a:pt x="24" y="3214"/>
                  </a:cubicBezTo>
                  <a:cubicBezTo>
                    <a:pt x="41" y="3247"/>
                    <a:pt x="70" y="3276"/>
                    <a:pt x="113" y="3300"/>
                  </a:cubicBezTo>
                  <a:lnTo>
                    <a:pt x="746" y="3665"/>
                  </a:lnTo>
                  <a:cubicBezTo>
                    <a:pt x="792" y="3692"/>
                    <a:pt x="843" y="3710"/>
                    <a:pt x="896" y="3719"/>
                  </a:cubicBezTo>
                  <a:cubicBezTo>
                    <a:pt x="932" y="3725"/>
                    <a:pt x="968" y="3728"/>
                    <a:pt x="1003" y="3728"/>
                  </a:cubicBezTo>
                  <a:cubicBezTo>
                    <a:pt x="1021" y="3728"/>
                    <a:pt x="1039" y="3727"/>
                    <a:pt x="1057" y="3726"/>
                  </a:cubicBezTo>
                  <a:cubicBezTo>
                    <a:pt x="1111" y="3720"/>
                    <a:pt x="1164" y="3709"/>
                    <a:pt x="1215" y="3692"/>
                  </a:cubicBezTo>
                  <a:cubicBezTo>
                    <a:pt x="1266" y="3675"/>
                    <a:pt x="1313" y="3655"/>
                    <a:pt x="1356" y="3630"/>
                  </a:cubicBezTo>
                  <a:cubicBezTo>
                    <a:pt x="1393" y="3609"/>
                    <a:pt x="1410" y="3591"/>
                    <a:pt x="1410" y="3576"/>
                  </a:cubicBezTo>
                  <a:cubicBezTo>
                    <a:pt x="1409" y="3561"/>
                    <a:pt x="1399" y="3548"/>
                    <a:pt x="1379" y="3536"/>
                  </a:cubicBezTo>
                  <a:cubicBezTo>
                    <a:pt x="1361" y="3526"/>
                    <a:pt x="1340" y="3520"/>
                    <a:pt x="1318" y="3515"/>
                  </a:cubicBezTo>
                  <a:cubicBezTo>
                    <a:pt x="1312" y="3514"/>
                    <a:pt x="1306" y="3513"/>
                    <a:pt x="1300" y="3513"/>
                  </a:cubicBezTo>
                  <a:cubicBezTo>
                    <a:pt x="1283" y="3513"/>
                    <a:pt x="1266" y="3518"/>
                    <a:pt x="1248" y="3529"/>
                  </a:cubicBezTo>
                  <a:cubicBezTo>
                    <a:pt x="1227" y="3541"/>
                    <a:pt x="1203" y="3552"/>
                    <a:pt x="1177" y="3564"/>
                  </a:cubicBezTo>
                  <a:cubicBezTo>
                    <a:pt x="1151" y="3575"/>
                    <a:pt x="1123" y="3583"/>
                    <a:pt x="1094" y="3587"/>
                  </a:cubicBezTo>
                  <a:cubicBezTo>
                    <a:pt x="1074" y="3591"/>
                    <a:pt x="1054" y="3593"/>
                    <a:pt x="1035" y="3593"/>
                  </a:cubicBezTo>
                  <a:cubicBezTo>
                    <a:pt x="1026" y="3593"/>
                    <a:pt x="1016" y="3592"/>
                    <a:pt x="1007" y="3592"/>
                  </a:cubicBezTo>
                  <a:cubicBezTo>
                    <a:pt x="978" y="3588"/>
                    <a:pt x="950" y="3579"/>
                    <a:pt x="922" y="3564"/>
                  </a:cubicBezTo>
                  <a:lnTo>
                    <a:pt x="290" y="3199"/>
                  </a:lnTo>
                  <a:cubicBezTo>
                    <a:pt x="272" y="3189"/>
                    <a:pt x="257" y="3175"/>
                    <a:pt x="247" y="3159"/>
                  </a:cubicBezTo>
                  <a:cubicBezTo>
                    <a:pt x="237" y="3144"/>
                    <a:pt x="232" y="3127"/>
                    <a:pt x="235" y="3109"/>
                  </a:cubicBezTo>
                  <a:cubicBezTo>
                    <a:pt x="237" y="3091"/>
                    <a:pt x="246" y="3073"/>
                    <a:pt x="261" y="3053"/>
                  </a:cubicBezTo>
                  <a:cubicBezTo>
                    <a:pt x="276" y="3034"/>
                    <a:pt x="299" y="3016"/>
                    <a:pt x="329" y="2998"/>
                  </a:cubicBezTo>
                  <a:cubicBezTo>
                    <a:pt x="345" y="2989"/>
                    <a:pt x="353" y="2977"/>
                    <a:pt x="351" y="2962"/>
                  </a:cubicBezTo>
                  <a:cubicBezTo>
                    <a:pt x="348" y="2949"/>
                    <a:pt x="337" y="2935"/>
                    <a:pt x="316" y="2923"/>
                  </a:cubicBezTo>
                  <a:cubicBezTo>
                    <a:pt x="297" y="2912"/>
                    <a:pt x="273" y="2906"/>
                    <a:pt x="247" y="29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684;p60">
              <a:extLst>
                <a:ext uri="{FF2B5EF4-FFF2-40B4-BE49-F238E27FC236}">
                  <a16:creationId xmlns:a16="http://schemas.microsoft.com/office/drawing/2014/main" id="{695BC0AE-4EFD-47AE-0E23-A5F277FDBF9E}"/>
                </a:ext>
              </a:extLst>
            </p:cNvPr>
            <p:cNvSpPr/>
            <p:nvPr/>
          </p:nvSpPr>
          <p:spPr>
            <a:xfrm>
              <a:off x="5093880" y="3384349"/>
              <a:ext cx="482361" cy="297228"/>
            </a:xfrm>
            <a:custGeom>
              <a:avLst/>
              <a:gdLst/>
              <a:ahLst/>
              <a:cxnLst/>
              <a:rect l="l" t="t" r="r" b="b"/>
              <a:pathLst>
                <a:path w="6274" h="3866" extrusionOk="0">
                  <a:moveTo>
                    <a:pt x="4201" y="517"/>
                  </a:moveTo>
                  <a:cubicBezTo>
                    <a:pt x="4317" y="517"/>
                    <a:pt x="4436" y="527"/>
                    <a:pt x="4553" y="548"/>
                  </a:cubicBezTo>
                  <a:cubicBezTo>
                    <a:pt x="5174" y="661"/>
                    <a:pt x="5520" y="1042"/>
                    <a:pt x="5325" y="1402"/>
                  </a:cubicBezTo>
                  <a:cubicBezTo>
                    <a:pt x="5167" y="1692"/>
                    <a:pt x="4702" y="1878"/>
                    <a:pt x="4201" y="1878"/>
                  </a:cubicBezTo>
                  <a:cubicBezTo>
                    <a:pt x="4084" y="1878"/>
                    <a:pt x="3965" y="1868"/>
                    <a:pt x="3848" y="1846"/>
                  </a:cubicBezTo>
                  <a:cubicBezTo>
                    <a:pt x="3226" y="1735"/>
                    <a:pt x="2882" y="1352"/>
                    <a:pt x="3077" y="994"/>
                  </a:cubicBezTo>
                  <a:cubicBezTo>
                    <a:pt x="3235" y="704"/>
                    <a:pt x="3699" y="517"/>
                    <a:pt x="4201" y="517"/>
                  </a:cubicBezTo>
                  <a:close/>
                  <a:moveTo>
                    <a:pt x="4581" y="1"/>
                  </a:moveTo>
                  <a:lnTo>
                    <a:pt x="4258" y="250"/>
                  </a:lnTo>
                  <a:lnTo>
                    <a:pt x="3855" y="270"/>
                  </a:lnTo>
                  <a:lnTo>
                    <a:pt x="3461" y="59"/>
                  </a:lnTo>
                  <a:lnTo>
                    <a:pt x="3004" y="197"/>
                  </a:lnTo>
                  <a:lnTo>
                    <a:pt x="3079" y="504"/>
                  </a:lnTo>
                  <a:lnTo>
                    <a:pt x="2820" y="683"/>
                  </a:lnTo>
                  <a:lnTo>
                    <a:pt x="2283" y="695"/>
                  </a:lnTo>
                  <a:lnTo>
                    <a:pt x="2128" y="978"/>
                  </a:lnTo>
                  <a:lnTo>
                    <a:pt x="2557" y="1165"/>
                  </a:lnTo>
                  <a:lnTo>
                    <a:pt x="2593" y="1398"/>
                  </a:lnTo>
                  <a:lnTo>
                    <a:pt x="2227" y="1626"/>
                  </a:lnTo>
                  <a:lnTo>
                    <a:pt x="2466" y="1888"/>
                  </a:lnTo>
                  <a:lnTo>
                    <a:pt x="2998" y="1845"/>
                  </a:lnTo>
                  <a:lnTo>
                    <a:pt x="3309" y="1995"/>
                  </a:lnTo>
                  <a:lnTo>
                    <a:pt x="3329" y="2306"/>
                  </a:lnTo>
                  <a:lnTo>
                    <a:pt x="3820" y="2395"/>
                  </a:lnTo>
                  <a:lnTo>
                    <a:pt x="4143" y="2147"/>
                  </a:lnTo>
                  <a:lnTo>
                    <a:pt x="4547" y="2126"/>
                  </a:lnTo>
                  <a:lnTo>
                    <a:pt x="4941" y="2337"/>
                  </a:lnTo>
                  <a:lnTo>
                    <a:pt x="5396" y="2199"/>
                  </a:lnTo>
                  <a:lnTo>
                    <a:pt x="5322" y="1893"/>
                  </a:lnTo>
                  <a:lnTo>
                    <a:pt x="5582" y="1712"/>
                  </a:lnTo>
                  <a:lnTo>
                    <a:pt x="6119" y="1701"/>
                  </a:lnTo>
                  <a:lnTo>
                    <a:pt x="6273" y="1417"/>
                  </a:lnTo>
                  <a:lnTo>
                    <a:pt x="5843" y="1231"/>
                  </a:lnTo>
                  <a:lnTo>
                    <a:pt x="5807" y="997"/>
                  </a:lnTo>
                  <a:lnTo>
                    <a:pt x="6173" y="770"/>
                  </a:lnTo>
                  <a:lnTo>
                    <a:pt x="5936" y="508"/>
                  </a:lnTo>
                  <a:lnTo>
                    <a:pt x="5403" y="550"/>
                  </a:lnTo>
                  <a:lnTo>
                    <a:pt x="5092" y="401"/>
                  </a:lnTo>
                  <a:lnTo>
                    <a:pt x="5072" y="90"/>
                  </a:lnTo>
                  <a:lnTo>
                    <a:pt x="4581" y="1"/>
                  </a:lnTo>
                  <a:close/>
                  <a:moveTo>
                    <a:pt x="1803" y="2274"/>
                  </a:moveTo>
                  <a:cubicBezTo>
                    <a:pt x="1898" y="2274"/>
                    <a:pt x="1994" y="2282"/>
                    <a:pt x="2089" y="2299"/>
                  </a:cubicBezTo>
                  <a:cubicBezTo>
                    <a:pt x="2591" y="2389"/>
                    <a:pt x="2870" y="2698"/>
                    <a:pt x="2713" y="2988"/>
                  </a:cubicBezTo>
                  <a:cubicBezTo>
                    <a:pt x="2585" y="3223"/>
                    <a:pt x="2210" y="3373"/>
                    <a:pt x="1806" y="3373"/>
                  </a:cubicBezTo>
                  <a:cubicBezTo>
                    <a:pt x="1711" y="3373"/>
                    <a:pt x="1614" y="3365"/>
                    <a:pt x="1519" y="3348"/>
                  </a:cubicBezTo>
                  <a:cubicBezTo>
                    <a:pt x="1018" y="3257"/>
                    <a:pt x="739" y="2949"/>
                    <a:pt x="895" y="2658"/>
                  </a:cubicBezTo>
                  <a:cubicBezTo>
                    <a:pt x="1023" y="2424"/>
                    <a:pt x="1399" y="2274"/>
                    <a:pt x="1803" y="2274"/>
                  </a:cubicBezTo>
                  <a:close/>
                  <a:moveTo>
                    <a:pt x="1865" y="1781"/>
                  </a:moveTo>
                  <a:lnTo>
                    <a:pt x="1426" y="1804"/>
                  </a:lnTo>
                  <a:lnTo>
                    <a:pt x="1311" y="2062"/>
                  </a:lnTo>
                  <a:lnTo>
                    <a:pt x="1003" y="2154"/>
                  </a:lnTo>
                  <a:lnTo>
                    <a:pt x="571" y="2062"/>
                  </a:lnTo>
                  <a:lnTo>
                    <a:pt x="288" y="2256"/>
                  </a:lnTo>
                  <a:lnTo>
                    <a:pt x="523" y="2486"/>
                  </a:lnTo>
                  <a:lnTo>
                    <a:pt x="418" y="2678"/>
                  </a:lnTo>
                  <a:lnTo>
                    <a:pt x="0" y="2788"/>
                  </a:lnTo>
                  <a:lnTo>
                    <a:pt x="38" y="3041"/>
                  </a:lnTo>
                  <a:lnTo>
                    <a:pt x="484" y="3108"/>
                  </a:lnTo>
                  <a:lnTo>
                    <a:pt x="645" y="3286"/>
                  </a:lnTo>
                  <a:lnTo>
                    <a:pt x="485" y="3536"/>
                  </a:lnTo>
                  <a:lnTo>
                    <a:pt x="823" y="3699"/>
                  </a:lnTo>
                  <a:lnTo>
                    <a:pt x="1220" y="3564"/>
                  </a:lnTo>
                  <a:lnTo>
                    <a:pt x="1552" y="3623"/>
                  </a:lnTo>
                  <a:lnTo>
                    <a:pt x="1743" y="3866"/>
                  </a:lnTo>
                  <a:lnTo>
                    <a:pt x="2182" y="3843"/>
                  </a:lnTo>
                  <a:lnTo>
                    <a:pt x="2297" y="3585"/>
                  </a:lnTo>
                  <a:lnTo>
                    <a:pt x="2606" y="3493"/>
                  </a:lnTo>
                  <a:lnTo>
                    <a:pt x="3037" y="3585"/>
                  </a:lnTo>
                  <a:lnTo>
                    <a:pt x="3320" y="3390"/>
                  </a:lnTo>
                  <a:lnTo>
                    <a:pt x="3087" y="3161"/>
                  </a:lnTo>
                  <a:lnTo>
                    <a:pt x="3190" y="2969"/>
                  </a:lnTo>
                  <a:lnTo>
                    <a:pt x="3609" y="2859"/>
                  </a:lnTo>
                  <a:lnTo>
                    <a:pt x="3570" y="2605"/>
                  </a:lnTo>
                  <a:lnTo>
                    <a:pt x="3124" y="2539"/>
                  </a:lnTo>
                  <a:lnTo>
                    <a:pt x="2963" y="2361"/>
                  </a:lnTo>
                  <a:lnTo>
                    <a:pt x="3124" y="2111"/>
                  </a:lnTo>
                  <a:lnTo>
                    <a:pt x="2786" y="1948"/>
                  </a:lnTo>
                  <a:lnTo>
                    <a:pt x="2389" y="2083"/>
                  </a:lnTo>
                  <a:lnTo>
                    <a:pt x="2057" y="2023"/>
                  </a:lnTo>
                  <a:lnTo>
                    <a:pt x="1865" y="17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685;p60">
              <a:extLst>
                <a:ext uri="{FF2B5EF4-FFF2-40B4-BE49-F238E27FC236}">
                  <a16:creationId xmlns:a16="http://schemas.microsoft.com/office/drawing/2014/main" id="{7C044682-EE04-0EBD-BD31-85802F671A45}"/>
                </a:ext>
              </a:extLst>
            </p:cNvPr>
            <p:cNvSpPr/>
            <p:nvPr/>
          </p:nvSpPr>
          <p:spPr>
            <a:xfrm>
              <a:off x="3702612" y="2936226"/>
              <a:ext cx="482361" cy="297074"/>
            </a:xfrm>
            <a:custGeom>
              <a:avLst/>
              <a:gdLst/>
              <a:ahLst/>
              <a:cxnLst/>
              <a:rect l="l" t="t" r="r" b="b"/>
              <a:pathLst>
                <a:path w="6274" h="3864" extrusionOk="0">
                  <a:moveTo>
                    <a:pt x="2073" y="516"/>
                  </a:moveTo>
                  <a:cubicBezTo>
                    <a:pt x="2574" y="516"/>
                    <a:pt x="3039" y="703"/>
                    <a:pt x="3197" y="993"/>
                  </a:cubicBezTo>
                  <a:cubicBezTo>
                    <a:pt x="3392" y="1352"/>
                    <a:pt x="3046" y="1733"/>
                    <a:pt x="2426" y="1846"/>
                  </a:cubicBezTo>
                  <a:cubicBezTo>
                    <a:pt x="2308" y="1867"/>
                    <a:pt x="2189" y="1877"/>
                    <a:pt x="2072" y="1877"/>
                  </a:cubicBezTo>
                  <a:cubicBezTo>
                    <a:pt x="1571" y="1877"/>
                    <a:pt x="1106" y="1691"/>
                    <a:pt x="948" y="1401"/>
                  </a:cubicBezTo>
                  <a:cubicBezTo>
                    <a:pt x="754" y="1042"/>
                    <a:pt x="1099" y="660"/>
                    <a:pt x="1720" y="548"/>
                  </a:cubicBezTo>
                  <a:cubicBezTo>
                    <a:pt x="1837" y="526"/>
                    <a:pt x="1956" y="516"/>
                    <a:pt x="2073" y="516"/>
                  </a:cubicBezTo>
                  <a:close/>
                  <a:moveTo>
                    <a:pt x="1692" y="0"/>
                  </a:moveTo>
                  <a:lnTo>
                    <a:pt x="1202" y="89"/>
                  </a:lnTo>
                  <a:lnTo>
                    <a:pt x="1182" y="400"/>
                  </a:lnTo>
                  <a:lnTo>
                    <a:pt x="871" y="550"/>
                  </a:lnTo>
                  <a:lnTo>
                    <a:pt x="338" y="506"/>
                  </a:lnTo>
                  <a:lnTo>
                    <a:pt x="101" y="769"/>
                  </a:lnTo>
                  <a:lnTo>
                    <a:pt x="465" y="997"/>
                  </a:lnTo>
                  <a:lnTo>
                    <a:pt x="429" y="1230"/>
                  </a:lnTo>
                  <a:lnTo>
                    <a:pt x="0" y="1417"/>
                  </a:lnTo>
                  <a:lnTo>
                    <a:pt x="155" y="1701"/>
                  </a:lnTo>
                  <a:lnTo>
                    <a:pt x="692" y="1712"/>
                  </a:lnTo>
                  <a:lnTo>
                    <a:pt x="952" y="1891"/>
                  </a:lnTo>
                  <a:lnTo>
                    <a:pt x="876" y="2198"/>
                  </a:lnTo>
                  <a:lnTo>
                    <a:pt x="1332" y="2336"/>
                  </a:lnTo>
                  <a:lnTo>
                    <a:pt x="1727" y="2125"/>
                  </a:lnTo>
                  <a:lnTo>
                    <a:pt x="2130" y="2145"/>
                  </a:lnTo>
                  <a:lnTo>
                    <a:pt x="2454" y="2394"/>
                  </a:lnTo>
                  <a:lnTo>
                    <a:pt x="2944" y="2305"/>
                  </a:lnTo>
                  <a:lnTo>
                    <a:pt x="2964" y="1995"/>
                  </a:lnTo>
                  <a:lnTo>
                    <a:pt x="3275" y="1845"/>
                  </a:lnTo>
                  <a:lnTo>
                    <a:pt x="3808" y="1888"/>
                  </a:lnTo>
                  <a:lnTo>
                    <a:pt x="4045" y="1625"/>
                  </a:lnTo>
                  <a:lnTo>
                    <a:pt x="3680" y="1397"/>
                  </a:lnTo>
                  <a:lnTo>
                    <a:pt x="3716" y="1165"/>
                  </a:lnTo>
                  <a:lnTo>
                    <a:pt x="4145" y="978"/>
                  </a:lnTo>
                  <a:lnTo>
                    <a:pt x="3991" y="694"/>
                  </a:lnTo>
                  <a:lnTo>
                    <a:pt x="3454" y="683"/>
                  </a:lnTo>
                  <a:lnTo>
                    <a:pt x="3194" y="503"/>
                  </a:lnTo>
                  <a:lnTo>
                    <a:pt x="3269" y="195"/>
                  </a:lnTo>
                  <a:lnTo>
                    <a:pt x="2813" y="58"/>
                  </a:lnTo>
                  <a:lnTo>
                    <a:pt x="2419" y="269"/>
                  </a:lnTo>
                  <a:lnTo>
                    <a:pt x="2016" y="248"/>
                  </a:lnTo>
                  <a:lnTo>
                    <a:pt x="1692" y="0"/>
                  </a:lnTo>
                  <a:close/>
                  <a:moveTo>
                    <a:pt x="4468" y="2272"/>
                  </a:moveTo>
                  <a:cubicBezTo>
                    <a:pt x="4873" y="2272"/>
                    <a:pt x="5249" y="2423"/>
                    <a:pt x="5377" y="2658"/>
                  </a:cubicBezTo>
                  <a:cubicBezTo>
                    <a:pt x="5535" y="2947"/>
                    <a:pt x="5256" y="3256"/>
                    <a:pt x="4755" y="3347"/>
                  </a:cubicBezTo>
                  <a:cubicBezTo>
                    <a:pt x="4659" y="3364"/>
                    <a:pt x="4563" y="3372"/>
                    <a:pt x="4468" y="3372"/>
                  </a:cubicBezTo>
                  <a:cubicBezTo>
                    <a:pt x="4063" y="3372"/>
                    <a:pt x="3688" y="3222"/>
                    <a:pt x="3561" y="2987"/>
                  </a:cubicBezTo>
                  <a:cubicBezTo>
                    <a:pt x="3403" y="2697"/>
                    <a:pt x="3683" y="2389"/>
                    <a:pt x="4184" y="2297"/>
                  </a:cubicBezTo>
                  <a:cubicBezTo>
                    <a:pt x="4278" y="2281"/>
                    <a:pt x="4374" y="2272"/>
                    <a:pt x="4468" y="2272"/>
                  </a:cubicBezTo>
                  <a:close/>
                  <a:moveTo>
                    <a:pt x="4408" y="1781"/>
                  </a:moveTo>
                  <a:lnTo>
                    <a:pt x="4216" y="2023"/>
                  </a:lnTo>
                  <a:lnTo>
                    <a:pt x="3885" y="2082"/>
                  </a:lnTo>
                  <a:lnTo>
                    <a:pt x="3488" y="1947"/>
                  </a:lnTo>
                  <a:lnTo>
                    <a:pt x="3150" y="2111"/>
                  </a:lnTo>
                  <a:lnTo>
                    <a:pt x="3310" y="2361"/>
                  </a:lnTo>
                  <a:lnTo>
                    <a:pt x="3150" y="2537"/>
                  </a:lnTo>
                  <a:lnTo>
                    <a:pt x="2704" y="2604"/>
                  </a:lnTo>
                  <a:lnTo>
                    <a:pt x="2665" y="2857"/>
                  </a:lnTo>
                  <a:lnTo>
                    <a:pt x="3083" y="2969"/>
                  </a:lnTo>
                  <a:lnTo>
                    <a:pt x="3187" y="3160"/>
                  </a:lnTo>
                  <a:lnTo>
                    <a:pt x="2953" y="3389"/>
                  </a:lnTo>
                  <a:lnTo>
                    <a:pt x="3235" y="3585"/>
                  </a:lnTo>
                  <a:lnTo>
                    <a:pt x="3668" y="3491"/>
                  </a:lnTo>
                  <a:lnTo>
                    <a:pt x="3975" y="3585"/>
                  </a:lnTo>
                  <a:lnTo>
                    <a:pt x="4091" y="3841"/>
                  </a:lnTo>
                  <a:lnTo>
                    <a:pt x="4529" y="3864"/>
                  </a:lnTo>
                  <a:lnTo>
                    <a:pt x="4722" y="3623"/>
                  </a:lnTo>
                  <a:lnTo>
                    <a:pt x="5053" y="3563"/>
                  </a:lnTo>
                  <a:lnTo>
                    <a:pt x="5450" y="3697"/>
                  </a:lnTo>
                  <a:lnTo>
                    <a:pt x="5788" y="3534"/>
                  </a:lnTo>
                  <a:lnTo>
                    <a:pt x="5628" y="3285"/>
                  </a:lnTo>
                  <a:lnTo>
                    <a:pt x="5788" y="3107"/>
                  </a:lnTo>
                  <a:lnTo>
                    <a:pt x="6234" y="3041"/>
                  </a:lnTo>
                  <a:lnTo>
                    <a:pt x="6274" y="2787"/>
                  </a:lnTo>
                  <a:lnTo>
                    <a:pt x="5855" y="2676"/>
                  </a:lnTo>
                  <a:lnTo>
                    <a:pt x="5751" y="2486"/>
                  </a:lnTo>
                  <a:lnTo>
                    <a:pt x="5985" y="2256"/>
                  </a:lnTo>
                  <a:lnTo>
                    <a:pt x="5702" y="2061"/>
                  </a:lnTo>
                  <a:lnTo>
                    <a:pt x="5270" y="2153"/>
                  </a:lnTo>
                  <a:lnTo>
                    <a:pt x="4963" y="2061"/>
                  </a:lnTo>
                  <a:lnTo>
                    <a:pt x="4847" y="1803"/>
                  </a:lnTo>
                  <a:lnTo>
                    <a:pt x="4408" y="17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686;p60">
              <a:extLst>
                <a:ext uri="{FF2B5EF4-FFF2-40B4-BE49-F238E27FC236}">
                  <a16:creationId xmlns:a16="http://schemas.microsoft.com/office/drawing/2014/main" id="{57179ECB-AE2E-0D84-02C1-595A04CA6002}"/>
                </a:ext>
              </a:extLst>
            </p:cNvPr>
            <p:cNvSpPr/>
            <p:nvPr/>
          </p:nvSpPr>
          <p:spPr>
            <a:xfrm>
              <a:off x="5348809" y="2763865"/>
              <a:ext cx="762674" cy="403402"/>
            </a:xfrm>
            <a:custGeom>
              <a:avLst/>
              <a:gdLst/>
              <a:ahLst/>
              <a:cxnLst/>
              <a:rect l="l" t="t" r="r" b="b"/>
              <a:pathLst>
                <a:path w="9920" h="5247" extrusionOk="0">
                  <a:moveTo>
                    <a:pt x="3255" y="0"/>
                  </a:moveTo>
                  <a:cubicBezTo>
                    <a:pt x="3007" y="0"/>
                    <a:pt x="2760" y="55"/>
                    <a:pt x="2570" y="162"/>
                  </a:cubicBezTo>
                  <a:cubicBezTo>
                    <a:pt x="2188" y="381"/>
                    <a:pt x="2185" y="737"/>
                    <a:pt x="2563" y="957"/>
                  </a:cubicBezTo>
                  <a:cubicBezTo>
                    <a:pt x="2753" y="1069"/>
                    <a:pt x="3003" y="1124"/>
                    <a:pt x="3254" y="1124"/>
                  </a:cubicBezTo>
                  <a:cubicBezTo>
                    <a:pt x="3501" y="1124"/>
                    <a:pt x="3749" y="1070"/>
                    <a:pt x="3939" y="962"/>
                  </a:cubicBezTo>
                  <a:cubicBezTo>
                    <a:pt x="4321" y="744"/>
                    <a:pt x="4324" y="388"/>
                    <a:pt x="3946" y="167"/>
                  </a:cubicBezTo>
                  <a:cubicBezTo>
                    <a:pt x="3756" y="56"/>
                    <a:pt x="3505" y="0"/>
                    <a:pt x="3255" y="0"/>
                  </a:cubicBezTo>
                  <a:close/>
                  <a:moveTo>
                    <a:pt x="2733" y="1075"/>
                  </a:moveTo>
                  <a:lnTo>
                    <a:pt x="2043" y="1948"/>
                  </a:lnTo>
                  <a:cubicBezTo>
                    <a:pt x="2109" y="1963"/>
                    <a:pt x="2174" y="1979"/>
                    <a:pt x="2236" y="1999"/>
                  </a:cubicBezTo>
                  <a:lnTo>
                    <a:pt x="2926" y="1125"/>
                  </a:lnTo>
                  <a:cubicBezTo>
                    <a:pt x="2859" y="1113"/>
                    <a:pt x="2795" y="1096"/>
                    <a:pt x="2733" y="1075"/>
                  </a:cubicBezTo>
                  <a:close/>
                  <a:moveTo>
                    <a:pt x="4019" y="2487"/>
                  </a:moveTo>
                  <a:lnTo>
                    <a:pt x="2964" y="2568"/>
                  </a:lnTo>
                  <a:cubicBezTo>
                    <a:pt x="2978" y="2607"/>
                    <a:pt x="2987" y="2648"/>
                    <a:pt x="2991" y="2688"/>
                  </a:cubicBezTo>
                  <a:lnTo>
                    <a:pt x="4045" y="2608"/>
                  </a:lnTo>
                  <a:cubicBezTo>
                    <a:pt x="4031" y="2568"/>
                    <a:pt x="4023" y="2527"/>
                    <a:pt x="4019" y="2487"/>
                  </a:cubicBezTo>
                  <a:close/>
                  <a:moveTo>
                    <a:pt x="5260" y="1769"/>
                  </a:moveTo>
                  <a:cubicBezTo>
                    <a:pt x="4958" y="1769"/>
                    <a:pt x="4656" y="1835"/>
                    <a:pt x="4425" y="1968"/>
                  </a:cubicBezTo>
                  <a:cubicBezTo>
                    <a:pt x="3960" y="2233"/>
                    <a:pt x="3955" y="2667"/>
                    <a:pt x="4417" y="2936"/>
                  </a:cubicBezTo>
                  <a:cubicBezTo>
                    <a:pt x="4649" y="3071"/>
                    <a:pt x="4954" y="3138"/>
                    <a:pt x="5259" y="3138"/>
                  </a:cubicBezTo>
                  <a:cubicBezTo>
                    <a:pt x="5560" y="3138"/>
                    <a:pt x="5862" y="3072"/>
                    <a:pt x="6093" y="2940"/>
                  </a:cubicBezTo>
                  <a:cubicBezTo>
                    <a:pt x="6559" y="2675"/>
                    <a:pt x="6563" y="2241"/>
                    <a:pt x="6102" y="1972"/>
                  </a:cubicBezTo>
                  <a:cubicBezTo>
                    <a:pt x="5871" y="1837"/>
                    <a:pt x="5565" y="1769"/>
                    <a:pt x="5260" y="1769"/>
                  </a:cubicBezTo>
                  <a:close/>
                  <a:moveTo>
                    <a:pt x="1537" y="2000"/>
                  </a:moveTo>
                  <a:cubicBezTo>
                    <a:pt x="1866" y="2000"/>
                    <a:pt x="2196" y="2073"/>
                    <a:pt x="2445" y="2219"/>
                  </a:cubicBezTo>
                  <a:cubicBezTo>
                    <a:pt x="2941" y="2508"/>
                    <a:pt x="2936" y="2975"/>
                    <a:pt x="2436" y="3263"/>
                  </a:cubicBezTo>
                  <a:cubicBezTo>
                    <a:pt x="2187" y="3405"/>
                    <a:pt x="1862" y="3475"/>
                    <a:pt x="1537" y="3475"/>
                  </a:cubicBezTo>
                  <a:cubicBezTo>
                    <a:pt x="1207" y="3475"/>
                    <a:pt x="878" y="3403"/>
                    <a:pt x="629" y="3257"/>
                  </a:cubicBezTo>
                  <a:cubicBezTo>
                    <a:pt x="133" y="2967"/>
                    <a:pt x="138" y="2499"/>
                    <a:pt x="638" y="2213"/>
                  </a:cubicBezTo>
                  <a:cubicBezTo>
                    <a:pt x="887" y="2071"/>
                    <a:pt x="1212" y="2000"/>
                    <a:pt x="1537" y="2000"/>
                  </a:cubicBezTo>
                  <a:close/>
                  <a:moveTo>
                    <a:pt x="1535" y="1931"/>
                  </a:moveTo>
                  <a:cubicBezTo>
                    <a:pt x="1180" y="1931"/>
                    <a:pt x="825" y="2008"/>
                    <a:pt x="553" y="2163"/>
                  </a:cubicBezTo>
                  <a:cubicBezTo>
                    <a:pt x="5" y="2477"/>
                    <a:pt x="0" y="2989"/>
                    <a:pt x="543" y="3305"/>
                  </a:cubicBezTo>
                  <a:cubicBezTo>
                    <a:pt x="816" y="3465"/>
                    <a:pt x="1177" y="3545"/>
                    <a:pt x="1537" y="3545"/>
                  </a:cubicBezTo>
                  <a:cubicBezTo>
                    <a:pt x="1893" y="3545"/>
                    <a:pt x="2248" y="3467"/>
                    <a:pt x="2520" y="3311"/>
                  </a:cubicBezTo>
                  <a:cubicBezTo>
                    <a:pt x="3069" y="2998"/>
                    <a:pt x="3073" y="2487"/>
                    <a:pt x="2531" y="2170"/>
                  </a:cubicBezTo>
                  <a:cubicBezTo>
                    <a:pt x="2257" y="2011"/>
                    <a:pt x="1896" y="1931"/>
                    <a:pt x="1535" y="1931"/>
                  </a:cubicBezTo>
                  <a:close/>
                  <a:moveTo>
                    <a:pt x="4980" y="3153"/>
                  </a:moveTo>
                  <a:lnTo>
                    <a:pt x="4758" y="4051"/>
                  </a:lnTo>
                  <a:cubicBezTo>
                    <a:pt x="4829" y="4053"/>
                    <a:pt x="4898" y="4059"/>
                    <a:pt x="4966" y="4069"/>
                  </a:cubicBezTo>
                  <a:lnTo>
                    <a:pt x="5189" y="3169"/>
                  </a:lnTo>
                  <a:cubicBezTo>
                    <a:pt x="5118" y="3167"/>
                    <a:pt x="5048" y="3162"/>
                    <a:pt x="4980" y="3153"/>
                  </a:cubicBezTo>
                  <a:close/>
                  <a:moveTo>
                    <a:pt x="6781" y="4423"/>
                  </a:moveTo>
                  <a:lnTo>
                    <a:pt x="5660" y="4487"/>
                  </a:lnTo>
                  <a:cubicBezTo>
                    <a:pt x="5675" y="4527"/>
                    <a:pt x="5682" y="4566"/>
                    <a:pt x="5681" y="4608"/>
                  </a:cubicBezTo>
                  <a:lnTo>
                    <a:pt x="6802" y="4545"/>
                  </a:lnTo>
                  <a:cubicBezTo>
                    <a:pt x="6790" y="4505"/>
                    <a:pt x="6784" y="4464"/>
                    <a:pt x="6781" y="4423"/>
                  </a:cubicBezTo>
                  <a:close/>
                  <a:moveTo>
                    <a:pt x="4729" y="4154"/>
                  </a:moveTo>
                  <a:cubicBezTo>
                    <a:pt x="4929" y="4154"/>
                    <a:pt x="5127" y="4198"/>
                    <a:pt x="5278" y="4286"/>
                  </a:cubicBezTo>
                  <a:cubicBezTo>
                    <a:pt x="5578" y="4461"/>
                    <a:pt x="5575" y="4744"/>
                    <a:pt x="5273" y="4917"/>
                  </a:cubicBezTo>
                  <a:cubicBezTo>
                    <a:pt x="5122" y="5003"/>
                    <a:pt x="4925" y="5046"/>
                    <a:pt x="4729" y="5046"/>
                  </a:cubicBezTo>
                  <a:cubicBezTo>
                    <a:pt x="4530" y="5046"/>
                    <a:pt x="4331" y="5002"/>
                    <a:pt x="4180" y="4913"/>
                  </a:cubicBezTo>
                  <a:cubicBezTo>
                    <a:pt x="3881" y="4739"/>
                    <a:pt x="3883" y="4456"/>
                    <a:pt x="4186" y="4283"/>
                  </a:cubicBezTo>
                  <a:cubicBezTo>
                    <a:pt x="4336" y="4197"/>
                    <a:pt x="4533" y="4154"/>
                    <a:pt x="4729" y="4154"/>
                  </a:cubicBezTo>
                  <a:close/>
                  <a:moveTo>
                    <a:pt x="4729" y="4085"/>
                  </a:moveTo>
                  <a:cubicBezTo>
                    <a:pt x="4502" y="4085"/>
                    <a:pt x="4275" y="4134"/>
                    <a:pt x="4101" y="4233"/>
                  </a:cubicBezTo>
                  <a:cubicBezTo>
                    <a:pt x="3751" y="4434"/>
                    <a:pt x="3748" y="4760"/>
                    <a:pt x="4095" y="4963"/>
                  </a:cubicBezTo>
                  <a:cubicBezTo>
                    <a:pt x="4269" y="5064"/>
                    <a:pt x="4499" y="5115"/>
                    <a:pt x="4729" y="5115"/>
                  </a:cubicBezTo>
                  <a:cubicBezTo>
                    <a:pt x="4957" y="5115"/>
                    <a:pt x="5184" y="5066"/>
                    <a:pt x="5357" y="4966"/>
                  </a:cubicBezTo>
                  <a:cubicBezTo>
                    <a:pt x="5707" y="4767"/>
                    <a:pt x="5711" y="4439"/>
                    <a:pt x="5364" y="4238"/>
                  </a:cubicBezTo>
                  <a:cubicBezTo>
                    <a:pt x="5189" y="4136"/>
                    <a:pt x="4959" y="4085"/>
                    <a:pt x="4729" y="4085"/>
                  </a:cubicBezTo>
                  <a:close/>
                  <a:moveTo>
                    <a:pt x="8306" y="3552"/>
                  </a:moveTo>
                  <a:cubicBezTo>
                    <a:pt x="7933" y="3552"/>
                    <a:pt x="7560" y="3634"/>
                    <a:pt x="7275" y="3797"/>
                  </a:cubicBezTo>
                  <a:cubicBezTo>
                    <a:pt x="6698" y="4126"/>
                    <a:pt x="6694" y="4662"/>
                    <a:pt x="7263" y="4994"/>
                  </a:cubicBezTo>
                  <a:cubicBezTo>
                    <a:pt x="7551" y="5162"/>
                    <a:pt x="7929" y="5246"/>
                    <a:pt x="8307" y="5246"/>
                  </a:cubicBezTo>
                  <a:cubicBezTo>
                    <a:pt x="8680" y="5246"/>
                    <a:pt x="9053" y="5164"/>
                    <a:pt x="9339" y="5001"/>
                  </a:cubicBezTo>
                  <a:cubicBezTo>
                    <a:pt x="9914" y="4672"/>
                    <a:pt x="9920" y="4135"/>
                    <a:pt x="9350" y="3803"/>
                  </a:cubicBezTo>
                  <a:cubicBezTo>
                    <a:pt x="9063" y="3636"/>
                    <a:pt x="8684" y="3552"/>
                    <a:pt x="8306" y="35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687;p60">
              <a:extLst>
                <a:ext uri="{FF2B5EF4-FFF2-40B4-BE49-F238E27FC236}">
                  <a16:creationId xmlns:a16="http://schemas.microsoft.com/office/drawing/2014/main" id="{A607F190-CD44-1348-DE75-383515131EF9}"/>
                </a:ext>
              </a:extLst>
            </p:cNvPr>
            <p:cNvSpPr/>
            <p:nvPr/>
          </p:nvSpPr>
          <p:spPr>
            <a:xfrm>
              <a:off x="3355121" y="3143182"/>
              <a:ext cx="577926" cy="323675"/>
            </a:xfrm>
            <a:custGeom>
              <a:avLst/>
              <a:gdLst/>
              <a:ahLst/>
              <a:cxnLst/>
              <a:rect l="l" t="t" r="r" b="b"/>
              <a:pathLst>
                <a:path w="7517" h="4210" extrusionOk="0">
                  <a:moveTo>
                    <a:pt x="1709" y="1"/>
                  </a:moveTo>
                  <a:cubicBezTo>
                    <a:pt x="1411" y="1"/>
                    <a:pt x="1112" y="67"/>
                    <a:pt x="885" y="198"/>
                  </a:cubicBezTo>
                  <a:lnTo>
                    <a:pt x="455" y="447"/>
                  </a:lnTo>
                  <a:cubicBezTo>
                    <a:pt x="0" y="709"/>
                    <a:pt x="0" y="1136"/>
                    <a:pt x="455" y="1398"/>
                  </a:cubicBezTo>
                  <a:lnTo>
                    <a:pt x="1791" y="2169"/>
                  </a:lnTo>
                  <a:cubicBezTo>
                    <a:pt x="2016" y="2300"/>
                    <a:pt x="2314" y="2367"/>
                    <a:pt x="2614" y="2367"/>
                  </a:cubicBezTo>
                  <a:cubicBezTo>
                    <a:pt x="2789" y="2367"/>
                    <a:pt x="2965" y="2344"/>
                    <a:pt x="3129" y="2298"/>
                  </a:cubicBezTo>
                  <a:lnTo>
                    <a:pt x="2544" y="1960"/>
                  </a:lnTo>
                  <a:cubicBezTo>
                    <a:pt x="2445" y="1952"/>
                    <a:pt x="2353" y="1925"/>
                    <a:pt x="2283" y="1885"/>
                  </a:cubicBezTo>
                  <a:lnTo>
                    <a:pt x="947" y="1114"/>
                  </a:lnTo>
                  <a:cubicBezTo>
                    <a:pt x="764" y="1009"/>
                    <a:pt x="764" y="836"/>
                    <a:pt x="947" y="730"/>
                  </a:cubicBezTo>
                  <a:lnTo>
                    <a:pt x="1378" y="483"/>
                  </a:lnTo>
                  <a:cubicBezTo>
                    <a:pt x="1469" y="430"/>
                    <a:pt x="1589" y="403"/>
                    <a:pt x="1709" y="403"/>
                  </a:cubicBezTo>
                  <a:cubicBezTo>
                    <a:pt x="1829" y="403"/>
                    <a:pt x="1950" y="430"/>
                    <a:pt x="2041" y="483"/>
                  </a:cubicBezTo>
                  <a:lnTo>
                    <a:pt x="3377" y="1254"/>
                  </a:lnTo>
                  <a:cubicBezTo>
                    <a:pt x="3447" y="1293"/>
                    <a:pt x="3492" y="1346"/>
                    <a:pt x="3507" y="1404"/>
                  </a:cubicBezTo>
                  <a:lnTo>
                    <a:pt x="4091" y="1742"/>
                  </a:lnTo>
                  <a:cubicBezTo>
                    <a:pt x="4311" y="1485"/>
                    <a:pt x="4226" y="1175"/>
                    <a:pt x="3869" y="969"/>
                  </a:cubicBezTo>
                  <a:lnTo>
                    <a:pt x="2534" y="198"/>
                  </a:lnTo>
                  <a:cubicBezTo>
                    <a:pt x="2307" y="67"/>
                    <a:pt x="2008" y="1"/>
                    <a:pt x="1709" y="1"/>
                  </a:cubicBezTo>
                  <a:close/>
                  <a:moveTo>
                    <a:pt x="2512" y="1174"/>
                  </a:moveTo>
                  <a:cubicBezTo>
                    <a:pt x="2434" y="1174"/>
                    <a:pt x="2357" y="1191"/>
                    <a:pt x="2298" y="1226"/>
                  </a:cubicBezTo>
                  <a:lnTo>
                    <a:pt x="2233" y="1262"/>
                  </a:lnTo>
                  <a:cubicBezTo>
                    <a:pt x="2116" y="1331"/>
                    <a:pt x="2115" y="1442"/>
                    <a:pt x="2233" y="1510"/>
                  </a:cubicBezTo>
                  <a:lnTo>
                    <a:pt x="4791" y="2986"/>
                  </a:lnTo>
                  <a:cubicBezTo>
                    <a:pt x="4849" y="3020"/>
                    <a:pt x="4927" y="3037"/>
                    <a:pt x="5004" y="3037"/>
                  </a:cubicBezTo>
                  <a:cubicBezTo>
                    <a:pt x="5082" y="3037"/>
                    <a:pt x="5159" y="3020"/>
                    <a:pt x="5218" y="2986"/>
                  </a:cubicBezTo>
                  <a:lnTo>
                    <a:pt x="5283" y="2949"/>
                  </a:lnTo>
                  <a:cubicBezTo>
                    <a:pt x="5401" y="2880"/>
                    <a:pt x="5401" y="2770"/>
                    <a:pt x="5283" y="2701"/>
                  </a:cubicBezTo>
                  <a:lnTo>
                    <a:pt x="2727" y="1226"/>
                  </a:lnTo>
                  <a:cubicBezTo>
                    <a:pt x="2667" y="1191"/>
                    <a:pt x="2590" y="1174"/>
                    <a:pt x="2512" y="1174"/>
                  </a:cubicBezTo>
                  <a:close/>
                  <a:moveTo>
                    <a:pt x="4903" y="1844"/>
                  </a:moveTo>
                  <a:cubicBezTo>
                    <a:pt x="4728" y="1844"/>
                    <a:pt x="4552" y="1866"/>
                    <a:pt x="4389" y="1913"/>
                  </a:cubicBezTo>
                  <a:lnTo>
                    <a:pt x="4973" y="2251"/>
                  </a:lnTo>
                  <a:cubicBezTo>
                    <a:pt x="5072" y="2258"/>
                    <a:pt x="5163" y="2285"/>
                    <a:pt x="5233" y="2325"/>
                  </a:cubicBezTo>
                  <a:lnTo>
                    <a:pt x="6570" y="3096"/>
                  </a:lnTo>
                  <a:cubicBezTo>
                    <a:pt x="6752" y="3202"/>
                    <a:pt x="6752" y="3374"/>
                    <a:pt x="6570" y="3480"/>
                  </a:cubicBezTo>
                  <a:lnTo>
                    <a:pt x="6140" y="3728"/>
                  </a:lnTo>
                  <a:cubicBezTo>
                    <a:pt x="6048" y="3781"/>
                    <a:pt x="5928" y="3807"/>
                    <a:pt x="5807" y="3807"/>
                  </a:cubicBezTo>
                  <a:cubicBezTo>
                    <a:pt x="5687" y="3807"/>
                    <a:pt x="5567" y="3781"/>
                    <a:pt x="5475" y="3728"/>
                  </a:cubicBezTo>
                  <a:lnTo>
                    <a:pt x="4140" y="2957"/>
                  </a:lnTo>
                  <a:cubicBezTo>
                    <a:pt x="4070" y="2916"/>
                    <a:pt x="4025" y="2863"/>
                    <a:pt x="4009" y="2806"/>
                  </a:cubicBezTo>
                  <a:lnTo>
                    <a:pt x="3426" y="2469"/>
                  </a:lnTo>
                  <a:lnTo>
                    <a:pt x="3426" y="2469"/>
                  </a:lnTo>
                  <a:cubicBezTo>
                    <a:pt x="3206" y="2726"/>
                    <a:pt x="3291" y="3035"/>
                    <a:pt x="3647" y="3241"/>
                  </a:cubicBezTo>
                  <a:lnTo>
                    <a:pt x="4983" y="4013"/>
                  </a:lnTo>
                  <a:cubicBezTo>
                    <a:pt x="5210" y="4144"/>
                    <a:pt x="5508" y="4210"/>
                    <a:pt x="5807" y="4210"/>
                  </a:cubicBezTo>
                  <a:cubicBezTo>
                    <a:pt x="6106" y="4210"/>
                    <a:pt x="6404" y="4144"/>
                    <a:pt x="6632" y="4013"/>
                  </a:cubicBezTo>
                  <a:lnTo>
                    <a:pt x="7062" y="3764"/>
                  </a:lnTo>
                  <a:cubicBezTo>
                    <a:pt x="7517" y="3502"/>
                    <a:pt x="7517" y="3075"/>
                    <a:pt x="7062" y="2812"/>
                  </a:cubicBezTo>
                  <a:lnTo>
                    <a:pt x="5726" y="2041"/>
                  </a:lnTo>
                  <a:cubicBezTo>
                    <a:pt x="5501" y="1911"/>
                    <a:pt x="5203" y="1844"/>
                    <a:pt x="4903" y="18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688;p60">
              <a:extLst>
                <a:ext uri="{FF2B5EF4-FFF2-40B4-BE49-F238E27FC236}">
                  <a16:creationId xmlns:a16="http://schemas.microsoft.com/office/drawing/2014/main" id="{FB1B47E9-CD28-8890-1CE9-7FD0B6C687C0}"/>
                </a:ext>
              </a:extLst>
            </p:cNvPr>
            <p:cNvSpPr/>
            <p:nvPr/>
          </p:nvSpPr>
          <p:spPr>
            <a:xfrm>
              <a:off x="2933059" y="3406490"/>
              <a:ext cx="125395" cy="72270"/>
            </a:xfrm>
            <a:custGeom>
              <a:avLst/>
              <a:gdLst/>
              <a:ahLst/>
              <a:cxnLst/>
              <a:rect l="l" t="t" r="r" b="b"/>
              <a:pathLst>
                <a:path w="1631" h="940" extrusionOk="0">
                  <a:moveTo>
                    <a:pt x="653" y="1"/>
                  </a:moveTo>
                  <a:cubicBezTo>
                    <a:pt x="631" y="1"/>
                    <a:pt x="609" y="2"/>
                    <a:pt x="586" y="3"/>
                  </a:cubicBezTo>
                  <a:cubicBezTo>
                    <a:pt x="524" y="10"/>
                    <a:pt x="461" y="23"/>
                    <a:pt x="396" y="43"/>
                  </a:cubicBezTo>
                  <a:cubicBezTo>
                    <a:pt x="331" y="64"/>
                    <a:pt x="268" y="91"/>
                    <a:pt x="207" y="127"/>
                  </a:cubicBezTo>
                  <a:cubicBezTo>
                    <a:pt x="153" y="158"/>
                    <a:pt x="109" y="191"/>
                    <a:pt x="73" y="227"/>
                  </a:cubicBezTo>
                  <a:cubicBezTo>
                    <a:pt x="38" y="262"/>
                    <a:pt x="17" y="300"/>
                    <a:pt x="9" y="337"/>
                  </a:cubicBezTo>
                  <a:cubicBezTo>
                    <a:pt x="1" y="375"/>
                    <a:pt x="10" y="413"/>
                    <a:pt x="35" y="452"/>
                  </a:cubicBezTo>
                  <a:cubicBezTo>
                    <a:pt x="61" y="491"/>
                    <a:pt x="107" y="529"/>
                    <a:pt x="173" y="568"/>
                  </a:cubicBezTo>
                  <a:lnTo>
                    <a:pt x="648" y="842"/>
                  </a:lnTo>
                  <a:cubicBezTo>
                    <a:pt x="715" y="881"/>
                    <a:pt x="781" y="908"/>
                    <a:pt x="849" y="922"/>
                  </a:cubicBezTo>
                  <a:cubicBezTo>
                    <a:pt x="902" y="934"/>
                    <a:pt x="954" y="939"/>
                    <a:pt x="1006" y="939"/>
                  </a:cubicBezTo>
                  <a:cubicBezTo>
                    <a:pt x="1020" y="939"/>
                    <a:pt x="1033" y="939"/>
                    <a:pt x="1047" y="938"/>
                  </a:cubicBezTo>
                  <a:cubicBezTo>
                    <a:pt x="1112" y="934"/>
                    <a:pt x="1175" y="921"/>
                    <a:pt x="1236" y="901"/>
                  </a:cubicBezTo>
                  <a:cubicBezTo>
                    <a:pt x="1298" y="881"/>
                    <a:pt x="1355" y="855"/>
                    <a:pt x="1410" y="823"/>
                  </a:cubicBezTo>
                  <a:cubicBezTo>
                    <a:pt x="1470" y="788"/>
                    <a:pt x="1519" y="752"/>
                    <a:pt x="1555" y="714"/>
                  </a:cubicBezTo>
                  <a:cubicBezTo>
                    <a:pt x="1590" y="677"/>
                    <a:pt x="1612" y="640"/>
                    <a:pt x="1621" y="604"/>
                  </a:cubicBezTo>
                  <a:cubicBezTo>
                    <a:pt x="1630" y="566"/>
                    <a:pt x="1626" y="533"/>
                    <a:pt x="1608" y="499"/>
                  </a:cubicBezTo>
                  <a:cubicBezTo>
                    <a:pt x="1590" y="466"/>
                    <a:pt x="1558" y="437"/>
                    <a:pt x="1514" y="411"/>
                  </a:cubicBezTo>
                  <a:cubicBezTo>
                    <a:pt x="1482" y="392"/>
                    <a:pt x="1452" y="383"/>
                    <a:pt x="1427" y="383"/>
                  </a:cubicBezTo>
                  <a:cubicBezTo>
                    <a:pt x="1424" y="383"/>
                    <a:pt x="1421" y="383"/>
                    <a:pt x="1419" y="383"/>
                  </a:cubicBezTo>
                  <a:cubicBezTo>
                    <a:pt x="1390" y="385"/>
                    <a:pt x="1360" y="395"/>
                    <a:pt x="1327" y="414"/>
                  </a:cubicBezTo>
                  <a:cubicBezTo>
                    <a:pt x="1300" y="430"/>
                    <a:pt x="1283" y="445"/>
                    <a:pt x="1274" y="459"/>
                  </a:cubicBezTo>
                  <a:cubicBezTo>
                    <a:pt x="1265" y="474"/>
                    <a:pt x="1271" y="488"/>
                    <a:pt x="1290" y="502"/>
                  </a:cubicBezTo>
                  <a:cubicBezTo>
                    <a:pt x="1307" y="514"/>
                    <a:pt x="1323" y="527"/>
                    <a:pt x="1341" y="542"/>
                  </a:cubicBezTo>
                  <a:cubicBezTo>
                    <a:pt x="1358" y="556"/>
                    <a:pt x="1368" y="573"/>
                    <a:pt x="1372" y="592"/>
                  </a:cubicBezTo>
                  <a:cubicBezTo>
                    <a:pt x="1378" y="610"/>
                    <a:pt x="1372" y="632"/>
                    <a:pt x="1359" y="654"/>
                  </a:cubicBezTo>
                  <a:cubicBezTo>
                    <a:pt x="1344" y="677"/>
                    <a:pt x="1314" y="702"/>
                    <a:pt x="1269" y="727"/>
                  </a:cubicBezTo>
                  <a:cubicBezTo>
                    <a:pt x="1197" y="769"/>
                    <a:pt x="1125" y="791"/>
                    <a:pt x="1054" y="792"/>
                  </a:cubicBezTo>
                  <a:cubicBezTo>
                    <a:pt x="1050" y="792"/>
                    <a:pt x="1047" y="792"/>
                    <a:pt x="1043" y="792"/>
                  </a:cubicBezTo>
                  <a:cubicBezTo>
                    <a:pt x="976" y="792"/>
                    <a:pt x="907" y="772"/>
                    <a:pt x="839" y="732"/>
                  </a:cubicBezTo>
                  <a:lnTo>
                    <a:pt x="363" y="457"/>
                  </a:lnTo>
                  <a:cubicBezTo>
                    <a:pt x="291" y="417"/>
                    <a:pt x="256" y="375"/>
                    <a:pt x="260" y="333"/>
                  </a:cubicBezTo>
                  <a:cubicBezTo>
                    <a:pt x="262" y="293"/>
                    <a:pt x="298" y="252"/>
                    <a:pt x="368" y="212"/>
                  </a:cubicBezTo>
                  <a:cubicBezTo>
                    <a:pt x="414" y="185"/>
                    <a:pt x="458" y="167"/>
                    <a:pt x="497" y="159"/>
                  </a:cubicBezTo>
                  <a:cubicBezTo>
                    <a:pt x="532" y="152"/>
                    <a:pt x="562" y="150"/>
                    <a:pt x="591" y="150"/>
                  </a:cubicBezTo>
                  <a:cubicBezTo>
                    <a:pt x="596" y="150"/>
                    <a:pt x="601" y="150"/>
                    <a:pt x="607" y="150"/>
                  </a:cubicBezTo>
                  <a:cubicBezTo>
                    <a:pt x="638" y="152"/>
                    <a:pt x="667" y="158"/>
                    <a:pt x="692" y="167"/>
                  </a:cubicBezTo>
                  <a:cubicBezTo>
                    <a:pt x="717" y="176"/>
                    <a:pt x="737" y="184"/>
                    <a:pt x="753" y="191"/>
                  </a:cubicBezTo>
                  <a:cubicBezTo>
                    <a:pt x="767" y="199"/>
                    <a:pt x="783" y="202"/>
                    <a:pt x="801" y="202"/>
                  </a:cubicBezTo>
                  <a:cubicBezTo>
                    <a:pt x="808" y="202"/>
                    <a:pt x="815" y="202"/>
                    <a:pt x="823" y="200"/>
                  </a:cubicBezTo>
                  <a:cubicBezTo>
                    <a:pt x="850" y="196"/>
                    <a:pt x="877" y="186"/>
                    <a:pt x="905" y="169"/>
                  </a:cubicBezTo>
                  <a:cubicBezTo>
                    <a:pt x="938" y="151"/>
                    <a:pt x="956" y="133"/>
                    <a:pt x="960" y="118"/>
                  </a:cubicBezTo>
                  <a:cubicBezTo>
                    <a:pt x="964" y="103"/>
                    <a:pt x="948" y="83"/>
                    <a:pt x="911" y="62"/>
                  </a:cubicBezTo>
                  <a:cubicBezTo>
                    <a:pt x="867" y="37"/>
                    <a:pt x="817" y="20"/>
                    <a:pt x="763" y="10"/>
                  </a:cubicBezTo>
                  <a:cubicBezTo>
                    <a:pt x="728" y="4"/>
                    <a:pt x="691" y="1"/>
                    <a:pt x="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689;p60">
              <a:extLst>
                <a:ext uri="{FF2B5EF4-FFF2-40B4-BE49-F238E27FC236}">
                  <a16:creationId xmlns:a16="http://schemas.microsoft.com/office/drawing/2014/main" id="{BD464BAF-4D37-302B-19F9-35CE4F6E7975}"/>
                </a:ext>
              </a:extLst>
            </p:cNvPr>
            <p:cNvSpPr/>
            <p:nvPr/>
          </p:nvSpPr>
          <p:spPr>
            <a:xfrm>
              <a:off x="3017318" y="3358210"/>
              <a:ext cx="125165" cy="71885"/>
            </a:xfrm>
            <a:custGeom>
              <a:avLst/>
              <a:gdLst/>
              <a:ahLst/>
              <a:cxnLst/>
              <a:rect l="l" t="t" r="r" b="b"/>
              <a:pathLst>
                <a:path w="1628" h="935" extrusionOk="0">
                  <a:moveTo>
                    <a:pt x="586" y="147"/>
                  </a:moveTo>
                  <a:cubicBezTo>
                    <a:pt x="654" y="147"/>
                    <a:pt x="721" y="167"/>
                    <a:pt x="790" y="207"/>
                  </a:cubicBezTo>
                  <a:lnTo>
                    <a:pt x="1266" y="481"/>
                  </a:lnTo>
                  <a:cubicBezTo>
                    <a:pt x="1337" y="522"/>
                    <a:pt x="1372" y="564"/>
                    <a:pt x="1369" y="606"/>
                  </a:cubicBezTo>
                  <a:cubicBezTo>
                    <a:pt x="1365" y="647"/>
                    <a:pt x="1329" y="688"/>
                    <a:pt x="1263" y="726"/>
                  </a:cubicBezTo>
                  <a:cubicBezTo>
                    <a:pt x="1194" y="765"/>
                    <a:pt x="1125" y="786"/>
                    <a:pt x="1054" y="787"/>
                  </a:cubicBezTo>
                  <a:cubicBezTo>
                    <a:pt x="1051" y="787"/>
                    <a:pt x="1047" y="787"/>
                    <a:pt x="1044" y="787"/>
                  </a:cubicBezTo>
                  <a:cubicBezTo>
                    <a:pt x="976" y="787"/>
                    <a:pt x="908" y="767"/>
                    <a:pt x="841" y="727"/>
                  </a:cubicBezTo>
                  <a:lnTo>
                    <a:pt x="364" y="452"/>
                  </a:lnTo>
                  <a:cubicBezTo>
                    <a:pt x="292" y="411"/>
                    <a:pt x="258" y="369"/>
                    <a:pt x="259" y="329"/>
                  </a:cubicBezTo>
                  <a:cubicBezTo>
                    <a:pt x="262" y="288"/>
                    <a:pt x="298" y="247"/>
                    <a:pt x="365" y="208"/>
                  </a:cubicBezTo>
                  <a:cubicBezTo>
                    <a:pt x="433" y="170"/>
                    <a:pt x="503" y="149"/>
                    <a:pt x="575" y="147"/>
                  </a:cubicBezTo>
                  <a:cubicBezTo>
                    <a:pt x="578" y="147"/>
                    <a:pt x="582" y="147"/>
                    <a:pt x="586" y="147"/>
                  </a:cubicBezTo>
                  <a:close/>
                  <a:moveTo>
                    <a:pt x="629" y="0"/>
                  </a:moveTo>
                  <a:cubicBezTo>
                    <a:pt x="613" y="0"/>
                    <a:pt x="597" y="1"/>
                    <a:pt x="580" y="2"/>
                  </a:cubicBezTo>
                  <a:cubicBezTo>
                    <a:pt x="515" y="6"/>
                    <a:pt x="452" y="19"/>
                    <a:pt x="390" y="39"/>
                  </a:cubicBezTo>
                  <a:cubicBezTo>
                    <a:pt x="327" y="60"/>
                    <a:pt x="269" y="86"/>
                    <a:pt x="212" y="119"/>
                  </a:cubicBezTo>
                  <a:cubicBezTo>
                    <a:pt x="155" y="153"/>
                    <a:pt x="107" y="187"/>
                    <a:pt x="71" y="223"/>
                  </a:cubicBezTo>
                  <a:cubicBezTo>
                    <a:pt x="35" y="259"/>
                    <a:pt x="14" y="296"/>
                    <a:pt x="7" y="333"/>
                  </a:cubicBezTo>
                  <a:cubicBezTo>
                    <a:pt x="1" y="370"/>
                    <a:pt x="10" y="408"/>
                    <a:pt x="35" y="447"/>
                  </a:cubicBezTo>
                  <a:cubicBezTo>
                    <a:pt x="61" y="485"/>
                    <a:pt x="107" y="523"/>
                    <a:pt x="174" y="562"/>
                  </a:cubicBezTo>
                  <a:lnTo>
                    <a:pt x="649" y="836"/>
                  </a:lnTo>
                  <a:cubicBezTo>
                    <a:pt x="716" y="875"/>
                    <a:pt x="782" y="902"/>
                    <a:pt x="850" y="916"/>
                  </a:cubicBezTo>
                  <a:cubicBezTo>
                    <a:pt x="901" y="929"/>
                    <a:pt x="952" y="935"/>
                    <a:pt x="1003" y="935"/>
                  </a:cubicBezTo>
                  <a:cubicBezTo>
                    <a:pt x="1018" y="935"/>
                    <a:pt x="1032" y="934"/>
                    <a:pt x="1047" y="933"/>
                  </a:cubicBezTo>
                  <a:cubicBezTo>
                    <a:pt x="1111" y="929"/>
                    <a:pt x="1175" y="916"/>
                    <a:pt x="1237" y="896"/>
                  </a:cubicBezTo>
                  <a:cubicBezTo>
                    <a:pt x="1299" y="875"/>
                    <a:pt x="1359" y="848"/>
                    <a:pt x="1416" y="815"/>
                  </a:cubicBezTo>
                  <a:cubicBezTo>
                    <a:pt x="1472" y="782"/>
                    <a:pt x="1518" y="749"/>
                    <a:pt x="1554" y="712"/>
                  </a:cubicBezTo>
                  <a:cubicBezTo>
                    <a:pt x="1590" y="676"/>
                    <a:pt x="1613" y="639"/>
                    <a:pt x="1620" y="602"/>
                  </a:cubicBezTo>
                  <a:cubicBezTo>
                    <a:pt x="1628" y="564"/>
                    <a:pt x="1619" y="526"/>
                    <a:pt x="1594" y="487"/>
                  </a:cubicBezTo>
                  <a:cubicBezTo>
                    <a:pt x="1568" y="448"/>
                    <a:pt x="1523" y="410"/>
                    <a:pt x="1456" y="371"/>
                  </a:cubicBezTo>
                  <a:lnTo>
                    <a:pt x="980" y="97"/>
                  </a:lnTo>
                  <a:cubicBezTo>
                    <a:pt x="914" y="58"/>
                    <a:pt x="847" y="31"/>
                    <a:pt x="780" y="17"/>
                  </a:cubicBezTo>
                  <a:cubicBezTo>
                    <a:pt x="729" y="6"/>
                    <a:pt x="679" y="0"/>
                    <a:pt x="6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690;p60">
              <a:extLst>
                <a:ext uri="{FF2B5EF4-FFF2-40B4-BE49-F238E27FC236}">
                  <a16:creationId xmlns:a16="http://schemas.microsoft.com/office/drawing/2014/main" id="{A2BC68A1-4464-4E15-F356-E0F1881D41F7}"/>
                </a:ext>
              </a:extLst>
            </p:cNvPr>
            <p:cNvSpPr/>
            <p:nvPr/>
          </p:nvSpPr>
          <p:spPr>
            <a:xfrm>
              <a:off x="3094119" y="3306933"/>
              <a:ext cx="136466" cy="78420"/>
            </a:xfrm>
            <a:custGeom>
              <a:avLst/>
              <a:gdLst/>
              <a:ahLst/>
              <a:cxnLst/>
              <a:rect l="l" t="t" r="r" b="b"/>
              <a:pathLst>
                <a:path w="1775" h="1020" extrusionOk="0">
                  <a:moveTo>
                    <a:pt x="737" y="146"/>
                  </a:moveTo>
                  <a:cubicBezTo>
                    <a:pt x="806" y="146"/>
                    <a:pt x="876" y="167"/>
                    <a:pt x="946" y="207"/>
                  </a:cubicBezTo>
                  <a:lnTo>
                    <a:pt x="1412" y="475"/>
                  </a:lnTo>
                  <a:cubicBezTo>
                    <a:pt x="1483" y="517"/>
                    <a:pt x="1518" y="559"/>
                    <a:pt x="1516" y="600"/>
                  </a:cubicBezTo>
                  <a:cubicBezTo>
                    <a:pt x="1513" y="641"/>
                    <a:pt x="1478" y="681"/>
                    <a:pt x="1409" y="721"/>
                  </a:cubicBezTo>
                  <a:lnTo>
                    <a:pt x="1197" y="843"/>
                  </a:lnTo>
                  <a:lnTo>
                    <a:pt x="310" y="331"/>
                  </a:lnTo>
                  <a:lnTo>
                    <a:pt x="522" y="208"/>
                  </a:lnTo>
                  <a:cubicBezTo>
                    <a:pt x="589" y="169"/>
                    <a:pt x="660" y="149"/>
                    <a:pt x="731" y="146"/>
                  </a:cubicBezTo>
                  <a:cubicBezTo>
                    <a:pt x="733" y="146"/>
                    <a:pt x="735" y="146"/>
                    <a:pt x="737" y="146"/>
                  </a:cubicBezTo>
                  <a:close/>
                  <a:moveTo>
                    <a:pt x="778" y="0"/>
                  </a:moveTo>
                  <a:cubicBezTo>
                    <a:pt x="765" y="0"/>
                    <a:pt x="751" y="0"/>
                    <a:pt x="738" y="1"/>
                  </a:cubicBezTo>
                  <a:cubicBezTo>
                    <a:pt x="673" y="6"/>
                    <a:pt x="610" y="18"/>
                    <a:pt x="548" y="38"/>
                  </a:cubicBezTo>
                  <a:cubicBezTo>
                    <a:pt x="485" y="60"/>
                    <a:pt x="425" y="87"/>
                    <a:pt x="367" y="119"/>
                  </a:cubicBezTo>
                  <a:lnTo>
                    <a:pt x="50" y="303"/>
                  </a:lnTo>
                  <a:cubicBezTo>
                    <a:pt x="25" y="318"/>
                    <a:pt x="9" y="332"/>
                    <a:pt x="5" y="348"/>
                  </a:cubicBezTo>
                  <a:cubicBezTo>
                    <a:pt x="0" y="364"/>
                    <a:pt x="6" y="375"/>
                    <a:pt x="21" y="384"/>
                  </a:cubicBezTo>
                  <a:lnTo>
                    <a:pt x="1105" y="1010"/>
                  </a:lnTo>
                  <a:cubicBezTo>
                    <a:pt x="1117" y="1016"/>
                    <a:pt x="1133" y="1020"/>
                    <a:pt x="1152" y="1020"/>
                  </a:cubicBezTo>
                  <a:cubicBezTo>
                    <a:pt x="1157" y="1020"/>
                    <a:pt x="1162" y="1020"/>
                    <a:pt x="1167" y="1019"/>
                  </a:cubicBezTo>
                  <a:cubicBezTo>
                    <a:pt x="1194" y="1016"/>
                    <a:pt x="1220" y="1008"/>
                    <a:pt x="1245" y="993"/>
                  </a:cubicBezTo>
                  <a:lnTo>
                    <a:pt x="1562" y="810"/>
                  </a:lnTo>
                  <a:cubicBezTo>
                    <a:pt x="1620" y="776"/>
                    <a:pt x="1667" y="742"/>
                    <a:pt x="1703" y="706"/>
                  </a:cubicBezTo>
                  <a:cubicBezTo>
                    <a:pt x="1739" y="670"/>
                    <a:pt x="1760" y="633"/>
                    <a:pt x="1767" y="596"/>
                  </a:cubicBezTo>
                  <a:cubicBezTo>
                    <a:pt x="1775" y="559"/>
                    <a:pt x="1765" y="520"/>
                    <a:pt x="1740" y="482"/>
                  </a:cubicBezTo>
                  <a:cubicBezTo>
                    <a:pt x="1714" y="443"/>
                    <a:pt x="1669" y="404"/>
                    <a:pt x="1603" y="366"/>
                  </a:cubicBezTo>
                  <a:lnTo>
                    <a:pt x="1137" y="97"/>
                  </a:lnTo>
                  <a:cubicBezTo>
                    <a:pt x="1070" y="59"/>
                    <a:pt x="1004" y="32"/>
                    <a:pt x="936" y="17"/>
                  </a:cubicBezTo>
                  <a:cubicBezTo>
                    <a:pt x="883" y="5"/>
                    <a:pt x="830" y="0"/>
                    <a:pt x="7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91;p60">
              <a:extLst>
                <a:ext uri="{FF2B5EF4-FFF2-40B4-BE49-F238E27FC236}">
                  <a16:creationId xmlns:a16="http://schemas.microsoft.com/office/drawing/2014/main" id="{7361BD50-3604-C01D-75C6-FB01BDCD20CB}"/>
                </a:ext>
              </a:extLst>
            </p:cNvPr>
            <p:cNvSpPr/>
            <p:nvPr/>
          </p:nvSpPr>
          <p:spPr>
            <a:xfrm>
              <a:off x="3182760" y="3249428"/>
              <a:ext cx="147307" cy="84648"/>
            </a:xfrm>
            <a:custGeom>
              <a:avLst/>
              <a:gdLst/>
              <a:ahLst/>
              <a:cxnLst/>
              <a:rect l="l" t="t" r="r" b="b"/>
              <a:pathLst>
                <a:path w="1916" h="1101" extrusionOk="0">
                  <a:moveTo>
                    <a:pt x="746" y="0"/>
                  </a:moveTo>
                  <a:cubicBezTo>
                    <a:pt x="726" y="0"/>
                    <a:pt x="707" y="5"/>
                    <a:pt x="691" y="15"/>
                  </a:cubicBezTo>
                  <a:lnTo>
                    <a:pt x="51" y="384"/>
                  </a:lnTo>
                  <a:cubicBezTo>
                    <a:pt x="31" y="396"/>
                    <a:pt x="17" y="410"/>
                    <a:pt x="8" y="426"/>
                  </a:cubicBezTo>
                  <a:cubicBezTo>
                    <a:pt x="0" y="442"/>
                    <a:pt x="6" y="455"/>
                    <a:pt x="24" y="467"/>
                  </a:cubicBezTo>
                  <a:lnTo>
                    <a:pt x="1105" y="1089"/>
                  </a:lnTo>
                  <a:cubicBezTo>
                    <a:pt x="1117" y="1097"/>
                    <a:pt x="1132" y="1101"/>
                    <a:pt x="1149" y="1101"/>
                  </a:cubicBezTo>
                  <a:cubicBezTo>
                    <a:pt x="1157" y="1101"/>
                    <a:pt x="1165" y="1100"/>
                    <a:pt x="1174" y="1098"/>
                  </a:cubicBezTo>
                  <a:cubicBezTo>
                    <a:pt x="1202" y="1094"/>
                    <a:pt x="1226" y="1086"/>
                    <a:pt x="1246" y="1075"/>
                  </a:cubicBezTo>
                  <a:lnTo>
                    <a:pt x="1885" y="705"/>
                  </a:lnTo>
                  <a:cubicBezTo>
                    <a:pt x="1907" y="693"/>
                    <a:pt x="1916" y="678"/>
                    <a:pt x="1910" y="664"/>
                  </a:cubicBezTo>
                  <a:cubicBezTo>
                    <a:pt x="1905" y="649"/>
                    <a:pt x="1892" y="635"/>
                    <a:pt x="1873" y="625"/>
                  </a:cubicBezTo>
                  <a:cubicBezTo>
                    <a:pt x="1852" y="613"/>
                    <a:pt x="1828" y="605"/>
                    <a:pt x="1802" y="603"/>
                  </a:cubicBezTo>
                  <a:cubicBezTo>
                    <a:pt x="1798" y="602"/>
                    <a:pt x="1794" y="602"/>
                    <a:pt x="1789" y="602"/>
                  </a:cubicBezTo>
                  <a:cubicBezTo>
                    <a:pt x="1768" y="602"/>
                    <a:pt x="1749" y="607"/>
                    <a:pt x="1732" y="616"/>
                  </a:cubicBezTo>
                  <a:lnTo>
                    <a:pt x="1199" y="925"/>
                  </a:lnTo>
                  <a:lnTo>
                    <a:pt x="822" y="708"/>
                  </a:lnTo>
                  <a:lnTo>
                    <a:pt x="1099" y="548"/>
                  </a:lnTo>
                  <a:cubicBezTo>
                    <a:pt x="1121" y="535"/>
                    <a:pt x="1130" y="522"/>
                    <a:pt x="1125" y="507"/>
                  </a:cubicBezTo>
                  <a:cubicBezTo>
                    <a:pt x="1121" y="492"/>
                    <a:pt x="1111" y="481"/>
                    <a:pt x="1095" y="472"/>
                  </a:cubicBezTo>
                  <a:cubicBezTo>
                    <a:pt x="1077" y="462"/>
                    <a:pt x="1056" y="455"/>
                    <a:pt x="1030" y="453"/>
                  </a:cubicBezTo>
                  <a:cubicBezTo>
                    <a:pt x="1027" y="453"/>
                    <a:pt x="1025" y="453"/>
                    <a:pt x="1022" y="453"/>
                  </a:cubicBezTo>
                  <a:cubicBezTo>
                    <a:pt x="1000" y="453"/>
                    <a:pt x="980" y="458"/>
                    <a:pt x="962" y="468"/>
                  </a:cubicBezTo>
                  <a:lnTo>
                    <a:pt x="685" y="628"/>
                  </a:lnTo>
                  <a:lnTo>
                    <a:pt x="311" y="411"/>
                  </a:lnTo>
                  <a:lnTo>
                    <a:pt x="845" y="104"/>
                  </a:lnTo>
                  <a:cubicBezTo>
                    <a:pt x="865" y="92"/>
                    <a:pt x="873" y="78"/>
                    <a:pt x="869" y="63"/>
                  </a:cubicBezTo>
                  <a:cubicBezTo>
                    <a:pt x="864" y="49"/>
                    <a:pt x="851" y="35"/>
                    <a:pt x="829" y="22"/>
                  </a:cubicBezTo>
                  <a:cubicBezTo>
                    <a:pt x="810" y="12"/>
                    <a:pt x="789" y="5"/>
                    <a:pt x="763" y="1"/>
                  </a:cubicBezTo>
                  <a:cubicBezTo>
                    <a:pt x="757" y="1"/>
                    <a:pt x="752" y="0"/>
                    <a:pt x="7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92;p60">
              <a:extLst>
                <a:ext uri="{FF2B5EF4-FFF2-40B4-BE49-F238E27FC236}">
                  <a16:creationId xmlns:a16="http://schemas.microsoft.com/office/drawing/2014/main" id="{52AFE20D-FC64-D8FB-3A53-15EDD7FB62E9}"/>
                </a:ext>
              </a:extLst>
            </p:cNvPr>
            <p:cNvSpPr/>
            <p:nvPr/>
          </p:nvSpPr>
          <p:spPr>
            <a:xfrm>
              <a:off x="4793670" y="3055310"/>
              <a:ext cx="598300" cy="345510"/>
            </a:xfrm>
            <a:custGeom>
              <a:avLst/>
              <a:gdLst/>
              <a:ahLst/>
              <a:cxnLst/>
              <a:rect l="l" t="t" r="r" b="b"/>
              <a:pathLst>
                <a:path w="7782" h="4494" extrusionOk="0">
                  <a:moveTo>
                    <a:pt x="3236" y="169"/>
                  </a:moveTo>
                  <a:lnTo>
                    <a:pt x="7492" y="2624"/>
                  </a:lnTo>
                  <a:lnTo>
                    <a:pt x="4545" y="4326"/>
                  </a:lnTo>
                  <a:lnTo>
                    <a:pt x="291" y="1870"/>
                  </a:lnTo>
                  <a:lnTo>
                    <a:pt x="3236" y="169"/>
                  </a:lnTo>
                  <a:close/>
                  <a:moveTo>
                    <a:pt x="3236" y="1"/>
                  </a:moveTo>
                  <a:lnTo>
                    <a:pt x="0" y="1869"/>
                  </a:lnTo>
                  <a:lnTo>
                    <a:pt x="4545" y="4494"/>
                  </a:lnTo>
                  <a:lnTo>
                    <a:pt x="7781" y="2624"/>
                  </a:lnTo>
                  <a:lnTo>
                    <a:pt x="32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693;p60">
              <a:extLst>
                <a:ext uri="{FF2B5EF4-FFF2-40B4-BE49-F238E27FC236}">
                  <a16:creationId xmlns:a16="http://schemas.microsoft.com/office/drawing/2014/main" id="{26DC631B-303E-3213-DDCB-7FF2DEB7FBCA}"/>
                </a:ext>
              </a:extLst>
            </p:cNvPr>
            <p:cNvSpPr/>
            <p:nvPr/>
          </p:nvSpPr>
          <p:spPr>
            <a:xfrm>
              <a:off x="4978563" y="3109817"/>
              <a:ext cx="320369" cy="183442"/>
            </a:xfrm>
            <a:custGeom>
              <a:avLst/>
              <a:gdLst/>
              <a:ahLst/>
              <a:cxnLst/>
              <a:rect l="l" t="t" r="r" b="b"/>
              <a:pathLst>
                <a:path w="4167" h="2386" extrusionOk="0">
                  <a:moveTo>
                    <a:pt x="773" y="1"/>
                  </a:moveTo>
                  <a:cubicBezTo>
                    <a:pt x="723" y="1"/>
                    <a:pt x="674" y="12"/>
                    <a:pt x="636" y="34"/>
                  </a:cubicBezTo>
                  <a:lnTo>
                    <a:pt x="75" y="358"/>
                  </a:lnTo>
                  <a:cubicBezTo>
                    <a:pt x="0" y="401"/>
                    <a:pt x="0" y="472"/>
                    <a:pt x="75" y="515"/>
                  </a:cubicBezTo>
                  <a:lnTo>
                    <a:pt x="3259" y="2352"/>
                  </a:lnTo>
                  <a:cubicBezTo>
                    <a:pt x="3297" y="2374"/>
                    <a:pt x="3347" y="2385"/>
                    <a:pt x="3397" y="2385"/>
                  </a:cubicBezTo>
                  <a:cubicBezTo>
                    <a:pt x="3416" y="2385"/>
                    <a:pt x="3435" y="2384"/>
                    <a:pt x="3453" y="2381"/>
                  </a:cubicBezTo>
                  <a:cubicBezTo>
                    <a:pt x="3481" y="2375"/>
                    <a:pt x="3508" y="2366"/>
                    <a:pt x="3530" y="2352"/>
                  </a:cubicBezTo>
                  <a:lnTo>
                    <a:pt x="4092" y="2028"/>
                  </a:lnTo>
                  <a:cubicBezTo>
                    <a:pt x="4167" y="1985"/>
                    <a:pt x="4167" y="1915"/>
                    <a:pt x="4092" y="1872"/>
                  </a:cubicBezTo>
                  <a:lnTo>
                    <a:pt x="908" y="34"/>
                  </a:lnTo>
                  <a:cubicBezTo>
                    <a:pt x="871" y="12"/>
                    <a:pt x="822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94;p60">
              <a:extLst>
                <a:ext uri="{FF2B5EF4-FFF2-40B4-BE49-F238E27FC236}">
                  <a16:creationId xmlns:a16="http://schemas.microsoft.com/office/drawing/2014/main" id="{5E01AD15-F462-A5CE-5D0E-D4D0992B78C3}"/>
                </a:ext>
              </a:extLst>
            </p:cNvPr>
            <p:cNvSpPr/>
            <p:nvPr/>
          </p:nvSpPr>
          <p:spPr>
            <a:xfrm>
              <a:off x="4893074" y="3159173"/>
              <a:ext cx="320446" cy="183442"/>
            </a:xfrm>
            <a:custGeom>
              <a:avLst/>
              <a:gdLst/>
              <a:ahLst/>
              <a:cxnLst/>
              <a:rect l="l" t="t" r="r" b="b"/>
              <a:pathLst>
                <a:path w="4168" h="2386" extrusionOk="0">
                  <a:moveTo>
                    <a:pt x="773" y="1"/>
                  </a:moveTo>
                  <a:cubicBezTo>
                    <a:pt x="724" y="1"/>
                    <a:pt x="675" y="12"/>
                    <a:pt x="637" y="34"/>
                  </a:cubicBezTo>
                  <a:lnTo>
                    <a:pt x="75" y="358"/>
                  </a:lnTo>
                  <a:cubicBezTo>
                    <a:pt x="1" y="401"/>
                    <a:pt x="1" y="472"/>
                    <a:pt x="75" y="514"/>
                  </a:cubicBezTo>
                  <a:lnTo>
                    <a:pt x="3260" y="2352"/>
                  </a:lnTo>
                  <a:cubicBezTo>
                    <a:pt x="3297" y="2374"/>
                    <a:pt x="3346" y="2385"/>
                    <a:pt x="3395" y="2385"/>
                  </a:cubicBezTo>
                  <a:cubicBezTo>
                    <a:pt x="3444" y="2385"/>
                    <a:pt x="3493" y="2374"/>
                    <a:pt x="3531" y="2352"/>
                  </a:cubicBezTo>
                  <a:lnTo>
                    <a:pt x="4093" y="2028"/>
                  </a:lnTo>
                  <a:cubicBezTo>
                    <a:pt x="4167" y="1985"/>
                    <a:pt x="4167" y="1915"/>
                    <a:pt x="4093" y="1871"/>
                  </a:cubicBezTo>
                  <a:lnTo>
                    <a:pt x="908" y="34"/>
                  </a:lnTo>
                  <a:cubicBezTo>
                    <a:pt x="871" y="12"/>
                    <a:pt x="822" y="1"/>
                    <a:pt x="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3695;p60">
              <a:extLst>
                <a:ext uri="{FF2B5EF4-FFF2-40B4-BE49-F238E27FC236}">
                  <a16:creationId xmlns:a16="http://schemas.microsoft.com/office/drawing/2014/main" id="{D0BB1E84-7AA2-1CC3-5EB3-31FEA4AB68B5}"/>
                </a:ext>
              </a:extLst>
            </p:cNvPr>
            <p:cNvSpPr/>
            <p:nvPr/>
          </p:nvSpPr>
          <p:spPr>
            <a:xfrm>
              <a:off x="3430539" y="2437286"/>
              <a:ext cx="644429" cy="390794"/>
            </a:xfrm>
            <a:custGeom>
              <a:avLst/>
              <a:gdLst/>
              <a:ahLst/>
              <a:cxnLst/>
              <a:rect l="l" t="t" r="r" b="b"/>
              <a:pathLst>
                <a:path w="8382" h="5083" extrusionOk="0">
                  <a:moveTo>
                    <a:pt x="7420" y="1"/>
                  </a:moveTo>
                  <a:cubicBezTo>
                    <a:pt x="7396" y="1"/>
                    <a:pt x="7375" y="6"/>
                    <a:pt x="7354" y="18"/>
                  </a:cubicBezTo>
                  <a:lnTo>
                    <a:pt x="6490" y="518"/>
                  </a:lnTo>
                  <a:cubicBezTo>
                    <a:pt x="6465" y="532"/>
                    <a:pt x="6456" y="548"/>
                    <a:pt x="6464" y="566"/>
                  </a:cubicBezTo>
                  <a:cubicBezTo>
                    <a:pt x="6472" y="584"/>
                    <a:pt x="6486" y="600"/>
                    <a:pt x="6508" y="612"/>
                  </a:cubicBezTo>
                  <a:cubicBezTo>
                    <a:pt x="6534" y="627"/>
                    <a:pt x="6562" y="636"/>
                    <a:pt x="6592" y="639"/>
                  </a:cubicBezTo>
                  <a:cubicBezTo>
                    <a:pt x="6598" y="640"/>
                    <a:pt x="6604" y="640"/>
                    <a:pt x="6609" y="640"/>
                  </a:cubicBezTo>
                  <a:cubicBezTo>
                    <a:pt x="6633" y="640"/>
                    <a:pt x="6655" y="634"/>
                    <a:pt x="6674" y="624"/>
                  </a:cubicBezTo>
                  <a:lnTo>
                    <a:pt x="6997" y="437"/>
                  </a:lnTo>
                  <a:lnTo>
                    <a:pt x="8134" y="1093"/>
                  </a:lnTo>
                  <a:cubicBezTo>
                    <a:pt x="8148" y="1101"/>
                    <a:pt x="8164" y="1105"/>
                    <a:pt x="8184" y="1105"/>
                  </a:cubicBezTo>
                  <a:cubicBezTo>
                    <a:pt x="8194" y="1105"/>
                    <a:pt x="8205" y="1104"/>
                    <a:pt x="8217" y="1102"/>
                  </a:cubicBezTo>
                  <a:cubicBezTo>
                    <a:pt x="8251" y="1094"/>
                    <a:pt x="8282" y="1084"/>
                    <a:pt x="8310" y="1067"/>
                  </a:cubicBezTo>
                  <a:cubicBezTo>
                    <a:pt x="8337" y="1051"/>
                    <a:pt x="8358" y="1033"/>
                    <a:pt x="8369" y="1014"/>
                  </a:cubicBezTo>
                  <a:cubicBezTo>
                    <a:pt x="8381" y="994"/>
                    <a:pt x="8376" y="978"/>
                    <a:pt x="8354" y="966"/>
                  </a:cubicBezTo>
                  <a:lnTo>
                    <a:pt x="7218" y="309"/>
                  </a:lnTo>
                  <a:lnTo>
                    <a:pt x="7539" y="124"/>
                  </a:lnTo>
                  <a:cubicBezTo>
                    <a:pt x="7563" y="110"/>
                    <a:pt x="7572" y="94"/>
                    <a:pt x="7565" y="76"/>
                  </a:cubicBezTo>
                  <a:cubicBezTo>
                    <a:pt x="7558" y="58"/>
                    <a:pt x="7542" y="41"/>
                    <a:pt x="7517" y="27"/>
                  </a:cubicBezTo>
                  <a:cubicBezTo>
                    <a:pt x="7495" y="14"/>
                    <a:pt x="7469" y="6"/>
                    <a:pt x="7439" y="2"/>
                  </a:cubicBezTo>
                  <a:cubicBezTo>
                    <a:pt x="7432" y="1"/>
                    <a:pt x="7426" y="1"/>
                    <a:pt x="7420" y="1"/>
                  </a:cubicBezTo>
                  <a:close/>
                  <a:moveTo>
                    <a:pt x="6614" y="1006"/>
                  </a:moveTo>
                  <a:cubicBezTo>
                    <a:pt x="6609" y="1006"/>
                    <a:pt x="6603" y="1006"/>
                    <a:pt x="6598" y="1006"/>
                  </a:cubicBezTo>
                  <a:cubicBezTo>
                    <a:pt x="6557" y="1009"/>
                    <a:pt x="6526" y="1015"/>
                    <a:pt x="6503" y="1029"/>
                  </a:cubicBezTo>
                  <a:cubicBezTo>
                    <a:pt x="6490" y="1037"/>
                    <a:pt x="6482" y="1045"/>
                    <a:pt x="6479" y="1051"/>
                  </a:cubicBezTo>
                  <a:lnTo>
                    <a:pt x="6258" y="1556"/>
                  </a:lnTo>
                  <a:cubicBezTo>
                    <a:pt x="6253" y="1571"/>
                    <a:pt x="6253" y="1584"/>
                    <a:pt x="6260" y="1598"/>
                  </a:cubicBezTo>
                  <a:cubicBezTo>
                    <a:pt x="6267" y="1610"/>
                    <a:pt x="6277" y="1620"/>
                    <a:pt x="6289" y="1627"/>
                  </a:cubicBezTo>
                  <a:cubicBezTo>
                    <a:pt x="6303" y="1635"/>
                    <a:pt x="6320" y="1640"/>
                    <a:pt x="6341" y="1644"/>
                  </a:cubicBezTo>
                  <a:cubicBezTo>
                    <a:pt x="6353" y="1646"/>
                    <a:pt x="6367" y="1647"/>
                    <a:pt x="6381" y="1647"/>
                  </a:cubicBezTo>
                  <a:cubicBezTo>
                    <a:pt x="6391" y="1647"/>
                    <a:pt x="6401" y="1646"/>
                    <a:pt x="6412" y="1645"/>
                  </a:cubicBezTo>
                  <a:lnTo>
                    <a:pt x="7286" y="1517"/>
                  </a:lnTo>
                  <a:cubicBezTo>
                    <a:pt x="7298" y="1515"/>
                    <a:pt x="7310" y="1511"/>
                    <a:pt x="7325" y="1503"/>
                  </a:cubicBezTo>
                  <a:cubicBezTo>
                    <a:pt x="7348" y="1491"/>
                    <a:pt x="7360" y="1473"/>
                    <a:pt x="7366" y="1449"/>
                  </a:cubicBezTo>
                  <a:cubicBezTo>
                    <a:pt x="7370" y="1426"/>
                    <a:pt x="7359" y="1407"/>
                    <a:pt x="7332" y="1392"/>
                  </a:cubicBezTo>
                  <a:cubicBezTo>
                    <a:pt x="7314" y="1380"/>
                    <a:pt x="7294" y="1375"/>
                    <a:pt x="7273" y="1375"/>
                  </a:cubicBezTo>
                  <a:cubicBezTo>
                    <a:pt x="7264" y="1375"/>
                    <a:pt x="7255" y="1376"/>
                    <a:pt x="7246" y="1378"/>
                  </a:cubicBezTo>
                  <a:lnTo>
                    <a:pt x="6546" y="1479"/>
                  </a:lnTo>
                  <a:lnTo>
                    <a:pt x="6722" y="1075"/>
                  </a:lnTo>
                  <a:cubicBezTo>
                    <a:pt x="6731" y="1056"/>
                    <a:pt x="6723" y="1039"/>
                    <a:pt x="6698" y="1026"/>
                  </a:cubicBezTo>
                  <a:cubicBezTo>
                    <a:pt x="6676" y="1012"/>
                    <a:pt x="6648" y="1006"/>
                    <a:pt x="6614" y="1006"/>
                  </a:cubicBezTo>
                  <a:close/>
                  <a:moveTo>
                    <a:pt x="5797" y="1841"/>
                  </a:moveTo>
                  <a:cubicBezTo>
                    <a:pt x="5833" y="1841"/>
                    <a:pt x="5868" y="1852"/>
                    <a:pt x="5902" y="1871"/>
                  </a:cubicBezTo>
                  <a:lnTo>
                    <a:pt x="6183" y="2032"/>
                  </a:lnTo>
                  <a:cubicBezTo>
                    <a:pt x="6222" y="2055"/>
                    <a:pt x="6238" y="2078"/>
                    <a:pt x="6233" y="2102"/>
                  </a:cubicBezTo>
                  <a:cubicBezTo>
                    <a:pt x="6227" y="2126"/>
                    <a:pt x="6204" y="2149"/>
                    <a:pt x="6163" y="2173"/>
                  </a:cubicBezTo>
                  <a:cubicBezTo>
                    <a:pt x="6124" y="2197"/>
                    <a:pt x="6083" y="2209"/>
                    <a:pt x="6043" y="2212"/>
                  </a:cubicBezTo>
                  <a:cubicBezTo>
                    <a:pt x="6037" y="2213"/>
                    <a:pt x="6032" y="2213"/>
                    <a:pt x="6027" y="2213"/>
                  </a:cubicBezTo>
                  <a:cubicBezTo>
                    <a:pt x="5992" y="2213"/>
                    <a:pt x="5957" y="2203"/>
                    <a:pt x="5922" y="2183"/>
                  </a:cubicBezTo>
                  <a:lnTo>
                    <a:pt x="5642" y="2021"/>
                  </a:lnTo>
                  <a:cubicBezTo>
                    <a:pt x="5602" y="1998"/>
                    <a:pt x="5585" y="1976"/>
                    <a:pt x="5591" y="1952"/>
                  </a:cubicBezTo>
                  <a:cubicBezTo>
                    <a:pt x="5596" y="1929"/>
                    <a:pt x="5619" y="1905"/>
                    <a:pt x="5659" y="1881"/>
                  </a:cubicBezTo>
                  <a:cubicBezTo>
                    <a:pt x="5699" y="1859"/>
                    <a:pt x="5740" y="1845"/>
                    <a:pt x="5781" y="1842"/>
                  </a:cubicBezTo>
                  <a:cubicBezTo>
                    <a:pt x="5787" y="1842"/>
                    <a:pt x="5792" y="1841"/>
                    <a:pt x="5797" y="1841"/>
                  </a:cubicBezTo>
                  <a:close/>
                  <a:moveTo>
                    <a:pt x="5828" y="1724"/>
                  </a:moveTo>
                  <a:cubicBezTo>
                    <a:pt x="5815" y="1724"/>
                    <a:pt x="5803" y="1725"/>
                    <a:pt x="5790" y="1726"/>
                  </a:cubicBezTo>
                  <a:cubicBezTo>
                    <a:pt x="5746" y="1730"/>
                    <a:pt x="5704" y="1739"/>
                    <a:pt x="5661" y="1755"/>
                  </a:cubicBezTo>
                  <a:cubicBezTo>
                    <a:pt x="5617" y="1771"/>
                    <a:pt x="5576" y="1789"/>
                    <a:pt x="5538" y="1812"/>
                  </a:cubicBezTo>
                  <a:cubicBezTo>
                    <a:pt x="5457" y="1859"/>
                    <a:pt x="5407" y="1907"/>
                    <a:pt x="5389" y="1959"/>
                  </a:cubicBezTo>
                  <a:cubicBezTo>
                    <a:pt x="5371" y="2010"/>
                    <a:pt x="5405" y="2060"/>
                    <a:pt x="5490" y="2109"/>
                  </a:cubicBezTo>
                  <a:lnTo>
                    <a:pt x="5770" y="2271"/>
                  </a:lnTo>
                  <a:cubicBezTo>
                    <a:pt x="5813" y="2296"/>
                    <a:pt x="5857" y="2313"/>
                    <a:pt x="5901" y="2322"/>
                  </a:cubicBezTo>
                  <a:cubicBezTo>
                    <a:pt x="5931" y="2328"/>
                    <a:pt x="5960" y="2331"/>
                    <a:pt x="5989" y="2331"/>
                  </a:cubicBezTo>
                  <a:cubicBezTo>
                    <a:pt x="6004" y="2331"/>
                    <a:pt x="6018" y="2330"/>
                    <a:pt x="6032" y="2328"/>
                  </a:cubicBezTo>
                  <a:cubicBezTo>
                    <a:pt x="6076" y="2325"/>
                    <a:pt x="6119" y="2316"/>
                    <a:pt x="6161" y="2300"/>
                  </a:cubicBezTo>
                  <a:cubicBezTo>
                    <a:pt x="6204" y="2286"/>
                    <a:pt x="6245" y="2266"/>
                    <a:pt x="6285" y="2244"/>
                  </a:cubicBezTo>
                  <a:cubicBezTo>
                    <a:pt x="6324" y="2221"/>
                    <a:pt x="6357" y="2198"/>
                    <a:pt x="6384" y="2173"/>
                  </a:cubicBezTo>
                  <a:cubicBezTo>
                    <a:pt x="6410" y="2148"/>
                    <a:pt x="6427" y="2122"/>
                    <a:pt x="6433" y="2098"/>
                  </a:cubicBezTo>
                  <a:cubicBezTo>
                    <a:pt x="6440" y="2073"/>
                    <a:pt x="6436" y="2047"/>
                    <a:pt x="6421" y="2022"/>
                  </a:cubicBezTo>
                  <a:cubicBezTo>
                    <a:pt x="6405" y="1996"/>
                    <a:pt x="6376" y="1971"/>
                    <a:pt x="6333" y="1946"/>
                  </a:cubicBezTo>
                  <a:lnTo>
                    <a:pt x="6053" y="1785"/>
                  </a:lnTo>
                  <a:cubicBezTo>
                    <a:pt x="6010" y="1759"/>
                    <a:pt x="5966" y="1743"/>
                    <a:pt x="5921" y="1734"/>
                  </a:cubicBezTo>
                  <a:cubicBezTo>
                    <a:pt x="5890" y="1727"/>
                    <a:pt x="5859" y="1724"/>
                    <a:pt x="5828" y="1724"/>
                  </a:cubicBezTo>
                  <a:close/>
                  <a:moveTo>
                    <a:pt x="4232" y="2001"/>
                  </a:moveTo>
                  <a:cubicBezTo>
                    <a:pt x="4267" y="2001"/>
                    <a:pt x="4301" y="2011"/>
                    <a:pt x="4335" y="2030"/>
                  </a:cubicBezTo>
                  <a:lnTo>
                    <a:pt x="4617" y="2192"/>
                  </a:lnTo>
                  <a:cubicBezTo>
                    <a:pt x="4655" y="2216"/>
                    <a:pt x="4672" y="2238"/>
                    <a:pt x="4667" y="2262"/>
                  </a:cubicBezTo>
                  <a:cubicBezTo>
                    <a:pt x="4661" y="2287"/>
                    <a:pt x="4637" y="2309"/>
                    <a:pt x="4597" y="2333"/>
                  </a:cubicBezTo>
                  <a:cubicBezTo>
                    <a:pt x="4557" y="2357"/>
                    <a:pt x="4517" y="2369"/>
                    <a:pt x="4475" y="2372"/>
                  </a:cubicBezTo>
                  <a:cubicBezTo>
                    <a:pt x="4470" y="2373"/>
                    <a:pt x="4465" y="2373"/>
                    <a:pt x="4460" y="2373"/>
                  </a:cubicBezTo>
                  <a:cubicBezTo>
                    <a:pt x="4425" y="2373"/>
                    <a:pt x="4390" y="2363"/>
                    <a:pt x="4356" y="2343"/>
                  </a:cubicBezTo>
                  <a:lnTo>
                    <a:pt x="4075" y="2181"/>
                  </a:lnTo>
                  <a:cubicBezTo>
                    <a:pt x="4036" y="2158"/>
                    <a:pt x="4019" y="2135"/>
                    <a:pt x="4024" y="2112"/>
                  </a:cubicBezTo>
                  <a:cubicBezTo>
                    <a:pt x="4029" y="2089"/>
                    <a:pt x="4052" y="2065"/>
                    <a:pt x="4092" y="2041"/>
                  </a:cubicBezTo>
                  <a:cubicBezTo>
                    <a:pt x="4133" y="2019"/>
                    <a:pt x="4173" y="2005"/>
                    <a:pt x="4215" y="2002"/>
                  </a:cubicBezTo>
                  <a:cubicBezTo>
                    <a:pt x="4221" y="2001"/>
                    <a:pt x="4226" y="2001"/>
                    <a:pt x="4232" y="2001"/>
                  </a:cubicBezTo>
                  <a:close/>
                  <a:moveTo>
                    <a:pt x="4261" y="1884"/>
                  </a:moveTo>
                  <a:cubicBezTo>
                    <a:pt x="4248" y="1884"/>
                    <a:pt x="4236" y="1885"/>
                    <a:pt x="4223" y="1886"/>
                  </a:cubicBezTo>
                  <a:cubicBezTo>
                    <a:pt x="4180" y="1890"/>
                    <a:pt x="4137" y="1899"/>
                    <a:pt x="4093" y="1915"/>
                  </a:cubicBezTo>
                  <a:cubicBezTo>
                    <a:pt x="4051" y="1930"/>
                    <a:pt x="4010" y="1949"/>
                    <a:pt x="3971" y="1971"/>
                  </a:cubicBezTo>
                  <a:cubicBezTo>
                    <a:pt x="3891" y="2018"/>
                    <a:pt x="3841" y="2067"/>
                    <a:pt x="3823" y="2118"/>
                  </a:cubicBezTo>
                  <a:cubicBezTo>
                    <a:pt x="3805" y="2170"/>
                    <a:pt x="3838" y="2219"/>
                    <a:pt x="3923" y="2269"/>
                  </a:cubicBezTo>
                  <a:lnTo>
                    <a:pt x="4204" y="2431"/>
                  </a:lnTo>
                  <a:cubicBezTo>
                    <a:pt x="4247" y="2456"/>
                    <a:pt x="4290" y="2473"/>
                    <a:pt x="4334" y="2482"/>
                  </a:cubicBezTo>
                  <a:cubicBezTo>
                    <a:pt x="4364" y="2488"/>
                    <a:pt x="4394" y="2491"/>
                    <a:pt x="4423" y="2491"/>
                  </a:cubicBezTo>
                  <a:cubicBezTo>
                    <a:pt x="4437" y="2491"/>
                    <a:pt x="4452" y="2490"/>
                    <a:pt x="4466" y="2488"/>
                  </a:cubicBezTo>
                  <a:cubicBezTo>
                    <a:pt x="4510" y="2485"/>
                    <a:pt x="4553" y="2476"/>
                    <a:pt x="4594" y="2460"/>
                  </a:cubicBezTo>
                  <a:cubicBezTo>
                    <a:pt x="4637" y="2446"/>
                    <a:pt x="4678" y="2426"/>
                    <a:pt x="4718" y="2403"/>
                  </a:cubicBezTo>
                  <a:cubicBezTo>
                    <a:pt x="4758" y="2380"/>
                    <a:pt x="4790" y="2357"/>
                    <a:pt x="4816" y="2332"/>
                  </a:cubicBezTo>
                  <a:cubicBezTo>
                    <a:pt x="4843" y="2307"/>
                    <a:pt x="4860" y="2282"/>
                    <a:pt x="4867" y="2257"/>
                  </a:cubicBezTo>
                  <a:cubicBezTo>
                    <a:pt x="4873" y="2233"/>
                    <a:pt x="4869" y="2207"/>
                    <a:pt x="4853" y="2181"/>
                  </a:cubicBezTo>
                  <a:cubicBezTo>
                    <a:pt x="4839" y="2156"/>
                    <a:pt x="4810" y="2130"/>
                    <a:pt x="4767" y="2105"/>
                  </a:cubicBezTo>
                  <a:lnTo>
                    <a:pt x="4485" y="1943"/>
                  </a:lnTo>
                  <a:cubicBezTo>
                    <a:pt x="4442" y="1919"/>
                    <a:pt x="4400" y="1902"/>
                    <a:pt x="4355" y="1894"/>
                  </a:cubicBezTo>
                  <a:cubicBezTo>
                    <a:pt x="4323" y="1887"/>
                    <a:pt x="4292" y="1884"/>
                    <a:pt x="4261" y="1884"/>
                  </a:cubicBezTo>
                  <a:close/>
                  <a:moveTo>
                    <a:pt x="4834" y="1420"/>
                  </a:moveTo>
                  <a:cubicBezTo>
                    <a:pt x="4829" y="1420"/>
                    <a:pt x="4823" y="1420"/>
                    <a:pt x="4816" y="1421"/>
                  </a:cubicBezTo>
                  <a:cubicBezTo>
                    <a:pt x="4785" y="1424"/>
                    <a:pt x="4758" y="1432"/>
                    <a:pt x="4737" y="1443"/>
                  </a:cubicBezTo>
                  <a:cubicBezTo>
                    <a:pt x="4725" y="1451"/>
                    <a:pt x="4716" y="1459"/>
                    <a:pt x="4709" y="1469"/>
                  </a:cubicBezTo>
                  <a:cubicBezTo>
                    <a:pt x="4704" y="1478"/>
                    <a:pt x="4704" y="1488"/>
                    <a:pt x="4709" y="1500"/>
                  </a:cubicBezTo>
                  <a:lnTo>
                    <a:pt x="5338" y="2746"/>
                  </a:lnTo>
                  <a:cubicBezTo>
                    <a:pt x="5341" y="2755"/>
                    <a:pt x="5348" y="2762"/>
                    <a:pt x="5358" y="2768"/>
                  </a:cubicBezTo>
                  <a:cubicBezTo>
                    <a:pt x="5374" y="2777"/>
                    <a:pt x="5396" y="2782"/>
                    <a:pt x="5422" y="2782"/>
                  </a:cubicBezTo>
                  <a:cubicBezTo>
                    <a:pt x="5425" y="2782"/>
                    <a:pt x="5427" y="2782"/>
                    <a:pt x="5430" y="2782"/>
                  </a:cubicBezTo>
                  <a:cubicBezTo>
                    <a:pt x="5459" y="2782"/>
                    <a:pt x="5486" y="2775"/>
                    <a:pt x="5510" y="2762"/>
                  </a:cubicBezTo>
                  <a:cubicBezTo>
                    <a:pt x="5525" y="2753"/>
                    <a:pt x="5536" y="2743"/>
                    <a:pt x="5541" y="2732"/>
                  </a:cubicBezTo>
                  <a:cubicBezTo>
                    <a:pt x="5548" y="2721"/>
                    <a:pt x="5549" y="2710"/>
                    <a:pt x="5545" y="2700"/>
                  </a:cubicBezTo>
                  <a:lnTo>
                    <a:pt x="4921" y="1456"/>
                  </a:lnTo>
                  <a:cubicBezTo>
                    <a:pt x="4917" y="1449"/>
                    <a:pt x="4909" y="1441"/>
                    <a:pt x="4897" y="1435"/>
                  </a:cubicBezTo>
                  <a:cubicBezTo>
                    <a:pt x="4880" y="1425"/>
                    <a:pt x="4859" y="1420"/>
                    <a:pt x="4834" y="1420"/>
                  </a:cubicBezTo>
                  <a:close/>
                  <a:moveTo>
                    <a:pt x="3119" y="2698"/>
                  </a:moveTo>
                  <a:lnTo>
                    <a:pt x="3464" y="2897"/>
                  </a:lnTo>
                  <a:cubicBezTo>
                    <a:pt x="3428" y="2908"/>
                    <a:pt x="3392" y="2917"/>
                    <a:pt x="3357" y="2925"/>
                  </a:cubicBezTo>
                  <a:cubicBezTo>
                    <a:pt x="3322" y="2933"/>
                    <a:pt x="3288" y="2939"/>
                    <a:pt x="3257" y="2941"/>
                  </a:cubicBezTo>
                  <a:cubicBezTo>
                    <a:pt x="3246" y="2942"/>
                    <a:pt x="3236" y="2942"/>
                    <a:pt x="3226" y="2942"/>
                  </a:cubicBezTo>
                  <a:cubicBezTo>
                    <a:pt x="3205" y="2942"/>
                    <a:pt x="3184" y="2940"/>
                    <a:pt x="3163" y="2936"/>
                  </a:cubicBezTo>
                  <a:cubicBezTo>
                    <a:pt x="3133" y="2931"/>
                    <a:pt x="3105" y="2921"/>
                    <a:pt x="3078" y="2906"/>
                  </a:cubicBezTo>
                  <a:cubicBezTo>
                    <a:pt x="3029" y="2877"/>
                    <a:pt x="3010" y="2844"/>
                    <a:pt x="3022" y="2808"/>
                  </a:cubicBezTo>
                  <a:cubicBezTo>
                    <a:pt x="3035" y="2772"/>
                    <a:pt x="3068" y="2735"/>
                    <a:pt x="3119" y="2698"/>
                  </a:cubicBezTo>
                  <a:close/>
                  <a:moveTo>
                    <a:pt x="4028" y="2952"/>
                  </a:moveTo>
                  <a:cubicBezTo>
                    <a:pt x="4090" y="2952"/>
                    <a:pt x="4149" y="2968"/>
                    <a:pt x="4205" y="3000"/>
                  </a:cubicBezTo>
                  <a:cubicBezTo>
                    <a:pt x="4259" y="3031"/>
                    <a:pt x="4285" y="3065"/>
                    <a:pt x="4283" y="3102"/>
                  </a:cubicBezTo>
                  <a:cubicBezTo>
                    <a:pt x="4280" y="3138"/>
                    <a:pt x="4256" y="3175"/>
                    <a:pt x="4209" y="3215"/>
                  </a:cubicBezTo>
                  <a:lnTo>
                    <a:pt x="3808" y="2983"/>
                  </a:lnTo>
                  <a:cubicBezTo>
                    <a:pt x="3881" y="2965"/>
                    <a:pt x="3949" y="2954"/>
                    <a:pt x="4016" y="2952"/>
                  </a:cubicBezTo>
                  <a:cubicBezTo>
                    <a:pt x="4020" y="2952"/>
                    <a:pt x="4024" y="2952"/>
                    <a:pt x="4028" y="2952"/>
                  </a:cubicBezTo>
                  <a:close/>
                  <a:moveTo>
                    <a:pt x="3458" y="2396"/>
                  </a:moveTo>
                  <a:cubicBezTo>
                    <a:pt x="3451" y="2396"/>
                    <a:pt x="3443" y="2396"/>
                    <a:pt x="3436" y="2397"/>
                  </a:cubicBezTo>
                  <a:cubicBezTo>
                    <a:pt x="3396" y="2399"/>
                    <a:pt x="3355" y="2408"/>
                    <a:pt x="3310" y="2422"/>
                  </a:cubicBezTo>
                  <a:cubicBezTo>
                    <a:pt x="3265" y="2435"/>
                    <a:pt x="3220" y="2451"/>
                    <a:pt x="3173" y="2471"/>
                  </a:cubicBezTo>
                  <a:cubicBezTo>
                    <a:pt x="3127" y="2492"/>
                    <a:pt x="3087" y="2512"/>
                    <a:pt x="3052" y="2531"/>
                  </a:cubicBezTo>
                  <a:lnTo>
                    <a:pt x="3000" y="2502"/>
                  </a:lnTo>
                  <a:cubicBezTo>
                    <a:pt x="2992" y="2497"/>
                    <a:pt x="2980" y="2494"/>
                    <a:pt x="2966" y="2494"/>
                  </a:cubicBezTo>
                  <a:cubicBezTo>
                    <a:pt x="2961" y="2494"/>
                    <a:pt x="2956" y="2494"/>
                    <a:pt x="2950" y="2495"/>
                  </a:cubicBezTo>
                  <a:cubicBezTo>
                    <a:pt x="2928" y="2498"/>
                    <a:pt x="2909" y="2504"/>
                    <a:pt x="2894" y="2512"/>
                  </a:cubicBezTo>
                  <a:cubicBezTo>
                    <a:pt x="2876" y="2523"/>
                    <a:pt x="2866" y="2533"/>
                    <a:pt x="2864" y="2546"/>
                  </a:cubicBezTo>
                  <a:cubicBezTo>
                    <a:pt x="2861" y="2557"/>
                    <a:pt x="2866" y="2566"/>
                    <a:pt x="2877" y="2573"/>
                  </a:cubicBezTo>
                  <a:lnTo>
                    <a:pt x="2932" y="2604"/>
                  </a:lnTo>
                  <a:cubicBezTo>
                    <a:pt x="2887" y="2636"/>
                    <a:pt x="2848" y="2670"/>
                    <a:pt x="2815" y="2706"/>
                  </a:cubicBezTo>
                  <a:cubicBezTo>
                    <a:pt x="2783" y="2742"/>
                    <a:pt x="2762" y="2778"/>
                    <a:pt x="2753" y="2816"/>
                  </a:cubicBezTo>
                  <a:cubicBezTo>
                    <a:pt x="2745" y="2853"/>
                    <a:pt x="2751" y="2891"/>
                    <a:pt x="2770" y="2929"/>
                  </a:cubicBezTo>
                  <a:cubicBezTo>
                    <a:pt x="2789" y="2967"/>
                    <a:pt x="2829" y="3002"/>
                    <a:pt x="2888" y="3037"/>
                  </a:cubicBezTo>
                  <a:cubicBezTo>
                    <a:pt x="2949" y="3072"/>
                    <a:pt x="3011" y="3094"/>
                    <a:pt x="3075" y="3104"/>
                  </a:cubicBezTo>
                  <a:cubicBezTo>
                    <a:pt x="3116" y="3110"/>
                    <a:pt x="3157" y="3113"/>
                    <a:pt x="3198" y="3113"/>
                  </a:cubicBezTo>
                  <a:cubicBezTo>
                    <a:pt x="3222" y="3113"/>
                    <a:pt x="3246" y="3112"/>
                    <a:pt x="3270" y="3110"/>
                  </a:cubicBezTo>
                  <a:cubicBezTo>
                    <a:pt x="3336" y="3104"/>
                    <a:pt x="3401" y="3093"/>
                    <a:pt x="3465" y="3076"/>
                  </a:cubicBezTo>
                  <a:cubicBezTo>
                    <a:pt x="3530" y="3059"/>
                    <a:pt x="3595" y="3041"/>
                    <a:pt x="3656" y="3023"/>
                  </a:cubicBezTo>
                  <a:lnTo>
                    <a:pt x="4102" y="3280"/>
                  </a:lnTo>
                  <a:cubicBezTo>
                    <a:pt x="4046" y="3308"/>
                    <a:pt x="3992" y="3328"/>
                    <a:pt x="3940" y="3340"/>
                  </a:cubicBezTo>
                  <a:cubicBezTo>
                    <a:pt x="3890" y="3351"/>
                    <a:pt x="3842" y="3359"/>
                    <a:pt x="3799" y="3363"/>
                  </a:cubicBezTo>
                  <a:cubicBezTo>
                    <a:pt x="3757" y="3368"/>
                    <a:pt x="3720" y="3370"/>
                    <a:pt x="3689" y="3372"/>
                  </a:cubicBezTo>
                  <a:cubicBezTo>
                    <a:pt x="3658" y="3374"/>
                    <a:pt x="3633" y="3380"/>
                    <a:pt x="3617" y="3390"/>
                  </a:cubicBezTo>
                  <a:cubicBezTo>
                    <a:pt x="3605" y="3397"/>
                    <a:pt x="3596" y="3406"/>
                    <a:pt x="3591" y="3417"/>
                  </a:cubicBezTo>
                  <a:cubicBezTo>
                    <a:pt x="3586" y="3427"/>
                    <a:pt x="3584" y="3439"/>
                    <a:pt x="3586" y="3450"/>
                  </a:cubicBezTo>
                  <a:cubicBezTo>
                    <a:pt x="3588" y="3462"/>
                    <a:pt x="3592" y="3472"/>
                    <a:pt x="3600" y="3483"/>
                  </a:cubicBezTo>
                  <a:cubicBezTo>
                    <a:pt x="3608" y="3493"/>
                    <a:pt x="3618" y="3502"/>
                    <a:pt x="3629" y="3507"/>
                  </a:cubicBezTo>
                  <a:cubicBezTo>
                    <a:pt x="3652" y="3521"/>
                    <a:pt x="3687" y="3529"/>
                    <a:pt x="3734" y="3532"/>
                  </a:cubicBezTo>
                  <a:cubicBezTo>
                    <a:pt x="3746" y="3533"/>
                    <a:pt x="3758" y="3533"/>
                    <a:pt x="3771" y="3533"/>
                  </a:cubicBezTo>
                  <a:cubicBezTo>
                    <a:pt x="3808" y="3533"/>
                    <a:pt x="3850" y="3530"/>
                    <a:pt x="3894" y="3523"/>
                  </a:cubicBezTo>
                  <a:cubicBezTo>
                    <a:pt x="3955" y="3513"/>
                    <a:pt x="4019" y="3497"/>
                    <a:pt x="4087" y="3476"/>
                  </a:cubicBezTo>
                  <a:cubicBezTo>
                    <a:pt x="4154" y="3453"/>
                    <a:pt x="4221" y="3424"/>
                    <a:pt x="4286" y="3386"/>
                  </a:cubicBezTo>
                  <a:lnTo>
                    <a:pt x="4344" y="3420"/>
                  </a:lnTo>
                  <a:cubicBezTo>
                    <a:pt x="4354" y="3425"/>
                    <a:pt x="4365" y="3428"/>
                    <a:pt x="4380" y="3428"/>
                  </a:cubicBezTo>
                  <a:cubicBezTo>
                    <a:pt x="4384" y="3428"/>
                    <a:pt x="4388" y="3428"/>
                    <a:pt x="4392" y="3427"/>
                  </a:cubicBezTo>
                  <a:cubicBezTo>
                    <a:pt x="4412" y="3426"/>
                    <a:pt x="4431" y="3421"/>
                    <a:pt x="4449" y="3411"/>
                  </a:cubicBezTo>
                  <a:cubicBezTo>
                    <a:pt x="4465" y="3402"/>
                    <a:pt x="4474" y="3390"/>
                    <a:pt x="4478" y="3378"/>
                  </a:cubicBezTo>
                  <a:cubicBezTo>
                    <a:pt x="4483" y="3365"/>
                    <a:pt x="4480" y="3355"/>
                    <a:pt x="4468" y="3349"/>
                  </a:cubicBezTo>
                  <a:lnTo>
                    <a:pt x="4404" y="3311"/>
                  </a:lnTo>
                  <a:cubicBezTo>
                    <a:pt x="4502" y="3239"/>
                    <a:pt x="4554" y="3163"/>
                    <a:pt x="4560" y="3085"/>
                  </a:cubicBezTo>
                  <a:cubicBezTo>
                    <a:pt x="4564" y="3007"/>
                    <a:pt x="4509" y="2934"/>
                    <a:pt x="4393" y="2867"/>
                  </a:cubicBezTo>
                  <a:cubicBezTo>
                    <a:pt x="4328" y="2829"/>
                    <a:pt x="4262" y="2805"/>
                    <a:pt x="4196" y="2792"/>
                  </a:cubicBezTo>
                  <a:cubicBezTo>
                    <a:pt x="4140" y="2782"/>
                    <a:pt x="4085" y="2777"/>
                    <a:pt x="4029" y="2777"/>
                  </a:cubicBezTo>
                  <a:cubicBezTo>
                    <a:pt x="4018" y="2777"/>
                    <a:pt x="4007" y="2777"/>
                    <a:pt x="3997" y="2778"/>
                  </a:cubicBezTo>
                  <a:cubicBezTo>
                    <a:pt x="3930" y="2781"/>
                    <a:pt x="3865" y="2790"/>
                    <a:pt x="3799" y="2806"/>
                  </a:cubicBezTo>
                  <a:cubicBezTo>
                    <a:pt x="3735" y="2820"/>
                    <a:pt x="3672" y="2836"/>
                    <a:pt x="3610" y="2854"/>
                  </a:cubicBezTo>
                  <a:lnTo>
                    <a:pt x="3226" y="2631"/>
                  </a:lnTo>
                  <a:cubicBezTo>
                    <a:pt x="3265" y="2612"/>
                    <a:pt x="3301" y="2598"/>
                    <a:pt x="3334" y="2586"/>
                  </a:cubicBezTo>
                  <a:cubicBezTo>
                    <a:pt x="3368" y="2576"/>
                    <a:pt x="3399" y="2567"/>
                    <a:pt x="3427" y="2561"/>
                  </a:cubicBezTo>
                  <a:cubicBezTo>
                    <a:pt x="3454" y="2555"/>
                    <a:pt x="3476" y="2550"/>
                    <a:pt x="3497" y="2546"/>
                  </a:cubicBezTo>
                  <a:cubicBezTo>
                    <a:pt x="3517" y="2541"/>
                    <a:pt x="3534" y="2536"/>
                    <a:pt x="3546" y="2528"/>
                  </a:cubicBezTo>
                  <a:cubicBezTo>
                    <a:pt x="3561" y="2519"/>
                    <a:pt x="3571" y="2509"/>
                    <a:pt x="3575" y="2497"/>
                  </a:cubicBezTo>
                  <a:cubicBezTo>
                    <a:pt x="3579" y="2487"/>
                    <a:pt x="3580" y="2476"/>
                    <a:pt x="3575" y="2465"/>
                  </a:cubicBezTo>
                  <a:cubicBezTo>
                    <a:pt x="3572" y="2453"/>
                    <a:pt x="3565" y="2443"/>
                    <a:pt x="3556" y="2434"/>
                  </a:cubicBezTo>
                  <a:cubicBezTo>
                    <a:pt x="3547" y="2425"/>
                    <a:pt x="3538" y="2417"/>
                    <a:pt x="3529" y="2412"/>
                  </a:cubicBezTo>
                  <a:cubicBezTo>
                    <a:pt x="3511" y="2402"/>
                    <a:pt x="3487" y="2396"/>
                    <a:pt x="3458" y="2396"/>
                  </a:cubicBezTo>
                  <a:close/>
                  <a:moveTo>
                    <a:pt x="2271" y="3570"/>
                  </a:moveTo>
                  <a:lnTo>
                    <a:pt x="2481" y="3749"/>
                  </a:lnTo>
                  <a:lnTo>
                    <a:pt x="2241" y="3888"/>
                  </a:lnTo>
                  <a:lnTo>
                    <a:pt x="2029" y="3710"/>
                  </a:lnTo>
                  <a:lnTo>
                    <a:pt x="2271" y="3570"/>
                  </a:lnTo>
                  <a:close/>
                  <a:moveTo>
                    <a:pt x="2060" y="3148"/>
                  </a:moveTo>
                  <a:cubicBezTo>
                    <a:pt x="2053" y="3148"/>
                    <a:pt x="2046" y="3148"/>
                    <a:pt x="2038" y="3149"/>
                  </a:cubicBezTo>
                  <a:cubicBezTo>
                    <a:pt x="2006" y="3154"/>
                    <a:pt x="1976" y="3163"/>
                    <a:pt x="1949" y="3179"/>
                  </a:cubicBezTo>
                  <a:cubicBezTo>
                    <a:pt x="1929" y="3190"/>
                    <a:pt x="1913" y="3203"/>
                    <a:pt x="1902" y="3218"/>
                  </a:cubicBezTo>
                  <a:cubicBezTo>
                    <a:pt x="1892" y="3234"/>
                    <a:pt x="1892" y="3246"/>
                    <a:pt x="1903" y="3255"/>
                  </a:cubicBezTo>
                  <a:lnTo>
                    <a:pt x="2152" y="3467"/>
                  </a:lnTo>
                  <a:lnTo>
                    <a:pt x="1911" y="3606"/>
                  </a:lnTo>
                  <a:lnTo>
                    <a:pt x="1689" y="3421"/>
                  </a:lnTo>
                  <a:cubicBezTo>
                    <a:pt x="1666" y="3408"/>
                    <a:pt x="1642" y="3402"/>
                    <a:pt x="1616" y="3402"/>
                  </a:cubicBezTo>
                  <a:cubicBezTo>
                    <a:pt x="1610" y="3402"/>
                    <a:pt x="1604" y="3402"/>
                    <a:pt x="1598" y="3403"/>
                  </a:cubicBezTo>
                  <a:cubicBezTo>
                    <a:pt x="1565" y="3407"/>
                    <a:pt x="1535" y="3417"/>
                    <a:pt x="1508" y="3433"/>
                  </a:cubicBezTo>
                  <a:cubicBezTo>
                    <a:pt x="1487" y="3445"/>
                    <a:pt x="1471" y="3459"/>
                    <a:pt x="1461" y="3474"/>
                  </a:cubicBezTo>
                  <a:cubicBezTo>
                    <a:pt x="1451" y="3488"/>
                    <a:pt x="1451" y="3501"/>
                    <a:pt x="1462" y="3511"/>
                  </a:cubicBezTo>
                  <a:lnTo>
                    <a:pt x="1713" y="3720"/>
                  </a:lnTo>
                  <a:lnTo>
                    <a:pt x="1498" y="3844"/>
                  </a:lnTo>
                  <a:cubicBezTo>
                    <a:pt x="1479" y="3855"/>
                    <a:pt x="1471" y="3869"/>
                    <a:pt x="1474" y="3883"/>
                  </a:cubicBezTo>
                  <a:cubicBezTo>
                    <a:pt x="1478" y="3898"/>
                    <a:pt x="1490" y="3912"/>
                    <a:pt x="1511" y="3924"/>
                  </a:cubicBezTo>
                  <a:cubicBezTo>
                    <a:pt x="1534" y="3938"/>
                    <a:pt x="1557" y="3944"/>
                    <a:pt x="1582" y="3945"/>
                  </a:cubicBezTo>
                  <a:cubicBezTo>
                    <a:pt x="1585" y="3946"/>
                    <a:pt x="1588" y="3946"/>
                    <a:pt x="1591" y="3946"/>
                  </a:cubicBezTo>
                  <a:cubicBezTo>
                    <a:pt x="1612" y="3946"/>
                    <a:pt x="1632" y="3939"/>
                    <a:pt x="1652" y="3929"/>
                  </a:cubicBezTo>
                  <a:lnTo>
                    <a:pt x="1829" y="3826"/>
                  </a:lnTo>
                  <a:lnTo>
                    <a:pt x="2042" y="4004"/>
                  </a:lnTo>
                  <a:lnTo>
                    <a:pt x="1829" y="4127"/>
                  </a:lnTo>
                  <a:cubicBezTo>
                    <a:pt x="1811" y="4137"/>
                    <a:pt x="1803" y="4150"/>
                    <a:pt x="1806" y="4166"/>
                  </a:cubicBezTo>
                  <a:cubicBezTo>
                    <a:pt x="1810" y="4182"/>
                    <a:pt x="1822" y="4195"/>
                    <a:pt x="1844" y="4208"/>
                  </a:cubicBezTo>
                  <a:cubicBezTo>
                    <a:pt x="1865" y="4220"/>
                    <a:pt x="1889" y="4227"/>
                    <a:pt x="1914" y="4228"/>
                  </a:cubicBezTo>
                  <a:cubicBezTo>
                    <a:pt x="1917" y="4228"/>
                    <a:pt x="1919" y="4228"/>
                    <a:pt x="1921" y="4228"/>
                  </a:cubicBezTo>
                  <a:cubicBezTo>
                    <a:pt x="1944" y="4228"/>
                    <a:pt x="1966" y="4223"/>
                    <a:pt x="1984" y="4212"/>
                  </a:cubicBezTo>
                  <a:lnTo>
                    <a:pt x="2160" y="4111"/>
                  </a:lnTo>
                  <a:lnTo>
                    <a:pt x="2411" y="4316"/>
                  </a:lnTo>
                  <a:cubicBezTo>
                    <a:pt x="2429" y="4327"/>
                    <a:pt x="2451" y="4333"/>
                    <a:pt x="2475" y="4333"/>
                  </a:cubicBezTo>
                  <a:cubicBezTo>
                    <a:pt x="2484" y="4333"/>
                    <a:pt x="2492" y="4332"/>
                    <a:pt x="2501" y="4331"/>
                  </a:cubicBezTo>
                  <a:cubicBezTo>
                    <a:pt x="2536" y="4326"/>
                    <a:pt x="2568" y="4316"/>
                    <a:pt x="2595" y="4300"/>
                  </a:cubicBezTo>
                  <a:cubicBezTo>
                    <a:pt x="2611" y="4290"/>
                    <a:pt x="2625" y="4276"/>
                    <a:pt x="2634" y="4261"/>
                  </a:cubicBezTo>
                  <a:cubicBezTo>
                    <a:pt x="2643" y="4244"/>
                    <a:pt x="2642" y="4231"/>
                    <a:pt x="2629" y="4220"/>
                  </a:cubicBezTo>
                  <a:lnTo>
                    <a:pt x="2361" y="3994"/>
                  </a:lnTo>
                  <a:lnTo>
                    <a:pt x="2601" y="3855"/>
                  </a:lnTo>
                  <a:lnTo>
                    <a:pt x="2849" y="4064"/>
                  </a:lnTo>
                  <a:cubicBezTo>
                    <a:pt x="2868" y="4075"/>
                    <a:pt x="2890" y="4080"/>
                    <a:pt x="2914" y="4080"/>
                  </a:cubicBezTo>
                  <a:cubicBezTo>
                    <a:pt x="2922" y="4080"/>
                    <a:pt x="2931" y="4079"/>
                    <a:pt x="2939" y="4078"/>
                  </a:cubicBezTo>
                  <a:cubicBezTo>
                    <a:pt x="2974" y="4074"/>
                    <a:pt x="3006" y="4063"/>
                    <a:pt x="3033" y="4047"/>
                  </a:cubicBezTo>
                  <a:cubicBezTo>
                    <a:pt x="3053" y="4035"/>
                    <a:pt x="3066" y="4022"/>
                    <a:pt x="3075" y="4006"/>
                  </a:cubicBezTo>
                  <a:cubicBezTo>
                    <a:pt x="3083" y="3990"/>
                    <a:pt x="3082" y="3977"/>
                    <a:pt x="3071" y="3968"/>
                  </a:cubicBezTo>
                  <a:lnTo>
                    <a:pt x="2802" y="3739"/>
                  </a:lnTo>
                  <a:lnTo>
                    <a:pt x="3015" y="3617"/>
                  </a:lnTo>
                  <a:cubicBezTo>
                    <a:pt x="3030" y="3608"/>
                    <a:pt x="3038" y="3594"/>
                    <a:pt x="3038" y="3578"/>
                  </a:cubicBezTo>
                  <a:cubicBezTo>
                    <a:pt x="3037" y="3561"/>
                    <a:pt x="3027" y="3547"/>
                    <a:pt x="3004" y="3534"/>
                  </a:cubicBezTo>
                  <a:cubicBezTo>
                    <a:pt x="2983" y="3522"/>
                    <a:pt x="2958" y="3516"/>
                    <a:pt x="2929" y="3516"/>
                  </a:cubicBezTo>
                  <a:cubicBezTo>
                    <a:pt x="2900" y="3516"/>
                    <a:pt x="2876" y="3522"/>
                    <a:pt x="2858" y="3532"/>
                  </a:cubicBezTo>
                  <a:lnTo>
                    <a:pt x="2681" y="3635"/>
                  </a:lnTo>
                  <a:lnTo>
                    <a:pt x="2471" y="3456"/>
                  </a:lnTo>
                  <a:lnTo>
                    <a:pt x="2681" y="3334"/>
                  </a:lnTo>
                  <a:cubicBezTo>
                    <a:pt x="2698" y="3324"/>
                    <a:pt x="2706" y="3311"/>
                    <a:pt x="2705" y="3296"/>
                  </a:cubicBezTo>
                  <a:cubicBezTo>
                    <a:pt x="2703" y="3279"/>
                    <a:pt x="2691" y="3265"/>
                    <a:pt x="2670" y="3253"/>
                  </a:cubicBezTo>
                  <a:cubicBezTo>
                    <a:pt x="2649" y="3240"/>
                    <a:pt x="2624" y="3234"/>
                    <a:pt x="2597" y="3234"/>
                  </a:cubicBezTo>
                  <a:cubicBezTo>
                    <a:pt x="2569" y="3234"/>
                    <a:pt x="2545" y="3239"/>
                    <a:pt x="2527" y="3250"/>
                  </a:cubicBezTo>
                  <a:lnTo>
                    <a:pt x="2350" y="3352"/>
                  </a:lnTo>
                  <a:lnTo>
                    <a:pt x="2132" y="3165"/>
                  </a:lnTo>
                  <a:cubicBezTo>
                    <a:pt x="2109" y="3154"/>
                    <a:pt x="2085" y="3148"/>
                    <a:pt x="2060" y="3148"/>
                  </a:cubicBezTo>
                  <a:close/>
                  <a:moveTo>
                    <a:pt x="672" y="3996"/>
                  </a:moveTo>
                  <a:cubicBezTo>
                    <a:pt x="652" y="3996"/>
                    <a:pt x="632" y="3997"/>
                    <a:pt x="612" y="3998"/>
                  </a:cubicBezTo>
                  <a:cubicBezTo>
                    <a:pt x="549" y="4005"/>
                    <a:pt x="485" y="4019"/>
                    <a:pt x="421" y="4042"/>
                  </a:cubicBezTo>
                  <a:cubicBezTo>
                    <a:pt x="358" y="4065"/>
                    <a:pt x="296" y="4094"/>
                    <a:pt x="234" y="4129"/>
                  </a:cubicBezTo>
                  <a:cubicBezTo>
                    <a:pt x="149" y="4179"/>
                    <a:pt x="88" y="4226"/>
                    <a:pt x="54" y="4272"/>
                  </a:cubicBezTo>
                  <a:cubicBezTo>
                    <a:pt x="20" y="4317"/>
                    <a:pt x="2" y="4359"/>
                    <a:pt x="1" y="4396"/>
                  </a:cubicBezTo>
                  <a:cubicBezTo>
                    <a:pt x="0" y="4434"/>
                    <a:pt x="11" y="4468"/>
                    <a:pt x="36" y="4497"/>
                  </a:cubicBezTo>
                  <a:cubicBezTo>
                    <a:pt x="60" y="4525"/>
                    <a:pt x="87" y="4549"/>
                    <a:pt x="117" y="4567"/>
                  </a:cubicBezTo>
                  <a:cubicBezTo>
                    <a:pt x="153" y="4587"/>
                    <a:pt x="183" y="4597"/>
                    <a:pt x="208" y="4597"/>
                  </a:cubicBezTo>
                  <a:cubicBezTo>
                    <a:pt x="209" y="4597"/>
                    <a:pt x="211" y="4597"/>
                    <a:pt x="212" y="4597"/>
                  </a:cubicBezTo>
                  <a:cubicBezTo>
                    <a:pt x="239" y="4596"/>
                    <a:pt x="276" y="4583"/>
                    <a:pt x="326" y="4555"/>
                  </a:cubicBezTo>
                  <a:cubicBezTo>
                    <a:pt x="365" y="4531"/>
                    <a:pt x="385" y="4511"/>
                    <a:pt x="385" y="4494"/>
                  </a:cubicBezTo>
                  <a:cubicBezTo>
                    <a:pt x="385" y="4477"/>
                    <a:pt x="373" y="4462"/>
                    <a:pt x="348" y="4448"/>
                  </a:cubicBezTo>
                  <a:cubicBezTo>
                    <a:pt x="329" y="4436"/>
                    <a:pt x="313" y="4423"/>
                    <a:pt x="301" y="4408"/>
                  </a:cubicBezTo>
                  <a:cubicBezTo>
                    <a:pt x="290" y="4392"/>
                    <a:pt x="284" y="4377"/>
                    <a:pt x="286" y="4359"/>
                  </a:cubicBezTo>
                  <a:cubicBezTo>
                    <a:pt x="288" y="4341"/>
                    <a:pt x="300" y="4322"/>
                    <a:pt x="318" y="4300"/>
                  </a:cubicBezTo>
                  <a:cubicBezTo>
                    <a:pt x="337" y="4279"/>
                    <a:pt x="367" y="4256"/>
                    <a:pt x="409" y="4231"/>
                  </a:cubicBezTo>
                  <a:cubicBezTo>
                    <a:pt x="478" y="4193"/>
                    <a:pt x="544" y="4172"/>
                    <a:pt x="610" y="4168"/>
                  </a:cubicBezTo>
                  <a:cubicBezTo>
                    <a:pt x="614" y="4168"/>
                    <a:pt x="618" y="4168"/>
                    <a:pt x="621" y="4168"/>
                  </a:cubicBezTo>
                  <a:cubicBezTo>
                    <a:pt x="683" y="4168"/>
                    <a:pt x="747" y="4186"/>
                    <a:pt x="813" y="4225"/>
                  </a:cubicBezTo>
                  <a:cubicBezTo>
                    <a:pt x="856" y="4249"/>
                    <a:pt x="886" y="4272"/>
                    <a:pt x="902" y="4294"/>
                  </a:cubicBezTo>
                  <a:cubicBezTo>
                    <a:pt x="919" y="4316"/>
                    <a:pt x="926" y="4337"/>
                    <a:pt x="921" y="4356"/>
                  </a:cubicBezTo>
                  <a:cubicBezTo>
                    <a:pt x="917" y="4377"/>
                    <a:pt x="904" y="4396"/>
                    <a:pt x="884" y="4415"/>
                  </a:cubicBezTo>
                  <a:cubicBezTo>
                    <a:pt x="863" y="4433"/>
                    <a:pt x="837" y="4452"/>
                    <a:pt x="805" y="4470"/>
                  </a:cubicBezTo>
                  <a:cubicBezTo>
                    <a:pt x="778" y="4485"/>
                    <a:pt x="768" y="4501"/>
                    <a:pt x="774" y="4516"/>
                  </a:cubicBezTo>
                  <a:cubicBezTo>
                    <a:pt x="781" y="4532"/>
                    <a:pt x="794" y="4546"/>
                    <a:pt x="815" y="4558"/>
                  </a:cubicBezTo>
                  <a:cubicBezTo>
                    <a:pt x="836" y="4569"/>
                    <a:pt x="859" y="4577"/>
                    <a:pt x="886" y="4581"/>
                  </a:cubicBezTo>
                  <a:cubicBezTo>
                    <a:pt x="891" y="4581"/>
                    <a:pt x="896" y="4581"/>
                    <a:pt x="901" y="4581"/>
                  </a:cubicBezTo>
                  <a:cubicBezTo>
                    <a:pt x="923" y="4581"/>
                    <a:pt x="944" y="4576"/>
                    <a:pt x="966" y="4564"/>
                  </a:cubicBezTo>
                  <a:cubicBezTo>
                    <a:pt x="1043" y="4519"/>
                    <a:pt x="1119" y="4493"/>
                    <a:pt x="1197" y="4484"/>
                  </a:cubicBezTo>
                  <a:cubicBezTo>
                    <a:pt x="1211" y="4482"/>
                    <a:pt x="1224" y="4481"/>
                    <a:pt x="1237" y="4481"/>
                  </a:cubicBezTo>
                  <a:cubicBezTo>
                    <a:pt x="1301" y="4481"/>
                    <a:pt x="1364" y="4499"/>
                    <a:pt x="1427" y="4535"/>
                  </a:cubicBezTo>
                  <a:lnTo>
                    <a:pt x="1463" y="4556"/>
                  </a:lnTo>
                  <a:cubicBezTo>
                    <a:pt x="1547" y="4604"/>
                    <a:pt x="1587" y="4651"/>
                    <a:pt x="1582" y="4695"/>
                  </a:cubicBezTo>
                  <a:cubicBezTo>
                    <a:pt x="1578" y="4740"/>
                    <a:pt x="1533" y="4788"/>
                    <a:pt x="1446" y="4838"/>
                  </a:cubicBezTo>
                  <a:cubicBezTo>
                    <a:pt x="1362" y="4887"/>
                    <a:pt x="1282" y="4913"/>
                    <a:pt x="1208" y="4916"/>
                  </a:cubicBezTo>
                  <a:cubicBezTo>
                    <a:pt x="1200" y="4916"/>
                    <a:pt x="1191" y="4917"/>
                    <a:pt x="1183" y="4917"/>
                  </a:cubicBezTo>
                  <a:cubicBezTo>
                    <a:pt x="1121" y="4917"/>
                    <a:pt x="1072" y="4905"/>
                    <a:pt x="1035" y="4885"/>
                  </a:cubicBezTo>
                  <a:cubicBezTo>
                    <a:pt x="1012" y="4872"/>
                    <a:pt x="990" y="4865"/>
                    <a:pt x="966" y="4865"/>
                  </a:cubicBezTo>
                  <a:cubicBezTo>
                    <a:pt x="962" y="4865"/>
                    <a:pt x="959" y="4865"/>
                    <a:pt x="955" y="4865"/>
                  </a:cubicBezTo>
                  <a:cubicBezTo>
                    <a:pt x="927" y="4867"/>
                    <a:pt x="890" y="4880"/>
                    <a:pt x="845" y="4907"/>
                  </a:cubicBezTo>
                  <a:cubicBezTo>
                    <a:pt x="806" y="4928"/>
                    <a:pt x="786" y="4948"/>
                    <a:pt x="783" y="4963"/>
                  </a:cubicBezTo>
                  <a:cubicBezTo>
                    <a:pt x="779" y="4979"/>
                    <a:pt x="795" y="4996"/>
                    <a:pt x="828" y="5015"/>
                  </a:cubicBezTo>
                  <a:cubicBezTo>
                    <a:pt x="865" y="5038"/>
                    <a:pt x="912" y="5055"/>
                    <a:pt x="970" y="5067"/>
                  </a:cubicBezTo>
                  <a:cubicBezTo>
                    <a:pt x="1015" y="5077"/>
                    <a:pt x="1065" y="5083"/>
                    <a:pt x="1119" y="5083"/>
                  </a:cubicBezTo>
                  <a:cubicBezTo>
                    <a:pt x="1132" y="5083"/>
                    <a:pt x="1145" y="5082"/>
                    <a:pt x="1159" y="5082"/>
                  </a:cubicBezTo>
                  <a:cubicBezTo>
                    <a:pt x="1229" y="5078"/>
                    <a:pt x="1303" y="5066"/>
                    <a:pt x="1382" y="5044"/>
                  </a:cubicBezTo>
                  <a:cubicBezTo>
                    <a:pt x="1460" y="5023"/>
                    <a:pt x="1541" y="4989"/>
                    <a:pt x="1622" y="4942"/>
                  </a:cubicBezTo>
                  <a:cubicBezTo>
                    <a:pt x="1687" y="4905"/>
                    <a:pt x="1741" y="4864"/>
                    <a:pt x="1785" y="4823"/>
                  </a:cubicBezTo>
                  <a:cubicBezTo>
                    <a:pt x="1828" y="4781"/>
                    <a:pt x="1855" y="4738"/>
                    <a:pt x="1865" y="4694"/>
                  </a:cubicBezTo>
                  <a:cubicBezTo>
                    <a:pt x="1875" y="4650"/>
                    <a:pt x="1866" y="4606"/>
                    <a:pt x="1839" y="4561"/>
                  </a:cubicBezTo>
                  <a:cubicBezTo>
                    <a:pt x="1812" y="4517"/>
                    <a:pt x="1760" y="4472"/>
                    <a:pt x="1684" y="4428"/>
                  </a:cubicBezTo>
                  <a:lnTo>
                    <a:pt x="1648" y="4408"/>
                  </a:lnTo>
                  <a:cubicBezTo>
                    <a:pt x="1568" y="4361"/>
                    <a:pt x="1483" y="4336"/>
                    <a:pt x="1396" y="4332"/>
                  </a:cubicBezTo>
                  <a:cubicBezTo>
                    <a:pt x="1383" y="4331"/>
                    <a:pt x="1370" y="4331"/>
                    <a:pt x="1357" y="4331"/>
                  </a:cubicBezTo>
                  <a:cubicBezTo>
                    <a:pt x="1284" y="4331"/>
                    <a:pt x="1212" y="4341"/>
                    <a:pt x="1142" y="4361"/>
                  </a:cubicBezTo>
                  <a:cubicBezTo>
                    <a:pt x="1170" y="4319"/>
                    <a:pt x="1172" y="4274"/>
                    <a:pt x="1148" y="4225"/>
                  </a:cubicBezTo>
                  <a:cubicBezTo>
                    <a:pt x="1123" y="4175"/>
                    <a:pt x="1071" y="4128"/>
                    <a:pt x="991" y="4082"/>
                  </a:cubicBezTo>
                  <a:cubicBezTo>
                    <a:pt x="929" y="4046"/>
                    <a:pt x="866" y="4022"/>
                    <a:pt x="803" y="4008"/>
                  </a:cubicBezTo>
                  <a:cubicBezTo>
                    <a:pt x="759" y="4000"/>
                    <a:pt x="715" y="3996"/>
                    <a:pt x="672" y="39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3696;p60">
              <a:extLst>
                <a:ext uri="{FF2B5EF4-FFF2-40B4-BE49-F238E27FC236}">
                  <a16:creationId xmlns:a16="http://schemas.microsoft.com/office/drawing/2014/main" id="{558C906C-D59A-F127-8187-D2033BE1A6B8}"/>
                </a:ext>
              </a:extLst>
            </p:cNvPr>
            <p:cNvSpPr/>
            <p:nvPr/>
          </p:nvSpPr>
          <p:spPr>
            <a:xfrm>
              <a:off x="4644680" y="3736759"/>
              <a:ext cx="110865" cy="50589"/>
            </a:xfrm>
            <a:custGeom>
              <a:avLst/>
              <a:gdLst/>
              <a:ahLst/>
              <a:cxnLst/>
              <a:rect l="l" t="t" r="r" b="b"/>
              <a:pathLst>
                <a:path w="1442" h="658" extrusionOk="0">
                  <a:moveTo>
                    <a:pt x="756" y="233"/>
                  </a:moveTo>
                  <a:lnTo>
                    <a:pt x="925" y="331"/>
                  </a:lnTo>
                  <a:lnTo>
                    <a:pt x="708" y="415"/>
                  </a:lnTo>
                  <a:lnTo>
                    <a:pt x="541" y="319"/>
                  </a:lnTo>
                  <a:lnTo>
                    <a:pt x="756" y="233"/>
                  </a:lnTo>
                  <a:close/>
                  <a:moveTo>
                    <a:pt x="1020" y="1"/>
                  </a:moveTo>
                  <a:cubicBezTo>
                    <a:pt x="1012" y="1"/>
                    <a:pt x="1004" y="2"/>
                    <a:pt x="998" y="4"/>
                  </a:cubicBezTo>
                  <a:lnTo>
                    <a:pt x="744" y="106"/>
                  </a:lnTo>
                  <a:lnTo>
                    <a:pt x="595" y="19"/>
                  </a:lnTo>
                  <a:cubicBezTo>
                    <a:pt x="582" y="12"/>
                    <a:pt x="568" y="9"/>
                    <a:pt x="554" y="9"/>
                  </a:cubicBezTo>
                  <a:cubicBezTo>
                    <a:pt x="552" y="9"/>
                    <a:pt x="549" y="9"/>
                    <a:pt x="547" y="9"/>
                  </a:cubicBezTo>
                  <a:cubicBezTo>
                    <a:pt x="529" y="10"/>
                    <a:pt x="512" y="16"/>
                    <a:pt x="498" y="25"/>
                  </a:cubicBezTo>
                  <a:cubicBezTo>
                    <a:pt x="482" y="34"/>
                    <a:pt x="473" y="43"/>
                    <a:pt x="471" y="53"/>
                  </a:cubicBezTo>
                  <a:cubicBezTo>
                    <a:pt x="470" y="63"/>
                    <a:pt x="476" y="72"/>
                    <a:pt x="492" y="81"/>
                  </a:cubicBezTo>
                  <a:lnTo>
                    <a:pt x="616" y="153"/>
                  </a:lnTo>
                  <a:lnTo>
                    <a:pt x="401" y="238"/>
                  </a:lnTo>
                  <a:lnTo>
                    <a:pt x="252" y="152"/>
                  </a:lnTo>
                  <a:cubicBezTo>
                    <a:pt x="241" y="146"/>
                    <a:pt x="228" y="143"/>
                    <a:pt x="212" y="143"/>
                  </a:cubicBezTo>
                  <a:cubicBezTo>
                    <a:pt x="210" y="143"/>
                    <a:pt x="207" y="143"/>
                    <a:pt x="205" y="143"/>
                  </a:cubicBezTo>
                  <a:cubicBezTo>
                    <a:pt x="186" y="145"/>
                    <a:pt x="169" y="150"/>
                    <a:pt x="154" y="159"/>
                  </a:cubicBezTo>
                  <a:cubicBezTo>
                    <a:pt x="140" y="167"/>
                    <a:pt x="131" y="177"/>
                    <a:pt x="130" y="187"/>
                  </a:cubicBezTo>
                  <a:cubicBezTo>
                    <a:pt x="128" y="197"/>
                    <a:pt x="135" y="207"/>
                    <a:pt x="150" y="215"/>
                  </a:cubicBezTo>
                  <a:lnTo>
                    <a:pt x="271" y="286"/>
                  </a:lnTo>
                  <a:lnTo>
                    <a:pt x="24" y="387"/>
                  </a:lnTo>
                  <a:cubicBezTo>
                    <a:pt x="6" y="397"/>
                    <a:pt x="0" y="410"/>
                    <a:pt x="6" y="423"/>
                  </a:cubicBezTo>
                  <a:cubicBezTo>
                    <a:pt x="11" y="438"/>
                    <a:pt x="24" y="450"/>
                    <a:pt x="43" y="462"/>
                  </a:cubicBezTo>
                  <a:cubicBezTo>
                    <a:pt x="55" y="468"/>
                    <a:pt x="71" y="473"/>
                    <a:pt x="90" y="477"/>
                  </a:cubicBezTo>
                  <a:cubicBezTo>
                    <a:pt x="99" y="479"/>
                    <a:pt x="107" y="480"/>
                    <a:pt x="114" y="480"/>
                  </a:cubicBezTo>
                  <a:cubicBezTo>
                    <a:pt x="124" y="480"/>
                    <a:pt x="132" y="478"/>
                    <a:pt x="139" y="475"/>
                  </a:cubicBezTo>
                  <a:lnTo>
                    <a:pt x="413" y="367"/>
                  </a:lnTo>
                  <a:lnTo>
                    <a:pt x="581" y="464"/>
                  </a:lnTo>
                  <a:lnTo>
                    <a:pt x="329" y="564"/>
                  </a:lnTo>
                  <a:cubicBezTo>
                    <a:pt x="312" y="574"/>
                    <a:pt x="305" y="587"/>
                    <a:pt x="312" y="600"/>
                  </a:cubicBezTo>
                  <a:cubicBezTo>
                    <a:pt x="318" y="615"/>
                    <a:pt x="330" y="627"/>
                    <a:pt x="349" y="638"/>
                  </a:cubicBezTo>
                  <a:cubicBezTo>
                    <a:pt x="363" y="646"/>
                    <a:pt x="380" y="652"/>
                    <a:pt x="399" y="655"/>
                  </a:cubicBezTo>
                  <a:cubicBezTo>
                    <a:pt x="408" y="657"/>
                    <a:pt x="416" y="658"/>
                    <a:pt x="423" y="658"/>
                  </a:cubicBezTo>
                  <a:cubicBezTo>
                    <a:pt x="431" y="658"/>
                    <a:pt x="439" y="657"/>
                    <a:pt x="445" y="654"/>
                  </a:cubicBezTo>
                  <a:lnTo>
                    <a:pt x="721" y="545"/>
                  </a:lnTo>
                  <a:lnTo>
                    <a:pt x="869" y="631"/>
                  </a:lnTo>
                  <a:cubicBezTo>
                    <a:pt x="881" y="637"/>
                    <a:pt x="896" y="641"/>
                    <a:pt x="917" y="641"/>
                  </a:cubicBezTo>
                  <a:cubicBezTo>
                    <a:pt x="936" y="641"/>
                    <a:pt x="954" y="636"/>
                    <a:pt x="968" y="627"/>
                  </a:cubicBezTo>
                  <a:cubicBezTo>
                    <a:pt x="983" y="618"/>
                    <a:pt x="991" y="608"/>
                    <a:pt x="991" y="597"/>
                  </a:cubicBezTo>
                  <a:cubicBezTo>
                    <a:pt x="991" y="584"/>
                    <a:pt x="984" y="575"/>
                    <a:pt x="972" y="567"/>
                  </a:cubicBezTo>
                  <a:lnTo>
                    <a:pt x="848" y="497"/>
                  </a:lnTo>
                  <a:lnTo>
                    <a:pt x="1065" y="412"/>
                  </a:lnTo>
                  <a:lnTo>
                    <a:pt x="1212" y="497"/>
                  </a:lnTo>
                  <a:cubicBezTo>
                    <a:pt x="1223" y="502"/>
                    <a:pt x="1235" y="506"/>
                    <a:pt x="1252" y="506"/>
                  </a:cubicBezTo>
                  <a:cubicBezTo>
                    <a:pt x="1254" y="506"/>
                    <a:pt x="1256" y="506"/>
                    <a:pt x="1259" y="506"/>
                  </a:cubicBezTo>
                  <a:cubicBezTo>
                    <a:pt x="1278" y="506"/>
                    <a:pt x="1295" y="501"/>
                    <a:pt x="1310" y="492"/>
                  </a:cubicBezTo>
                  <a:cubicBezTo>
                    <a:pt x="1325" y="483"/>
                    <a:pt x="1332" y="474"/>
                    <a:pt x="1332" y="463"/>
                  </a:cubicBezTo>
                  <a:cubicBezTo>
                    <a:pt x="1332" y="451"/>
                    <a:pt x="1327" y="441"/>
                    <a:pt x="1314" y="435"/>
                  </a:cubicBezTo>
                  <a:lnTo>
                    <a:pt x="1190" y="363"/>
                  </a:lnTo>
                  <a:lnTo>
                    <a:pt x="1416" y="275"/>
                  </a:lnTo>
                  <a:cubicBezTo>
                    <a:pt x="1435" y="263"/>
                    <a:pt x="1441" y="251"/>
                    <a:pt x="1436" y="238"/>
                  </a:cubicBezTo>
                  <a:cubicBezTo>
                    <a:pt x="1430" y="224"/>
                    <a:pt x="1419" y="212"/>
                    <a:pt x="1400" y="201"/>
                  </a:cubicBezTo>
                  <a:cubicBezTo>
                    <a:pt x="1385" y="192"/>
                    <a:pt x="1369" y="187"/>
                    <a:pt x="1351" y="182"/>
                  </a:cubicBezTo>
                  <a:cubicBezTo>
                    <a:pt x="1342" y="180"/>
                    <a:pt x="1334" y="179"/>
                    <a:pt x="1327" y="179"/>
                  </a:cubicBezTo>
                  <a:cubicBezTo>
                    <a:pt x="1320" y="179"/>
                    <a:pt x="1313" y="180"/>
                    <a:pt x="1307" y="182"/>
                  </a:cubicBezTo>
                  <a:lnTo>
                    <a:pt x="1052" y="284"/>
                  </a:lnTo>
                  <a:lnTo>
                    <a:pt x="883" y="186"/>
                  </a:lnTo>
                  <a:lnTo>
                    <a:pt x="1107" y="97"/>
                  </a:lnTo>
                  <a:cubicBezTo>
                    <a:pt x="1126" y="86"/>
                    <a:pt x="1134" y="73"/>
                    <a:pt x="1128" y="60"/>
                  </a:cubicBezTo>
                  <a:cubicBezTo>
                    <a:pt x="1123" y="46"/>
                    <a:pt x="1110" y="35"/>
                    <a:pt x="1091" y="24"/>
                  </a:cubicBezTo>
                  <a:cubicBezTo>
                    <a:pt x="1077" y="15"/>
                    <a:pt x="1061" y="8"/>
                    <a:pt x="1043" y="3"/>
                  </a:cubicBezTo>
                  <a:cubicBezTo>
                    <a:pt x="1034" y="2"/>
                    <a:pt x="1027" y="1"/>
                    <a:pt x="10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3697;p60">
              <a:extLst>
                <a:ext uri="{FF2B5EF4-FFF2-40B4-BE49-F238E27FC236}">
                  <a16:creationId xmlns:a16="http://schemas.microsoft.com/office/drawing/2014/main" id="{3F5400D0-548A-0C04-2547-1D03CE6DBC3E}"/>
                </a:ext>
              </a:extLst>
            </p:cNvPr>
            <p:cNvSpPr/>
            <p:nvPr/>
          </p:nvSpPr>
          <p:spPr>
            <a:xfrm>
              <a:off x="4741931" y="3785192"/>
              <a:ext cx="107559" cy="57816"/>
            </a:xfrm>
            <a:custGeom>
              <a:avLst/>
              <a:gdLst/>
              <a:ahLst/>
              <a:cxnLst/>
              <a:rect l="l" t="t" r="r" b="b"/>
              <a:pathLst>
                <a:path w="1399" h="752" extrusionOk="0">
                  <a:moveTo>
                    <a:pt x="553" y="372"/>
                  </a:moveTo>
                  <a:cubicBezTo>
                    <a:pt x="568" y="372"/>
                    <a:pt x="583" y="374"/>
                    <a:pt x="599" y="378"/>
                  </a:cubicBezTo>
                  <a:cubicBezTo>
                    <a:pt x="643" y="389"/>
                    <a:pt x="693" y="410"/>
                    <a:pt x="748" y="443"/>
                  </a:cubicBezTo>
                  <a:lnTo>
                    <a:pt x="792" y="468"/>
                  </a:lnTo>
                  <a:lnTo>
                    <a:pt x="737" y="499"/>
                  </a:lnTo>
                  <a:cubicBezTo>
                    <a:pt x="725" y="507"/>
                    <a:pt x="708" y="513"/>
                    <a:pt x="688" y="515"/>
                  </a:cubicBezTo>
                  <a:cubicBezTo>
                    <a:pt x="672" y="518"/>
                    <a:pt x="657" y="519"/>
                    <a:pt x="640" y="519"/>
                  </a:cubicBezTo>
                  <a:cubicBezTo>
                    <a:pt x="635" y="519"/>
                    <a:pt x="629" y="519"/>
                    <a:pt x="623" y="519"/>
                  </a:cubicBezTo>
                  <a:cubicBezTo>
                    <a:pt x="600" y="517"/>
                    <a:pt x="577" y="513"/>
                    <a:pt x="555" y="507"/>
                  </a:cubicBezTo>
                  <a:cubicBezTo>
                    <a:pt x="531" y="500"/>
                    <a:pt x="510" y="491"/>
                    <a:pt x="491" y="480"/>
                  </a:cubicBezTo>
                  <a:cubicBezTo>
                    <a:pt x="466" y="467"/>
                    <a:pt x="452" y="452"/>
                    <a:pt x="448" y="436"/>
                  </a:cubicBezTo>
                  <a:cubicBezTo>
                    <a:pt x="444" y="421"/>
                    <a:pt x="455" y="406"/>
                    <a:pt x="479" y="391"/>
                  </a:cubicBezTo>
                  <a:cubicBezTo>
                    <a:pt x="502" y="378"/>
                    <a:pt x="527" y="372"/>
                    <a:pt x="553" y="372"/>
                  </a:cubicBezTo>
                  <a:close/>
                  <a:moveTo>
                    <a:pt x="668" y="0"/>
                  </a:moveTo>
                  <a:cubicBezTo>
                    <a:pt x="664" y="0"/>
                    <a:pt x="660" y="0"/>
                    <a:pt x="656" y="1"/>
                  </a:cubicBezTo>
                  <a:cubicBezTo>
                    <a:pt x="575" y="2"/>
                    <a:pt x="496" y="14"/>
                    <a:pt x="421" y="35"/>
                  </a:cubicBezTo>
                  <a:cubicBezTo>
                    <a:pt x="345" y="58"/>
                    <a:pt x="274" y="87"/>
                    <a:pt x="209" y="126"/>
                  </a:cubicBezTo>
                  <a:cubicBezTo>
                    <a:pt x="132" y="169"/>
                    <a:pt x="78" y="213"/>
                    <a:pt x="47" y="260"/>
                  </a:cubicBezTo>
                  <a:cubicBezTo>
                    <a:pt x="15" y="305"/>
                    <a:pt x="1" y="348"/>
                    <a:pt x="3" y="392"/>
                  </a:cubicBezTo>
                  <a:cubicBezTo>
                    <a:pt x="6" y="435"/>
                    <a:pt x="23" y="477"/>
                    <a:pt x="56" y="516"/>
                  </a:cubicBezTo>
                  <a:cubicBezTo>
                    <a:pt x="89" y="556"/>
                    <a:pt x="132" y="591"/>
                    <a:pt x="187" y="622"/>
                  </a:cubicBezTo>
                  <a:cubicBezTo>
                    <a:pt x="212" y="637"/>
                    <a:pt x="242" y="651"/>
                    <a:pt x="274" y="667"/>
                  </a:cubicBezTo>
                  <a:cubicBezTo>
                    <a:pt x="308" y="682"/>
                    <a:pt x="341" y="694"/>
                    <a:pt x="373" y="705"/>
                  </a:cubicBezTo>
                  <a:cubicBezTo>
                    <a:pt x="406" y="717"/>
                    <a:pt x="437" y="723"/>
                    <a:pt x="464" y="728"/>
                  </a:cubicBezTo>
                  <a:cubicBezTo>
                    <a:pt x="474" y="730"/>
                    <a:pt x="484" y="731"/>
                    <a:pt x="493" y="731"/>
                  </a:cubicBezTo>
                  <a:cubicBezTo>
                    <a:pt x="506" y="731"/>
                    <a:pt x="516" y="729"/>
                    <a:pt x="523" y="725"/>
                  </a:cubicBezTo>
                  <a:cubicBezTo>
                    <a:pt x="530" y="720"/>
                    <a:pt x="534" y="713"/>
                    <a:pt x="538" y="703"/>
                  </a:cubicBezTo>
                  <a:cubicBezTo>
                    <a:pt x="541" y="694"/>
                    <a:pt x="537" y="685"/>
                    <a:pt x="524" y="678"/>
                  </a:cubicBezTo>
                  <a:cubicBezTo>
                    <a:pt x="516" y="674"/>
                    <a:pt x="506" y="669"/>
                    <a:pt x="492" y="665"/>
                  </a:cubicBezTo>
                  <a:cubicBezTo>
                    <a:pt x="478" y="662"/>
                    <a:pt x="461" y="657"/>
                    <a:pt x="441" y="650"/>
                  </a:cubicBezTo>
                  <a:cubicBezTo>
                    <a:pt x="421" y="645"/>
                    <a:pt x="398" y="636"/>
                    <a:pt x="372" y="625"/>
                  </a:cubicBezTo>
                  <a:cubicBezTo>
                    <a:pt x="348" y="614"/>
                    <a:pt x="319" y="601"/>
                    <a:pt x="289" y="584"/>
                  </a:cubicBezTo>
                  <a:cubicBezTo>
                    <a:pt x="225" y="547"/>
                    <a:pt x="182" y="510"/>
                    <a:pt x="158" y="473"/>
                  </a:cubicBezTo>
                  <a:cubicBezTo>
                    <a:pt x="135" y="439"/>
                    <a:pt x="127" y="404"/>
                    <a:pt x="135" y="369"/>
                  </a:cubicBezTo>
                  <a:cubicBezTo>
                    <a:pt x="142" y="335"/>
                    <a:pt x="162" y="302"/>
                    <a:pt x="194" y="272"/>
                  </a:cubicBezTo>
                  <a:cubicBezTo>
                    <a:pt x="227" y="240"/>
                    <a:pt x="266" y="211"/>
                    <a:pt x="314" y="184"/>
                  </a:cubicBezTo>
                  <a:cubicBezTo>
                    <a:pt x="364" y="155"/>
                    <a:pt x="419" y="131"/>
                    <a:pt x="476" y="111"/>
                  </a:cubicBezTo>
                  <a:cubicBezTo>
                    <a:pt x="534" y="92"/>
                    <a:pt x="595" y="80"/>
                    <a:pt x="659" y="77"/>
                  </a:cubicBezTo>
                  <a:cubicBezTo>
                    <a:pt x="673" y="76"/>
                    <a:pt x="686" y="76"/>
                    <a:pt x="700" y="76"/>
                  </a:cubicBezTo>
                  <a:cubicBezTo>
                    <a:pt x="752" y="76"/>
                    <a:pt x="805" y="83"/>
                    <a:pt x="861" y="95"/>
                  </a:cubicBezTo>
                  <a:cubicBezTo>
                    <a:pt x="930" y="112"/>
                    <a:pt x="1001" y="140"/>
                    <a:pt x="1074" y="183"/>
                  </a:cubicBezTo>
                  <a:cubicBezTo>
                    <a:pt x="1201" y="256"/>
                    <a:pt x="1262" y="328"/>
                    <a:pt x="1259" y="399"/>
                  </a:cubicBezTo>
                  <a:cubicBezTo>
                    <a:pt x="1254" y="470"/>
                    <a:pt x="1192" y="540"/>
                    <a:pt x="1074" y="607"/>
                  </a:cubicBezTo>
                  <a:cubicBezTo>
                    <a:pt x="1056" y="619"/>
                    <a:pt x="1034" y="630"/>
                    <a:pt x="1010" y="642"/>
                  </a:cubicBezTo>
                  <a:cubicBezTo>
                    <a:pt x="985" y="654"/>
                    <a:pt x="960" y="664"/>
                    <a:pt x="933" y="672"/>
                  </a:cubicBezTo>
                  <a:cubicBezTo>
                    <a:pt x="907" y="680"/>
                    <a:pt x="881" y="684"/>
                    <a:pt x="857" y="685"/>
                  </a:cubicBezTo>
                  <a:cubicBezTo>
                    <a:pt x="832" y="685"/>
                    <a:pt x="810" y="681"/>
                    <a:pt x="790" y="669"/>
                  </a:cubicBezTo>
                  <a:cubicBezTo>
                    <a:pt x="774" y="659"/>
                    <a:pt x="765" y="649"/>
                    <a:pt x="765" y="636"/>
                  </a:cubicBezTo>
                  <a:cubicBezTo>
                    <a:pt x="764" y="623"/>
                    <a:pt x="773" y="610"/>
                    <a:pt x="791" y="595"/>
                  </a:cubicBezTo>
                  <a:lnTo>
                    <a:pt x="1014" y="467"/>
                  </a:lnTo>
                  <a:cubicBezTo>
                    <a:pt x="1042" y="450"/>
                    <a:pt x="1061" y="432"/>
                    <a:pt x="1072" y="413"/>
                  </a:cubicBezTo>
                  <a:cubicBezTo>
                    <a:pt x="1082" y="394"/>
                    <a:pt x="1084" y="374"/>
                    <a:pt x="1078" y="354"/>
                  </a:cubicBezTo>
                  <a:cubicBezTo>
                    <a:pt x="1073" y="334"/>
                    <a:pt x="1060" y="315"/>
                    <a:pt x="1041" y="294"/>
                  </a:cubicBezTo>
                  <a:cubicBezTo>
                    <a:pt x="1021" y="274"/>
                    <a:pt x="995" y="255"/>
                    <a:pt x="964" y="237"/>
                  </a:cubicBezTo>
                  <a:cubicBezTo>
                    <a:pt x="940" y="223"/>
                    <a:pt x="914" y="211"/>
                    <a:pt x="887" y="199"/>
                  </a:cubicBezTo>
                  <a:cubicBezTo>
                    <a:pt x="859" y="187"/>
                    <a:pt x="832" y="178"/>
                    <a:pt x="806" y="172"/>
                  </a:cubicBezTo>
                  <a:cubicBezTo>
                    <a:pt x="780" y="165"/>
                    <a:pt x="756" y="160"/>
                    <a:pt x="735" y="159"/>
                  </a:cubicBezTo>
                  <a:cubicBezTo>
                    <a:pt x="732" y="159"/>
                    <a:pt x="730" y="159"/>
                    <a:pt x="727" y="159"/>
                  </a:cubicBezTo>
                  <a:cubicBezTo>
                    <a:pt x="710" y="159"/>
                    <a:pt x="696" y="162"/>
                    <a:pt x="687" y="167"/>
                  </a:cubicBezTo>
                  <a:cubicBezTo>
                    <a:pt x="678" y="173"/>
                    <a:pt x="670" y="182"/>
                    <a:pt x="663" y="193"/>
                  </a:cubicBezTo>
                  <a:cubicBezTo>
                    <a:pt x="657" y="205"/>
                    <a:pt x="659" y="214"/>
                    <a:pt x="672" y="221"/>
                  </a:cubicBezTo>
                  <a:cubicBezTo>
                    <a:pt x="678" y="225"/>
                    <a:pt x="685" y="227"/>
                    <a:pt x="697" y="229"/>
                  </a:cubicBezTo>
                  <a:cubicBezTo>
                    <a:pt x="708" y="231"/>
                    <a:pt x="720" y="235"/>
                    <a:pt x="735" y="238"/>
                  </a:cubicBezTo>
                  <a:cubicBezTo>
                    <a:pt x="750" y="242"/>
                    <a:pt x="766" y="246"/>
                    <a:pt x="786" y="253"/>
                  </a:cubicBezTo>
                  <a:cubicBezTo>
                    <a:pt x="805" y="260"/>
                    <a:pt x="825" y="270"/>
                    <a:pt x="848" y="283"/>
                  </a:cubicBezTo>
                  <a:cubicBezTo>
                    <a:pt x="933" y="332"/>
                    <a:pt x="942" y="376"/>
                    <a:pt x="876" y="414"/>
                  </a:cubicBezTo>
                  <a:lnTo>
                    <a:pt x="853" y="427"/>
                  </a:lnTo>
                  <a:lnTo>
                    <a:pt x="800" y="396"/>
                  </a:lnTo>
                  <a:cubicBezTo>
                    <a:pt x="757" y="371"/>
                    <a:pt x="716" y="350"/>
                    <a:pt x="675" y="333"/>
                  </a:cubicBezTo>
                  <a:cubicBezTo>
                    <a:pt x="635" y="315"/>
                    <a:pt x="596" y="302"/>
                    <a:pt x="558" y="294"/>
                  </a:cubicBezTo>
                  <a:cubicBezTo>
                    <a:pt x="533" y="288"/>
                    <a:pt x="509" y="285"/>
                    <a:pt x="485" y="285"/>
                  </a:cubicBezTo>
                  <a:cubicBezTo>
                    <a:pt x="473" y="285"/>
                    <a:pt x="462" y="286"/>
                    <a:pt x="450" y="288"/>
                  </a:cubicBezTo>
                  <a:cubicBezTo>
                    <a:pt x="416" y="291"/>
                    <a:pt x="384" y="301"/>
                    <a:pt x="352" y="319"/>
                  </a:cubicBezTo>
                  <a:cubicBezTo>
                    <a:pt x="326" y="335"/>
                    <a:pt x="308" y="351"/>
                    <a:pt x="299" y="368"/>
                  </a:cubicBezTo>
                  <a:cubicBezTo>
                    <a:pt x="290" y="385"/>
                    <a:pt x="289" y="401"/>
                    <a:pt x="295" y="418"/>
                  </a:cubicBezTo>
                  <a:cubicBezTo>
                    <a:pt x="300" y="435"/>
                    <a:pt x="312" y="452"/>
                    <a:pt x="327" y="468"/>
                  </a:cubicBezTo>
                  <a:cubicBezTo>
                    <a:pt x="343" y="484"/>
                    <a:pt x="363" y="498"/>
                    <a:pt x="386" y="512"/>
                  </a:cubicBezTo>
                  <a:cubicBezTo>
                    <a:pt x="428" y="535"/>
                    <a:pt x="469" y="551"/>
                    <a:pt x="511" y="558"/>
                  </a:cubicBezTo>
                  <a:cubicBezTo>
                    <a:pt x="553" y="565"/>
                    <a:pt x="600" y="568"/>
                    <a:pt x="650" y="568"/>
                  </a:cubicBezTo>
                  <a:cubicBezTo>
                    <a:pt x="630" y="586"/>
                    <a:pt x="625" y="609"/>
                    <a:pt x="632" y="633"/>
                  </a:cubicBezTo>
                  <a:cubicBezTo>
                    <a:pt x="641" y="659"/>
                    <a:pt x="665" y="684"/>
                    <a:pt x="706" y="708"/>
                  </a:cubicBezTo>
                  <a:cubicBezTo>
                    <a:pt x="742" y="728"/>
                    <a:pt x="780" y="741"/>
                    <a:pt x="822" y="747"/>
                  </a:cubicBezTo>
                  <a:cubicBezTo>
                    <a:pt x="842" y="750"/>
                    <a:pt x="862" y="751"/>
                    <a:pt x="883" y="751"/>
                  </a:cubicBezTo>
                  <a:cubicBezTo>
                    <a:pt x="903" y="751"/>
                    <a:pt x="924" y="750"/>
                    <a:pt x="946" y="747"/>
                  </a:cubicBezTo>
                  <a:cubicBezTo>
                    <a:pt x="988" y="740"/>
                    <a:pt x="1031" y="729"/>
                    <a:pt x="1073" y="713"/>
                  </a:cubicBezTo>
                  <a:cubicBezTo>
                    <a:pt x="1116" y="698"/>
                    <a:pt x="1156" y="678"/>
                    <a:pt x="1194" y="656"/>
                  </a:cubicBezTo>
                  <a:cubicBezTo>
                    <a:pt x="1332" y="577"/>
                    <a:pt x="1398" y="491"/>
                    <a:pt x="1394" y="400"/>
                  </a:cubicBezTo>
                  <a:cubicBezTo>
                    <a:pt x="1388" y="310"/>
                    <a:pt x="1310" y="221"/>
                    <a:pt x="1161" y="135"/>
                  </a:cubicBezTo>
                  <a:cubicBezTo>
                    <a:pt x="1076" y="86"/>
                    <a:pt x="992" y="51"/>
                    <a:pt x="907" y="30"/>
                  </a:cubicBezTo>
                  <a:cubicBezTo>
                    <a:pt x="826" y="11"/>
                    <a:pt x="747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3698;p60">
              <a:extLst>
                <a:ext uri="{FF2B5EF4-FFF2-40B4-BE49-F238E27FC236}">
                  <a16:creationId xmlns:a16="http://schemas.microsoft.com/office/drawing/2014/main" id="{E13D8511-345F-DBD9-5168-9B28BDE7CE86}"/>
                </a:ext>
              </a:extLst>
            </p:cNvPr>
            <p:cNvSpPr/>
            <p:nvPr/>
          </p:nvSpPr>
          <p:spPr>
            <a:xfrm>
              <a:off x="4829957" y="3833779"/>
              <a:ext cx="127087" cy="81188"/>
            </a:xfrm>
            <a:custGeom>
              <a:avLst/>
              <a:gdLst/>
              <a:ahLst/>
              <a:cxnLst/>
              <a:rect l="l" t="t" r="r" b="b"/>
              <a:pathLst>
                <a:path w="1653" h="1056" extrusionOk="0">
                  <a:moveTo>
                    <a:pt x="802" y="83"/>
                  </a:moveTo>
                  <a:cubicBezTo>
                    <a:pt x="806" y="83"/>
                    <a:pt x="809" y="83"/>
                    <a:pt x="813" y="84"/>
                  </a:cubicBezTo>
                  <a:cubicBezTo>
                    <a:pt x="841" y="86"/>
                    <a:pt x="869" y="95"/>
                    <a:pt x="897" y="111"/>
                  </a:cubicBezTo>
                  <a:cubicBezTo>
                    <a:pt x="925" y="127"/>
                    <a:pt x="941" y="143"/>
                    <a:pt x="946" y="160"/>
                  </a:cubicBezTo>
                  <a:cubicBezTo>
                    <a:pt x="950" y="177"/>
                    <a:pt x="939" y="193"/>
                    <a:pt x="911" y="209"/>
                  </a:cubicBezTo>
                  <a:lnTo>
                    <a:pt x="715" y="322"/>
                  </a:lnTo>
                  <a:cubicBezTo>
                    <a:pt x="691" y="336"/>
                    <a:pt x="667" y="343"/>
                    <a:pt x="641" y="343"/>
                  </a:cubicBezTo>
                  <a:cubicBezTo>
                    <a:pt x="638" y="343"/>
                    <a:pt x="634" y="343"/>
                    <a:pt x="630" y="343"/>
                  </a:cubicBezTo>
                  <a:cubicBezTo>
                    <a:pt x="601" y="340"/>
                    <a:pt x="573" y="330"/>
                    <a:pt x="545" y="314"/>
                  </a:cubicBezTo>
                  <a:cubicBezTo>
                    <a:pt x="517" y="299"/>
                    <a:pt x="501" y="282"/>
                    <a:pt x="498" y="265"/>
                  </a:cubicBezTo>
                  <a:cubicBezTo>
                    <a:pt x="493" y="249"/>
                    <a:pt x="505" y="233"/>
                    <a:pt x="532" y="218"/>
                  </a:cubicBezTo>
                  <a:lnTo>
                    <a:pt x="728" y="104"/>
                  </a:lnTo>
                  <a:cubicBezTo>
                    <a:pt x="753" y="90"/>
                    <a:pt x="777" y="83"/>
                    <a:pt x="802" y="83"/>
                  </a:cubicBezTo>
                  <a:close/>
                  <a:moveTo>
                    <a:pt x="771" y="0"/>
                  </a:moveTo>
                  <a:cubicBezTo>
                    <a:pt x="721" y="0"/>
                    <a:pt x="671" y="14"/>
                    <a:pt x="623" y="42"/>
                  </a:cubicBezTo>
                  <a:lnTo>
                    <a:pt x="427" y="156"/>
                  </a:lnTo>
                  <a:cubicBezTo>
                    <a:pt x="396" y="173"/>
                    <a:pt x="376" y="191"/>
                    <a:pt x="366" y="209"/>
                  </a:cubicBezTo>
                  <a:cubicBezTo>
                    <a:pt x="356" y="227"/>
                    <a:pt x="352" y="245"/>
                    <a:pt x="357" y="261"/>
                  </a:cubicBezTo>
                  <a:cubicBezTo>
                    <a:pt x="361" y="280"/>
                    <a:pt x="373" y="296"/>
                    <a:pt x="391" y="313"/>
                  </a:cubicBezTo>
                  <a:cubicBezTo>
                    <a:pt x="409" y="330"/>
                    <a:pt x="432" y="347"/>
                    <a:pt x="460" y="364"/>
                  </a:cubicBezTo>
                  <a:cubicBezTo>
                    <a:pt x="487" y="379"/>
                    <a:pt x="517" y="392"/>
                    <a:pt x="546" y="403"/>
                  </a:cubicBezTo>
                  <a:cubicBezTo>
                    <a:pt x="576" y="414"/>
                    <a:pt x="606" y="420"/>
                    <a:pt x="636" y="424"/>
                  </a:cubicBezTo>
                  <a:cubicBezTo>
                    <a:pt x="644" y="424"/>
                    <a:pt x="652" y="425"/>
                    <a:pt x="660" y="425"/>
                  </a:cubicBezTo>
                  <a:cubicBezTo>
                    <a:pt x="682" y="425"/>
                    <a:pt x="705" y="422"/>
                    <a:pt x="728" y="418"/>
                  </a:cubicBezTo>
                  <a:cubicBezTo>
                    <a:pt x="759" y="412"/>
                    <a:pt x="789" y="400"/>
                    <a:pt x="820" y="383"/>
                  </a:cubicBezTo>
                  <a:lnTo>
                    <a:pt x="1016" y="269"/>
                  </a:lnTo>
                  <a:cubicBezTo>
                    <a:pt x="1046" y="252"/>
                    <a:pt x="1066" y="234"/>
                    <a:pt x="1076" y="216"/>
                  </a:cubicBezTo>
                  <a:cubicBezTo>
                    <a:pt x="1088" y="198"/>
                    <a:pt x="1090" y="182"/>
                    <a:pt x="1085" y="164"/>
                  </a:cubicBezTo>
                  <a:cubicBezTo>
                    <a:pt x="1081" y="147"/>
                    <a:pt x="1070" y="129"/>
                    <a:pt x="1050" y="112"/>
                  </a:cubicBezTo>
                  <a:cubicBezTo>
                    <a:pt x="1032" y="94"/>
                    <a:pt x="1009" y="78"/>
                    <a:pt x="982" y="62"/>
                  </a:cubicBezTo>
                  <a:cubicBezTo>
                    <a:pt x="925" y="30"/>
                    <a:pt x="867" y="9"/>
                    <a:pt x="805" y="2"/>
                  </a:cubicBezTo>
                  <a:cubicBezTo>
                    <a:pt x="793" y="1"/>
                    <a:pt x="782" y="0"/>
                    <a:pt x="771" y="0"/>
                  </a:cubicBezTo>
                  <a:close/>
                  <a:moveTo>
                    <a:pt x="1572" y="358"/>
                  </a:moveTo>
                  <a:cubicBezTo>
                    <a:pt x="1566" y="358"/>
                    <a:pt x="1559" y="358"/>
                    <a:pt x="1553" y="359"/>
                  </a:cubicBezTo>
                  <a:lnTo>
                    <a:pt x="45" y="613"/>
                  </a:lnTo>
                  <a:cubicBezTo>
                    <a:pt x="35" y="614"/>
                    <a:pt x="26" y="617"/>
                    <a:pt x="19" y="621"/>
                  </a:cubicBezTo>
                  <a:cubicBezTo>
                    <a:pt x="7" y="629"/>
                    <a:pt x="1" y="638"/>
                    <a:pt x="1" y="650"/>
                  </a:cubicBezTo>
                  <a:cubicBezTo>
                    <a:pt x="2" y="662"/>
                    <a:pt x="10" y="672"/>
                    <a:pt x="27" y="683"/>
                  </a:cubicBezTo>
                  <a:cubicBezTo>
                    <a:pt x="38" y="688"/>
                    <a:pt x="49" y="693"/>
                    <a:pt x="63" y="695"/>
                  </a:cubicBezTo>
                  <a:cubicBezTo>
                    <a:pt x="70" y="697"/>
                    <a:pt x="77" y="698"/>
                    <a:pt x="84" y="698"/>
                  </a:cubicBezTo>
                  <a:cubicBezTo>
                    <a:pt x="90" y="698"/>
                    <a:pt x="96" y="697"/>
                    <a:pt x="101" y="696"/>
                  </a:cubicBezTo>
                  <a:lnTo>
                    <a:pt x="1606" y="445"/>
                  </a:lnTo>
                  <a:cubicBezTo>
                    <a:pt x="1616" y="443"/>
                    <a:pt x="1624" y="441"/>
                    <a:pt x="1631" y="435"/>
                  </a:cubicBezTo>
                  <a:cubicBezTo>
                    <a:pt x="1647" y="427"/>
                    <a:pt x="1653" y="416"/>
                    <a:pt x="1648" y="403"/>
                  </a:cubicBezTo>
                  <a:cubicBezTo>
                    <a:pt x="1645" y="390"/>
                    <a:pt x="1636" y="380"/>
                    <a:pt x="1621" y="371"/>
                  </a:cubicBezTo>
                  <a:cubicBezTo>
                    <a:pt x="1612" y="366"/>
                    <a:pt x="1602" y="362"/>
                    <a:pt x="1591" y="359"/>
                  </a:cubicBezTo>
                  <a:cubicBezTo>
                    <a:pt x="1585" y="358"/>
                    <a:pt x="1579" y="358"/>
                    <a:pt x="1572" y="358"/>
                  </a:cubicBezTo>
                  <a:close/>
                  <a:moveTo>
                    <a:pt x="995" y="715"/>
                  </a:moveTo>
                  <a:cubicBezTo>
                    <a:pt x="998" y="715"/>
                    <a:pt x="1002" y="715"/>
                    <a:pt x="1005" y="715"/>
                  </a:cubicBezTo>
                  <a:cubicBezTo>
                    <a:pt x="1035" y="718"/>
                    <a:pt x="1063" y="727"/>
                    <a:pt x="1091" y="742"/>
                  </a:cubicBezTo>
                  <a:cubicBezTo>
                    <a:pt x="1119" y="759"/>
                    <a:pt x="1135" y="775"/>
                    <a:pt x="1139" y="792"/>
                  </a:cubicBezTo>
                  <a:cubicBezTo>
                    <a:pt x="1143" y="809"/>
                    <a:pt x="1132" y="825"/>
                    <a:pt x="1104" y="840"/>
                  </a:cubicBezTo>
                  <a:lnTo>
                    <a:pt x="909" y="954"/>
                  </a:lnTo>
                  <a:cubicBezTo>
                    <a:pt x="884" y="968"/>
                    <a:pt x="859" y="975"/>
                    <a:pt x="835" y="975"/>
                  </a:cubicBezTo>
                  <a:cubicBezTo>
                    <a:pt x="831" y="975"/>
                    <a:pt x="828" y="975"/>
                    <a:pt x="824" y="974"/>
                  </a:cubicBezTo>
                  <a:cubicBezTo>
                    <a:pt x="795" y="972"/>
                    <a:pt x="767" y="962"/>
                    <a:pt x="739" y="946"/>
                  </a:cubicBezTo>
                  <a:cubicBezTo>
                    <a:pt x="710" y="929"/>
                    <a:pt x="695" y="913"/>
                    <a:pt x="690" y="897"/>
                  </a:cubicBezTo>
                  <a:cubicBezTo>
                    <a:pt x="687" y="881"/>
                    <a:pt x="699" y="864"/>
                    <a:pt x="726" y="849"/>
                  </a:cubicBezTo>
                  <a:lnTo>
                    <a:pt x="922" y="736"/>
                  </a:lnTo>
                  <a:cubicBezTo>
                    <a:pt x="946" y="722"/>
                    <a:pt x="970" y="715"/>
                    <a:pt x="995" y="715"/>
                  </a:cubicBezTo>
                  <a:close/>
                  <a:moveTo>
                    <a:pt x="963" y="632"/>
                  </a:moveTo>
                  <a:cubicBezTo>
                    <a:pt x="913" y="632"/>
                    <a:pt x="864" y="646"/>
                    <a:pt x="816" y="674"/>
                  </a:cubicBezTo>
                  <a:lnTo>
                    <a:pt x="620" y="787"/>
                  </a:lnTo>
                  <a:cubicBezTo>
                    <a:pt x="590" y="804"/>
                    <a:pt x="570" y="822"/>
                    <a:pt x="559" y="840"/>
                  </a:cubicBezTo>
                  <a:cubicBezTo>
                    <a:pt x="548" y="858"/>
                    <a:pt x="546" y="876"/>
                    <a:pt x="550" y="893"/>
                  </a:cubicBezTo>
                  <a:cubicBezTo>
                    <a:pt x="555" y="911"/>
                    <a:pt x="566" y="928"/>
                    <a:pt x="584" y="945"/>
                  </a:cubicBezTo>
                  <a:cubicBezTo>
                    <a:pt x="602" y="962"/>
                    <a:pt x="625" y="979"/>
                    <a:pt x="654" y="996"/>
                  </a:cubicBezTo>
                  <a:cubicBezTo>
                    <a:pt x="681" y="1010"/>
                    <a:pt x="709" y="1024"/>
                    <a:pt x="739" y="1034"/>
                  </a:cubicBezTo>
                  <a:cubicBezTo>
                    <a:pt x="769" y="1045"/>
                    <a:pt x="799" y="1052"/>
                    <a:pt x="830" y="1054"/>
                  </a:cubicBezTo>
                  <a:cubicBezTo>
                    <a:pt x="839" y="1055"/>
                    <a:pt x="849" y="1056"/>
                    <a:pt x="859" y="1056"/>
                  </a:cubicBezTo>
                  <a:cubicBezTo>
                    <a:pt x="880" y="1056"/>
                    <a:pt x="900" y="1054"/>
                    <a:pt x="921" y="1050"/>
                  </a:cubicBezTo>
                  <a:cubicBezTo>
                    <a:pt x="952" y="1044"/>
                    <a:pt x="983" y="1032"/>
                    <a:pt x="1013" y="1015"/>
                  </a:cubicBezTo>
                  <a:lnTo>
                    <a:pt x="1209" y="901"/>
                  </a:lnTo>
                  <a:cubicBezTo>
                    <a:pt x="1238" y="884"/>
                    <a:pt x="1259" y="866"/>
                    <a:pt x="1270" y="848"/>
                  </a:cubicBezTo>
                  <a:cubicBezTo>
                    <a:pt x="1280" y="830"/>
                    <a:pt x="1284" y="813"/>
                    <a:pt x="1279" y="795"/>
                  </a:cubicBezTo>
                  <a:cubicBezTo>
                    <a:pt x="1275" y="778"/>
                    <a:pt x="1262" y="760"/>
                    <a:pt x="1244" y="743"/>
                  </a:cubicBezTo>
                  <a:cubicBezTo>
                    <a:pt x="1226" y="725"/>
                    <a:pt x="1202" y="710"/>
                    <a:pt x="1175" y="694"/>
                  </a:cubicBezTo>
                  <a:cubicBezTo>
                    <a:pt x="1119" y="661"/>
                    <a:pt x="1059" y="641"/>
                    <a:pt x="998" y="634"/>
                  </a:cubicBezTo>
                  <a:cubicBezTo>
                    <a:pt x="986" y="633"/>
                    <a:pt x="975" y="632"/>
                    <a:pt x="963" y="6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3699;p60">
              <a:extLst>
                <a:ext uri="{FF2B5EF4-FFF2-40B4-BE49-F238E27FC236}">
                  <a16:creationId xmlns:a16="http://schemas.microsoft.com/office/drawing/2014/main" id="{A2BB3973-80B8-9758-72FD-85493FFB3B81}"/>
                </a:ext>
              </a:extLst>
            </p:cNvPr>
            <p:cNvSpPr/>
            <p:nvPr/>
          </p:nvSpPr>
          <p:spPr>
            <a:xfrm>
              <a:off x="4967876" y="3888209"/>
              <a:ext cx="34905" cy="19913"/>
            </a:xfrm>
            <a:custGeom>
              <a:avLst/>
              <a:gdLst/>
              <a:ahLst/>
              <a:cxnLst/>
              <a:rect l="l" t="t" r="r" b="b"/>
              <a:pathLst>
                <a:path w="454" h="259" extrusionOk="0">
                  <a:moveTo>
                    <a:pt x="70" y="0"/>
                  </a:moveTo>
                  <a:cubicBezTo>
                    <a:pt x="64" y="0"/>
                    <a:pt x="59" y="1"/>
                    <a:pt x="54" y="2"/>
                  </a:cubicBezTo>
                  <a:cubicBezTo>
                    <a:pt x="42" y="3"/>
                    <a:pt x="32" y="6"/>
                    <a:pt x="24" y="11"/>
                  </a:cubicBezTo>
                  <a:cubicBezTo>
                    <a:pt x="12" y="19"/>
                    <a:pt x="5" y="26"/>
                    <a:pt x="3" y="37"/>
                  </a:cubicBezTo>
                  <a:cubicBezTo>
                    <a:pt x="1" y="46"/>
                    <a:pt x="5" y="53"/>
                    <a:pt x="17" y="60"/>
                  </a:cubicBezTo>
                  <a:cubicBezTo>
                    <a:pt x="20" y="62"/>
                    <a:pt x="26" y="64"/>
                    <a:pt x="33" y="65"/>
                  </a:cubicBezTo>
                  <a:lnTo>
                    <a:pt x="259" y="110"/>
                  </a:lnTo>
                  <a:cubicBezTo>
                    <a:pt x="259" y="110"/>
                    <a:pt x="336" y="240"/>
                    <a:pt x="346" y="251"/>
                  </a:cubicBezTo>
                  <a:cubicBezTo>
                    <a:pt x="356" y="255"/>
                    <a:pt x="368" y="259"/>
                    <a:pt x="381" y="259"/>
                  </a:cubicBezTo>
                  <a:cubicBezTo>
                    <a:pt x="383" y="259"/>
                    <a:pt x="385" y="259"/>
                    <a:pt x="387" y="258"/>
                  </a:cubicBezTo>
                  <a:cubicBezTo>
                    <a:pt x="404" y="257"/>
                    <a:pt x="419" y="253"/>
                    <a:pt x="430" y="246"/>
                  </a:cubicBezTo>
                  <a:cubicBezTo>
                    <a:pt x="448" y="236"/>
                    <a:pt x="453" y="222"/>
                    <a:pt x="446" y="205"/>
                  </a:cubicBezTo>
                  <a:lnTo>
                    <a:pt x="367" y="76"/>
                  </a:lnTo>
                  <a:cubicBezTo>
                    <a:pt x="363" y="69"/>
                    <a:pt x="358" y="62"/>
                    <a:pt x="349" y="58"/>
                  </a:cubicBezTo>
                  <a:cubicBezTo>
                    <a:pt x="342" y="53"/>
                    <a:pt x="332" y="50"/>
                    <a:pt x="317" y="47"/>
                  </a:cubicBezTo>
                  <a:lnTo>
                    <a:pt x="92" y="3"/>
                  </a:lnTo>
                  <a:cubicBezTo>
                    <a:pt x="84" y="1"/>
                    <a:pt x="77" y="0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3700;p60">
              <a:extLst>
                <a:ext uri="{FF2B5EF4-FFF2-40B4-BE49-F238E27FC236}">
                  <a16:creationId xmlns:a16="http://schemas.microsoft.com/office/drawing/2014/main" id="{B779DF3E-2022-3542-E83B-E8EBCD2716F6}"/>
                </a:ext>
              </a:extLst>
            </p:cNvPr>
            <p:cNvSpPr/>
            <p:nvPr/>
          </p:nvSpPr>
          <p:spPr>
            <a:xfrm>
              <a:off x="4961419" y="3915501"/>
              <a:ext cx="104022" cy="71039"/>
            </a:xfrm>
            <a:custGeom>
              <a:avLst/>
              <a:gdLst/>
              <a:ahLst/>
              <a:cxnLst/>
              <a:rect l="l" t="t" r="r" b="b"/>
              <a:pathLst>
                <a:path w="1353" h="924" extrusionOk="0">
                  <a:moveTo>
                    <a:pt x="445" y="329"/>
                  </a:moveTo>
                  <a:cubicBezTo>
                    <a:pt x="464" y="329"/>
                    <a:pt x="482" y="330"/>
                    <a:pt x="500" y="331"/>
                  </a:cubicBezTo>
                  <a:cubicBezTo>
                    <a:pt x="525" y="332"/>
                    <a:pt x="549" y="335"/>
                    <a:pt x="571" y="338"/>
                  </a:cubicBezTo>
                  <a:lnTo>
                    <a:pt x="581" y="656"/>
                  </a:lnTo>
                  <a:cubicBezTo>
                    <a:pt x="573" y="656"/>
                    <a:pt x="565" y="656"/>
                    <a:pt x="556" y="656"/>
                  </a:cubicBezTo>
                  <a:cubicBezTo>
                    <a:pt x="522" y="656"/>
                    <a:pt x="487" y="653"/>
                    <a:pt x="452" y="645"/>
                  </a:cubicBezTo>
                  <a:cubicBezTo>
                    <a:pt x="408" y="638"/>
                    <a:pt x="364" y="621"/>
                    <a:pt x="320" y="595"/>
                  </a:cubicBezTo>
                  <a:cubicBezTo>
                    <a:pt x="285" y="575"/>
                    <a:pt x="258" y="554"/>
                    <a:pt x="241" y="533"/>
                  </a:cubicBezTo>
                  <a:cubicBezTo>
                    <a:pt x="223" y="513"/>
                    <a:pt x="213" y="492"/>
                    <a:pt x="211" y="473"/>
                  </a:cubicBezTo>
                  <a:cubicBezTo>
                    <a:pt x="209" y="453"/>
                    <a:pt x="214" y="434"/>
                    <a:pt x="226" y="416"/>
                  </a:cubicBezTo>
                  <a:cubicBezTo>
                    <a:pt x="238" y="398"/>
                    <a:pt x="256" y="382"/>
                    <a:pt x="280" y="368"/>
                  </a:cubicBezTo>
                  <a:cubicBezTo>
                    <a:pt x="301" y="356"/>
                    <a:pt x="325" y="346"/>
                    <a:pt x="349" y="340"/>
                  </a:cubicBezTo>
                  <a:cubicBezTo>
                    <a:pt x="375" y="335"/>
                    <a:pt x="400" y="330"/>
                    <a:pt x="425" y="329"/>
                  </a:cubicBezTo>
                  <a:cubicBezTo>
                    <a:pt x="432" y="329"/>
                    <a:pt x="439" y="329"/>
                    <a:pt x="445" y="329"/>
                  </a:cubicBezTo>
                  <a:close/>
                  <a:moveTo>
                    <a:pt x="891" y="1"/>
                  </a:moveTo>
                  <a:cubicBezTo>
                    <a:pt x="859" y="1"/>
                    <a:pt x="828" y="4"/>
                    <a:pt x="796" y="9"/>
                  </a:cubicBezTo>
                  <a:cubicBezTo>
                    <a:pt x="751" y="17"/>
                    <a:pt x="711" y="32"/>
                    <a:pt x="674" y="53"/>
                  </a:cubicBezTo>
                  <a:cubicBezTo>
                    <a:pt x="626" y="80"/>
                    <a:pt x="598" y="109"/>
                    <a:pt x="587" y="141"/>
                  </a:cubicBezTo>
                  <a:cubicBezTo>
                    <a:pt x="576" y="173"/>
                    <a:pt x="569" y="205"/>
                    <a:pt x="567" y="239"/>
                  </a:cubicBezTo>
                  <a:cubicBezTo>
                    <a:pt x="531" y="232"/>
                    <a:pt x="494" y="227"/>
                    <a:pt x="453" y="223"/>
                  </a:cubicBezTo>
                  <a:cubicBezTo>
                    <a:pt x="433" y="222"/>
                    <a:pt x="412" y="222"/>
                    <a:pt x="392" y="222"/>
                  </a:cubicBezTo>
                  <a:cubicBezTo>
                    <a:pt x="372" y="222"/>
                    <a:pt x="352" y="222"/>
                    <a:pt x="331" y="223"/>
                  </a:cubicBezTo>
                  <a:cubicBezTo>
                    <a:pt x="292" y="227"/>
                    <a:pt x="254" y="233"/>
                    <a:pt x="215" y="242"/>
                  </a:cubicBezTo>
                  <a:cubicBezTo>
                    <a:pt x="178" y="252"/>
                    <a:pt x="143" y="267"/>
                    <a:pt x="112" y="285"/>
                  </a:cubicBezTo>
                  <a:cubicBezTo>
                    <a:pt x="73" y="308"/>
                    <a:pt x="45" y="332"/>
                    <a:pt x="26" y="362"/>
                  </a:cubicBezTo>
                  <a:cubicBezTo>
                    <a:pt x="7" y="392"/>
                    <a:pt x="0" y="423"/>
                    <a:pt x="4" y="455"/>
                  </a:cubicBezTo>
                  <a:cubicBezTo>
                    <a:pt x="8" y="489"/>
                    <a:pt x="24" y="523"/>
                    <a:pt x="52" y="557"/>
                  </a:cubicBezTo>
                  <a:cubicBezTo>
                    <a:pt x="80" y="590"/>
                    <a:pt x="123" y="624"/>
                    <a:pt x="178" y="656"/>
                  </a:cubicBezTo>
                  <a:cubicBezTo>
                    <a:pt x="244" y="694"/>
                    <a:pt x="312" y="720"/>
                    <a:pt x="382" y="736"/>
                  </a:cubicBezTo>
                  <a:cubicBezTo>
                    <a:pt x="451" y="750"/>
                    <a:pt x="519" y="758"/>
                    <a:pt x="587" y="758"/>
                  </a:cubicBezTo>
                  <a:lnTo>
                    <a:pt x="593" y="872"/>
                  </a:lnTo>
                  <a:cubicBezTo>
                    <a:pt x="593" y="881"/>
                    <a:pt x="595" y="886"/>
                    <a:pt x="599" y="892"/>
                  </a:cubicBezTo>
                  <a:cubicBezTo>
                    <a:pt x="603" y="897"/>
                    <a:pt x="608" y="900"/>
                    <a:pt x="615" y="904"/>
                  </a:cubicBezTo>
                  <a:cubicBezTo>
                    <a:pt x="633" y="915"/>
                    <a:pt x="656" y="921"/>
                    <a:pt x="682" y="924"/>
                  </a:cubicBezTo>
                  <a:cubicBezTo>
                    <a:pt x="685" y="924"/>
                    <a:pt x="688" y="924"/>
                    <a:pt x="691" y="924"/>
                  </a:cubicBezTo>
                  <a:cubicBezTo>
                    <a:pt x="712" y="924"/>
                    <a:pt x="730" y="920"/>
                    <a:pt x="742" y="912"/>
                  </a:cubicBezTo>
                  <a:cubicBezTo>
                    <a:pt x="753" y="907"/>
                    <a:pt x="757" y="900"/>
                    <a:pt x="758" y="892"/>
                  </a:cubicBezTo>
                  <a:lnTo>
                    <a:pt x="754" y="752"/>
                  </a:lnTo>
                  <a:cubicBezTo>
                    <a:pt x="792" y="747"/>
                    <a:pt x="829" y="740"/>
                    <a:pt x="864" y="730"/>
                  </a:cubicBezTo>
                  <a:cubicBezTo>
                    <a:pt x="900" y="722"/>
                    <a:pt x="933" y="712"/>
                    <a:pt x="963" y="702"/>
                  </a:cubicBezTo>
                  <a:cubicBezTo>
                    <a:pt x="992" y="692"/>
                    <a:pt x="1019" y="680"/>
                    <a:pt x="1042" y="670"/>
                  </a:cubicBezTo>
                  <a:cubicBezTo>
                    <a:pt x="1066" y="660"/>
                    <a:pt x="1085" y="650"/>
                    <a:pt x="1099" y="641"/>
                  </a:cubicBezTo>
                  <a:cubicBezTo>
                    <a:pt x="1122" y="629"/>
                    <a:pt x="1134" y="616"/>
                    <a:pt x="1138" y="605"/>
                  </a:cubicBezTo>
                  <a:cubicBezTo>
                    <a:pt x="1141" y="594"/>
                    <a:pt x="1130" y="580"/>
                    <a:pt x="1103" y="566"/>
                  </a:cubicBezTo>
                  <a:cubicBezTo>
                    <a:pt x="1077" y="550"/>
                    <a:pt x="1055" y="542"/>
                    <a:pt x="1037" y="542"/>
                  </a:cubicBezTo>
                  <a:cubicBezTo>
                    <a:pt x="1035" y="542"/>
                    <a:pt x="1033" y="542"/>
                    <a:pt x="1031" y="542"/>
                  </a:cubicBezTo>
                  <a:cubicBezTo>
                    <a:pt x="1016" y="542"/>
                    <a:pt x="1001" y="545"/>
                    <a:pt x="987" y="552"/>
                  </a:cubicBezTo>
                  <a:cubicBezTo>
                    <a:pt x="959" y="566"/>
                    <a:pt x="926" y="581"/>
                    <a:pt x="888" y="600"/>
                  </a:cubicBezTo>
                  <a:cubicBezTo>
                    <a:pt x="849" y="620"/>
                    <a:pt x="803" y="634"/>
                    <a:pt x="747" y="647"/>
                  </a:cubicBezTo>
                  <a:lnTo>
                    <a:pt x="741" y="352"/>
                  </a:lnTo>
                  <a:cubicBezTo>
                    <a:pt x="741" y="335"/>
                    <a:pt x="740" y="316"/>
                    <a:pt x="741" y="296"/>
                  </a:cubicBezTo>
                  <a:cubicBezTo>
                    <a:pt x="741" y="276"/>
                    <a:pt x="743" y="257"/>
                    <a:pt x="748" y="238"/>
                  </a:cubicBezTo>
                  <a:cubicBezTo>
                    <a:pt x="753" y="219"/>
                    <a:pt x="759" y="202"/>
                    <a:pt x="771" y="185"/>
                  </a:cubicBezTo>
                  <a:cubicBezTo>
                    <a:pt x="781" y="168"/>
                    <a:pt x="795" y="155"/>
                    <a:pt x="816" y="142"/>
                  </a:cubicBezTo>
                  <a:cubicBezTo>
                    <a:pt x="852" y="122"/>
                    <a:pt x="892" y="111"/>
                    <a:pt x="935" y="111"/>
                  </a:cubicBezTo>
                  <a:cubicBezTo>
                    <a:pt x="940" y="111"/>
                    <a:pt x="944" y="112"/>
                    <a:pt x="948" y="112"/>
                  </a:cubicBezTo>
                  <a:cubicBezTo>
                    <a:pt x="997" y="113"/>
                    <a:pt x="1043" y="126"/>
                    <a:pt x="1087" y="152"/>
                  </a:cubicBezTo>
                  <a:cubicBezTo>
                    <a:pt x="1118" y="170"/>
                    <a:pt x="1138" y="187"/>
                    <a:pt x="1147" y="204"/>
                  </a:cubicBezTo>
                  <a:cubicBezTo>
                    <a:pt x="1155" y="221"/>
                    <a:pt x="1159" y="236"/>
                    <a:pt x="1160" y="250"/>
                  </a:cubicBezTo>
                  <a:cubicBezTo>
                    <a:pt x="1161" y="265"/>
                    <a:pt x="1162" y="278"/>
                    <a:pt x="1162" y="290"/>
                  </a:cubicBezTo>
                  <a:cubicBezTo>
                    <a:pt x="1164" y="301"/>
                    <a:pt x="1170" y="311"/>
                    <a:pt x="1184" y="319"/>
                  </a:cubicBezTo>
                  <a:cubicBezTo>
                    <a:pt x="1202" y="329"/>
                    <a:pt x="1225" y="335"/>
                    <a:pt x="1254" y="336"/>
                  </a:cubicBezTo>
                  <a:cubicBezTo>
                    <a:pt x="1256" y="336"/>
                    <a:pt x="1259" y="336"/>
                    <a:pt x="1262" y="336"/>
                  </a:cubicBezTo>
                  <a:cubicBezTo>
                    <a:pt x="1286" y="336"/>
                    <a:pt x="1306" y="332"/>
                    <a:pt x="1321" y="323"/>
                  </a:cubicBezTo>
                  <a:cubicBezTo>
                    <a:pt x="1335" y="316"/>
                    <a:pt x="1344" y="303"/>
                    <a:pt x="1348" y="286"/>
                  </a:cubicBezTo>
                  <a:cubicBezTo>
                    <a:pt x="1353" y="269"/>
                    <a:pt x="1352" y="250"/>
                    <a:pt x="1344" y="229"/>
                  </a:cubicBezTo>
                  <a:cubicBezTo>
                    <a:pt x="1335" y="207"/>
                    <a:pt x="1319" y="184"/>
                    <a:pt x="1296" y="159"/>
                  </a:cubicBezTo>
                  <a:cubicBezTo>
                    <a:pt x="1274" y="134"/>
                    <a:pt x="1241" y="109"/>
                    <a:pt x="1198" y="85"/>
                  </a:cubicBezTo>
                  <a:cubicBezTo>
                    <a:pt x="1158" y="62"/>
                    <a:pt x="1115" y="43"/>
                    <a:pt x="1070" y="30"/>
                  </a:cubicBezTo>
                  <a:cubicBezTo>
                    <a:pt x="1025" y="15"/>
                    <a:pt x="979" y="6"/>
                    <a:pt x="933" y="2"/>
                  </a:cubicBezTo>
                  <a:cubicBezTo>
                    <a:pt x="919" y="1"/>
                    <a:pt x="905" y="1"/>
                    <a:pt x="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3701;p60">
              <a:extLst>
                <a:ext uri="{FF2B5EF4-FFF2-40B4-BE49-F238E27FC236}">
                  <a16:creationId xmlns:a16="http://schemas.microsoft.com/office/drawing/2014/main" id="{7623A67D-F985-D60E-0ACB-3D5909A6AB6F}"/>
                </a:ext>
              </a:extLst>
            </p:cNvPr>
            <p:cNvSpPr/>
            <p:nvPr/>
          </p:nvSpPr>
          <p:spPr>
            <a:xfrm>
              <a:off x="4539126" y="3787575"/>
              <a:ext cx="95565" cy="54202"/>
            </a:xfrm>
            <a:custGeom>
              <a:avLst/>
              <a:gdLst/>
              <a:ahLst/>
              <a:cxnLst/>
              <a:rect l="l" t="t" r="r" b="b"/>
              <a:pathLst>
                <a:path w="1243" h="705" extrusionOk="0">
                  <a:moveTo>
                    <a:pt x="880" y="1"/>
                  </a:moveTo>
                  <a:cubicBezTo>
                    <a:pt x="845" y="1"/>
                    <a:pt x="810" y="4"/>
                    <a:pt x="775" y="10"/>
                  </a:cubicBezTo>
                  <a:cubicBezTo>
                    <a:pt x="727" y="19"/>
                    <a:pt x="684" y="34"/>
                    <a:pt x="647" y="55"/>
                  </a:cubicBezTo>
                  <a:lnTo>
                    <a:pt x="98" y="372"/>
                  </a:lnTo>
                  <a:cubicBezTo>
                    <a:pt x="58" y="395"/>
                    <a:pt x="30" y="420"/>
                    <a:pt x="16" y="447"/>
                  </a:cubicBezTo>
                  <a:cubicBezTo>
                    <a:pt x="3" y="474"/>
                    <a:pt x="0" y="501"/>
                    <a:pt x="8" y="528"/>
                  </a:cubicBezTo>
                  <a:cubicBezTo>
                    <a:pt x="16" y="555"/>
                    <a:pt x="32" y="581"/>
                    <a:pt x="58" y="607"/>
                  </a:cubicBezTo>
                  <a:cubicBezTo>
                    <a:pt x="83" y="633"/>
                    <a:pt x="114" y="656"/>
                    <a:pt x="151" y="678"/>
                  </a:cubicBezTo>
                  <a:cubicBezTo>
                    <a:pt x="183" y="696"/>
                    <a:pt x="210" y="705"/>
                    <a:pt x="232" y="705"/>
                  </a:cubicBezTo>
                  <a:cubicBezTo>
                    <a:pt x="254" y="704"/>
                    <a:pt x="274" y="699"/>
                    <a:pt x="292" y="689"/>
                  </a:cubicBezTo>
                  <a:cubicBezTo>
                    <a:pt x="307" y="680"/>
                    <a:pt x="318" y="670"/>
                    <a:pt x="324" y="659"/>
                  </a:cubicBezTo>
                  <a:cubicBezTo>
                    <a:pt x="330" y="646"/>
                    <a:pt x="324" y="635"/>
                    <a:pt x="303" y="624"/>
                  </a:cubicBezTo>
                  <a:cubicBezTo>
                    <a:pt x="284" y="613"/>
                    <a:pt x="267" y="601"/>
                    <a:pt x="250" y="588"/>
                  </a:cubicBezTo>
                  <a:cubicBezTo>
                    <a:pt x="235" y="575"/>
                    <a:pt x="222" y="561"/>
                    <a:pt x="215" y="546"/>
                  </a:cubicBezTo>
                  <a:cubicBezTo>
                    <a:pt x="208" y="531"/>
                    <a:pt x="205" y="517"/>
                    <a:pt x="209" y="502"/>
                  </a:cubicBezTo>
                  <a:cubicBezTo>
                    <a:pt x="213" y="488"/>
                    <a:pt x="227" y="474"/>
                    <a:pt x="250" y="460"/>
                  </a:cubicBezTo>
                  <a:lnTo>
                    <a:pt x="800" y="143"/>
                  </a:lnTo>
                  <a:cubicBezTo>
                    <a:pt x="816" y="134"/>
                    <a:pt x="835" y="127"/>
                    <a:pt x="858" y="122"/>
                  </a:cubicBezTo>
                  <a:cubicBezTo>
                    <a:pt x="877" y="117"/>
                    <a:pt x="896" y="116"/>
                    <a:pt x="917" y="116"/>
                  </a:cubicBezTo>
                  <a:cubicBezTo>
                    <a:pt x="923" y="116"/>
                    <a:pt x="929" y="116"/>
                    <a:pt x="935" y="116"/>
                  </a:cubicBezTo>
                  <a:cubicBezTo>
                    <a:pt x="961" y="117"/>
                    <a:pt x="989" y="122"/>
                    <a:pt x="1018" y="128"/>
                  </a:cubicBezTo>
                  <a:cubicBezTo>
                    <a:pt x="1047" y="136"/>
                    <a:pt x="1075" y="147"/>
                    <a:pt x="1101" y="163"/>
                  </a:cubicBezTo>
                  <a:cubicBezTo>
                    <a:pt x="1113" y="170"/>
                    <a:pt x="1129" y="174"/>
                    <a:pt x="1147" y="174"/>
                  </a:cubicBezTo>
                  <a:cubicBezTo>
                    <a:pt x="1149" y="174"/>
                    <a:pt x="1152" y="173"/>
                    <a:pt x="1155" y="173"/>
                  </a:cubicBezTo>
                  <a:cubicBezTo>
                    <a:pt x="1176" y="173"/>
                    <a:pt x="1195" y="167"/>
                    <a:pt x="1214" y="156"/>
                  </a:cubicBezTo>
                  <a:cubicBezTo>
                    <a:pt x="1230" y="146"/>
                    <a:pt x="1240" y="135"/>
                    <a:pt x="1241" y="123"/>
                  </a:cubicBezTo>
                  <a:cubicBezTo>
                    <a:pt x="1242" y="109"/>
                    <a:pt x="1228" y="95"/>
                    <a:pt x="1199" y="78"/>
                  </a:cubicBezTo>
                  <a:cubicBezTo>
                    <a:pt x="1162" y="56"/>
                    <a:pt x="1120" y="39"/>
                    <a:pt x="1071" y="26"/>
                  </a:cubicBezTo>
                  <a:cubicBezTo>
                    <a:pt x="1023" y="12"/>
                    <a:pt x="974" y="4"/>
                    <a:pt x="924" y="2"/>
                  </a:cubicBezTo>
                  <a:cubicBezTo>
                    <a:pt x="909" y="1"/>
                    <a:pt x="895" y="1"/>
                    <a:pt x="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3702;p60">
              <a:extLst>
                <a:ext uri="{FF2B5EF4-FFF2-40B4-BE49-F238E27FC236}">
                  <a16:creationId xmlns:a16="http://schemas.microsoft.com/office/drawing/2014/main" id="{5CE7C942-6A1A-4E60-852A-9B0DAF0FC026}"/>
                </a:ext>
              </a:extLst>
            </p:cNvPr>
            <p:cNvSpPr/>
            <p:nvPr/>
          </p:nvSpPr>
          <p:spPr>
            <a:xfrm>
              <a:off x="4570953" y="3805181"/>
              <a:ext cx="94258" cy="54971"/>
            </a:xfrm>
            <a:custGeom>
              <a:avLst/>
              <a:gdLst/>
              <a:ahLst/>
              <a:cxnLst/>
              <a:rect l="l" t="t" r="r" b="b"/>
              <a:pathLst>
                <a:path w="1226" h="715" extrusionOk="0">
                  <a:moveTo>
                    <a:pt x="1016" y="1"/>
                  </a:moveTo>
                  <a:cubicBezTo>
                    <a:pt x="1015" y="1"/>
                    <a:pt x="1013" y="1"/>
                    <a:pt x="1012" y="1"/>
                  </a:cubicBezTo>
                  <a:cubicBezTo>
                    <a:pt x="989" y="1"/>
                    <a:pt x="969" y="6"/>
                    <a:pt x="953" y="15"/>
                  </a:cubicBezTo>
                  <a:cubicBezTo>
                    <a:pt x="934" y="27"/>
                    <a:pt x="924" y="38"/>
                    <a:pt x="922" y="50"/>
                  </a:cubicBezTo>
                  <a:cubicBezTo>
                    <a:pt x="920" y="61"/>
                    <a:pt x="925" y="72"/>
                    <a:pt x="940" y="81"/>
                  </a:cubicBezTo>
                  <a:cubicBezTo>
                    <a:pt x="967" y="95"/>
                    <a:pt x="986" y="111"/>
                    <a:pt x="998" y="128"/>
                  </a:cubicBezTo>
                  <a:cubicBezTo>
                    <a:pt x="1012" y="145"/>
                    <a:pt x="1020" y="161"/>
                    <a:pt x="1022" y="176"/>
                  </a:cubicBezTo>
                  <a:cubicBezTo>
                    <a:pt x="1023" y="192"/>
                    <a:pt x="1020" y="207"/>
                    <a:pt x="1011" y="220"/>
                  </a:cubicBezTo>
                  <a:cubicBezTo>
                    <a:pt x="1002" y="234"/>
                    <a:pt x="989" y="245"/>
                    <a:pt x="974" y="254"/>
                  </a:cubicBezTo>
                  <a:lnTo>
                    <a:pt x="425" y="570"/>
                  </a:lnTo>
                  <a:cubicBezTo>
                    <a:pt x="402" y="585"/>
                    <a:pt x="377" y="593"/>
                    <a:pt x="352" y="595"/>
                  </a:cubicBezTo>
                  <a:cubicBezTo>
                    <a:pt x="343" y="596"/>
                    <a:pt x="335" y="596"/>
                    <a:pt x="327" y="596"/>
                  </a:cubicBezTo>
                  <a:cubicBezTo>
                    <a:pt x="310" y="596"/>
                    <a:pt x="293" y="595"/>
                    <a:pt x="276" y="592"/>
                  </a:cubicBezTo>
                  <a:cubicBezTo>
                    <a:pt x="251" y="587"/>
                    <a:pt x="226" y="581"/>
                    <a:pt x="205" y="570"/>
                  </a:cubicBezTo>
                  <a:cubicBezTo>
                    <a:pt x="182" y="561"/>
                    <a:pt x="161" y="551"/>
                    <a:pt x="143" y="541"/>
                  </a:cubicBezTo>
                  <a:cubicBezTo>
                    <a:pt x="127" y="532"/>
                    <a:pt x="112" y="528"/>
                    <a:pt x="97" y="528"/>
                  </a:cubicBezTo>
                  <a:cubicBezTo>
                    <a:pt x="92" y="528"/>
                    <a:pt x="88" y="528"/>
                    <a:pt x="83" y="529"/>
                  </a:cubicBezTo>
                  <a:cubicBezTo>
                    <a:pt x="63" y="533"/>
                    <a:pt x="46" y="539"/>
                    <a:pt x="31" y="548"/>
                  </a:cubicBezTo>
                  <a:cubicBezTo>
                    <a:pt x="13" y="558"/>
                    <a:pt x="4" y="569"/>
                    <a:pt x="2" y="582"/>
                  </a:cubicBezTo>
                  <a:cubicBezTo>
                    <a:pt x="1" y="594"/>
                    <a:pt x="17" y="610"/>
                    <a:pt x="48" y="629"/>
                  </a:cubicBezTo>
                  <a:cubicBezTo>
                    <a:pt x="85" y="650"/>
                    <a:pt x="126" y="668"/>
                    <a:pt x="171" y="683"/>
                  </a:cubicBezTo>
                  <a:cubicBezTo>
                    <a:pt x="216" y="697"/>
                    <a:pt x="261" y="707"/>
                    <a:pt x="308" y="711"/>
                  </a:cubicBezTo>
                  <a:cubicBezTo>
                    <a:pt x="326" y="713"/>
                    <a:pt x="344" y="714"/>
                    <a:pt x="362" y="714"/>
                  </a:cubicBezTo>
                  <a:cubicBezTo>
                    <a:pt x="391" y="714"/>
                    <a:pt x="420" y="712"/>
                    <a:pt x="449" y="707"/>
                  </a:cubicBezTo>
                  <a:cubicBezTo>
                    <a:pt x="495" y="699"/>
                    <a:pt x="539" y="683"/>
                    <a:pt x="580" y="661"/>
                  </a:cubicBezTo>
                  <a:lnTo>
                    <a:pt x="1128" y="343"/>
                  </a:lnTo>
                  <a:cubicBezTo>
                    <a:pt x="1165" y="322"/>
                    <a:pt x="1191" y="297"/>
                    <a:pt x="1206" y="269"/>
                  </a:cubicBezTo>
                  <a:cubicBezTo>
                    <a:pt x="1221" y="240"/>
                    <a:pt x="1226" y="212"/>
                    <a:pt x="1220" y="183"/>
                  </a:cubicBezTo>
                  <a:cubicBezTo>
                    <a:pt x="1216" y="154"/>
                    <a:pt x="1201" y="126"/>
                    <a:pt x="1179" y="97"/>
                  </a:cubicBezTo>
                  <a:cubicBezTo>
                    <a:pt x="1155" y="69"/>
                    <a:pt x="1125" y="45"/>
                    <a:pt x="1089" y="23"/>
                  </a:cubicBezTo>
                  <a:cubicBezTo>
                    <a:pt x="1062" y="8"/>
                    <a:pt x="1038" y="1"/>
                    <a:pt x="10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3703;p60">
              <a:extLst>
                <a:ext uri="{FF2B5EF4-FFF2-40B4-BE49-F238E27FC236}">
                  <a16:creationId xmlns:a16="http://schemas.microsoft.com/office/drawing/2014/main" id="{5ABCC8C1-67B8-66E4-3801-445F821C3C7D}"/>
                </a:ext>
              </a:extLst>
            </p:cNvPr>
            <p:cNvSpPr/>
            <p:nvPr/>
          </p:nvSpPr>
          <p:spPr>
            <a:xfrm>
              <a:off x="4625229" y="3833087"/>
              <a:ext cx="112479" cy="51281"/>
            </a:xfrm>
            <a:custGeom>
              <a:avLst/>
              <a:gdLst/>
              <a:ahLst/>
              <a:cxnLst/>
              <a:rect l="l" t="t" r="r" b="b"/>
              <a:pathLst>
                <a:path w="1463" h="667" extrusionOk="0">
                  <a:moveTo>
                    <a:pt x="827" y="1"/>
                  </a:moveTo>
                  <a:cubicBezTo>
                    <a:pt x="812" y="1"/>
                    <a:pt x="801" y="3"/>
                    <a:pt x="794" y="8"/>
                  </a:cubicBezTo>
                  <a:lnTo>
                    <a:pt x="591" y="125"/>
                  </a:lnTo>
                  <a:cubicBezTo>
                    <a:pt x="577" y="133"/>
                    <a:pt x="574" y="143"/>
                    <a:pt x="581" y="157"/>
                  </a:cubicBezTo>
                  <a:cubicBezTo>
                    <a:pt x="586" y="171"/>
                    <a:pt x="600" y="184"/>
                    <a:pt x="620" y="195"/>
                  </a:cubicBezTo>
                  <a:cubicBezTo>
                    <a:pt x="640" y="207"/>
                    <a:pt x="663" y="215"/>
                    <a:pt x="688" y="220"/>
                  </a:cubicBezTo>
                  <a:cubicBezTo>
                    <a:pt x="696" y="221"/>
                    <a:pt x="704" y="222"/>
                    <a:pt x="711" y="222"/>
                  </a:cubicBezTo>
                  <a:cubicBezTo>
                    <a:pt x="725" y="222"/>
                    <a:pt x="736" y="219"/>
                    <a:pt x="745" y="214"/>
                  </a:cubicBezTo>
                  <a:lnTo>
                    <a:pt x="870" y="142"/>
                  </a:lnTo>
                  <a:lnTo>
                    <a:pt x="1215" y="341"/>
                  </a:lnTo>
                  <a:lnTo>
                    <a:pt x="1133" y="389"/>
                  </a:lnTo>
                  <a:lnTo>
                    <a:pt x="62" y="545"/>
                  </a:lnTo>
                  <a:cubicBezTo>
                    <a:pt x="49" y="546"/>
                    <a:pt x="38" y="550"/>
                    <a:pt x="28" y="555"/>
                  </a:cubicBezTo>
                  <a:cubicBezTo>
                    <a:pt x="8" y="568"/>
                    <a:pt x="1" y="582"/>
                    <a:pt x="9" y="602"/>
                  </a:cubicBezTo>
                  <a:cubicBezTo>
                    <a:pt x="15" y="621"/>
                    <a:pt x="31" y="638"/>
                    <a:pt x="55" y="651"/>
                  </a:cubicBezTo>
                  <a:cubicBezTo>
                    <a:pt x="73" y="662"/>
                    <a:pt x="90" y="667"/>
                    <a:pt x="109" y="667"/>
                  </a:cubicBezTo>
                  <a:cubicBezTo>
                    <a:pt x="114" y="667"/>
                    <a:pt x="119" y="666"/>
                    <a:pt x="124" y="666"/>
                  </a:cubicBezTo>
                  <a:lnTo>
                    <a:pt x="1206" y="493"/>
                  </a:lnTo>
                  <a:cubicBezTo>
                    <a:pt x="1225" y="491"/>
                    <a:pt x="1245" y="487"/>
                    <a:pt x="1264" y="482"/>
                  </a:cubicBezTo>
                  <a:cubicBezTo>
                    <a:pt x="1285" y="477"/>
                    <a:pt x="1299" y="471"/>
                    <a:pt x="1312" y="464"/>
                  </a:cubicBezTo>
                  <a:lnTo>
                    <a:pt x="1448" y="385"/>
                  </a:lnTo>
                  <a:cubicBezTo>
                    <a:pt x="1459" y="379"/>
                    <a:pt x="1462" y="368"/>
                    <a:pt x="1457" y="354"/>
                  </a:cubicBezTo>
                  <a:cubicBezTo>
                    <a:pt x="1451" y="340"/>
                    <a:pt x="1441" y="328"/>
                    <a:pt x="1425" y="319"/>
                  </a:cubicBezTo>
                  <a:lnTo>
                    <a:pt x="908" y="21"/>
                  </a:lnTo>
                  <a:cubicBezTo>
                    <a:pt x="892" y="11"/>
                    <a:pt x="871" y="5"/>
                    <a:pt x="848" y="2"/>
                  </a:cubicBezTo>
                  <a:cubicBezTo>
                    <a:pt x="840" y="1"/>
                    <a:pt x="833" y="1"/>
                    <a:pt x="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3704;p60">
              <a:extLst>
                <a:ext uri="{FF2B5EF4-FFF2-40B4-BE49-F238E27FC236}">
                  <a16:creationId xmlns:a16="http://schemas.microsoft.com/office/drawing/2014/main" id="{F03DF7C9-A404-B9F8-4545-3301E527C02D}"/>
                </a:ext>
              </a:extLst>
            </p:cNvPr>
            <p:cNvSpPr/>
            <p:nvPr/>
          </p:nvSpPr>
          <p:spPr>
            <a:xfrm>
              <a:off x="4689884" y="3875755"/>
              <a:ext cx="101562" cy="58200"/>
            </a:xfrm>
            <a:custGeom>
              <a:avLst/>
              <a:gdLst/>
              <a:ahLst/>
              <a:cxnLst/>
              <a:rect l="l" t="t" r="r" b="b"/>
              <a:pathLst>
                <a:path w="1321" h="757" extrusionOk="0">
                  <a:moveTo>
                    <a:pt x="890" y="116"/>
                  </a:moveTo>
                  <a:cubicBezTo>
                    <a:pt x="894" y="116"/>
                    <a:pt x="897" y="116"/>
                    <a:pt x="901" y="116"/>
                  </a:cubicBezTo>
                  <a:cubicBezTo>
                    <a:pt x="946" y="120"/>
                    <a:pt x="992" y="134"/>
                    <a:pt x="1038" y="161"/>
                  </a:cubicBezTo>
                  <a:cubicBezTo>
                    <a:pt x="1085" y="188"/>
                    <a:pt x="1111" y="214"/>
                    <a:pt x="1116" y="241"/>
                  </a:cubicBezTo>
                  <a:cubicBezTo>
                    <a:pt x="1120" y="267"/>
                    <a:pt x="1100" y="294"/>
                    <a:pt x="1052" y="321"/>
                  </a:cubicBezTo>
                  <a:cubicBezTo>
                    <a:pt x="1008" y="347"/>
                    <a:pt x="964" y="360"/>
                    <a:pt x="921" y="360"/>
                  </a:cubicBezTo>
                  <a:cubicBezTo>
                    <a:pt x="918" y="360"/>
                    <a:pt x="914" y="360"/>
                    <a:pt x="911" y="360"/>
                  </a:cubicBezTo>
                  <a:cubicBezTo>
                    <a:pt x="865" y="356"/>
                    <a:pt x="819" y="342"/>
                    <a:pt x="772" y="315"/>
                  </a:cubicBezTo>
                  <a:cubicBezTo>
                    <a:pt x="726" y="289"/>
                    <a:pt x="700" y="262"/>
                    <a:pt x="696" y="235"/>
                  </a:cubicBezTo>
                  <a:cubicBezTo>
                    <a:pt x="691" y="209"/>
                    <a:pt x="713" y="182"/>
                    <a:pt x="760" y="154"/>
                  </a:cubicBezTo>
                  <a:cubicBezTo>
                    <a:pt x="805" y="129"/>
                    <a:pt x="847" y="116"/>
                    <a:pt x="890" y="116"/>
                  </a:cubicBezTo>
                  <a:close/>
                  <a:moveTo>
                    <a:pt x="478" y="331"/>
                  </a:moveTo>
                  <a:cubicBezTo>
                    <a:pt x="481" y="331"/>
                    <a:pt x="485" y="331"/>
                    <a:pt x="489" y="331"/>
                  </a:cubicBezTo>
                  <a:cubicBezTo>
                    <a:pt x="546" y="334"/>
                    <a:pt x="601" y="351"/>
                    <a:pt x="655" y="382"/>
                  </a:cubicBezTo>
                  <a:cubicBezTo>
                    <a:pt x="710" y="414"/>
                    <a:pt x="739" y="445"/>
                    <a:pt x="743" y="478"/>
                  </a:cubicBezTo>
                  <a:cubicBezTo>
                    <a:pt x="746" y="510"/>
                    <a:pt x="719" y="544"/>
                    <a:pt x="662" y="577"/>
                  </a:cubicBezTo>
                  <a:lnTo>
                    <a:pt x="638" y="590"/>
                  </a:lnTo>
                  <a:cubicBezTo>
                    <a:pt x="580" y="624"/>
                    <a:pt x="522" y="640"/>
                    <a:pt x="465" y="640"/>
                  </a:cubicBezTo>
                  <a:cubicBezTo>
                    <a:pt x="407" y="639"/>
                    <a:pt x="351" y="622"/>
                    <a:pt x="296" y="590"/>
                  </a:cubicBezTo>
                  <a:cubicBezTo>
                    <a:pt x="242" y="559"/>
                    <a:pt x="214" y="527"/>
                    <a:pt x="210" y="494"/>
                  </a:cubicBezTo>
                  <a:cubicBezTo>
                    <a:pt x="206" y="460"/>
                    <a:pt x="234" y="425"/>
                    <a:pt x="293" y="391"/>
                  </a:cubicBezTo>
                  <a:lnTo>
                    <a:pt x="317" y="378"/>
                  </a:lnTo>
                  <a:cubicBezTo>
                    <a:pt x="370" y="347"/>
                    <a:pt x="424" y="331"/>
                    <a:pt x="478" y="331"/>
                  </a:cubicBezTo>
                  <a:close/>
                  <a:moveTo>
                    <a:pt x="845" y="0"/>
                  </a:moveTo>
                  <a:cubicBezTo>
                    <a:pt x="816" y="0"/>
                    <a:pt x="786" y="3"/>
                    <a:pt x="757" y="8"/>
                  </a:cubicBezTo>
                  <a:cubicBezTo>
                    <a:pt x="713" y="17"/>
                    <a:pt x="669" y="33"/>
                    <a:pt x="626" y="58"/>
                  </a:cubicBezTo>
                  <a:cubicBezTo>
                    <a:pt x="570" y="90"/>
                    <a:pt x="537" y="123"/>
                    <a:pt x="528" y="157"/>
                  </a:cubicBezTo>
                  <a:cubicBezTo>
                    <a:pt x="519" y="191"/>
                    <a:pt x="528" y="223"/>
                    <a:pt x="555" y="255"/>
                  </a:cubicBezTo>
                  <a:cubicBezTo>
                    <a:pt x="503" y="240"/>
                    <a:pt x="450" y="233"/>
                    <a:pt x="396" y="233"/>
                  </a:cubicBezTo>
                  <a:cubicBezTo>
                    <a:pt x="381" y="233"/>
                    <a:pt x="365" y="233"/>
                    <a:pt x="349" y="235"/>
                  </a:cubicBezTo>
                  <a:cubicBezTo>
                    <a:pt x="278" y="239"/>
                    <a:pt x="208" y="262"/>
                    <a:pt x="139" y="302"/>
                  </a:cubicBezTo>
                  <a:lnTo>
                    <a:pt x="124" y="311"/>
                  </a:lnTo>
                  <a:cubicBezTo>
                    <a:pt x="74" y="339"/>
                    <a:pt x="40" y="369"/>
                    <a:pt x="24" y="398"/>
                  </a:cubicBezTo>
                  <a:cubicBezTo>
                    <a:pt x="7" y="428"/>
                    <a:pt x="1" y="458"/>
                    <a:pt x="9" y="488"/>
                  </a:cubicBezTo>
                  <a:cubicBezTo>
                    <a:pt x="16" y="517"/>
                    <a:pt x="35" y="547"/>
                    <a:pt x="65" y="575"/>
                  </a:cubicBezTo>
                  <a:cubicBezTo>
                    <a:pt x="96" y="604"/>
                    <a:pt x="133" y="631"/>
                    <a:pt x="179" y="658"/>
                  </a:cubicBezTo>
                  <a:cubicBezTo>
                    <a:pt x="224" y="684"/>
                    <a:pt x="271" y="705"/>
                    <a:pt x="322" y="723"/>
                  </a:cubicBezTo>
                  <a:cubicBezTo>
                    <a:pt x="370" y="740"/>
                    <a:pt x="421" y="751"/>
                    <a:pt x="473" y="755"/>
                  </a:cubicBezTo>
                  <a:cubicBezTo>
                    <a:pt x="488" y="756"/>
                    <a:pt x="502" y="757"/>
                    <a:pt x="517" y="757"/>
                  </a:cubicBezTo>
                  <a:cubicBezTo>
                    <a:pt x="554" y="757"/>
                    <a:pt x="590" y="753"/>
                    <a:pt x="626" y="746"/>
                  </a:cubicBezTo>
                  <a:cubicBezTo>
                    <a:pt x="678" y="736"/>
                    <a:pt x="728" y="717"/>
                    <a:pt x="778" y="688"/>
                  </a:cubicBezTo>
                  <a:lnTo>
                    <a:pt x="794" y="679"/>
                  </a:lnTo>
                  <a:cubicBezTo>
                    <a:pt x="862" y="639"/>
                    <a:pt x="902" y="599"/>
                    <a:pt x="911" y="559"/>
                  </a:cubicBezTo>
                  <a:cubicBezTo>
                    <a:pt x="920" y="518"/>
                    <a:pt x="907" y="478"/>
                    <a:pt x="874" y="440"/>
                  </a:cubicBezTo>
                  <a:lnTo>
                    <a:pt x="874" y="440"/>
                  </a:lnTo>
                  <a:cubicBezTo>
                    <a:pt x="916" y="451"/>
                    <a:pt x="961" y="457"/>
                    <a:pt x="1005" y="457"/>
                  </a:cubicBezTo>
                  <a:cubicBezTo>
                    <a:pt x="1019" y="457"/>
                    <a:pt x="1032" y="456"/>
                    <a:pt x="1045" y="455"/>
                  </a:cubicBezTo>
                  <a:cubicBezTo>
                    <a:pt x="1103" y="451"/>
                    <a:pt x="1161" y="432"/>
                    <a:pt x="1217" y="399"/>
                  </a:cubicBezTo>
                  <a:cubicBezTo>
                    <a:pt x="1260" y="374"/>
                    <a:pt x="1288" y="349"/>
                    <a:pt x="1303" y="324"/>
                  </a:cubicBezTo>
                  <a:cubicBezTo>
                    <a:pt x="1317" y="298"/>
                    <a:pt x="1321" y="272"/>
                    <a:pt x="1313" y="246"/>
                  </a:cubicBezTo>
                  <a:cubicBezTo>
                    <a:pt x="1305" y="220"/>
                    <a:pt x="1288" y="195"/>
                    <a:pt x="1261" y="169"/>
                  </a:cubicBezTo>
                  <a:cubicBezTo>
                    <a:pt x="1233" y="143"/>
                    <a:pt x="1198" y="119"/>
                    <a:pt x="1155" y="94"/>
                  </a:cubicBezTo>
                  <a:cubicBezTo>
                    <a:pt x="1112" y="69"/>
                    <a:pt x="1068" y="49"/>
                    <a:pt x="1025" y="33"/>
                  </a:cubicBezTo>
                  <a:cubicBezTo>
                    <a:pt x="981" y="17"/>
                    <a:pt x="936" y="7"/>
                    <a:pt x="891" y="3"/>
                  </a:cubicBezTo>
                  <a:cubicBezTo>
                    <a:pt x="876" y="1"/>
                    <a:pt x="860" y="0"/>
                    <a:pt x="8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3705;p60">
              <a:extLst>
                <a:ext uri="{FF2B5EF4-FFF2-40B4-BE49-F238E27FC236}">
                  <a16:creationId xmlns:a16="http://schemas.microsoft.com/office/drawing/2014/main" id="{7846BB40-8503-F585-FBCA-235F2C7D8A83}"/>
                </a:ext>
              </a:extLst>
            </p:cNvPr>
            <p:cNvSpPr/>
            <p:nvPr/>
          </p:nvSpPr>
          <p:spPr>
            <a:xfrm>
              <a:off x="4754616" y="3910427"/>
              <a:ext cx="107712" cy="60660"/>
            </a:xfrm>
            <a:custGeom>
              <a:avLst/>
              <a:gdLst/>
              <a:ahLst/>
              <a:cxnLst/>
              <a:rect l="l" t="t" r="r" b="b"/>
              <a:pathLst>
                <a:path w="1401" h="789" extrusionOk="0">
                  <a:moveTo>
                    <a:pt x="918" y="1"/>
                  </a:moveTo>
                  <a:cubicBezTo>
                    <a:pt x="903" y="1"/>
                    <a:pt x="886" y="6"/>
                    <a:pt x="866" y="16"/>
                  </a:cubicBezTo>
                  <a:lnTo>
                    <a:pt x="472" y="204"/>
                  </a:lnTo>
                  <a:cubicBezTo>
                    <a:pt x="466" y="206"/>
                    <a:pt x="461" y="209"/>
                    <a:pt x="454" y="212"/>
                  </a:cubicBezTo>
                  <a:cubicBezTo>
                    <a:pt x="447" y="215"/>
                    <a:pt x="442" y="218"/>
                    <a:pt x="437" y="221"/>
                  </a:cubicBezTo>
                  <a:cubicBezTo>
                    <a:pt x="420" y="231"/>
                    <a:pt x="411" y="241"/>
                    <a:pt x="411" y="252"/>
                  </a:cubicBezTo>
                  <a:cubicBezTo>
                    <a:pt x="411" y="262"/>
                    <a:pt x="424" y="276"/>
                    <a:pt x="448" y="290"/>
                  </a:cubicBezTo>
                  <a:lnTo>
                    <a:pt x="659" y="412"/>
                  </a:lnTo>
                  <a:cubicBezTo>
                    <a:pt x="714" y="443"/>
                    <a:pt x="742" y="475"/>
                    <a:pt x="746" y="509"/>
                  </a:cubicBezTo>
                  <a:cubicBezTo>
                    <a:pt x="749" y="543"/>
                    <a:pt x="722" y="575"/>
                    <a:pt x="666" y="608"/>
                  </a:cubicBezTo>
                  <a:lnTo>
                    <a:pt x="641" y="623"/>
                  </a:lnTo>
                  <a:cubicBezTo>
                    <a:pt x="585" y="655"/>
                    <a:pt x="530" y="670"/>
                    <a:pt x="475" y="670"/>
                  </a:cubicBezTo>
                  <a:cubicBezTo>
                    <a:pt x="473" y="670"/>
                    <a:pt x="471" y="670"/>
                    <a:pt x="469" y="670"/>
                  </a:cubicBezTo>
                  <a:cubicBezTo>
                    <a:pt x="411" y="668"/>
                    <a:pt x="354" y="651"/>
                    <a:pt x="299" y="618"/>
                  </a:cubicBezTo>
                  <a:cubicBezTo>
                    <a:pt x="251" y="591"/>
                    <a:pt x="222" y="562"/>
                    <a:pt x="210" y="530"/>
                  </a:cubicBezTo>
                  <a:cubicBezTo>
                    <a:pt x="197" y="500"/>
                    <a:pt x="210" y="473"/>
                    <a:pt x="248" y="451"/>
                  </a:cubicBezTo>
                  <a:cubicBezTo>
                    <a:pt x="264" y="442"/>
                    <a:pt x="272" y="431"/>
                    <a:pt x="273" y="419"/>
                  </a:cubicBezTo>
                  <a:cubicBezTo>
                    <a:pt x="273" y="407"/>
                    <a:pt x="257" y="392"/>
                    <a:pt x="224" y="374"/>
                  </a:cubicBezTo>
                  <a:cubicBezTo>
                    <a:pt x="202" y="360"/>
                    <a:pt x="178" y="352"/>
                    <a:pt x="157" y="349"/>
                  </a:cubicBezTo>
                  <a:cubicBezTo>
                    <a:pt x="153" y="349"/>
                    <a:pt x="150" y="348"/>
                    <a:pt x="147" y="348"/>
                  </a:cubicBezTo>
                  <a:cubicBezTo>
                    <a:pt x="127" y="348"/>
                    <a:pt x="106" y="354"/>
                    <a:pt x="85" y="367"/>
                  </a:cubicBezTo>
                  <a:cubicBezTo>
                    <a:pt x="53" y="385"/>
                    <a:pt x="31" y="406"/>
                    <a:pt x="17" y="431"/>
                  </a:cubicBezTo>
                  <a:cubicBezTo>
                    <a:pt x="4" y="456"/>
                    <a:pt x="0" y="483"/>
                    <a:pt x="6" y="511"/>
                  </a:cubicBezTo>
                  <a:cubicBezTo>
                    <a:pt x="11" y="539"/>
                    <a:pt x="28" y="570"/>
                    <a:pt x="56" y="600"/>
                  </a:cubicBezTo>
                  <a:cubicBezTo>
                    <a:pt x="85" y="632"/>
                    <a:pt x="125" y="662"/>
                    <a:pt x="177" y="692"/>
                  </a:cubicBezTo>
                  <a:cubicBezTo>
                    <a:pt x="222" y="717"/>
                    <a:pt x="269" y="738"/>
                    <a:pt x="320" y="755"/>
                  </a:cubicBezTo>
                  <a:cubicBezTo>
                    <a:pt x="371" y="772"/>
                    <a:pt x="421" y="782"/>
                    <a:pt x="474" y="787"/>
                  </a:cubicBezTo>
                  <a:cubicBezTo>
                    <a:pt x="487" y="788"/>
                    <a:pt x="500" y="788"/>
                    <a:pt x="513" y="788"/>
                  </a:cubicBezTo>
                  <a:cubicBezTo>
                    <a:pt x="553" y="788"/>
                    <a:pt x="593" y="784"/>
                    <a:pt x="634" y="776"/>
                  </a:cubicBezTo>
                  <a:cubicBezTo>
                    <a:pt x="688" y="763"/>
                    <a:pt x="742" y="743"/>
                    <a:pt x="795" y="711"/>
                  </a:cubicBezTo>
                  <a:lnTo>
                    <a:pt x="820" y="697"/>
                  </a:lnTo>
                  <a:cubicBezTo>
                    <a:pt x="871" y="668"/>
                    <a:pt x="906" y="638"/>
                    <a:pt x="925" y="608"/>
                  </a:cubicBezTo>
                  <a:cubicBezTo>
                    <a:pt x="943" y="577"/>
                    <a:pt x="948" y="547"/>
                    <a:pt x="942" y="518"/>
                  </a:cubicBezTo>
                  <a:cubicBezTo>
                    <a:pt x="934" y="489"/>
                    <a:pt x="916" y="459"/>
                    <a:pt x="885" y="431"/>
                  </a:cubicBezTo>
                  <a:cubicBezTo>
                    <a:pt x="855" y="402"/>
                    <a:pt x="818" y="375"/>
                    <a:pt x="770" y="348"/>
                  </a:cubicBezTo>
                  <a:lnTo>
                    <a:pt x="641" y="272"/>
                  </a:lnTo>
                  <a:lnTo>
                    <a:pt x="919" y="136"/>
                  </a:lnTo>
                  <a:lnTo>
                    <a:pt x="1255" y="331"/>
                  </a:lnTo>
                  <a:cubicBezTo>
                    <a:pt x="1267" y="338"/>
                    <a:pt x="1281" y="341"/>
                    <a:pt x="1296" y="341"/>
                  </a:cubicBezTo>
                  <a:cubicBezTo>
                    <a:pt x="1301" y="341"/>
                    <a:pt x="1306" y="341"/>
                    <a:pt x="1311" y="340"/>
                  </a:cubicBezTo>
                  <a:cubicBezTo>
                    <a:pt x="1331" y="338"/>
                    <a:pt x="1349" y="331"/>
                    <a:pt x="1365" y="322"/>
                  </a:cubicBezTo>
                  <a:cubicBezTo>
                    <a:pt x="1381" y="314"/>
                    <a:pt x="1391" y="303"/>
                    <a:pt x="1396" y="290"/>
                  </a:cubicBezTo>
                  <a:cubicBezTo>
                    <a:pt x="1401" y="279"/>
                    <a:pt x="1396" y="268"/>
                    <a:pt x="1380" y="259"/>
                  </a:cubicBezTo>
                  <a:lnTo>
                    <a:pt x="947" y="9"/>
                  </a:lnTo>
                  <a:cubicBezTo>
                    <a:pt x="939" y="4"/>
                    <a:pt x="929" y="1"/>
                    <a:pt x="9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3706;p60">
              <a:extLst>
                <a:ext uri="{FF2B5EF4-FFF2-40B4-BE49-F238E27FC236}">
                  <a16:creationId xmlns:a16="http://schemas.microsoft.com/office/drawing/2014/main" id="{06823636-CE2A-30F5-1FFF-FEEB2443AAB0}"/>
                </a:ext>
              </a:extLst>
            </p:cNvPr>
            <p:cNvSpPr/>
            <p:nvPr/>
          </p:nvSpPr>
          <p:spPr>
            <a:xfrm>
              <a:off x="4807047" y="3941486"/>
              <a:ext cx="95104" cy="55202"/>
            </a:xfrm>
            <a:custGeom>
              <a:avLst/>
              <a:gdLst/>
              <a:ahLst/>
              <a:cxnLst/>
              <a:rect l="l" t="t" r="r" b="b"/>
              <a:pathLst>
                <a:path w="1237" h="718" extrusionOk="0">
                  <a:moveTo>
                    <a:pt x="1009" y="0"/>
                  </a:moveTo>
                  <a:cubicBezTo>
                    <a:pt x="984" y="1"/>
                    <a:pt x="964" y="6"/>
                    <a:pt x="949" y="15"/>
                  </a:cubicBezTo>
                  <a:cubicBezTo>
                    <a:pt x="935" y="23"/>
                    <a:pt x="926" y="33"/>
                    <a:pt x="922" y="45"/>
                  </a:cubicBezTo>
                  <a:cubicBezTo>
                    <a:pt x="918" y="57"/>
                    <a:pt x="925" y="68"/>
                    <a:pt x="942" y="78"/>
                  </a:cubicBezTo>
                  <a:cubicBezTo>
                    <a:pt x="960" y="88"/>
                    <a:pt x="977" y="101"/>
                    <a:pt x="991" y="116"/>
                  </a:cubicBezTo>
                  <a:cubicBezTo>
                    <a:pt x="1007" y="131"/>
                    <a:pt x="1017" y="146"/>
                    <a:pt x="1023" y="161"/>
                  </a:cubicBezTo>
                  <a:cubicBezTo>
                    <a:pt x="1030" y="177"/>
                    <a:pt x="1030" y="193"/>
                    <a:pt x="1026" y="207"/>
                  </a:cubicBezTo>
                  <a:cubicBezTo>
                    <a:pt x="1023" y="223"/>
                    <a:pt x="1011" y="237"/>
                    <a:pt x="991" y="248"/>
                  </a:cubicBezTo>
                  <a:cubicBezTo>
                    <a:pt x="982" y="252"/>
                    <a:pt x="968" y="259"/>
                    <a:pt x="946" y="268"/>
                  </a:cubicBezTo>
                  <a:cubicBezTo>
                    <a:pt x="925" y="277"/>
                    <a:pt x="903" y="287"/>
                    <a:pt x="879" y="297"/>
                  </a:cubicBezTo>
                  <a:cubicBezTo>
                    <a:pt x="855" y="307"/>
                    <a:pt x="834" y="316"/>
                    <a:pt x="812" y="325"/>
                  </a:cubicBezTo>
                  <a:cubicBezTo>
                    <a:pt x="791" y="334"/>
                    <a:pt x="778" y="340"/>
                    <a:pt x="771" y="345"/>
                  </a:cubicBezTo>
                  <a:cubicBezTo>
                    <a:pt x="753" y="355"/>
                    <a:pt x="744" y="367"/>
                    <a:pt x="743" y="383"/>
                  </a:cubicBezTo>
                  <a:cubicBezTo>
                    <a:pt x="743" y="399"/>
                    <a:pt x="745" y="410"/>
                    <a:pt x="752" y="416"/>
                  </a:cubicBezTo>
                  <a:cubicBezTo>
                    <a:pt x="741" y="412"/>
                    <a:pt x="727" y="410"/>
                    <a:pt x="708" y="410"/>
                  </a:cubicBezTo>
                  <a:cubicBezTo>
                    <a:pt x="704" y="410"/>
                    <a:pt x="700" y="410"/>
                    <a:pt x="695" y="410"/>
                  </a:cubicBezTo>
                  <a:cubicBezTo>
                    <a:pt x="669" y="410"/>
                    <a:pt x="647" y="416"/>
                    <a:pt x="629" y="427"/>
                  </a:cubicBezTo>
                  <a:cubicBezTo>
                    <a:pt x="621" y="431"/>
                    <a:pt x="606" y="440"/>
                    <a:pt x="587" y="456"/>
                  </a:cubicBezTo>
                  <a:cubicBezTo>
                    <a:pt x="567" y="471"/>
                    <a:pt x="546" y="487"/>
                    <a:pt x="523" y="503"/>
                  </a:cubicBezTo>
                  <a:cubicBezTo>
                    <a:pt x="499" y="519"/>
                    <a:pt x="478" y="535"/>
                    <a:pt x="458" y="551"/>
                  </a:cubicBezTo>
                  <a:cubicBezTo>
                    <a:pt x="437" y="565"/>
                    <a:pt x="423" y="575"/>
                    <a:pt x="414" y="581"/>
                  </a:cubicBezTo>
                  <a:cubicBezTo>
                    <a:pt x="394" y="592"/>
                    <a:pt x="370" y="599"/>
                    <a:pt x="344" y="599"/>
                  </a:cubicBezTo>
                  <a:cubicBezTo>
                    <a:pt x="319" y="599"/>
                    <a:pt x="293" y="597"/>
                    <a:pt x="267" y="591"/>
                  </a:cubicBezTo>
                  <a:cubicBezTo>
                    <a:pt x="242" y="586"/>
                    <a:pt x="217" y="578"/>
                    <a:pt x="194" y="568"/>
                  </a:cubicBezTo>
                  <a:cubicBezTo>
                    <a:pt x="172" y="559"/>
                    <a:pt x="154" y="550"/>
                    <a:pt x="139" y="542"/>
                  </a:cubicBezTo>
                  <a:cubicBezTo>
                    <a:pt x="124" y="533"/>
                    <a:pt x="108" y="529"/>
                    <a:pt x="93" y="529"/>
                  </a:cubicBezTo>
                  <a:cubicBezTo>
                    <a:pt x="88" y="529"/>
                    <a:pt x="82" y="530"/>
                    <a:pt x="77" y="530"/>
                  </a:cubicBezTo>
                  <a:cubicBezTo>
                    <a:pt x="56" y="535"/>
                    <a:pt x="40" y="539"/>
                    <a:pt x="29" y="546"/>
                  </a:cubicBezTo>
                  <a:cubicBezTo>
                    <a:pt x="8" y="559"/>
                    <a:pt x="1" y="571"/>
                    <a:pt x="5" y="586"/>
                  </a:cubicBezTo>
                  <a:cubicBezTo>
                    <a:pt x="10" y="600"/>
                    <a:pt x="26" y="616"/>
                    <a:pt x="53" y="632"/>
                  </a:cubicBezTo>
                  <a:cubicBezTo>
                    <a:pt x="91" y="652"/>
                    <a:pt x="131" y="670"/>
                    <a:pt x="176" y="685"/>
                  </a:cubicBezTo>
                  <a:cubicBezTo>
                    <a:pt x="221" y="699"/>
                    <a:pt x="266" y="708"/>
                    <a:pt x="312" y="714"/>
                  </a:cubicBezTo>
                  <a:cubicBezTo>
                    <a:pt x="334" y="716"/>
                    <a:pt x="356" y="717"/>
                    <a:pt x="376" y="717"/>
                  </a:cubicBezTo>
                  <a:cubicBezTo>
                    <a:pt x="400" y="717"/>
                    <a:pt x="422" y="716"/>
                    <a:pt x="444" y="713"/>
                  </a:cubicBezTo>
                  <a:cubicBezTo>
                    <a:pt x="486" y="708"/>
                    <a:pt x="523" y="696"/>
                    <a:pt x="553" y="679"/>
                  </a:cubicBezTo>
                  <a:cubicBezTo>
                    <a:pt x="565" y="672"/>
                    <a:pt x="582" y="661"/>
                    <a:pt x="602" y="645"/>
                  </a:cubicBezTo>
                  <a:cubicBezTo>
                    <a:pt x="623" y="630"/>
                    <a:pt x="645" y="614"/>
                    <a:pt x="668" y="598"/>
                  </a:cubicBezTo>
                  <a:cubicBezTo>
                    <a:pt x="691" y="581"/>
                    <a:pt x="711" y="565"/>
                    <a:pt x="730" y="552"/>
                  </a:cubicBezTo>
                  <a:cubicBezTo>
                    <a:pt x="748" y="537"/>
                    <a:pt x="762" y="528"/>
                    <a:pt x="769" y="524"/>
                  </a:cubicBezTo>
                  <a:cubicBezTo>
                    <a:pt x="777" y="519"/>
                    <a:pt x="786" y="516"/>
                    <a:pt x="795" y="516"/>
                  </a:cubicBezTo>
                  <a:cubicBezTo>
                    <a:pt x="799" y="516"/>
                    <a:pt x="803" y="517"/>
                    <a:pt x="807" y="518"/>
                  </a:cubicBezTo>
                  <a:cubicBezTo>
                    <a:pt x="820" y="521"/>
                    <a:pt x="834" y="525"/>
                    <a:pt x="847" y="529"/>
                  </a:cubicBezTo>
                  <a:cubicBezTo>
                    <a:pt x="861" y="534"/>
                    <a:pt x="877" y="536"/>
                    <a:pt x="892" y="538"/>
                  </a:cubicBezTo>
                  <a:cubicBezTo>
                    <a:pt x="894" y="538"/>
                    <a:pt x="896" y="538"/>
                    <a:pt x="897" y="538"/>
                  </a:cubicBezTo>
                  <a:cubicBezTo>
                    <a:pt x="912" y="538"/>
                    <a:pt x="927" y="534"/>
                    <a:pt x="943" y="525"/>
                  </a:cubicBezTo>
                  <a:cubicBezTo>
                    <a:pt x="961" y="515"/>
                    <a:pt x="969" y="505"/>
                    <a:pt x="966" y="494"/>
                  </a:cubicBezTo>
                  <a:cubicBezTo>
                    <a:pt x="963" y="485"/>
                    <a:pt x="958" y="478"/>
                    <a:pt x="951" y="470"/>
                  </a:cubicBezTo>
                  <a:cubicBezTo>
                    <a:pt x="943" y="462"/>
                    <a:pt x="936" y="454"/>
                    <a:pt x="930" y="447"/>
                  </a:cubicBezTo>
                  <a:cubicBezTo>
                    <a:pt x="924" y="439"/>
                    <a:pt x="927" y="432"/>
                    <a:pt x="940" y="426"/>
                  </a:cubicBezTo>
                  <a:cubicBezTo>
                    <a:pt x="945" y="421"/>
                    <a:pt x="959" y="416"/>
                    <a:pt x="979" y="408"/>
                  </a:cubicBezTo>
                  <a:cubicBezTo>
                    <a:pt x="1000" y="399"/>
                    <a:pt x="1022" y="390"/>
                    <a:pt x="1046" y="378"/>
                  </a:cubicBezTo>
                  <a:cubicBezTo>
                    <a:pt x="1069" y="368"/>
                    <a:pt x="1093" y="358"/>
                    <a:pt x="1115" y="349"/>
                  </a:cubicBezTo>
                  <a:cubicBezTo>
                    <a:pt x="1138" y="339"/>
                    <a:pt x="1154" y="332"/>
                    <a:pt x="1165" y="325"/>
                  </a:cubicBezTo>
                  <a:cubicBezTo>
                    <a:pt x="1194" y="309"/>
                    <a:pt x="1213" y="287"/>
                    <a:pt x="1225" y="262"/>
                  </a:cubicBezTo>
                  <a:cubicBezTo>
                    <a:pt x="1236" y="237"/>
                    <a:pt x="1237" y="211"/>
                    <a:pt x="1230" y="184"/>
                  </a:cubicBezTo>
                  <a:cubicBezTo>
                    <a:pt x="1223" y="155"/>
                    <a:pt x="1209" y="128"/>
                    <a:pt x="1185" y="100"/>
                  </a:cubicBezTo>
                  <a:cubicBezTo>
                    <a:pt x="1163" y="73"/>
                    <a:pt x="1132" y="48"/>
                    <a:pt x="1095" y="27"/>
                  </a:cubicBezTo>
                  <a:cubicBezTo>
                    <a:pt x="1064" y="9"/>
                    <a:pt x="1035" y="0"/>
                    <a:pt x="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3707;p60">
              <a:extLst>
                <a:ext uri="{FF2B5EF4-FFF2-40B4-BE49-F238E27FC236}">
                  <a16:creationId xmlns:a16="http://schemas.microsoft.com/office/drawing/2014/main" id="{20464829-7653-3F8A-A177-4301E63B3309}"/>
                </a:ext>
              </a:extLst>
            </p:cNvPr>
            <p:cNvSpPr/>
            <p:nvPr/>
          </p:nvSpPr>
          <p:spPr>
            <a:xfrm>
              <a:off x="4866243" y="3978234"/>
              <a:ext cx="104176" cy="71039"/>
            </a:xfrm>
            <a:custGeom>
              <a:avLst/>
              <a:gdLst/>
              <a:ahLst/>
              <a:cxnLst/>
              <a:rect l="l" t="t" r="r" b="b"/>
              <a:pathLst>
                <a:path w="1355" h="924" extrusionOk="0">
                  <a:moveTo>
                    <a:pt x="457" y="329"/>
                  </a:moveTo>
                  <a:cubicBezTo>
                    <a:pt x="472" y="329"/>
                    <a:pt x="486" y="329"/>
                    <a:pt x="501" y="331"/>
                  </a:cubicBezTo>
                  <a:cubicBezTo>
                    <a:pt x="526" y="333"/>
                    <a:pt x="549" y="335"/>
                    <a:pt x="572" y="337"/>
                  </a:cubicBezTo>
                  <a:lnTo>
                    <a:pt x="583" y="656"/>
                  </a:lnTo>
                  <a:cubicBezTo>
                    <a:pt x="574" y="656"/>
                    <a:pt x="566" y="657"/>
                    <a:pt x="557" y="657"/>
                  </a:cubicBezTo>
                  <a:cubicBezTo>
                    <a:pt x="523" y="657"/>
                    <a:pt x="488" y="653"/>
                    <a:pt x="452" y="646"/>
                  </a:cubicBezTo>
                  <a:cubicBezTo>
                    <a:pt x="408" y="637"/>
                    <a:pt x="364" y="620"/>
                    <a:pt x="321" y="595"/>
                  </a:cubicBezTo>
                  <a:cubicBezTo>
                    <a:pt x="286" y="575"/>
                    <a:pt x="260" y="555"/>
                    <a:pt x="242" y="533"/>
                  </a:cubicBezTo>
                  <a:cubicBezTo>
                    <a:pt x="224" y="512"/>
                    <a:pt x="214" y="492"/>
                    <a:pt x="211" y="472"/>
                  </a:cubicBezTo>
                  <a:cubicBezTo>
                    <a:pt x="209" y="452"/>
                    <a:pt x="215" y="434"/>
                    <a:pt x="226" y="416"/>
                  </a:cubicBezTo>
                  <a:cubicBezTo>
                    <a:pt x="238" y="398"/>
                    <a:pt x="256" y="381"/>
                    <a:pt x="280" y="368"/>
                  </a:cubicBezTo>
                  <a:cubicBezTo>
                    <a:pt x="303" y="355"/>
                    <a:pt x="325" y="346"/>
                    <a:pt x="351" y="340"/>
                  </a:cubicBezTo>
                  <a:cubicBezTo>
                    <a:pt x="376" y="334"/>
                    <a:pt x="401" y="331"/>
                    <a:pt x="426" y="329"/>
                  </a:cubicBezTo>
                  <a:cubicBezTo>
                    <a:pt x="437" y="329"/>
                    <a:pt x="447" y="329"/>
                    <a:pt x="457" y="329"/>
                  </a:cubicBezTo>
                  <a:close/>
                  <a:moveTo>
                    <a:pt x="886" y="1"/>
                  </a:moveTo>
                  <a:cubicBezTo>
                    <a:pt x="856" y="1"/>
                    <a:pt x="826" y="3"/>
                    <a:pt x="797" y="9"/>
                  </a:cubicBezTo>
                  <a:cubicBezTo>
                    <a:pt x="753" y="16"/>
                    <a:pt x="711" y="31"/>
                    <a:pt x="674" y="52"/>
                  </a:cubicBezTo>
                  <a:cubicBezTo>
                    <a:pt x="628" y="79"/>
                    <a:pt x="599" y="109"/>
                    <a:pt x="587" y="141"/>
                  </a:cubicBezTo>
                  <a:cubicBezTo>
                    <a:pt x="576" y="173"/>
                    <a:pt x="569" y="206"/>
                    <a:pt x="568" y="239"/>
                  </a:cubicBezTo>
                  <a:cubicBezTo>
                    <a:pt x="532" y="231"/>
                    <a:pt x="494" y="226"/>
                    <a:pt x="453" y="224"/>
                  </a:cubicBezTo>
                  <a:cubicBezTo>
                    <a:pt x="433" y="222"/>
                    <a:pt x="413" y="221"/>
                    <a:pt x="393" y="221"/>
                  </a:cubicBezTo>
                  <a:cubicBezTo>
                    <a:pt x="373" y="221"/>
                    <a:pt x="353" y="222"/>
                    <a:pt x="333" y="224"/>
                  </a:cubicBezTo>
                  <a:cubicBezTo>
                    <a:pt x="292" y="226"/>
                    <a:pt x="254" y="233"/>
                    <a:pt x="216" y="243"/>
                  </a:cubicBezTo>
                  <a:cubicBezTo>
                    <a:pt x="179" y="253"/>
                    <a:pt x="144" y="266"/>
                    <a:pt x="112" y="286"/>
                  </a:cubicBezTo>
                  <a:cubicBezTo>
                    <a:pt x="74" y="307"/>
                    <a:pt x="46" y="333"/>
                    <a:pt x="27" y="362"/>
                  </a:cubicBezTo>
                  <a:cubicBezTo>
                    <a:pt x="9" y="391"/>
                    <a:pt x="1" y="423"/>
                    <a:pt x="5" y="456"/>
                  </a:cubicBezTo>
                  <a:cubicBezTo>
                    <a:pt x="9" y="488"/>
                    <a:pt x="24" y="522"/>
                    <a:pt x="54" y="556"/>
                  </a:cubicBezTo>
                  <a:cubicBezTo>
                    <a:pt x="82" y="591"/>
                    <a:pt x="124" y="623"/>
                    <a:pt x="179" y="655"/>
                  </a:cubicBezTo>
                  <a:cubicBezTo>
                    <a:pt x="245" y="693"/>
                    <a:pt x="313" y="720"/>
                    <a:pt x="382" y="735"/>
                  </a:cubicBezTo>
                  <a:cubicBezTo>
                    <a:pt x="452" y="751"/>
                    <a:pt x="521" y="758"/>
                    <a:pt x="589" y="758"/>
                  </a:cubicBezTo>
                  <a:lnTo>
                    <a:pt x="593" y="871"/>
                  </a:lnTo>
                  <a:cubicBezTo>
                    <a:pt x="594" y="880"/>
                    <a:pt x="596" y="887"/>
                    <a:pt x="600" y="891"/>
                  </a:cubicBezTo>
                  <a:cubicBezTo>
                    <a:pt x="603" y="896"/>
                    <a:pt x="609" y="900"/>
                    <a:pt x="616" y="904"/>
                  </a:cubicBezTo>
                  <a:cubicBezTo>
                    <a:pt x="634" y="915"/>
                    <a:pt x="656" y="921"/>
                    <a:pt x="682" y="923"/>
                  </a:cubicBezTo>
                  <a:cubicBezTo>
                    <a:pt x="687" y="923"/>
                    <a:pt x="691" y="923"/>
                    <a:pt x="695" y="923"/>
                  </a:cubicBezTo>
                  <a:cubicBezTo>
                    <a:pt x="715" y="923"/>
                    <a:pt x="732" y="919"/>
                    <a:pt x="744" y="913"/>
                  </a:cubicBezTo>
                  <a:cubicBezTo>
                    <a:pt x="753" y="907"/>
                    <a:pt x="759" y="900"/>
                    <a:pt x="759" y="892"/>
                  </a:cubicBezTo>
                  <a:lnTo>
                    <a:pt x="754" y="752"/>
                  </a:lnTo>
                  <a:cubicBezTo>
                    <a:pt x="792" y="746"/>
                    <a:pt x="830" y="739"/>
                    <a:pt x="866" y="730"/>
                  </a:cubicBezTo>
                  <a:cubicBezTo>
                    <a:pt x="902" y="721"/>
                    <a:pt x="934" y="711"/>
                    <a:pt x="964" y="701"/>
                  </a:cubicBezTo>
                  <a:cubicBezTo>
                    <a:pt x="993" y="691"/>
                    <a:pt x="1020" y="681"/>
                    <a:pt x="1042" y="670"/>
                  </a:cubicBezTo>
                  <a:cubicBezTo>
                    <a:pt x="1066" y="659"/>
                    <a:pt x="1085" y="649"/>
                    <a:pt x="1100" y="641"/>
                  </a:cubicBezTo>
                  <a:cubicBezTo>
                    <a:pt x="1122" y="629"/>
                    <a:pt x="1135" y="617"/>
                    <a:pt x="1138" y="605"/>
                  </a:cubicBezTo>
                  <a:cubicBezTo>
                    <a:pt x="1141" y="594"/>
                    <a:pt x="1130" y="581"/>
                    <a:pt x="1104" y="565"/>
                  </a:cubicBezTo>
                  <a:cubicBezTo>
                    <a:pt x="1077" y="550"/>
                    <a:pt x="1056" y="542"/>
                    <a:pt x="1039" y="541"/>
                  </a:cubicBezTo>
                  <a:cubicBezTo>
                    <a:pt x="1021" y="541"/>
                    <a:pt x="1004" y="543"/>
                    <a:pt x="987" y="551"/>
                  </a:cubicBezTo>
                  <a:cubicBezTo>
                    <a:pt x="960" y="565"/>
                    <a:pt x="928" y="582"/>
                    <a:pt x="889" y="600"/>
                  </a:cubicBezTo>
                  <a:cubicBezTo>
                    <a:pt x="851" y="619"/>
                    <a:pt x="804" y="635"/>
                    <a:pt x="748" y="646"/>
                  </a:cubicBezTo>
                  <a:lnTo>
                    <a:pt x="742" y="352"/>
                  </a:lnTo>
                  <a:cubicBezTo>
                    <a:pt x="742" y="334"/>
                    <a:pt x="742" y="316"/>
                    <a:pt x="742" y="296"/>
                  </a:cubicBezTo>
                  <a:cubicBezTo>
                    <a:pt x="742" y="277"/>
                    <a:pt x="744" y="256"/>
                    <a:pt x="748" y="238"/>
                  </a:cubicBezTo>
                  <a:cubicBezTo>
                    <a:pt x="753" y="219"/>
                    <a:pt x="761" y="201"/>
                    <a:pt x="771" y="185"/>
                  </a:cubicBezTo>
                  <a:cubicBezTo>
                    <a:pt x="781" y="168"/>
                    <a:pt x="797" y="154"/>
                    <a:pt x="817" y="143"/>
                  </a:cubicBezTo>
                  <a:cubicBezTo>
                    <a:pt x="853" y="122"/>
                    <a:pt x="893" y="111"/>
                    <a:pt x="937" y="111"/>
                  </a:cubicBezTo>
                  <a:cubicBezTo>
                    <a:pt x="941" y="111"/>
                    <a:pt x="945" y="111"/>
                    <a:pt x="949" y="111"/>
                  </a:cubicBezTo>
                  <a:cubicBezTo>
                    <a:pt x="998" y="113"/>
                    <a:pt x="1045" y="127"/>
                    <a:pt x="1089" y="153"/>
                  </a:cubicBezTo>
                  <a:cubicBezTo>
                    <a:pt x="1119" y="170"/>
                    <a:pt x="1139" y="188"/>
                    <a:pt x="1147" y="203"/>
                  </a:cubicBezTo>
                  <a:cubicBezTo>
                    <a:pt x="1155" y="220"/>
                    <a:pt x="1161" y="236"/>
                    <a:pt x="1162" y="251"/>
                  </a:cubicBezTo>
                  <a:cubicBezTo>
                    <a:pt x="1163" y="265"/>
                    <a:pt x="1163" y="278"/>
                    <a:pt x="1164" y="289"/>
                  </a:cubicBezTo>
                  <a:cubicBezTo>
                    <a:pt x="1164" y="301"/>
                    <a:pt x="1171" y="310"/>
                    <a:pt x="1184" y="318"/>
                  </a:cubicBezTo>
                  <a:cubicBezTo>
                    <a:pt x="1203" y="329"/>
                    <a:pt x="1227" y="335"/>
                    <a:pt x="1255" y="336"/>
                  </a:cubicBezTo>
                  <a:cubicBezTo>
                    <a:pt x="1258" y="336"/>
                    <a:pt x="1261" y="336"/>
                    <a:pt x="1263" y="336"/>
                  </a:cubicBezTo>
                  <a:cubicBezTo>
                    <a:pt x="1288" y="336"/>
                    <a:pt x="1308" y="332"/>
                    <a:pt x="1323" y="323"/>
                  </a:cubicBezTo>
                  <a:cubicBezTo>
                    <a:pt x="1336" y="315"/>
                    <a:pt x="1344" y="304"/>
                    <a:pt x="1350" y="287"/>
                  </a:cubicBezTo>
                  <a:cubicBezTo>
                    <a:pt x="1354" y="270"/>
                    <a:pt x="1352" y="251"/>
                    <a:pt x="1344" y="229"/>
                  </a:cubicBezTo>
                  <a:cubicBezTo>
                    <a:pt x="1336" y="207"/>
                    <a:pt x="1320" y="184"/>
                    <a:pt x="1297" y="159"/>
                  </a:cubicBezTo>
                  <a:cubicBezTo>
                    <a:pt x="1274" y="135"/>
                    <a:pt x="1242" y="110"/>
                    <a:pt x="1199" y="85"/>
                  </a:cubicBezTo>
                  <a:cubicBezTo>
                    <a:pt x="1159" y="61"/>
                    <a:pt x="1117" y="43"/>
                    <a:pt x="1071" y="29"/>
                  </a:cubicBezTo>
                  <a:cubicBezTo>
                    <a:pt x="1025" y="15"/>
                    <a:pt x="979" y="6"/>
                    <a:pt x="933" y="3"/>
                  </a:cubicBezTo>
                  <a:cubicBezTo>
                    <a:pt x="917" y="1"/>
                    <a:pt x="902" y="1"/>
                    <a:pt x="8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3708;p60">
              <a:extLst>
                <a:ext uri="{FF2B5EF4-FFF2-40B4-BE49-F238E27FC236}">
                  <a16:creationId xmlns:a16="http://schemas.microsoft.com/office/drawing/2014/main" id="{93841A6F-14CE-5CB5-BF25-DB3F868A26F6}"/>
                </a:ext>
              </a:extLst>
            </p:cNvPr>
            <p:cNvSpPr/>
            <p:nvPr/>
          </p:nvSpPr>
          <p:spPr>
            <a:xfrm>
              <a:off x="4436339" y="3856458"/>
              <a:ext cx="60045" cy="34443"/>
            </a:xfrm>
            <a:custGeom>
              <a:avLst/>
              <a:gdLst/>
              <a:ahLst/>
              <a:cxnLst/>
              <a:rect l="l" t="t" r="r" b="b"/>
              <a:pathLst>
                <a:path w="781" h="448" extrusionOk="0">
                  <a:moveTo>
                    <a:pt x="532" y="0"/>
                  </a:moveTo>
                  <a:cubicBezTo>
                    <a:pt x="507" y="0"/>
                    <a:pt x="487" y="5"/>
                    <a:pt x="470" y="14"/>
                  </a:cubicBezTo>
                  <a:cubicBezTo>
                    <a:pt x="453" y="24"/>
                    <a:pt x="448" y="35"/>
                    <a:pt x="452" y="49"/>
                  </a:cubicBezTo>
                  <a:lnTo>
                    <a:pt x="576" y="331"/>
                  </a:lnTo>
                  <a:lnTo>
                    <a:pt x="576" y="331"/>
                  </a:lnTo>
                  <a:lnTo>
                    <a:pt x="86" y="259"/>
                  </a:lnTo>
                  <a:cubicBezTo>
                    <a:pt x="81" y="258"/>
                    <a:pt x="76" y="258"/>
                    <a:pt x="71" y="258"/>
                  </a:cubicBezTo>
                  <a:cubicBezTo>
                    <a:pt x="55" y="258"/>
                    <a:pt x="41" y="262"/>
                    <a:pt x="28" y="269"/>
                  </a:cubicBezTo>
                  <a:cubicBezTo>
                    <a:pt x="9" y="281"/>
                    <a:pt x="1" y="294"/>
                    <a:pt x="4" y="310"/>
                  </a:cubicBezTo>
                  <a:cubicBezTo>
                    <a:pt x="6" y="326"/>
                    <a:pt x="17" y="338"/>
                    <a:pt x="32" y="348"/>
                  </a:cubicBezTo>
                  <a:cubicBezTo>
                    <a:pt x="41" y="353"/>
                    <a:pt x="49" y="356"/>
                    <a:pt x="58" y="356"/>
                  </a:cubicBezTo>
                  <a:lnTo>
                    <a:pt x="670" y="446"/>
                  </a:lnTo>
                  <a:cubicBezTo>
                    <a:pt x="679" y="447"/>
                    <a:pt x="687" y="448"/>
                    <a:pt x="696" y="448"/>
                  </a:cubicBezTo>
                  <a:cubicBezTo>
                    <a:pt x="704" y="448"/>
                    <a:pt x="712" y="447"/>
                    <a:pt x="719" y="446"/>
                  </a:cubicBezTo>
                  <a:cubicBezTo>
                    <a:pt x="734" y="443"/>
                    <a:pt x="745" y="439"/>
                    <a:pt x="754" y="434"/>
                  </a:cubicBezTo>
                  <a:cubicBezTo>
                    <a:pt x="763" y="429"/>
                    <a:pt x="770" y="421"/>
                    <a:pt x="774" y="412"/>
                  </a:cubicBezTo>
                  <a:cubicBezTo>
                    <a:pt x="780" y="403"/>
                    <a:pt x="780" y="394"/>
                    <a:pt x="777" y="384"/>
                  </a:cubicBezTo>
                  <a:lnTo>
                    <a:pt x="621" y="31"/>
                  </a:lnTo>
                  <a:cubicBezTo>
                    <a:pt x="620" y="26"/>
                    <a:pt x="616" y="22"/>
                    <a:pt x="607" y="16"/>
                  </a:cubicBezTo>
                  <a:cubicBezTo>
                    <a:pt x="590" y="7"/>
                    <a:pt x="568" y="1"/>
                    <a:pt x="540" y="0"/>
                  </a:cubicBezTo>
                  <a:cubicBezTo>
                    <a:pt x="537" y="0"/>
                    <a:pt x="535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3709;p60">
              <a:extLst>
                <a:ext uri="{FF2B5EF4-FFF2-40B4-BE49-F238E27FC236}">
                  <a16:creationId xmlns:a16="http://schemas.microsoft.com/office/drawing/2014/main" id="{DE191FA3-A9B9-B0F7-E4B7-7DFB067A9981}"/>
                </a:ext>
              </a:extLst>
            </p:cNvPr>
            <p:cNvSpPr/>
            <p:nvPr/>
          </p:nvSpPr>
          <p:spPr>
            <a:xfrm>
              <a:off x="4494305" y="3879906"/>
              <a:ext cx="101869" cy="58354"/>
            </a:xfrm>
            <a:custGeom>
              <a:avLst/>
              <a:gdLst/>
              <a:ahLst/>
              <a:cxnLst/>
              <a:rect l="l" t="t" r="r" b="b"/>
              <a:pathLst>
                <a:path w="1325" h="759" extrusionOk="0">
                  <a:moveTo>
                    <a:pt x="811" y="0"/>
                  </a:moveTo>
                  <a:cubicBezTo>
                    <a:pt x="770" y="0"/>
                    <a:pt x="729" y="5"/>
                    <a:pt x="687" y="14"/>
                  </a:cubicBezTo>
                  <a:cubicBezTo>
                    <a:pt x="633" y="25"/>
                    <a:pt x="579" y="47"/>
                    <a:pt x="525" y="78"/>
                  </a:cubicBezTo>
                  <a:lnTo>
                    <a:pt x="140" y="301"/>
                  </a:lnTo>
                  <a:cubicBezTo>
                    <a:pt x="86" y="331"/>
                    <a:pt x="49" y="363"/>
                    <a:pt x="28" y="395"/>
                  </a:cubicBezTo>
                  <a:cubicBezTo>
                    <a:pt x="7" y="426"/>
                    <a:pt x="0" y="458"/>
                    <a:pt x="6" y="488"/>
                  </a:cubicBezTo>
                  <a:cubicBezTo>
                    <a:pt x="11" y="517"/>
                    <a:pt x="28" y="548"/>
                    <a:pt x="58" y="576"/>
                  </a:cubicBezTo>
                  <a:cubicBezTo>
                    <a:pt x="86" y="605"/>
                    <a:pt x="122" y="632"/>
                    <a:pt x="166" y="657"/>
                  </a:cubicBezTo>
                  <a:cubicBezTo>
                    <a:pt x="215" y="686"/>
                    <a:pt x="266" y="709"/>
                    <a:pt x="319" y="726"/>
                  </a:cubicBezTo>
                  <a:cubicBezTo>
                    <a:pt x="372" y="741"/>
                    <a:pt x="424" y="753"/>
                    <a:pt x="475" y="756"/>
                  </a:cubicBezTo>
                  <a:cubicBezTo>
                    <a:pt x="492" y="758"/>
                    <a:pt x="509" y="758"/>
                    <a:pt x="526" y="758"/>
                  </a:cubicBezTo>
                  <a:cubicBezTo>
                    <a:pt x="559" y="758"/>
                    <a:pt x="591" y="755"/>
                    <a:pt x="622" y="749"/>
                  </a:cubicBezTo>
                  <a:cubicBezTo>
                    <a:pt x="668" y="741"/>
                    <a:pt x="710" y="727"/>
                    <a:pt x="746" y="705"/>
                  </a:cubicBezTo>
                  <a:cubicBezTo>
                    <a:pt x="775" y="690"/>
                    <a:pt x="788" y="674"/>
                    <a:pt x="785" y="661"/>
                  </a:cubicBezTo>
                  <a:cubicBezTo>
                    <a:pt x="782" y="648"/>
                    <a:pt x="767" y="634"/>
                    <a:pt x="740" y="619"/>
                  </a:cubicBezTo>
                  <a:cubicBezTo>
                    <a:pt x="719" y="606"/>
                    <a:pt x="697" y="598"/>
                    <a:pt x="677" y="594"/>
                  </a:cubicBezTo>
                  <a:cubicBezTo>
                    <a:pt x="671" y="593"/>
                    <a:pt x="665" y="592"/>
                    <a:pt x="659" y="592"/>
                  </a:cubicBezTo>
                  <a:cubicBezTo>
                    <a:pt x="646" y="592"/>
                    <a:pt x="631" y="595"/>
                    <a:pt x="617" y="602"/>
                  </a:cubicBezTo>
                  <a:cubicBezTo>
                    <a:pt x="600" y="609"/>
                    <a:pt x="582" y="616"/>
                    <a:pt x="561" y="624"/>
                  </a:cubicBezTo>
                  <a:cubicBezTo>
                    <a:pt x="541" y="632"/>
                    <a:pt x="517" y="638"/>
                    <a:pt x="491" y="640"/>
                  </a:cubicBezTo>
                  <a:cubicBezTo>
                    <a:pt x="485" y="641"/>
                    <a:pt x="478" y="641"/>
                    <a:pt x="471" y="641"/>
                  </a:cubicBezTo>
                  <a:cubicBezTo>
                    <a:pt x="450" y="641"/>
                    <a:pt x="428" y="638"/>
                    <a:pt x="404" y="633"/>
                  </a:cubicBezTo>
                  <a:cubicBezTo>
                    <a:pt x="372" y="627"/>
                    <a:pt x="337" y="612"/>
                    <a:pt x="301" y="592"/>
                  </a:cubicBezTo>
                  <a:cubicBezTo>
                    <a:pt x="242" y="558"/>
                    <a:pt x="212" y="524"/>
                    <a:pt x="210" y="490"/>
                  </a:cubicBezTo>
                  <a:cubicBezTo>
                    <a:pt x="207" y="458"/>
                    <a:pt x="235" y="424"/>
                    <a:pt x="294" y="390"/>
                  </a:cubicBezTo>
                  <a:lnTo>
                    <a:pt x="679" y="167"/>
                  </a:lnTo>
                  <a:cubicBezTo>
                    <a:pt x="736" y="134"/>
                    <a:pt x="791" y="119"/>
                    <a:pt x="848" y="119"/>
                  </a:cubicBezTo>
                  <a:cubicBezTo>
                    <a:pt x="850" y="119"/>
                    <a:pt x="852" y="119"/>
                    <a:pt x="854" y="119"/>
                  </a:cubicBezTo>
                  <a:cubicBezTo>
                    <a:pt x="911" y="120"/>
                    <a:pt x="969" y="137"/>
                    <a:pt x="1025" y="169"/>
                  </a:cubicBezTo>
                  <a:cubicBezTo>
                    <a:pt x="1063" y="192"/>
                    <a:pt x="1087" y="212"/>
                    <a:pt x="1098" y="230"/>
                  </a:cubicBezTo>
                  <a:cubicBezTo>
                    <a:pt x="1109" y="249"/>
                    <a:pt x="1114" y="266"/>
                    <a:pt x="1112" y="281"/>
                  </a:cubicBezTo>
                  <a:cubicBezTo>
                    <a:pt x="1108" y="297"/>
                    <a:pt x="1100" y="310"/>
                    <a:pt x="1088" y="321"/>
                  </a:cubicBezTo>
                  <a:cubicBezTo>
                    <a:pt x="1075" y="333"/>
                    <a:pt x="1064" y="343"/>
                    <a:pt x="1054" y="350"/>
                  </a:cubicBezTo>
                  <a:cubicBezTo>
                    <a:pt x="1038" y="360"/>
                    <a:pt x="1034" y="371"/>
                    <a:pt x="1041" y="382"/>
                  </a:cubicBezTo>
                  <a:cubicBezTo>
                    <a:pt x="1046" y="395"/>
                    <a:pt x="1061" y="407"/>
                    <a:pt x="1084" y="420"/>
                  </a:cubicBezTo>
                  <a:cubicBezTo>
                    <a:pt x="1110" y="436"/>
                    <a:pt x="1134" y="444"/>
                    <a:pt x="1157" y="446"/>
                  </a:cubicBezTo>
                  <a:cubicBezTo>
                    <a:pt x="1159" y="447"/>
                    <a:pt x="1161" y="447"/>
                    <a:pt x="1164" y="447"/>
                  </a:cubicBezTo>
                  <a:cubicBezTo>
                    <a:pt x="1184" y="447"/>
                    <a:pt x="1207" y="439"/>
                    <a:pt x="1234" y="424"/>
                  </a:cubicBezTo>
                  <a:cubicBezTo>
                    <a:pt x="1270" y="404"/>
                    <a:pt x="1294" y="380"/>
                    <a:pt x="1307" y="354"/>
                  </a:cubicBezTo>
                  <a:cubicBezTo>
                    <a:pt x="1321" y="328"/>
                    <a:pt x="1324" y="301"/>
                    <a:pt x="1316" y="272"/>
                  </a:cubicBezTo>
                  <a:cubicBezTo>
                    <a:pt x="1309" y="243"/>
                    <a:pt x="1289" y="213"/>
                    <a:pt x="1261" y="183"/>
                  </a:cubicBezTo>
                  <a:cubicBezTo>
                    <a:pt x="1232" y="152"/>
                    <a:pt x="1194" y="123"/>
                    <a:pt x="1144" y="94"/>
                  </a:cubicBezTo>
                  <a:cubicBezTo>
                    <a:pt x="1100" y="69"/>
                    <a:pt x="1053" y="48"/>
                    <a:pt x="1003" y="32"/>
                  </a:cubicBezTo>
                  <a:cubicBezTo>
                    <a:pt x="954" y="15"/>
                    <a:pt x="902" y="5"/>
                    <a:pt x="849" y="2"/>
                  </a:cubicBezTo>
                  <a:cubicBezTo>
                    <a:pt x="836" y="1"/>
                    <a:pt x="824" y="0"/>
                    <a:pt x="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3710;p60">
              <a:extLst>
                <a:ext uri="{FF2B5EF4-FFF2-40B4-BE49-F238E27FC236}">
                  <a16:creationId xmlns:a16="http://schemas.microsoft.com/office/drawing/2014/main" id="{4B126ACF-64FA-5D39-B207-3B0C905C2F1E}"/>
                </a:ext>
              </a:extLst>
            </p:cNvPr>
            <p:cNvSpPr/>
            <p:nvPr/>
          </p:nvSpPr>
          <p:spPr>
            <a:xfrm>
              <a:off x="4562573" y="3919268"/>
              <a:ext cx="101562" cy="58354"/>
            </a:xfrm>
            <a:custGeom>
              <a:avLst/>
              <a:gdLst/>
              <a:ahLst/>
              <a:cxnLst/>
              <a:rect l="l" t="t" r="r" b="b"/>
              <a:pathLst>
                <a:path w="1321" h="759" extrusionOk="0">
                  <a:moveTo>
                    <a:pt x="848" y="120"/>
                  </a:moveTo>
                  <a:cubicBezTo>
                    <a:pt x="850" y="120"/>
                    <a:pt x="852" y="120"/>
                    <a:pt x="854" y="120"/>
                  </a:cubicBezTo>
                  <a:cubicBezTo>
                    <a:pt x="912" y="121"/>
                    <a:pt x="968" y="138"/>
                    <a:pt x="1024" y="170"/>
                  </a:cubicBezTo>
                  <a:cubicBezTo>
                    <a:pt x="1078" y="201"/>
                    <a:pt x="1106" y="234"/>
                    <a:pt x="1110" y="268"/>
                  </a:cubicBezTo>
                  <a:cubicBezTo>
                    <a:pt x="1112" y="301"/>
                    <a:pt x="1085" y="335"/>
                    <a:pt x="1026" y="368"/>
                  </a:cubicBezTo>
                  <a:lnTo>
                    <a:pt x="640" y="591"/>
                  </a:lnTo>
                  <a:cubicBezTo>
                    <a:pt x="585" y="623"/>
                    <a:pt x="528" y="639"/>
                    <a:pt x="471" y="639"/>
                  </a:cubicBezTo>
                  <a:cubicBezTo>
                    <a:pt x="470" y="639"/>
                    <a:pt x="468" y="639"/>
                    <a:pt x="466" y="639"/>
                  </a:cubicBezTo>
                  <a:cubicBezTo>
                    <a:pt x="407" y="637"/>
                    <a:pt x="351" y="621"/>
                    <a:pt x="297" y="590"/>
                  </a:cubicBezTo>
                  <a:cubicBezTo>
                    <a:pt x="242" y="557"/>
                    <a:pt x="212" y="526"/>
                    <a:pt x="211" y="492"/>
                  </a:cubicBezTo>
                  <a:cubicBezTo>
                    <a:pt x="209" y="459"/>
                    <a:pt x="237" y="425"/>
                    <a:pt x="296" y="392"/>
                  </a:cubicBezTo>
                  <a:lnTo>
                    <a:pt x="681" y="169"/>
                  </a:lnTo>
                  <a:cubicBezTo>
                    <a:pt x="737" y="136"/>
                    <a:pt x="793" y="120"/>
                    <a:pt x="848" y="120"/>
                  </a:cubicBezTo>
                  <a:close/>
                  <a:moveTo>
                    <a:pt x="814" y="1"/>
                  </a:moveTo>
                  <a:cubicBezTo>
                    <a:pt x="773" y="1"/>
                    <a:pt x="731" y="6"/>
                    <a:pt x="689" y="15"/>
                  </a:cubicBezTo>
                  <a:cubicBezTo>
                    <a:pt x="635" y="27"/>
                    <a:pt x="580" y="49"/>
                    <a:pt x="526" y="80"/>
                  </a:cubicBezTo>
                  <a:lnTo>
                    <a:pt x="141" y="303"/>
                  </a:lnTo>
                  <a:cubicBezTo>
                    <a:pt x="87" y="333"/>
                    <a:pt x="50" y="365"/>
                    <a:pt x="29" y="396"/>
                  </a:cubicBezTo>
                  <a:cubicBezTo>
                    <a:pt x="7" y="428"/>
                    <a:pt x="1" y="458"/>
                    <a:pt x="6" y="488"/>
                  </a:cubicBezTo>
                  <a:cubicBezTo>
                    <a:pt x="12" y="519"/>
                    <a:pt x="29" y="548"/>
                    <a:pt x="58" y="577"/>
                  </a:cubicBezTo>
                  <a:cubicBezTo>
                    <a:pt x="87" y="607"/>
                    <a:pt x="126" y="635"/>
                    <a:pt x="172" y="662"/>
                  </a:cubicBezTo>
                  <a:cubicBezTo>
                    <a:pt x="218" y="688"/>
                    <a:pt x="265" y="709"/>
                    <a:pt x="316" y="726"/>
                  </a:cubicBezTo>
                  <a:cubicBezTo>
                    <a:pt x="367" y="743"/>
                    <a:pt x="418" y="753"/>
                    <a:pt x="471" y="756"/>
                  </a:cubicBezTo>
                  <a:cubicBezTo>
                    <a:pt x="485" y="758"/>
                    <a:pt x="498" y="758"/>
                    <a:pt x="512" y="758"/>
                  </a:cubicBezTo>
                  <a:cubicBezTo>
                    <a:pt x="552" y="758"/>
                    <a:pt x="592" y="753"/>
                    <a:pt x="632" y="744"/>
                  </a:cubicBezTo>
                  <a:cubicBezTo>
                    <a:pt x="686" y="733"/>
                    <a:pt x="742" y="711"/>
                    <a:pt x="794" y="680"/>
                  </a:cubicBezTo>
                  <a:lnTo>
                    <a:pt x="1181" y="457"/>
                  </a:lnTo>
                  <a:cubicBezTo>
                    <a:pt x="1235" y="426"/>
                    <a:pt x="1272" y="395"/>
                    <a:pt x="1292" y="363"/>
                  </a:cubicBezTo>
                  <a:cubicBezTo>
                    <a:pt x="1312" y="332"/>
                    <a:pt x="1320" y="301"/>
                    <a:pt x="1314" y="270"/>
                  </a:cubicBezTo>
                  <a:cubicBezTo>
                    <a:pt x="1307" y="240"/>
                    <a:pt x="1290" y="210"/>
                    <a:pt x="1261" y="181"/>
                  </a:cubicBezTo>
                  <a:cubicBezTo>
                    <a:pt x="1231" y="152"/>
                    <a:pt x="1194" y="124"/>
                    <a:pt x="1148" y="98"/>
                  </a:cubicBezTo>
                  <a:cubicBezTo>
                    <a:pt x="1102" y="71"/>
                    <a:pt x="1053" y="49"/>
                    <a:pt x="1003" y="32"/>
                  </a:cubicBezTo>
                  <a:cubicBezTo>
                    <a:pt x="952" y="15"/>
                    <a:pt x="901" y="5"/>
                    <a:pt x="848" y="2"/>
                  </a:cubicBezTo>
                  <a:cubicBezTo>
                    <a:pt x="837" y="1"/>
                    <a:pt x="826" y="1"/>
                    <a:pt x="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3711;p60">
              <a:extLst>
                <a:ext uri="{FF2B5EF4-FFF2-40B4-BE49-F238E27FC236}">
                  <a16:creationId xmlns:a16="http://schemas.microsoft.com/office/drawing/2014/main" id="{E983007D-E9AB-AD5E-4783-728FED54D43C}"/>
                </a:ext>
              </a:extLst>
            </p:cNvPr>
            <p:cNvSpPr/>
            <p:nvPr/>
          </p:nvSpPr>
          <p:spPr>
            <a:xfrm>
              <a:off x="4625460" y="3955170"/>
              <a:ext cx="110634" cy="63659"/>
            </a:xfrm>
            <a:custGeom>
              <a:avLst/>
              <a:gdLst/>
              <a:ahLst/>
              <a:cxnLst/>
              <a:rect l="l" t="t" r="r" b="b"/>
              <a:pathLst>
                <a:path w="1439" h="828" extrusionOk="0">
                  <a:moveTo>
                    <a:pt x="971" y="144"/>
                  </a:moveTo>
                  <a:lnTo>
                    <a:pt x="1142" y="243"/>
                  </a:lnTo>
                  <a:cubicBezTo>
                    <a:pt x="1197" y="275"/>
                    <a:pt x="1226" y="309"/>
                    <a:pt x="1229" y="341"/>
                  </a:cubicBezTo>
                  <a:cubicBezTo>
                    <a:pt x="1231" y="375"/>
                    <a:pt x="1203" y="409"/>
                    <a:pt x="1144" y="443"/>
                  </a:cubicBezTo>
                  <a:lnTo>
                    <a:pt x="767" y="660"/>
                  </a:lnTo>
                  <a:cubicBezTo>
                    <a:pt x="710" y="692"/>
                    <a:pt x="654" y="708"/>
                    <a:pt x="598" y="708"/>
                  </a:cubicBezTo>
                  <a:cubicBezTo>
                    <a:pt x="596" y="708"/>
                    <a:pt x="594" y="708"/>
                    <a:pt x="592" y="708"/>
                  </a:cubicBezTo>
                  <a:cubicBezTo>
                    <a:pt x="535" y="707"/>
                    <a:pt x="478" y="690"/>
                    <a:pt x="422" y="659"/>
                  </a:cubicBezTo>
                  <a:lnTo>
                    <a:pt x="251" y="560"/>
                  </a:lnTo>
                  <a:lnTo>
                    <a:pt x="971" y="144"/>
                  </a:lnTo>
                  <a:close/>
                  <a:moveTo>
                    <a:pt x="936" y="1"/>
                  </a:moveTo>
                  <a:cubicBezTo>
                    <a:pt x="919" y="1"/>
                    <a:pt x="906" y="3"/>
                    <a:pt x="895" y="9"/>
                  </a:cubicBezTo>
                  <a:lnTo>
                    <a:pt x="17" y="516"/>
                  </a:lnTo>
                  <a:cubicBezTo>
                    <a:pt x="5" y="524"/>
                    <a:pt x="0" y="533"/>
                    <a:pt x="3" y="545"/>
                  </a:cubicBezTo>
                  <a:cubicBezTo>
                    <a:pt x="8" y="557"/>
                    <a:pt x="19" y="570"/>
                    <a:pt x="39" y="581"/>
                  </a:cubicBezTo>
                  <a:lnTo>
                    <a:pt x="297" y="731"/>
                  </a:lnTo>
                  <a:cubicBezTo>
                    <a:pt x="345" y="758"/>
                    <a:pt x="393" y="779"/>
                    <a:pt x="444" y="796"/>
                  </a:cubicBezTo>
                  <a:cubicBezTo>
                    <a:pt x="493" y="813"/>
                    <a:pt x="545" y="823"/>
                    <a:pt x="598" y="826"/>
                  </a:cubicBezTo>
                  <a:cubicBezTo>
                    <a:pt x="609" y="827"/>
                    <a:pt x="621" y="828"/>
                    <a:pt x="632" y="828"/>
                  </a:cubicBezTo>
                  <a:cubicBezTo>
                    <a:pt x="673" y="828"/>
                    <a:pt x="716" y="823"/>
                    <a:pt x="758" y="814"/>
                  </a:cubicBezTo>
                  <a:cubicBezTo>
                    <a:pt x="813" y="802"/>
                    <a:pt x="867" y="780"/>
                    <a:pt x="921" y="749"/>
                  </a:cubicBezTo>
                  <a:lnTo>
                    <a:pt x="1298" y="531"/>
                  </a:lnTo>
                  <a:cubicBezTo>
                    <a:pt x="1352" y="500"/>
                    <a:pt x="1390" y="468"/>
                    <a:pt x="1410" y="437"/>
                  </a:cubicBezTo>
                  <a:cubicBezTo>
                    <a:pt x="1431" y="405"/>
                    <a:pt x="1438" y="375"/>
                    <a:pt x="1432" y="345"/>
                  </a:cubicBezTo>
                  <a:cubicBezTo>
                    <a:pt x="1427" y="314"/>
                    <a:pt x="1410" y="285"/>
                    <a:pt x="1381" y="256"/>
                  </a:cubicBezTo>
                  <a:cubicBezTo>
                    <a:pt x="1351" y="226"/>
                    <a:pt x="1313" y="198"/>
                    <a:pt x="1267" y="171"/>
                  </a:cubicBezTo>
                  <a:lnTo>
                    <a:pt x="1009" y="22"/>
                  </a:lnTo>
                  <a:cubicBezTo>
                    <a:pt x="989" y="11"/>
                    <a:pt x="967" y="3"/>
                    <a:pt x="946" y="1"/>
                  </a:cubicBezTo>
                  <a:cubicBezTo>
                    <a:pt x="942" y="1"/>
                    <a:pt x="939" y="1"/>
                    <a:pt x="9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3712;p60">
              <a:extLst>
                <a:ext uri="{FF2B5EF4-FFF2-40B4-BE49-F238E27FC236}">
                  <a16:creationId xmlns:a16="http://schemas.microsoft.com/office/drawing/2014/main" id="{0A4824CA-B49A-C54E-9421-5FCAB73B3D74}"/>
                </a:ext>
              </a:extLst>
            </p:cNvPr>
            <p:cNvSpPr/>
            <p:nvPr/>
          </p:nvSpPr>
          <p:spPr>
            <a:xfrm>
              <a:off x="4697341" y="3996761"/>
              <a:ext cx="119399" cy="68656"/>
            </a:xfrm>
            <a:custGeom>
              <a:avLst/>
              <a:gdLst/>
              <a:ahLst/>
              <a:cxnLst/>
              <a:rect l="l" t="t" r="r" b="b"/>
              <a:pathLst>
                <a:path w="1553" h="893" extrusionOk="0">
                  <a:moveTo>
                    <a:pt x="933" y="0"/>
                  </a:moveTo>
                  <a:cubicBezTo>
                    <a:pt x="919" y="0"/>
                    <a:pt x="906" y="3"/>
                    <a:pt x="895" y="10"/>
                  </a:cubicBezTo>
                  <a:lnTo>
                    <a:pt x="20" y="515"/>
                  </a:lnTo>
                  <a:cubicBezTo>
                    <a:pt x="4" y="524"/>
                    <a:pt x="1" y="534"/>
                    <a:pt x="8" y="548"/>
                  </a:cubicBezTo>
                  <a:cubicBezTo>
                    <a:pt x="14" y="560"/>
                    <a:pt x="26" y="572"/>
                    <a:pt x="41" y="582"/>
                  </a:cubicBezTo>
                  <a:lnTo>
                    <a:pt x="560" y="880"/>
                  </a:lnTo>
                  <a:cubicBezTo>
                    <a:pt x="574" y="888"/>
                    <a:pt x="589" y="892"/>
                    <a:pt x="604" y="892"/>
                  </a:cubicBezTo>
                  <a:cubicBezTo>
                    <a:pt x="609" y="892"/>
                    <a:pt x="613" y="892"/>
                    <a:pt x="618" y="891"/>
                  </a:cubicBezTo>
                  <a:cubicBezTo>
                    <a:pt x="639" y="889"/>
                    <a:pt x="657" y="883"/>
                    <a:pt x="672" y="874"/>
                  </a:cubicBezTo>
                  <a:cubicBezTo>
                    <a:pt x="690" y="864"/>
                    <a:pt x="700" y="853"/>
                    <a:pt x="705" y="842"/>
                  </a:cubicBezTo>
                  <a:cubicBezTo>
                    <a:pt x="708" y="829"/>
                    <a:pt x="701" y="818"/>
                    <a:pt x="684" y="809"/>
                  </a:cubicBezTo>
                  <a:lnTo>
                    <a:pt x="252" y="559"/>
                  </a:lnTo>
                  <a:lnTo>
                    <a:pt x="557" y="383"/>
                  </a:lnTo>
                  <a:lnTo>
                    <a:pt x="781" y="513"/>
                  </a:lnTo>
                  <a:cubicBezTo>
                    <a:pt x="796" y="521"/>
                    <a:pt x="810" y="525"/>
                    <a:pt x="826" y="525"/>
                  </a:cubicBezTo>
                  <a:cubicBezTo>
                    <a:pt x="830" y="525"/>
                    <a:pt x="834" y="525"/>
                    <a:pt x="837" y="524"/>
                  </a:cubicBezTo>
                  <a:cubicBezTo>
                    <a:pt x="858" y="522"/>
                    <a:pt x="875" y="517"/>
                    <a:pt x="887" y="511"/>
                  </a:cubicBezTo>
                  <a:cubicBezTo>
                    <a:pt x="902" y="502"/>
                    <a:pt x="911" y="492"/>
                    <a:pt x="913" y="480"/>
                  </a:cubicBezTo>
                  <a:cubicBezTo>
                    <a:pt x="916" y="468"/>
                    <a:pt x="910" y="458"/>
                    <a:pt x="893" y="449"/>
                  </a:cubicBezTo>
                  <a:lnTo>
                    <a:pt x="669" y="319"/>
                  </a:lnTo>
                  <a:lnTo>
                    <a:pt x="971" y="144"/>
                  </a:lnTo>
                  <a:lnTo>
                    <a:pt x="1404" y="394"/>
                  </a:lnTo>
                  <a:cubicBezTo>
                    <a:pt x="1418" y="401"/>
                    <a:pt x="1433" y="405"/>
                    <a:pt x="1449" y="405"/>
                  </a:cubicBezTo>
                  <a:cubicBezTo>
                    <a:pt x="1453" y="405"/>
                    <a:pt x="1457" y="405"/>
                    <a:pt x="1460" y="405"/>
                  </a:cubicBezTo>
                  <a:cubicBezTo>
                    <a:pt x="1482" y="403"/>
                    <a:pt x="1501" y="396"/>
                    <a:pt x="1519" y="386"/>
                  </a:cubicBezTo>
                  <a:cubicBezTo>
                    <a:pt x="1533" y="378"/>
                    <a:pt x="1544" y="367"/>
                    <a:pt x="1548" y="355"/>
                  </a:cubicBezTo>
                  <a:cubicBezTo>
                    <a:pt x="1553" y="343"/>
                    <a:pt x="1546" y="332"/>
                    <a:pt x="1529" y="322"/>
                  </a:cubicBezTo>
                  <a:lnTo>
                    <a:pt x="1010" y="22"/>
                  </a:lnTo>
                  <a:cubicBezTo>
                    <a:pt x="994" y="12"/>
                    <a:pt x="974" y="6"/>
                    <a:pt x="951" y="2"/>
                  </a:cubicBezTo>
                  <a:cubicBezTo>
                    <a:pt x="945" y="1"/>
                    <a:pt x="939" y="0"/>
                    <a:pt x="9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3713;p60">
              <a:extLst>
                <a:ext uri="{FF2B5EF4-FFF2-40B4-BE49-F238E27FC236}">
                  <a16:creationId xmlns:a16="http://schemas.microsoft.com/office/drawing/2014/main" id="{FC3E6C38-1FC6-8969-DFD4-D394B5CB6000}"/>
                </a:ext>
              </a:extLst>
            </p:cNvPr>
            <p:cNvSpPr/>
            <p:nvPr/>
          </p:nvSpPr>
          <p:spPr>
            <a:xfrm>
              <a:off x="4781754" y="4043426"/>
              <a:ext cx="107559" cy="57739"/>
            </a:xfrm>
            <a:custGeom>
              <a:avLst/>
              <a:gdLst/>
              <a:ahLst/>
              <a:cxnLst/>
              <a:rect l="l" t="t" r="r" b="b"/>
              <a:pathLst>
                <a:path w="1399" h="751" extrusionOk="0">
                  <a:moveTo>
                    <a:pt x="552" y="372"/>
                  </a:moveTo>
                  <a:cubicBezTo>
                    <a:pt x="567" y="372"/>
                    <a:pt x="583" y="374"/>
                    <a:pt x="599" y="378"/>
                  </a:cubicBezTo>
                  <a:cubicBezTo>
                    <a:pt x="643" y="389"/>
                    <a:pt x="692" y="410"/>
                    <a:pt x="748" y="443"/>
                  </a:cubicBezTo>
                  <a:lnTo>
                    <a:pt x="791" y="468"/>
                  </a:lnTo>
                  <a:lnTo>
                    <a:pt x="737" y="499"/>
                  </a:lnTo>
                  <a:cubicBezTo>
                    <a:pt x="724" y="507"/>
                    <a:pt x="707" y="513"/>
                    <a:pt x="688" y="515"/>
                  </a:cubicBezTo>
                  <a:cubicBezTo>
                    <a:pt x="672" y="518"/>
                    <a:pt x="657" y="519"/>
                    <a:pt x="640" y="519"/>
                  </a:cubicBezTo>
                  <a:cubicBezTo>
                    <a:pt x="634" y="519"/>
                    <a:pt x="628" y="519"/>
                    <a:pt x="622" y="519"/>
                  </a:cubicBezTo>
                  <a:cubicBezTo>
                    <a:pt x="600" y="516"/>
                    <a:pt x="577" y="513"/>
                    <a:pt x="554" y="507"/>
                  </a:cubicBezTo>
                  <a:cubicBezTo>
                    <a:pt x="531" y="501"/>
                    <a:pt x="510" y="492"/>
                    <a:pt x="491" y="480"/>
                  </a:cubicBezTo>
                  <a:cubicBezTo>
                    <a:pt x="466" y="467"/>
                    <a:pt x="451" y="452"/>
                    <a:pt x="448" y="436"/>
                  </a:cubicBezTo>
                  <a:cubicBezTo>
                    <a:pt x="443" y="421"/>
                    <a:pt x="453" y="406"/>
                    <a:pt x="478" y="391"/>
                  </a:cubicBezTo>
                  <a:cubicBezTo>
                    <a:pt x="501" y="378"/>
                    <a:pt x="526" y="372"/>
                    <a:pt x="552" y="372"/>
                  </a:cubicBezTo>
                  <a:close/>
                  <a:moveTo>
                    <a:pt x="678" y="0"/>
                  </a:moveTo>
                  <a:cubicBezTo>
                    <a:pt x="671" y="0"/>
                    <a:pt x="663" y="0"/>
                    <a:pt x="656" y="1"/>
                  </a:cubicBezTo>
                  <a:cubicBezTo>
                    <a:pt x="575" y="2"/>
                    <a:pt x="496" y="13"/>
                    <a:pt x="421" y="35"/>
                  </a:cubicBezTo>
                  <a:cubicBezTo>
                    <a:pt x="344" y="57"/>
                    <a:pt x="274" y="87"/>
                    <a:pt x="209" y="124"/>
                  </a:cubicBezTo>
                  <a:cubicBezTo>
                    <a:pt x="132" y="168"/>
                    <a:pt x="78" y="213"/>
                    <a:pt x="47" y="258"/>
                  </a:cubicBezTo>
                  <a:cubicBezTo>
                    <a:pt x="14" y="305"/>
                    <a:pt x="1" y="349"/>
                    <a:pt x="3" y="391"/>
                  </a:cubicBezTo>
                  <a:cubicBezTo>
                    <a:pt x="5" y="435"/>
                    <a:pt x="23" y="477"/>
                    <a:pt x="56" y="516"/>
                  </a:cubicBezTo>
                  <a:cubicBezTo>
                    <a:pt x="89" y="555"/>
                    <a:pt x="132" y="591"/>
                    <a:pt x="187" y="622"/>
                  </a:cubicBezTo>
                  <a:cubicBezTo>
                    <a:pt x="212" y="637"/>
                    <a:pt x="242" y="651"/>
                    <a:pt x="274" y="666"/>
                  </a:cubicBezTo>
                  <a:cubicBezTo>
                    <a:pt x="307" y="682"/>
                    <a:pt x="341" y="694"/>
                    <a:pt x="373" y="705"/>
                  </a:cubicBezTo>
                  <a:cubicBezTo>
                    <a:pt x="406" y="716"/>
                    <a:pt x="437" y="723"/>
                    <a:pt x="464" y="728"/>
                  </a:cubicBezTo>
                  <a:cubicBezTo>
                    <a:pt x="474" y="730"/>
                    <a:pt x="484" y="731"/>
                    <a:pt x="492" y="731"/>
                  </a:cubicBezTo>
                  <a:cubicBezTo>
                    <a:pt x="505" y="731"/>
                    <a:pt x="515" y="729"/>
                    <a:pt x="522" y="725"/>
                  </a:cubicBezTo>
                  <a:cubicBezTo>
                    <a:pt x="530" y="720"/>
                    <a:pt x="534" y="713"/>
                    <a:pt x="538" y="703"/>
                  </a:cubicBezTo>
                  <a:cubicBezTo>
                    <a:pt x="541" y="693"/>
                    <a:pt x="537" y="685"/>
                    <a:pt x="524" y="677"/>
                  </a:cubicBezTo>
                  <a:cubicBezTo>
                    <a:pt x="516" y="673"/>
                    <a:pt x="505" y="669"/>
                    <a:pt x="492" y="665"/>
                  </a:cubicBezTo>
                  <a:cubicBezTo>
                    <a:pt x="478" y="662"/>
                    <a:pt x="461" y="656"/>
                    <a:pt x="441" y="650"/>
                  </a:cubicBezTo>
                  <a:cubicBezTo>
                    <a:pt x="421" y="644"/>
                    <a:pt x="397" y="636"/>
                    <a:pt x="372" y="626"/>
                  </a:cubicBezTo>
                  <a:cubicBezTo>
                    <a:pt x="346" y="614"/>
                    <a:pt x="319" y="601"/>
                    <a:pt x="289" y="583"/>
                  </a:cubicBezTo>
                  <a:cubicBezTo>
                    <a:pt x="225" y="546"/>
                    <a:pt x="181" y="510"/>
                    <a:pt x="158" y="473"/>
                  </a:cubicBezTo>
                  <a:cubicBezTo>
                    <a:pt x="135" y="437"/>
                    <a:pt x="127" y="403"/>
                    <a:pt x="135" y="369"/>
                  </a:cubicBezTo>
                  <a:cubicBezTo>
                    <a:pt x="141" y="335"/>
                    <a:pt x="162" y="302"/>
                    <a:pt x="194" y="271"/>
                  </a:cubicBezTo>
                  <a:cubicBezTo>
                    <a:pt x="227" y="240"/>
                    <a:pt x="266" y="211"/>
                    <a:pt x="314" y="184"/>
                  </a:cubicBezTo>
                  <a:cubicBezTo>
                    <a:pt x="363" y="155"/>
                    <a:pt x="419" y="130"/>
                    <a:pt x="476" y="111"/>
                  </a:cubicBezTo>
                  <a:cubicBezTo>
                    <a:pt x="534" y="92"/>
                    <a:pt x="595" y="81"/>
                    <a:pt x="659" y="76"/>
                  </a:cubicBezTo>
                  <a:cubicBezTo>
                    <a:pt x="670" y="75"/>
                    <a:pt x="681" y="75"/>
                    <a:pt x="693" y="75"/>
                  </a:cubicBezTo>
                  <a:cubicBezTo>
                    <a:pt x="747" y="75"/>
                    <a:pt x="803" y="82"/>
                    <a:pt x="861" y="95"/>
                  </a:cubicBezTo>
                  <a:cubicBezTo>
                    <a:pt x="930" y="111"/>
                    <a:pt x="1001" y="140"/>
                    <a:pt x="1074" y="182"/>
                  </a:cubicBezTo>
                  <a:cubicBezTo>
                    <a:pt x="1201" y="256"/>
                    <a:pt x="1262" y="328"/>
                    <a:pt x="1257" y="399"/>
                  </a:cubicBezTo>
                  <a:cubicBezTo>
                    <a:pt x="1254" y="470"/>
                    <a:pt x="1192" y="539"/>
                    <a:pt x="1074" y="607"/>
                  </a:cubicBezTo>
                  <a:cubicBezTo>
                    <a:pt x="1055" y="619"/>
                    <a:pt x="1033" y="630"/>
                    <a:pt x="1010" y="641"/>
                  </a:cubicBezTo>
                  <a:cubicBezTo>
                    <a:pt x="985" y="654"/>
                    <a:pt x="959" y="664"/>
                    <a:pt x="933" y="672"/>
                  </a:cubicBezTo>
                  <a:cubicBezTo>
                    <a:pt x="907" y="678"/>
                    <a:pt x="881" y="683"/>
                    <a:pt x="857" y="684"/>
                  </a:cubicBezTo>
                  <a:cubicBezTo>
                    <a:pt x="854" y="684"/>
                    <a:pt x="852" y="684"/>
                    <a:pt x="850" y="684"/>
                  </a:cubicBezTo>
                  <a:cubicBezTo>
                    <a:pt x="828" y="684"/>
                    <a:pt x="808" y="679"/>
                    <a:pt x="790" y="668"/>
                  </a:cubicBezTo>
                  <a:cubicBezTo>
                    <a:pt x="773" y="659"/>
                    <a:pt x="765" y="648"/>
                    <a:pt x="764" y="636"/>
                  </a:cubicBezTo>
                  <a:cubicBezTo>
                    <a:pt x="764" y="623"/>
                    <a:pt x="773" y="610"/>
                    <a:pt x="791" y="594"/>
                  </a:cubicBezTo>
                  <a:lnTo>
                    <a:pt x="1013" y="466"/>
                  </a:lnTo>
                  <a:cubicBezTo>
                    <a:pt x="1041" y="450"/>
                    <a:pt x="1061" y="432"/>
                    <a:pt x="1070" y="413"/>
                  </a:cubicBezTo>
                  <a:cubicBezTo>
                    <a:pt x="1081" y="394"/>
                    <a:pt x="1083" y="373"/>
                    <a:pt x="1078" y="354"/>
                  </a:cubicBezTo>
                  <a:cubicBezTo>
                    <a:pt x="1073" y="334"/>
                    <a:pt x="1060" y="314"/>
                    <a:pt x="1040" y="294"/>
                  </a:cubicBezTo>
                  <a:cubicBezTo>
                    <a:pt x="1021" y="274"/>
                    <a:pt x="995" y="255"/>
                    <a:pt x="962" y="236"/>
                  </a:cubicBezTo>
                  <a:cubicBezTo>
                    <a:pt x="940" y="222"/>
                    <a:pt x="914" y="210"/>
                    <a:pt x="886" y="199"/>
                  </a:cubicBezTo>
                  <a:cubicBezTo>
                    <a:pt x="859" y="187"/>
                    <a:pt x="832" y="178"/>
                    <a:pt x="806" y="172"/>
                  </a:cubicBezTo>
                  <a:cubicBezTo>
                    <a:pt x="780" y="165"/>
                    <a:pt x="756" y="160"/>
                    <a:pt x="735" y="159"/>
                  </a:cubicBezTo>
                  <a:cubicBezTo>
                    <a:pt x="732" y="159"/>
                    <a:pt x="729" y="159"/>
                    <a:pt x="727" y="159"/>
                  </a:cubicBezTo>
                  <a:cubicBezTo>
                    <a:pt x="709" y="159"/>
                    <a:pt x="695" y="162"/>
                    <a:pt x="687" y="167"/>
                  </a:cubicBezTo>
                  <a:cubicBezTo>
                    <a:pt x="676" y="173"/>
                    <a:pt x="670" y="182"/>
                    <a:pt x="663" y="192"/>
                  </a:cubicBezTo>
                  <a:cubicBezTo>
                    <a:pt x="657" y="204"/>
                    <a:pt x="659" y="213"/>
                    <a:pt x="672" y="220"/>
                  </a:cubicBezTo>
                  <a:cubicBezTo>
                    <a:pt x="677" y="224"/>
                    <a:pt x="685" y="227"/>
                    <a:pt x="697" y="229"/>
                  </a:cubicBezTo>
                  <a:cubicBezTo>
                    <a:pt x="707" y="230"/>
                    <a:pt x="720" y="234"/>
                    <a:pt x="735" y="237"/>
                  </a:cubicBezTo>
                  <a:cubicBezTo>
                    <a:pt x="750" y="240"/>
                    <a:pt x="766" y="245"/>
                    <a:pt x="786" y="252"/>
                  </a:cubicBezTo>
                  <a:cubicBezTo>
                    <a:pt x="804" y="260"/>
                    <a:pt x="825" y="269"/>
                    <a:pt x="848" y="282"/>
                  </a:cubicBezTo>
                  <a:cubicBezTo>
                    <a:pt x="933" y="332"/>
                    <a:pt x="942" y="374"/>
                    <a:pt x="876" y="413"/>
                  </a:cubicBezTo>
                  <a:lnTo>
                    <a:pt x="853" y="426"/>
                  </a:lnTo>
                  <a:lnTo>
                    <a:pt x="799" y="395"/>
                  </a:lnTo>
                  <a:cubicBezTo>
                    <a:pt x="756" y="371"/>
                    <a:pt x="716" y="350"/>
                    <a:pt x="675" y="332"/>
                  </a:cubicBezTo>
                  <a:cubicBezTo>
                    <a:pt x="635" y="314"/>
                    <a:pt x="595" y="301"/>
                    <a:pt x="558" y="293"/>
                  </a:cubicBezTo>
                  <a:cubicBezTo>
                    <a:pt x="532" y="288"/>
                    <a:pt x="507" y="285"/>
                    <a:pt x="482" y="285"/>
                  </a:cubicBezTo>
                  <a:cubicBezTo>
                    <a:pt x="471" y="285"/>
                    <a:pt x="461" y="286"/>
                    <a:pt x="450" y="287"/>
                  </a:cubicBezTo>
                  <a:cubicBezTo>
                    <a:pt x="415" y="290"/>
                    <a:pt x="384" y="301"/>
                    <a:pt x="352" y="319"/>
                  </a:cubicBezTo>
                  <a:cubicBezTo>
                    <a:pt x="326" y="334"/>
                    <a:pt x="308" y="351"/>
                    <a:pt x="299" y="368"/>
                  </a:cubicBezTo>
                  <a:cubicBezTo>
                    <a:pt x="290" y="385"/>
                    <a:pt x="289" y="401"/>
                    <a:pt x="295" y="418"/>
                  </a:cubicBezTo>
                  <a:cubicBezTo>
                    <a:pt x="300" y="435"/>
                    <a:pt x="310" y="451"/>
                    <a:pt x="327" y="468"/>
                  </a:cubicBezTo>
                  <a:cubicBezTo>
                    <a:pt x="343" y="484"/>
                    <a:pt x="362" y="498"/>
                    <a:pt x="386" y="512"/>
                  </a:cubicBezTo>
                  <a:cubicBezTo>
                    <a:pt x="426" y="535"/>
                    <a:pt x="468" y="550"/>
                    <a:pt x="511" y="558"/>
                  </a:cubicBezTo>
                  <a:cubicBezTo>
                    <a:pt x="553" y="565"/>
                    <a:pt x="600" y="568"/>
                    <a:pt x="650" y="568"/>
                  </a:cubicBezTo>
                  <a:cubicBezTo>
                    <a:pt x="630" y="586"/>
                    <a:pt x="625" y="607"/>
                    <a:pt x="632" y="633"/>
                  </a:cubicBezTo>
                  <a:cubicBezTo>
                    <a:pt x="640" y="659"/>
                    <a:pt x="665" y="684"/>
                    <a:pt x="706" y="707"/>
                  </a:cubicBezTo>
                  <a:cubicBezTo>
                    <a:pt x="742" y="728"/>
                    <a:pt x="780" y="741"/>
                    <a:pt x="821" y="747"/>
                  </a:cubicBezTo>
                  <a:cubicBezTo>
                    <a:pt x="839" y="750"/>
                    <a:pt x="857" y="751"/>
                    <a:pt x="876" y="751"/>
                  </a:cubicBezTo>
                  <a:cubicBezTo>
                    <a:pt x="899" y="751"/>
                    <a:pt x="922" y="749"/>
                    <a:pt x="945" y="746"/>
                  </a:cubicBezTo>
                  <a:cubicBezTo>
                    <a:pt x="988" y="740"/>
                    <a:pt x="1030" y="729"/>
                    <a:pt x="1073" y="713"/>
                  </a:cubicBezTo>
                  <a:cubicBezTo>
                    <a:pt x="1114" y="698"/>
                    <a:pt x="1155" y="678"/>
                    <a:pt x="1194" y="656"/>
                  </a:cubicBezTo>
                  <a:cubicBezTo>
                    <a:pt x="1332" y="576"/>
                    <a:pt x="1398" y="490"/>
                    <a:pt x="1393" y="400"/>
                  </a:cubicBezTo>
                  <a:cubicBezTo>
                    <a:pt x="1388" y="309"/>
                    <a:pt x="1310" y="220"/>
                    <a:pt x="1159" y="133"/>
                  </a:cubicBezTo>
                  <a:cubicBezTo>
                    <a:pt x="1076" y="86"/>
                    <a:pt x="992" y="51"/>
                    <a:pt x="906" y="30"/>
                  </a:cubicBezTo>
                  <a:cubicBezTo>
                    <a:pt x="828" y="10"/>
                    <a:pt x="752" y="0"/>
                    <a:pt x="6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3714;p60">
              <a:extLst>
                <a:ext uri="{FF2B5EF4-FFF2-40B4-BE49-F238E27FC236}">
                  <a16:creationId xmlns:a16="http://schemas.microsoft.com/office/drawing/2014/main" id="{BC7F386A-0E97-8881-9F4A-E2EE9F4DBBA7}"/>
                </a:ext>
              </a:extLst>
            </p:cNvPr>
            <p:cNvSpPr/>
            <p:nvPr/>
          </p:nvSpPr>
          <p:spPr>
            <a:xfrm>
              <a:off x="4334245" y="3905660"/>
              <a:ext cx="101562" cy="57969"/>
            </a:xfrm>
            <a:custGeom>
              <a:avLst/>
              <a:gdLst/>
              <a:ahLst/>
              <a:cxnLst/>
              <a:rect l="l" t="t" r="r" b="b"/>
              <a:pathLst>
                <a:path w="1321" h="754" extrusionOk="0">
                  <a:moveTo>
                    <a:pt x="820" y="1"/>
                  </a:moveTo>
                  <a:cubicBezTo>
                    <a:pt x="779" y="1"/>
                    <a:pt x="743" y="5"/>
                    <a:pt x="712" y="15"/>
                  </a:cubicBezTo>
                  <a:cubicBezTo>
                    <a:pt x="676" y="25"/>
                    <a:pt x="648" y="35"/>
                    <a:pt x="626" y="47"/>
                  </a:cubicBezTo>
                  <a:cubicBezTo>
                    <a:pt x="601" y="62"/>
                    <a:pt x="589" y="75"/>
                    <a:pt x="589" y="85"/>
                  </a:cubicBezTo>
                  <a:cubicBezTo>
                    <a:pt x="590" y="97"/>
                    <a:pt x="608" y="111"/>
                    <a:pt x="642" y="130"/>
                  </a:cubicBezTo>
                  <a:cubicBezTo>
                    <a:pt x="670" y="147"/>
                    <a:pt x="694" y="155"/>
                    <a:pt x="715" y="155"/>
                  </a:cubicBezTo>
                  <a:cubicBezTo>
                    <a:pt x="735" y="155"/>
                    <a:pt x="753" y="151"/>
                    <a:pt x="771" y="141"/>
                  </a:cubicBezTo>
                  <a:cubicBezTo>
                    <a:pt x="785" y="133"/>
                    <a:pt x="801" y="126"/>
                    <a:pt x="819" y="121"/>
                  </a:cubicBezTo>
                  <a:cubicBezTo>
                    <a:pt x="834" y="118"/>
                    <a:pt x="849" y="116"/>
                    <a:pt x="867" y="116"/>
                  </a:cubicBezTo>
                  <a:cubicBezTo>
                    <a:pt x="871" y="116"/>
                    <a:pt x="874" y="116"/>
                    <a:pt x="878" y="116"/>
                  </a:cubicBezTo>
                  <a:cubicBezTo>
                    <a:pt x="900" y="117"/>
                    <a:pt x="923" y="120"/>
                    <a:pt x="949" y="128"/>
                  </a:cubicBezTo>
                  <a:cubicBezTo>
                    <a:pt x="975" y="136"/>
                    <a:pt x="1002" y="149"/>
                    <a:pt x="1032" y="165"/>
                  </a:cubicBezTo>
                  <a:cubicBezTo>
                    <a:pt x="1079" y="192"/>
                    <a:pt x="1105" y="219"/>
                    <a:pt x="1108" y="246"/>
                  </a:cubicBezTo>
                  <a:cubicBezTo>
                    <a:pt x="1111" y="272"/>
                    <a:pt x="1089" y="299"/>
                    <a:pt x="1041" y="328"/>
                  </a:cubicBezTo>
                  <a:cubicBezTo>
                    <a:pt x="1010" y="346"/>
                    <a:pt x="982" y="357"/>
                    <a:pt x="956" y="364"/>
                  </a:cubicBezTo>
                  <a:cubicBezTo>
                    <a:pt x="936" y="369"/>
                    <a:pt x="915" y="372"/>
                    <a:pt x="896" y="372"/>
                  </a:cubicBezTo>
                  <a:cubicBezTo>
                    <a:pt x="891" y="372"/>
                    <a:pt x="886" y="372"/>
                    <a:pt x="881" y="371"/>
                  </a:cubicBezTo>
                  <a:cubicBezTo>
                    <a:pt x="856" y="370"/>
                    <a:pt x="833" y="365"/>
                    <a:pt x="811" y="357"/>
                  </a:cubicBezTo>
                  <a:cubicBezTo>
                    <a:pt x="788" y="348"/>
                    <a:pt x="766" y="338"/>
                    <a:pt x="743" y="324"/>
                  </a:cubicBezTo>
                  <a:cubicBezTo>
                    <a:pt x="728" y="316"/>
                    <a:pt x="713" y="311"/>
                    <a:pt x="697" y="311"/>
                  </a:cubicBezTo>
                  <a:cubicBezTo>
                    <a:pt x="694" y="311"/>
                    <a:pt x="691" y="311"/>
                    <a:pt x="688" y="312"/>
                  </a:cubicBezTo>
                  <a:cubicBezTo>
                    <a:pt x="669" y="315"/>
                    <a:pt x="652" y="321"/>
                    <a:pt x="637" y="329"/>
                  </a:cubicBezTo>
                  <a:cubicBezTo>
                    <a:pt x="623" y="337"/>
                    <a:pt x="614" y="347"/>
                    <a:pt x="609" y="357"/>
                  </a:cubicBezTo>
                  <a:cubicBezTo>
                    <a:pt x="606" y="368"/>
                    <a:pt x="613" y="379"/>
                    <a:pt x="631" y="389"/>
                  </a:cubicBezTo>
                  <a:cubicBezTo>
                    <a:pt x="685" y="420"/>
                    <a:pt x="716" y="451"/>
                    <a:pt x="727" y="483"/>
                  </a:cubicBezTo>
                  <a:cubicBezTo>
                    <a:pt x="739" y="514"/>
                    <a:pt x="717" y="545"/>
                    <a:pt x="664" y="575"/>
                  </a:cubicBezTo>
                  <a:lnTo>
                    <a:pt x="640" y="590"/>
                  </a:lnTo>
                  <a:cubicBezTo>
                    <a:pt x="583" y="623"/>
                    <a:pt x="529" y="638"/>
                    <a:pt x="476" y="638"/>
                  </a:cubicBezTo>
                  <a:cubicBezTo>
                    <a:pt x="474" y="638"/>
                    <a:pt x="473" y="638"/>
                    <a:pt x="471" y="638"/>
                  </a:cubicBezTo>
                  <a:cubicBezTo>
                    <a:pt x="417" y="636"/>
                    <a:pt x="359" y="618"/>
                    <a:pt x="298" y="583"/>
                  </a:cubicBezTo>
                  <a:cubicBezTo>
                    <a:pt x="240" y="549"/>
                    <a:pt x="208" y="517"/>
                    <a:pt x="204" y="487"/>
                  </a:cubicBezTo>
                  <a:cubicBezTo>
                    <a:pt x="200" y="457"/>
                    <a:pt x="213" y="435"/>
                    <a:pt x="242" y="418"/>
                  </a:cubicBezTo>
                  <a:cubicBezTo>
                    <a:pt x="260" y="408"/>
                    <a:pt x="268" y="396"/>
                    <a:pt x="266" y="385"/>
                  </a:cubicBezTo>
                  <a:cubicBezTo>
                    <a:pt x="264" y="374"/>
                    <a:pt x="247" y="359"/>
                    <a:pt x="215" y="340"/>
                  </a:cubicBezTo>
                  <a:cubicBezTo>
                    <a:pt x="189" y="325"/>
                    <a:pt x="167" y="317"/>
                    <a:pt x="148" y="315"/>
                  </a:cubicBezTo>
                  <a:cubicBezTo>
                    <a:pt x="146" y="315"/>
                    <a:pt x="145" y="315"/>
                    <a:pt x="143" y="315"/>
                  </a:cubicBezTo>
                  <a:cubicBezTo>
                    <a:pt x="125" y="315"/>
                    <a:pt x="105" y="322"/>
                    <a:pt x="84" y="333"/>
                  </a:cubicBezTo>
                  <a:cubicBezTo>
                    <a:pt x="57" y="349"/>
                    <a:pt x="36" y="368"/>
                    <a:pt x="21" y="391"/>
                  </a:cubicBezTo>
                  <a:cubicBezTo>
                    <a:pt x="6" y="413"/>
                    <a:pt x="0" y="439"/>
                    <a:pt x="5" y="467"/>
                  </a:cubicBezTo>
                  <a:cubicBezTo>
                    <a:pt x="8" y="495"/>
                    <a:pt x="23" y="526"/>
                    <a:pt x="48" y="557"/>
                  </a:cubicBezTo>
                  <a:cubicBezTo>
                    <a:pt x="74" y="589"/>
                    <a:pt x="115" y="621"/>
                    <a:pt x="172" y="654"/>
                  </a:cubicBezTo>
                  <a:cubicBezTo>
                    <a:pt x="218" y="680"/>
                    <a:pt x="267" y="703"/>
                    <a:pt x="316" y="719"/>
                  </a:cubicBezTo>
                  <a:cubicBezTo>
                    <a:pt x="367" y="737"/>
                    <a:pt x="419" y="748"/>
                    <a:pt x="472" y="752"/>
                  </a:cubicBezTo>
                  <a:cubicBezTo>
                    <a:pt x="486" y="753"/>
                    <a:pt x="500" y="754"/>
                    <a:pt x="514" y="754"/>
                  </a:cubicBezTo>
                  <a:cubicBezTo>
                    <a:pt x="553" y="754"/>
                    <a:pt x="593" y="749"/>
                    <a:pt x="633" y="742"/>
                  </a:cubicBezTo>
                  <a:cubicBezTo>
                    <a:pt x="687" y="731"/>
                    <a:pt x="741" y="709"/>
                    <a:pt x="794" y="679"/>
                  </a:cubicBezTo>
                  <a:lnTo>
                    <a:pt x="819" y="664"/>
                  </a:lnTo>
                  <a:cubicBezTo>
                    <a:pt x="875" y="632"/>
                    <a:pt x="905" y="598"/>
                    <a:pt x="911" y="563"/>
                  </a:cubicBezTo>
                  <a:cubicBezTo>
                    <a:pt x="916" y="528"/>
                    <a:pt x="904" y="494"/>
                    <a:pt x="875" y="460"/>
                  </a:cubicBezTo>
                  <a:lnTo>
                    <a:pt x="875" y="460"/>
                  </a:lnTo>
                  <a:cubicBezTo>
                    <a:pt x="902" y="467"/>
                    <a:pt x="931" y="470"/>
                    <a:pt x="961" y="470"/>
                  </a:cubicBezTo>
                  <a:cubicBezTo>
                    <a:pt x="986" y="470"/>
                    <a:pt x="1013" y="467"/>
                    <a:pt x="1041" y="463"/>
                  </a:cubicBezTo>
                  <a:cubicBezTo>
                    <a:pt x="1100" y="453"/>
                    <a:pt x="1158" y="432"/>
                    <a:pt x="1213" y="400"/>
                  </a:cubicBezTo>
                  <a:cubicBezTo>
                    <a:pt x="1257" y="375"/>
                    <a:pt x="1286" y="349"/>
                    <a:pt x="1302" y="324"/>
                  </a:cubicBezTo>
                  <a:cubicBezTo>
                    <a:pt x="1316" y="298"/>
                    <a:pt x="1321" y="272"/>
                    <a:pt x="1314" y="246"/>
                  </a:cubicBezTo>
                  <a:cubicBezTo>
                    <a:pt x="1306" y="222"/>
                    <a:pt x="1289" y="196"/>
                    <a:pt x="1261" y="170"/>
                  </a:cubicBezTo>
                  <a:cubicBezTo>
                    <a:pt x="1234" y="144"/>
                    <a:pt x="1199" y="119"/>
                    <a:pt x="1156" y="94"/>
                  </a:cubicBezTo>
                  <a:cubicBezTo>
                    <a:pt x="1096" y="60"/>
                    <a:pt x="1038" y="36"/>
                    <a:pt x="984" y="22"/>
                  </a:cubicBezTo>
                  <a:cubicBezTo>
                    <a:pt x="929" y="8"/>
                    <a:pt x="878" y="1"/>
                    <a:pt x="833" y="1"/>
                  </a:cubicBezTo>
                  <a:cubicBezTo>
                    <a:pt x="829" y="1"/>
                    <a:pt x="824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3715;p60">
              <a:extLst>
                <a:ext uri="{FF2B5EF4-FFF2-40B4-BE49-F238E27FC236}">
                  <a16:creationId xmlns:a16="http://schemas.microsoft.com/office/drawing/2014/main" id="{98FE1096-3CE5-612C-A035-00F470D56D5D}"/>
                </a:ext>
              </a:extLst>
            </p:cNvPr>
            <p:cNvSpPr/>
            <p:nvPr/>
          </p:nvSpPr>
          <p:spPr>
            <a:xfrm>
              <a:off x="4403896" y="3950634"/>
              <a:ext cx="110788" cy="50589"/>
            </a:xfrm>
            <a:custGeom>
              <a:avLst/>
              <a:gdLst/>
              <a:ahLst/>
              <a:cxnLst/>
              <a:rect l="l" t="t" r="r" b="b"/>
              <a:pathLst>
                <a:path w="1441" h="658" extrusionOk="0">
                  <a:moveTo>
                    <a:pt x="756" y="234"/>
                  </a:moveTo>
                  <a:lnTo>
                    <a:pt x="925" y="330"/>
                  </a:lnTo>
                  <a:lnTo>
                    <a:pt x="709" y="416"/>
                  </a:lnTo>
                  <a:lnTo>
                    <a:pt x="541" y="319"/>
                  </a:lnTo>
                  <a:lnTo>
                    <a:pt x="756" y="234"/>
                  </a:lnTo>
                  <a:close/>
                  <a:moveTo>
                    <a:pt x="1019" y="0"/>
                  </a:moveTo>
                  <a:cubicBezTo>
                    <a:pt x="1011" y="0"/>
                    <a:pt x="1005" y="2"/>
                    <a:pt x="999" y="4"/>
                  </a:cubicBezTo>
                  <a:lnTo>
                    <a:pt x="745" y="105"/>
                  </a:lnTo>
                  <a:lnTo>
                    <a:pt x="595" y="18"/>
                  </a:lnTo>
                  <a:cubicBezTo>
                    <a:pt x="584" y="12"/>
                    <a:pt x="571" y="9"/>
                    <a:pt x="556" y="9"/>
                  </a:cubicBezTo>
                  <a:cubicBezTo>
                    <a:pt x="553" y="9"/>
                    <a:pt x="551" y="9"/>
                    <a:pt x="548" y="9"/>
                  </a:cubicBezTo>
                  <a:cubicBezTo>
                    <a:pt x="530" y="11"/>
                    <a:pt x="513" y="16"/>
                    <a:pt x="498" y="24"/>
                  </a:cubicBezTo>
                  <a:cubicBezTo>
                    <a:pt x="482" y="33"/>
                    <a:pt x="473" y="43"/>
                    <a:pt x="472" y="53"/>
                  </a:cubicBezTo>
                  <a:cubicBezTo>
                    <a:pt x="470" y="62"/>
                    <a:pt x="478" y="72"/>
                    <a:pt x="494" y="81"/>
                  </a:cubicBezTo>
                  <a:lnTo>
                    <a:pt x="616" y="152"/>
                  </a:lnTo>
                  <a:lnTo>
                    <a:pt x="401" y="238"/>
                  </a:lnTo>
                  <a:lnTo>
                    <a:pt x="253" y="152"/>
                  </a:lnTo>
                  <a:cubicBezTo>
                    <a:pt x="242" y="146"/>
                    <a:pt x="230" y="143"/>
                    <a:pt x="214" y="143"/>
                  </a:cubicBezTo>
                  <a:cubicBezTo>
                    <a:pt x="211" y="143"/>
                    <a:pt x="208" y="143"/>
                    <a:pt x="205" y="143"/>
                  </a:cubicBezTo>
                  <a:cubicBezTo>
                    <a:pt x="187" y="145"/>
                    <a:pt x="171" y="150"/>
                    <a:pt x="155" y="158"/>
                  </a:cubicBezTo>
                  <a:cubicBezTo>
                    <a:pt x="140" y="167"/>
                    <a:pt x="132" y="176"/>
                    <a:pt x="130" y="187"/>
                  </a:cubicBezTo>
                  <a:cubicBezTo>
                    <a:pt x="129" y="197"/>
                    <a:pt x="136" y="206"/>
                    <a:pt x="150" y="215"/>
                  </a:cubicBezTo>
                  <a:lnTo>
                    <a:pt x="272" y="285"/>
                  </a:lnTo>
                  <a:lnTo>
                    <a:pt x="24" y="387"/>
                  </a:lnTo>
                  <a:cubicBezTo>
                    <a:pt x="6" y="398"/>
                    <a:pt x="1" y="409"/>
                    <a:pt x="6" y="424"/>
                  </a:cubicBezTo>
                  <a:cubicBezTo>
                    <a:pt x="12" y="437"/>
                    <a:pt x="24" y="450"/>
                    <a:pt x="44" y="461"/>
                  </a:cubicBezTo>
                  <a:cubicBezTo>
                    <a:pt x="56" y="468"/>
                    <a:pt x="71" y="473"/>
                    <a:pt x="91" y="477"/>
                  </a:cubicBezTo>
                  <a:cubicBezTo>
                    <a:pt x="99" y="479"/>
                    <a:pt x="108" y="480"/>
                    <a:pt x="115" y="480"/>
                  </a:cubicBezTo>
                  <a:cubicBezTo>
                    <a:pt x="124" y="480"/>
                    <a:pt x="132" y="478"/>
                    <a:pt x="139" y="476"/>
                  </a:cubicBezTo>
                  <a:lnTo>
                    <a:pt x="414" y="368"/>
                  </a:lnTo>
                  <a:lnTo>
                    <a:pt x="582" y="464"/>
                  </a:lnTo>
                  <a:lnTo>
                    <a:pt x="329" y="563"/>
                  </a:lnTo>
                  <a:cubicBezTo>
                    <a:pt x="312" y="574"/>
                    <a:pt x="306" y="586"/>
                    <a:pt x="312" y="601"/>
                  </a:cubicBezTo>
                  <a:cubicBezTo>
                    <a:pt x="318" y="614"/>
                    <a:pt x="330" y="627"/>
                    <a:pt x="350" y="638"/>
                  </a:cubicBezTo>
                  <a:cubicBezTo>
                    <a:pt x="363" y="646"/>
                    <a:pt x="380" y="651"/>
                    <a:pt x="399" y="655"/>
                  </a:cubicBezTo>
                  <a:cubicBezTo>
                    <a:pt x="408" y="656"/>
                    <a:pt x="416" y="657"/>
                    <a:pt x="423" y="657"/>
                  </a:cubicBezTo>
                  <a:cubicBezTo>
                    <a:pt x="432" y="657"/>
                    <a:pt x="439" y="656"/>
                    <a:pt x="445" y="654"/>
                  </a:cubicBezTo>
                  <a:lnTo>
                    <a:pt x="721" y="545"/>
                  </a:lnTo>
                  <a:lnTo>
                    <a:pt x="870" y="631"/>
                  </a:lnTo>
                  <a:cubicBezTo>
                    <a:pt x="880" y="637"/>
                    <a:pt x="893" y="640"/>
                    <a:pt x="910" y="640"/>
                  </a:cubicBezTo>
                  <a:cubicBezTo>
                    <a:pt x="912" y="640"/>
                    <a:pt x="915" y="640"/>
                    <a:pt x="917" y="640"/>
                  </a:cubicBezTo>
                  <a:cubicBezTo>
                    <a:pt x="936" y="640"/>
                    <a:pt x="954" y="636"/>
                    <a:pt x="969" y="627"/>
                  </a:cubicBezTo>
                  <a:cubicBezTo>
                    <a:pt x="984" y="619"/>
                    <a:pt x="991" y="608"/>
                    <a:pt x="991" y="596"/>
                  </a:cubicBezTo>
                  <a:cubicBezTo>
                    <a:pt x="991" y="585"/>
                    <a:pt x="985" y="575"/>
                    <a:pt x="972" y="568"/>
                  </a:cubicBezTo>
                  <a:lnTo>
                    <a:pt x="848" y="496"/>
                  </a:lnTo>
                  <a:lnTo>
                    <a:pt x="1065" y="411"/>
                  </a:lnTo>
                  <a:lnTo>
                    <a:pt x="1212" y="497"/>
                  </a:lnTo>
                  <a:cubicBezTo>
                    <a:pt x="1223" y="504"/>
                    <a:pt x="1239" y="506"/>
                    <a:pt x="1259" y="506"/>
                  </a:cubicBezTo>
                  <a:cubicBezTo>
                    <a:pt x="1279" y="505"/>
                    <a:pt x="1295" y="500"/>
                    <a:pt x="1310" y="493"/>
                  </a:cubicBezTo>
                  <a:cubicBezTo>
                    <a:pt x="1326" y="483"/>
                    <a:pt x="1333" y="473"/>
                    <a:pt x="1333" y="462"/>
                  </a:cubicBezTo>
                  <a:cubicBezTo>
                    <a:pt x="1333" y="451"/>
                    <a:pt x="1327" y="442"/>
                    <a:pt x="1313" y="434"/>
                  </a:cubicBezTo>
                  <a:lnTo>
                    <a:pt x="1191" y="363"/>
                  </a:lnTo>
                  <a:lnTo>
                    <a:pt x="1416" y="274"/>
                  </a:lnTo>
                  <a:cubicBezTo>
                    <a:pt x="1435" y="263"/>
                    <a:pt x="1441" y="250"/>
                    <a:pt x="1436" y="237"/>
                  </a:cubicBezTo>
                  <a:cubicBezTo>
                    <a:pt x="1431" y="223"/>
                    <a:pt x="1419" y="212"/>
                    <a:pt x="1400" y="201"/>
                  </a:cubicBezTo>
                  <a:cubicBezTo>
                    <a:pt x="1386" y="193"/>
                    <a:pt x="1370" y="186"/>
                    <a:pt x="1352" y="182"/>
                  </a:cubicBezTo>
                  <a:cubicBezTo>
                    <a:pt x="1343" y="180"/>
                    <a:pt x="1336" y="179"/>
                    <a:pt x="1329" y="179"/>
                  </a:cubicBezTo>
                  <a:cubicBezTo>
                    <a:pt x="1321" y="179"/>
                    <a:pt x="1314" y="180"/>
                    <a:pt x="1308" y="183"/>
                  </a:cubicBezTo>
                  <a:lnTo>
                    <a:pt x="1052" y="283"/>
                  </a:lnTo>
                  <a:lnTo>
                    <a:pt x="883" y="185"/>
                  </a:lnTo>
                  <a:lnTo>
                    <a:pt x="1107" y="96"/>
                  </a:lnTo>
                  <a:cubicBezTo>
                    <a:pt x="1127" y="85"/>
                    <a:pt x="1134" y="72"/>
                    <a:pt x="1129" y="60"/>
                  </a:cubicBezTo>
                  <a:cubicBezTo>
                    <a:pt x="1123" y="47"/>
                    <a:pt x="1111" y="34"/>
                    <a:pt x="1092" y="23"/>
                  </a:cubicBezTo>
                  <a:cubicBezTo>
                    <a:pt x="1077" y="15"/>
                    <a:pt x="1061" y="8"/>
                    <a:pt x="1043" y="4"/>
                  </a:cubicBezTo>
                  <a:cubicBezTo>
                    <a:pt x="1034" y="2"/>
                    <a:pt x="1026" y="0"/>
                    <a:pt x="10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3716;p60">
              <a:extLst>
                <a:ext uri="{FF2B5EF4-FFF2-40B4-BE49-F238E27FC236}">
                  <a16:creationId xmlns:a16="http://schemas.microsoft.com/office/drawing/2014/main" id="{ADD46ACF-7D98-59A8-B417-A2AD3B19DF67}"/>
                </a:ext>
              </a:extLst>
            </p:cNvPr>
            <p:cNvSpPr/>
            <p:nvPr/>
          </p:nvSpPr>
          <p:spPr>
            <a:xfrm>
              <a:off x="4478315" y="3990842"/>
              <a:ext cx="106252" cy="56201"/>
            </a:xfrm>
            <a:custGeom>
              <a:avLst/>
              <a:gdLst/>
              <a:ahLst/>
              <a:cxnLst/>
              <a:rect l="l" t="t" r="r" b="b"/>
              <a:pathLst>
                <a:path w="1382" h="731" extrusionOk="0">
                  <a:moveTo>
                    <a:pt x="853" y="110"/>
                  </a:moveTo>
                  <a:cubicBezTo>
                    <a:pt x="862" y="110"/>
                    <a:pt x="871" y="110"/>
                    <a:pt x="880" y="111"/>
                  </a:cubicBezTo>
                  <a:cubicBezTo>
                    <a:pt x="924" y="116"/>
                    <a:pt x="968" y="128"/>
                    <a:pt x="1013" y="150"/>
                  </a:cubicBezTo>
                  <a:lnTo>
                    <a:pt x="772" y="289"/>
                  </a:lnTo>
                  <a:cubicBezTo>
                    <a:pt x="759" y="275"/>
                    <a:pt x="747" y="260"/>
                    <a:pt x="738" y="245"/>
                  </a:cubicBezTo>
                  <a:cubicBezTo>
                    <a:pt x="728" y="232"/>
                    <a:pt x="723" y="218"/>
                    <a:pt x="719" y="205"/>
                  </a:cubicBezTo>
                  <a:cubicBezTo>
                    <a:pt x="717" y="192"/>
                    <a:pt x="718" y="180"/>
                    <a:pt x="725" y="168"/>
                  </a:cubicBezTo>
                  <a:cubicBezTo>
                    <a:pt x="732" y="155"/>
                    <a:pt x="744" y="144"/>
                    <a:pt x="762" y="133"/>
                  </a:cubicBezTo>
                  <a:cubicBezTo>
                    <a:pt x="790" y="118"/>
                    <a:pt x="820" y="110"/>
                    <a:pt x="853" y="110"/>
                  </a:cubicBezTo>
                  <a:close/>
                  <a:moveTo>
                    <a:pt x="669" y="428"/>
                  </a:moveTo>
                  <a:cubicBezTo>
                    <a:pt x="690" y="457"/>
                    <a:pt x="702" y="485"/>
                    <a:pt x="706" y="511"/>
                  </a:cubicBezTo>
                  <a:cubicBezTo>
                    <a:pt x="709" y="538"/>
                    <a:pt x="690" y="564"/>
                    <a:pt x="648" y="588"/>
                  </a:cubicBezTo>
                  <a:cubicBezTo>
                    <a:pt x="612" y="608"/>
                    <a:pt x="573" y="619"/>
                    <a:pt x="532" y="619"/>
                  </a:cubicBezTo>
                  <a:cubicBezTo>
                    <a:pt x="530" y="619"/>
                    <a:pt x="528" y="619"/>
                    <a:pt x="526" y="619"/>
                  </a:cubicBezTo>
                  <a:cubicBezTo>
                    <a:pt x="482" y="618"/>
                    <a:pt x="436" y="608"/>
                    <a:pt x="389" y="590"/>
                  </a:cubicBezTo>
                  <a:lnTo>
                    <a:pt x="669" y="428"/>
                  </a:lnTo>
                  <a:close/>
                  <a:moveTo>
                    <a:pt x="830" y="1"/>
                  </a:moveTo>
                  <a:cubicBezTo>
                    <a:pt x="798" y="1"/>
                    <a:pt x="766" y="3"/>
                    <a:pt x="734" y="9"/>
                  </a:cubicBezTo>
                  <a:cubicBezTo>
                    <a:pt x="689" y="17"/>
                    <a:pt x="645" y="33"/>
                    <a:pt x="603" y="57"/>
                  </a:cubicBezTo>
                  <a:cubicBezTo>
                    <a:pt x="562" y="81"/>
                    <a:pt x="535" y="107"/>
                    <a:pt x="522" y="133"/>
                  </a:cubicBezTo>
                  <a:cubicBezTo>
                    <a:pt x="511" y="159"/>
                    <a:pt x="509" y="185"/>
                    <a:pt x="516" y="210"/>
                  </a:cubicBezTo>
                  <a:cubicBezTo>
                    <a:pt x="522" y="238"/>
                    <a:pt x="536" y="263"/>
                    <a:pt x="556" y="289"/>
                  </a:cubicBezTo>
                  <a:cubicBezTo>
                    <a:pt x="576" y="315"/>
                    <a:pt x="599" y="341"/>
                    <a:pt x="620" y="367"/>
                  </a:cubicBezTo>
                  <a:lnTo>
                    <a:pt x="309" y="546"/>
                  </a:lnTo>
                  <a:cubicBezTo>
                    <a:pt x="275" y="524"/>
                    <a:pt x="251" y="502"/>
                    <a:pt x="237" y="481"/>
                  </a:cubicBezTo>
                  <a:cubicBezTo>
                    <a:pt x="224" y="460"/>
                    <a:pt x="214" y="441"/>
                    <a:pt x="209" y="424"/>
                  </a:cubicBezTo>
                  <a:cubicBezTo>
                    <a:pt x="204" y="408"/>
                    <a:pt x="200" y="392"/>
                    <a:pt x="198" y="379"/>
                  </a:cubicBezTo>
                  <a:cubicBezTo>
                    <a:pt x="196" y="367"/>
                    <a:pt x="188" y="357"/>
                    <a:pt x="177" y="350"/>
                  </a:cubicBezTo>
                  <a:cubicBezTo>
                    <a:pt x="168" y="346"/>
                    <a:pt x="157" y="342"/>
                    <a:pt x="144" y="340"/>
                  </a:cubicBezTo>
                  <a:cubicBezTo>
                    <a:pt x="130" y="338"/>
                    <a:pt x="117" y="338"/>
                    <a:pt x="103" y="338"/>
                  </a:cubicBezTo>
                  <a:cubicBezTo>
                    <a:pt x="90" y="339"/>
                    <a:pt x="76" y="341"/>
                    <a:pt x="64" y="343"/>
                  </a:cubicBezTo>
                  <a:cubicBezTo>
                    <a:pt x="52" y="347"/>
                    <a:pt x="41" y="351"/>
                    <a:pt x="34" y="356"/>
                  </a:cubicBezTo>
                  <a:cubicBezTo>
                    <a:pt x="18" y="365"/>
                    <a:pt x="8" y="378"/>
                    <a:pt x="4" y="397"/>
                  </a:cubicBezTo>
                  <a:cubicBezTo>
                    <a:pt x="1" y="417"/>
                    <a:pt x="5" y="438"/>
                    <a:pt x="16" y="463"/>
                  </a:cubicBezTo>
                  <a:cubicBezTo>
                    <a:pt x="27" y="487"/>
                    <a:pt x="46" y="512"/>
                    <a:pt x="73" y="540"/>
                  </a:cubicBezTo>
                  <a:cubicBezTo>
                    <a:pt x="100" y="567"/>
                    <a:pt x="136" y="593"/>
                    <a:pt x="181" y="620"/>
                  </a:cubicBezTo>
                  <a:lnTo>
                    <a:pt x="139" y="644"/>
                  </a:lnTo>
                  <a:cubicBezTo>
                    <a:pt x="132" y="649"/>
                    <a:pt x="128" y="655"/>
                    <a:pt x="130" y="663"/>
                  </a:cubicBezTo>
                  <a:cubicBezTo>
                    <a:pt x="132" y="671"/>
                    <a:pt x="138" y="679"/>
                    <a:pt x="152" y="686"/>
                  </a:cubicBezTo>
                  <a:cubicBezTo>
                    <a:pt x="162" y="692"/>
                    <a:pt x="175" y="696"/>
                    <a:pt x="190" y="698"/>
                  </a:cubicBezTo>
                  <a:cubicBezTo>
                    <a:pt x="194" y="699"/>
                    <a:pt x="198" y="699"/>
                    <a:pt x="202" y="699"/>
                  </a:cubicBezTo>
                  <a:cubicBezTo>
                    <a:pt x="212" y="699"/>
                    <a:pt x="220" y="697"/>
                    <a:pt x="226" y="694"/>
                  </a:cubicBezTo>
                  <a:lnTo>
                    <a:pt x="270" y="668"/>
                  </a:lnTo>
                  <a:cubicBezTo>
                    <a:pt x="359" y="708"/>
                    <a:pt x="450" y="728"/>
                    <a:pt x="545" y="731"/>
                  </a:cubicBezTo>
                  <a:cubicBezTo>
                    <a:pt x="549" y="731"/>
                    <a:pt x="553" y="731"/>
                    <a:pt x="558" y="731"/>
                  </a:cubicBezTo>
                  <a:cubicBezTo>
                    <a:pt x="647" y="731"/>
                    <a:pt x="731" y="708"/>
                    <a:pt x="808" y="663"/>
                  </a:cubicBezTo>
                  <a:cubicBezTo>
                    <a:pt x="853" y="637"/>
                    <a:pt x="884" y="611"/>
                    <a:pt x="900" y="584"/>
                  </a:cubicBezTo>
                  <a:cubicBezTo>
                    <a:pt x="914" y="557"/>
                    <a:pt x="920" y="530"/>
                    <a:pt x="916" y="503"/>
                  </a:cubicBezTo>
                  <a:cubicBezTo>
                    <a:pt x="912" y="476"/>
                    <a:pt x="901" y="450"/>
                    <a:pt x="883" y="424"/>
                  </a:cubicBezTo>
                  <a:cubicBezTo>
                    <a:pt x="866" y="399"/>
                    <a:pt x="845" y="373"/>
                    <a:pt x="824" y="348"/>
                  </a:cubicBezTo>
                  <a:lnTo>
                    <a:pt x="1093" y="192"/>
                  </a:lnTo>
                  <a:cubicBezTo>
                    <a:pt x="1117" y="208"/>
                    <a:pt x="1135" y="223"/>
                    <a:pt x="1148" y="236"/>
                  </a:cubicBezTo>
                  <a:cubicBezTo>
                    <a:pt x="1162" y="250"/>
                    <a:pt x="1172" y="262"/>
                    <a:pt x="1179" y="274"/>
                  </a:cubicBezTo>
                  <a:cubicBezTo>
                    <a:pt x="1187" y="285"/>
                    <a:pt x="1192" y="294"/>
                    <a:pt x="1198" y="302"/>
                  </a:cubicBezTo>
                  <a:cubicBezTo>
                    <a:pt x="1204" y="311"/>
                    <a:pt x="1210" y="316"/>
                    <a:pt x="1219" y="322"/>
                  </a:cubicBezTo>
                  <a:cubicBezTo>
                    <a:pt x="1229" y="328"/>
                    <a:pt x="1242" y="332"/>
                    <a:pt x="1255" y="333"/>
                  </a:cubicBezTo>
                  <a:cubicBezTo>
                    <a:pt x="1263" y="335"/>
                    <a:pt x="1271" y="335"/>
                    <a:pt x="1279" y="335"/>
                  </a:cubicBezTo>
                  <a:cubicBezTo>
                    <a:pt x="1285" y="335"/>
                    <a:pt x="1290" y="335"/>
                    <a:pt x="1296" y="334"/>
                  </a:cubicBezTo>
                  <a:cubicBezTo>
                    <a:pt x="1309" y="332"/>
                    <a:pt x="1322" y="330"/>
                    <a:pt x="1333" y="326"/>
                  </a:cubicBezTo>
                  <a:cubicBezTo>
                    <a:pt x="1344" y="322"/>
                    <a:pt x="1353" y="319"/>
                    <a:pt x="1359" y="315"/>
                  </a:cubicBezTo>
                  <a:cubicBezTo>
                    <a:pt x="1375" y="306"/>
                    <a:pt x="1381" y="294"/>
                    <a:pt x="1378" y="278"/>
                  </a:cubicBezTo>
                  <a:cubicBezTo>
                    <a:pt x="1374" y="261"/>
                    <a:pt x="1365" y="244"/>
                    <a:pt x="1348" y="226"/>
                  </a:cubicBezTo>
                  <a:cubicBezTo>
                    <a:pt x="1332" y="208"/>
                    <a:pt x="1312" y="190"/>
                    <a:pt x="1287" y="172"/>
                  </a:cubicBezTo>
                  <a:cubicBezTo>
                    <a:pt x="1263" y="153"/>
                    <a:pt x="1238" y="137"/>
                    <a:pt x="1215" y="123"/>
                  </a:cubicBezTo>
                  <a:lnTo>
                    <a:pt x="1251" y="102"/>
                  </a:lnTo>
                  <a:cubicBezTo>
                    <a:pt x="1259" y="98"/>
                    <a:pt x="1261" y="91"/>
                    <a:pt x="1259" y="82"/>
                  </a:cubicBezTo>
                  <a:cubicBezTo>
                    <a:pt x="1255" y="73"/>
                    <a:pt x="1249" y="65"/>
                    <a:pt x="1237" y="58"/>
                  </a:cubicBezTo>
                  <a:cubicBezTo>
                    <a:pt x="1225" y="52"/>
                    <a:pt x="1211" y="47"/>
                    <a:pt x="1198" y="46"/>
                  </a:cubicBezTo>
                  <a:cubicBezTo>
                    <a:pt x="1184" y="46"/>
                    <a:pt x="1173" y="47"/>
                    <a:pt x="1165" y="52"/>
                  </a:cubicBezTo>
                  <a:lnTo>
                    <a:pt x="1127" y="74"/>
                  </a:lnTo>
                  <a:cubicBezTo>
                    <a:pt x="1089" y="56"/>
                    <a:pt x="1047" y="40"/>
                    <a:pt x="1004" y="27"/>
                  </a:cubicBezTo>
                  <a:cubicBezTo>
                    <a:pt x="961" y="15"/>
                    <a:pt x="916" y="6"/>
                    <a:pt x="871" y="2"/>
                  </a:cubicBezTo>
                  <a:cubicBezTo>
                    <a:pt x="858" y="1"/>
                    <a:pt x="844" y="1"/>
                    <a:pt x="8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3717;p60">
              <a:extLst>
                <a:ext uri="{FF2B5EF4-FFF2-40B4-BE49-F238E27FC236}">
                  <a16:creationId xmlns:a16="http://schemas.microsoft.com/office/drawing/2014/main" id="{A3B4D06F-545E-E5F5-6C93-6A3CB9A45752}"/>
                </a:ext>
              </a:extLst>
            </p:cNvPr>
            <p:cNvSpPr/>
            <p:nvPr/>
          </p:nvSpPr>
          <p:spPr>
            <a:xfrm>
              <a:off x="4548274" y="4023976"/>
              <a:ext cx="127087" cy="81265"/>
            </a:xfrm>
            <a:custGeom>
              <a:avLst/>
              <a:gdLst/>
              <a:ahLst/>
              <a:cxnLst/>
              <a:rect l="l" t="t" r="r" b="b"/>
              <a:pathLst>
                <a:path w="1653" h="1057" extrusionOk="0">
                  <a:moveTo>
                    <a:pt x="802" y="83"/>
                  </a:moveTo>
                  <a:cubicBezTo>
                    <a:pt x="806" y="83"/>
                    <a:pt x="809" y="83"/>
                    <a:pt x="813" y="84"/>
                  </a:cubicBezTo>
                  <a:cubicBezTo>
                    <a:pt x="841" y="86"/>
                    <a:pt x="869" y="95"/>
                    <a:pt x="897" y="112"/>
                  </a:cubicBezTo>
                  <a:cubicBezTo>
                    <a:pt x="925" y="127"/>
                    <a:pt x="942" y="144"/>
                    <a:pt x="946" y="161"/>
                  </a:cubicBezTo>
                  <a:cubicBezTo>
                    <a:pt x="950" y="177"/>
                    <a:pt x="939" y="194"/>
                    <a:pt x="911" y="210"/>
                  </a:cubicBezTo>
                  <a:lnTo>
                    <a:pt x="715" y="322"/>
                  </a:lnTo>
                  <a:cubicBezTo>
                    <a:pt x="691" y="336"/>
                    <a:pt x="667" y="343"/>
                    <a:pt x="641" y="343"/>
                  </a:cubicBezTo>
                  <a:cubicBezTo>
                    <a:pt x="638" y="343"/>
                    <a:pt x="634" y="343"/>
                    <a:pt x="630" y="343"/>
                  </a:cubicBezTo>
                  <a:cubicBezTo>
                    <a:pt x="602" y="340"/>
                    <a:pt x="573" y="331"/>
                    <a:pt x="545" y="314"/>
                  </a:cubicBezTo>
                  <a:cubicBezTo>
                    <a:pt x="517" y="299"/>
                    <a:pt x="501" y="282"/>
                    <a:pt x="497" y="266"/>
                  </a:cubicBezTo>
                  <a:cubicBezTo>
                    <a:pt x="494" y="249"/>
                    <a:pt x="505" y="233"/>
                    <a:pt x="533" y="218"/>
                  </a:cubicBezTo>
                  <a:lnTo>
                    <a:pt x="729" y="104"/>
                  </a:lnTo>
                  <a:cubicBezTo>
                    <a:pt x="753" y="90"/>
                    <a:pt x="777" y="83"/>
                    <a:pt x="802" y="83"/>
                  </a:cubicBezTo>
                  <a:close/>
                  <a:moveTo>
                    <a:pt x="774" y="1"/>
                  </a:moveTo>
                  <a:cubicBezTo>
                    <a:pt x="723" y="1"/>
                    <a:pt x="672" y="15"/>
                    <a:pt x="622" y="43"/>
                  </a:cubicBezTo>
                  <a:lnTo>
                    <a:pt x="426" y="156"/>
                  </a:lnTo>
                  <a:cubicBezTo>
                    <a:pt x="397" y="174"/>
                    <a:pt x="376" y="190"/>
                    <a:pt x="366" y="209"/>
                  </a:cubicBezTo>
                  <a:cubicBezTo>
                    <a:pt x="355" y="227"/>
                    <a:pt x="352" y="245"/>
                    <a:pt x="357" y="263"/>
                  </a:cubicBezTo>
                  <a:cubicBezTo>
                    <a:pt x="361" y="279"/>
                    <a:pt x="372" y="296"/>
                    <a:pt x="390" y="314"/>
                  </a:cubicBezTo>
                  <a:cubicBezTo>
                    <a:pt x="410" y="331"/>
                    <a:pt x="432" y="348"/>
                    <a:pt x="460" y="364"/>
                  </a:cubicBezTo>
                  <a:cubicBezTo>
                    <a:pt x="487" y="380"/>
                    <a:pt x="517" y="393"/>
                    <a:pt x="546" y="403"/>
                  </a:cubicBezTo>
                  <a:cubicBezTo>
                    <a:pt x="576" y="415"/>
                    <a:pt x="605" y="421"/>
                    <a:pt x="636" y="424"/>
                  </a:cubicBezTo>
                  <a:cubicBezTo>
                    <a:pt x="645" y="424"/>
                    <a:pt x="654" y="425"/>
                    <a:pt x="664" y="425"/>
                  </a:cubicBezTo>
                  <a:cubicBezTo>
                    <a:pt x="685" y="425"/>
                    <a:pt x="706" y="423"/>
                    <a:pt x="728" y="418"/>
                  </a:cubicBezTo>
                  <a:cubicBezTo>
                    <a:pt x="759" y="412"/>
                    <a:pt x="789" y="401"/>
                    <a:pt x="819" y="383"/>
                  </a:cubicBezTo>
                  <a:lnTo>
                    <a:pt x="1015" y="270"/>
                  </a:lnTo>
                  <a:cubicBezTo>
                    <a:pt x="1046" y="252"/>
                    <a:pt x="1066" y="236"/>
                    <a:pt x="1076" y="218"/>
                  </a:cubicBezTo>
                  <a:cubicBezTo>
                    <a:pt x="1087" y="200"/>
                    <a:pt x="1091" y="181"/>
                    <a:pt x="1085" y="165"/>
                  </a:cubicBezTo>
                  <a:cubicBezTo>
                    <a:pt x="1081" y="147"/>
                    <a:pt x="1069" y="130"/>
                    <a:pt x="1051" y="112"/>
                  </a:cubicBezTo>
                  <a:cubicBezTo>
                    <a:pt x="1032" y="95"/>
                    <a:pt x="1010" y="78"/>
                    <a:pt x="983" y="62"/>
                  </a:cubicBezTo>
                  <a:cubicBezTo>
                    <a:pt x="926" y="29"/>
                    <a:pt x="867" y="10"/>
                    <a:pt x="805" y="2"/>
                  </a:cubicBezTo>
                  <a:cubicBezTo>
                    <a:pt x="794" y="1"/>
                    <a:pt x="784" y="1"/>
                    <a:pt x="774" y="1"/>
                  </a:cubicBezTo>
                  <a:close/>
                  <a:moveTo>
                    <a:pt x="1572" y="358"/>
                  </a:moveTo>
                  <a:cubicBezTo>
                    <a:pt x="1566" y="358"/>
                    <a:pt x="1559" y="358"/>
                    <a:pt x="1552" y="359"/>
                  </a:cubicBezTo>
                  <a:lnTo>
                    <a:pt x="45" y="614"/>
                  </a:lnTo>
                  <a:cubicBezTo>
                    <a:pt x="35" y="615"/>
                    <a:pt x="26" y="617"/>
                    <a:pt x="19" y="622"/>
                  </a:cubicBezTo>
                  <a:cubicBezTo>
                    <a:pt x="6" y="629"/>
                    <a:pt x="1" y="639"/>
                    <a:pt x="1" y="650"/>
                  </a:cubicBezTo>
                  <a:cubicBezTo>
                    <a:pt x="2" y="662"/>
                    <a:pt x="10" y="674"/>
                    <a:pt x="27" y="683"/>
                  </a:cubicBezTo>
                  <a:cubicBezTo>
                    <a:pt x="37" y="689"/>
                    <a:pt x="49" y="693"/>
                    <a:pt x="63" y="696"/>
                  </a:cubicBezTo>
                  <a:cubicBezTo>
                    <a:pt x="71" y="697"/>
                    <a:pt x="78" y="698"/>
                    <a:pt x="86" y="698"/>
                  </a:cubicBezTo>
                  <a:cubicBezTo>
                    <a:pt x="91" y="698"/>
                    <a:pt x="96" y="698"/>
                    <a:pt x="101" y="697"/>
                  </a:cubicBezTo>
                  <a:lnTo>
                    <a:pt x="1605" y="445"/>
                  </a:lnTo>
                  <a:cubicBezTo>
                    <a:pt x="1616" y="444"/>
                    <a:pt x="1623" y="440"/>
                    <a:pt x="1631" y="436"/>
                  </a:cubicBezTo>
                  <a:cubicBezTo>
                    <a:pt x="1647" y="427"/>
                    <a:pt x="1653" y="417"/>
                    <a:pt x="1648" y="403"/>
                  </a:cubicBezTo>
                  <a:cubicBezTo>
                    <a:pt x="1645" y="391"/>
                    <a:pt x="1636" y="380"/>
                    <a:pt x="1621" y="372"/>
                  </a:cubicBezTo>
                  <a:cubicBezTo>
                    <a:pt x="1612" y="366"/>
                    <a:pt x="1602" y="363"/>
                    <a:pt x="1591" y="359"/>
                  </a:cubicBezTo>
                  <a:cubicBezTo>
                    <a:pt x="1585" y="358"/>
                    <a:pt x="1578" y="358"/>
                    <a:pt x="1572" y="358"/>
                  </a:cubicBezTo>
                  <a:close/>
                  <a:moveTo>
                    <a:pt x="995" y="715"/>
                  </a:moveTo>
                  <a:cubicBezTo>
                    <a:pt x="998" y="715"/>
                    <a:pt x="1002" y="715"/>
                    <a:pt x="1005" y="715"/>
                  </a:cubicBezTo>
                  <a:cubicBezTo>
                    <a:pt x="1034" y="717"/>
                    <a:pt x="1063" y="726"/>
                    <a:pt x="1091" y="743"/>
                  </a:cubicBezTo>
                  <a:cubicBezTo>
                    <a:pt x="1119" y="759"/>
                    <a:pt x="1135" y="776"/>
                    <a:pt x="1139" y="793"/>
                  </a:cubicBezTo>
                  <a:cubicBezTo>
                    <a:pt x="1143" y="809"/>
                    <a:pt x="1131" y="826"/>
                    <a:pt x="1104" y="841"/>
                  </a:cubicBezTo>
                  <a:lnTo>
                    <a:pt x="908" y="954"/>
                  </a:lnTo>
                  <a:cubicBezTo>
                    <a:pt x="884" y="968"/>
                    <a:pt x="859" y="975"/>
                    <a:pt x="834" y="975"/>
                  </a:cubicBezTo>
                  <a:cubicBezTo>
                    <a:pt x="831" y="975"/>
                    <a:pt x="827" y="975"/>
                    <a:pt x="824" y="974"/>
                  </a:cubicBezTo>
                  <a:cubicBezTo>
                    <a:pt x="795" y="972"/>
                    <a:pt x="766" y="963"/>
                    <a:pt x="738" y="946"/>
                  </a:cubicBezTo>
                  <a:cubicBezTo>
                    <a:pt x="710" y="930"/>
                    <a:pt x="694" y="913"/>
                    <a:pt x="690" y="898"/>
                  </a:cubicBezTo>
                  <a:cubicBezTo>
                    <a:pt x="687" y="881"/>
                    <a:pt x="699" y="865"/>
                    <a:pt x="726" y="849"/>
                  </a:cubicBezTo>
                  <a:lnTo>
                    <a:pt x="922" y="736"/>
                  </a:lnTo>
                  <a:cubicBezTo>
                    <a:pt x="946" y="722"/>
                    <a:pt x="970" y="715"/>
                    <a:pt x="995" y="715"/>
                  </a:cubicBezTo>
                  <a:close/>
                  <a:moveTo>
                    <a:pt x="966" y="632"/>
                  </a:moveTo>
                  <a:cubicBezTo>
                    <a:pt x="915" y="632"/>
                    <a:pt x="865" y="647"/>
                    <a:pt x="816" y="675"/>
                  </a:cubicBezTo>
                  <a:lnTo>
                    <a:pt x="620" y="787"/>
                  </a:lnTo>
                  <a:cubicBezTo>
                    <a:pt x="590" y="805"/>
                    <a:pt x="569" y="823"/>
                    <a:pt x="559" y="840"/>
                  </a:cubicBezTo>
                  <a:cubicBezTo>
                    <a:pt x="548" y="858"/>
                    <a:pt x="546" y="876"/>
                    <a:pt x="550" y="894"/>
                  </a:cubicBezTo>
                  <a:cubicBezTo>
                    <a:pt x="555" y="911"/>
                    <a:pt x="566" y="928"/>
                    <a:pt x="584" y="946"/>
                  </a:cubicBezTo>
                  <a:cubicBezTo>
                    <a:pt x="602" y="963"/>
                    <a:pt x="625" y="979"/>
                    <a:pt x="654" y="996"/>
                  </a:cubicBezTo>
                  <a:cubicBezTo>
                    <a:pt x="681" y="1011"/>
                    <a:pt x="709" y="1024"/>
                    <a:pt x="738" y="1035"/>
                  </a:cubicBezTo>
                  <a:cubicBezTo>
                    <a:pt x="769" y="1046"/>
                    <a:pt x="799" y="1053"/>
                    <a:pt x="830" y="1055"/>
                  </a:cubicBezTo>
                  <a:cubicBezTo>
                    <a:pt x="839" y="1056"/>
                    <a:pt x="848" y="1056"/>
                    <a:pt x="857" y="1056"/>
                  </a:cubicBezTo>
                  <a:cubicBezTo>
                    <a:pt x="878" y="1056"/>
                    <a:pt x="900" y="1054"/>
                    <a:pt x="921" y="1050"/>
                  </a:cubicBezTo>
                  <a:cubicBezTo>
                    <a:pt x="952" y="1044"/>
                    <a:pt x="983" y="1033"/>
                    <a:pt x="1013" y="1015"/>
                  </a:cubicBezTo>
                  <a:lnTo>
                    <a:pt x="1209" y="902"/>
                  </a:lnTo>
                  <a:cubicBezTo>
                    <a:pt x="1239" y="884"/>
                    <a:pt x="1260" y="867"/>
                    <a:pt x="1270" y="849"/>
                  </a:cubicBezTo>
                  <a:cubicBezTo>
                    <a:pt x="1280" y="831"/>
                    <a:pt x="1283" y="813"/>
                    <a:pt x="1279" y="796"/>
                  </a:cubicBezTo>
                  <a:cubicBezTo>
                    <a:pt x="1274" y="778"/>
                    <a:pt x="1262" y="761"/>
                    <a:pt x="1244" y="743"/>
                  </a:cubicBezTo>
                  <a:cubicBezTo>
                    <a:pt x="1225" y="726"/>
                    <a:pt x="1202" y="710"/>
                    <a:pt x="1175" y="694"/>
                  </a:cubicBezTo>
                  <a:cubicBezTo>
                    <a:pt x="1119" y="661"/>
                    <a:pt x="1059" y="642"/>
                    <a:pt x="997" y="634"/>
                  </a:cubicBezTo>
                  <a:cubicBezTo>
                    <a:pt x="987" y="633"/>
                    <a:pt x="977" y="632"/>
                    <a:pt x="966" y="6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3718;p60">
              <a:extLst>
                <a:ext uri="{FF2B5EF4-FFF2-40B4-BE49-F238E27FC236}">
                  <a16:creationId xmlns:a16="http://schemas.microsoft.com/office/drawing/2014/main" id="{F53182DC-7E0F-6984-5F81-32164624649C}"/>
                </a:ext>
              </a:extLst>
            </p:cNvPr>
            <p:cNvSpPr/>
            <p:nvPr/>
          </p:nvSpPr>
          <p:spPr>
            <a:xfrm>
              <a:off x="4653905" y="4099547"/>
              <a:ext cx="59891" cy="34520"/>
            </a:xfrm>
            <a:custGeom>
              <a:avLst/>
              <a:gdLst/>
              <a:ahLst/>
              <a:cxnLst/>
              <a:rect l="l" t="t" r="r" b="b"/>
              <a:pathLst>
                <a:path w="779" h="449" extrusionOk="0">
                  <a:moveTo>
                    <a:pt x="91" y="0"/>
                  </a:moveTo>
                  <a:cubicBezTo>
                    <a:pt x="80" y="0"/>
                    <a:pt x="70" y="1"/>
                    <a:pt x="61" y="2"/>
                  </a:cubicBezTo>
                  <a:cubicBezTo>
                    <a:pt x="46" y="5"/>
                    <a:pt x="33" y="9"/>
                    <a:pt x="24" y="15"/>
                  </a:cubicBezTo>
                  <a:cubicBezTo>
                    <a:pt x="16" y="19"/>
                    <a:pt x="10" y="26"/>
                    <a:pt x="5" y="35"/>
                  </a:cubicBezTo>
                  <a:cubicBezTo>
                    <a:pt x="1" y="44"/>
                    <a:pt x="1" y="53"/>
                    <a:pt x="4" y="63"/>
                  </a:cubicBezTo>
                  <a:lnTo>
                    <a:pt x="158" y="416"/>
                  </a:lnTo>
                  <a:cubicBezTo>
                    <a:pt x="160" y="421"/>
                    <a:pt x="165" y="426"/>
                    <a:pt x="175" y="432"/>
                  </a:cubicBezTo>
                  <a:cubicBezTo>
                    <a:pt x="191" y="441"/>
                    <a:pt x="212" y="446"/>
                    <a:pt x="240" y="448"/>
                  </a:cubicBezTo>
                  <a:cubicBezTo>
                    <a:pt x="243" y="449"/>
                    <a:pt x="246" y="449"/>
                    <a:pt x="249" y="449"/>
                  </a:cubicBezTo>
                  <a:cubicBezTo>
                    <a:pt x="273" y="449"/>
                    <a:pt x="293" y="444"/>
                    <a:pt x="310" y="435"/>
                  </a:cubicBezTo>
                  <a:cubicBezTo>
                    <a:pt x="328" y="424"/>
                    <a:pt x="334" y="412"/>
                    <a:pt x="327" y="400"/>
                  </a:cubicBezTo>
                  <a:lnTo>
                    <a:pt x="203" y="117"/>
                  </a:lnTo>
                  <a:lnTo>
                    <a:pt x="203" y="117"/>
                  </a:lnTo>
                  <a:lnTo>
                    <a:pt x="692" y="188"/>
                  </a:lnTo>
                  <a:cubicBezTo>
                    <a:pt x="698" y="189"/>
                    <a:pt x="704" y="190"/>
                    <a:pt x="709" y="190"/>
                  </a:cubicBezTo>
                  <a:cubicBezTo>
                    <a:pt x="726" y="190"/>
                    <a:pt x="740" y="186"/>
                    <a:pt x="753" y="179"/>
                  </a:cubicBezTo>
                  <a:cubicBezTo>
                    <a:pt x="771" y="168"/>
                    <a:pt x="779" y="155"/>
                    <a:pt x="776" y="139"/>
                  </a:cubicBezTo>
                  <a:cubicBezTo>
                    <a:pt x="773" y="122"/>
                    <a:pt x="764" y="109"/>
                    <a:pt x="749" y="100"/>
                  </a:cubicBezTo>
                  <a:cubicBezTo>
                    <a:pt x="739" y="95"/>
                    <a:pt x="730" y="91"/>
                    <a:pt x="722" y="91"/>
                  </a:cubicBezTo>
                  <a:lnTo>
                    <a:pt x="111" y="1"/>
                  </a:lnTo>
                  <a:cubicBezTo>
                    <a:pt x="104" y="1"/>
                    <a:pt x="97" y="0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3719;p60">
              <a:extLst>
                <a:ext uri="{FF2B5EF4-FFF2-40B4-BE49-F238E27FC236}">
                  <a16:creationId xmlns:a16="http://schemas.microsoft.com/office/drawing/2014/main" id="{D6FA24F8-023A-BA73-1164-BDBA837ED492}"/>
                </a:ext>
              </a:extLst>
            </p:cNvPr>
            <p:cNvSpPr/>
            <p:nvPr/>
          </p:nvSpPr>
          <p:spPr>
            <a:xfrm>
              <a:off x="4704030" y="4105928"/>
              <a:ext cx="103330" cy="59430"/>
            </a:xfrm>
            <a:custGeom>
              <a:avLst/>
              <a:gdLst/>
              <a:ahLst/>
              <a:cxnLst/>
              <a:rect l="l" t="t" r="r" b="b"/>
              <a:pathLst>
                <a:path w="1344" h="773" extrusionOk="0">
                  <a:moveTo>
                    <a:pt x="672" y="0"/>
                  </a:moveTo>
                  <a:cubicBezTo>
                    <a:pt x="667" y="0"/>
                    <a:pt x="662" y="1"/>
                    <a:pt x="656" y="2"/>
                  </a:cubicBezTo>
                  <a:cubicBezTo>
                    <a:pt x="635" y="5"/>
                    <a:pt x="615" y="11"/>
                    <a:pt x="601" y="20"/>
                  </a:cubicBezTo>
                  <a:cubicBezTo>
                    <a:pt x="584" y="30"/>
                    <a:pt x="573" y="41"/>
                    <a:pt x="568" y="53"/>
                  </a:cubicBezTo>
                  <a:cubicBezTo>
                    <a:pt x="565" y="66"/>
                    <a:pt x="570" y="76"/>
                    <a:pt x="587" y="86"/>
                  </a:cubicBezTo>
                  <a:lnTo>
                    <a:pt x="812" y="217"/>
                  </a:lnTo>
                  <a:lnTo>
                    <a:pt x="19" y="675"/>
                  </a:lnTo>
                  <a:cubicBezTo>
                    <a:pt x="4" y="683"/>
                    <a:pt x="1" y="694"/>
                    <a:pt x="8" y="709"/>
                  </a:cubicBezTo>
                  <a:cubicBezTo>
                    <a:pt x="16" y="722"/>
                    <a:pt x="30" y="735"/>
                    <a:pt x="50" y="746"/>
                  </a:cubicBezTo>
                  <a:cubicBezTo>
                    <a:pt x="69" y="757"/>
                    <a:pt x="91" y="765"/>
                    <a:pt x="115" y="770"/>
                  </a:cubicBezTo>
                  <a:cubicBezTo>
                    <a:pt x="124" y="771"/>
                    <a:pt x="132" y="772"/>
                    <a:pt x="140" y="772"/>
                  </a:cubicBezTo>
                  <a:cubicBezTo>
                    <a:pt x="153" y="772"/>
                    <a:pt x="164" y="770"/>
                    <a:pt x="173" y="764"/>
                  </a:cubicBezTo>
                  <a:lnTo>
                    <a:pt x="967" y="306"/>
                  </a:lnTo>
                  <a:lnTo>
                    <a:pt x="1191" y="435"/>
                  </a:lnTo>
                  <a:cubicBezTo>
                    <a:pt x="1204" y="442"/>
                    <a:pt x="1219" y="446"/>
                    <a:pt x="1236" y="446"/>
                  </a:cubicBezTo>
                  <a:cubicBezTo>
                    <a:pt x="1240" y="446"/>
                    <a:pt x="1245" y="446"/>
                    <a:pt x="1249" y="445"/>
                  </a:cubicBezTo>
                  <a:cubicBezTo>
                    <a:pt x="1271" y="443"/>
                    <a:pt x="1291" y="436"/>
                    <a:pt x="1308" y="426"/>
                  </a:cubicBezTo>
                  <a:cubicBezTo>
                    <a:pt x="1324" y="417"/>
                    <a:pt x="1334" y="407"/>
                    <a:pt x="1338" y="395"/>
                  </a:cubicBezTo>
                  <a:cubicBezTo>
                    <a:pt x="1344" y="382"/>
                    <a:pt x="1337" y="371"/>
                    <a:pt x="1320" y="361"/>
                  </a:cubicBezTo>
                  <a:lnTo>
                    <a:pt x="716" y="12"/>
                  </a:lnTo>
                  <a:cubicBezTo>
                    <a:pt x="702" y="4"/>
                    <a:pt x="688" y="0"/>
                    <a:pt x="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3720;p60">
              <a:extLst>
                <a:ext uri="{FF2B5EF4-FFF2-40B4-BE49-F238E27FC236}">
                  <a16:creationId xmlns:a16="http://schemas.microsoft.com/office/drawing/2014/main" id="{448F8619-89B2-B167-D241-FD974B1AD2C8}"/>
                </a:ext>
              </a:extLst>
            </p:cNvPr>
            <p:cNvSpPr/>
            <p:nvPr/>
          </p:nvSpPr>
          <p:spPr>
            <a:xfrm>
              <a:off x="4235763" y="3965933"/>
              <a:ext cx="101792" cy="58200"/>
            </a:xfrm>
            <a:custGeom>
              <a:avLst/>
              <a:gdLst/>
              <a:ahLst/>
              <a:cxnLst/>
              <a:rect l="l" t="t" r="r" b="b"/>
              <a:pathLst>
                <a:path w="1324" h="757" extrusionOk="0">
                  <a:moveTo>
                    <a:pt x="467" y="331"/>
                  </a:moveTo>
                  <a:cubicBezTo>
                    <a:pt x="473" y="331"/>
                    <a:pt x="480" y="331"/>
                    <a:pt x="487" y="332"/>
                  </a:cubicBezTo>
                  <a:cubicBezTo>
                    <a:pt x="542" y="336"/>
                    <a:pt x="595" y="354"/>
                    <a:pt x="648" y="385"/>
                  </a:cubicBezTo>
                  <a:cubicBezTo>
                    <a:pt x="703" y="416"/>
                    <a:pt x="734" y="448"/>
                    <a:pt x="738" y="480"/>
                  </a:cubicBezTo>
                  <a:cubicBezTo>
                    <a:pt x="743" y="512"/>
                    <a:pt x="716" y="546"/>
                    <a:pt x="655" y="581"/>
                  </a:cubicBezTo>
                  <a:lnTo>
                    <a:pt x="632" y="594"/>
                  </a:lnTo>
                  <a:cubicBezTo>
                    <a:pt x="575" y="627"/>
                    <a:pt x="518" y="643"/>
                    <a:pt x="463" y="643"/>
                  </a:cubicBezTo>
                  <a:cubicBezTo>
                    <a:pt x="461" y="643"/>
                    <a:pt x="459" y="643"/>
                    <a:pt x="457" y="643"/>
                  </a:cubicBezTo>
                  <a:cubicBezTo>
                    <a:pt x="399" y="641"/>
                    <a:pt x="343" y="625"/>
                    <a:pt x="289" y="593"/>
                  </a:cubicBezTo>
                  <a:cubicBezTo>
                    <a:pt x="234" y="562"/>
                    <a:pt x="205" y="529"/>
                    <a:pt x="201" y="495"/>
                  </a:cubicBezTo>
                  <a:cubicBezTo>
                    <a:pt x="198" y="461"/>
                    <a:pt x="226" y="428"/>
                    <a:pt x="286" y="394"/>
                  </a:cubicBezTo>
                  <a:lnTo>
                    <a:pt x="319" y="373"/>
                  </a:lnTo>
                  <a:cubicBezTo>
                    <a:pt x="369" y="345"/>
                    <a:pt x="418" y="331"/>
                    <a:pt x="467" y="331"/>
                  </a:cubicBezTo>
                  <a:close/>
                  <a:moveTo>
                    <a:pt x="809" y="0"/>
                  </a:moveTo>
                  <a:cubicBezTo>
                    <a:pt x="769" y="0"/>
                    <a:pt x="729" y="5"/>
                    <a:pt x="689" y="13"/>
                  </a:cubicBezTo>
                  <a:cubicBezTo>
                    <a:pt x="634" y="26"/>
                    <a:pt x="580" y="47"/>
                    <a:pt x="525" y="78"/>
                  </a:cubicBezTo>
                  <a:lnTo>
                    <a:pt x="140" y="300"/>
                  </a:lnTo>
                  <a:cubicBezTo>
                    <a:pt x="86" y="332"/>
                    <a:pt x="49" y="363"/>
                    <a:pt x="29" y="395"/>
                  </a:cubicBezTo>
                  <a:cubicBezTo>
                    <a:pt x="7" y="426"/>
                    <a:pt x="1" y="457"/>
                    <a:pt x="6" y="487"/>
                  </a:cubicBezTo>
                  <a:cubicBezTo>
                    <a:pt x="12" y="518"/>
                    <a:pt x="30" y="547"/>
                    <a:pt x="59" y="576"/>
                  </a:cubicBezTo>
                  <a:cubicBezTo>
                    <a:pt x="87" y="605"/>
                    <a:pt x="126" y="634"/>
                    <a:pt x="172" y="661"/>
                  </a:cubicBezTo>
                  <a:cubicBezTo>
                    <a:pt x="218" y="686"/>
                    <a:pt x="266" y="709"/>
                    <a:pt x="316" y="726"/>
                  </a:cubicBezTo>
                  <a:cubicBezTo>
                    <a:pt x="367" y="743"/>
                    <a:pt x="418" y="752"/>
                    <a:pt x="471" y="755"/>
                  </a:cubicBezTo>
                  <a:cubicBezTo>
                    <a:pt x="483" y="756"/>
                    <a:pt x="494" y="756"/>
                    <a:pt x="506" y="756"/>
                  </a:cubicBezTo>
                  <a:cubicBezTo>
                    <a:pt x="547" y="756"/>
                    <a:pt x="589" y="752"/>
                    <a:pt x="631" y="743"/>
                  </a:cubicBezTo>
                  <a:cubicBezTo>
                    <a:pt x="685" y="730"/>
                    <a:pt x="741" y="709"/>
                    <a:pt x="793" y="679"/>
                  </a:cubicBezTo>
                  <a:lnTo>
                    <a:pt x="818" y="664"/>
                  </a:lnTo>
                  <a:cubicBezTo>
                    <a:pt x="869" y="635"/>
                    <a:pt x="904" y="605"/>
                    <a:pt x="924" y="576"/>
                  </a:cubicBezTo>
                  <a:cubicBezTo>
                    <a:pt x="943" y="547"/>
                    <a:pt x="950" y="519"/>
                    <a:pt x="943" y="492"/>
                  </a:cubicBezTo>
                  <a:cubicBezTo>
                    <a:pt x="936" y="464"/>
                    <a:pt x="920" y="437"/>
                    <a:pt x="893" y="411"/>
                  </a:cubicBezTo>
                  <a:cubicBezTo>
                    <a:pt x="866" y="385"/>
                    <a:pt x="832" y="360"/>
                    <a:pt x="791" y="337"/>
                  </a:cubicBezTo>
                  <a:cubicBezTo>
                    <a:pt x="751" y="314"/>
                    <a:pt x="707" y="295"/>
                    <a:pt x="662" y="281"/>
                  </a:cubicBezTo>
                  <a:cubicBezTo>
                    <a:pt x="621" y="269"/>
                    <a:pt x="578" y="263"/>
                    <a:pt x="532" y="263"/>
                  </a:cubicBezTo>
                  <a:cubicBezTo>
                    <a:pt x="525" y="263"/>
                    <a:pt x="519" y="263"/>
                    <a:pt x="512" y="263"/>
                  </a:cubicBezTo>
                  <a:lnTo>
                    <a:pt x="679" y="166"/>
                  </a:lnTo>
                  <a:cubicBezTo>
                    <a:pt x="733" y="135"/>
                    <a:pt x="788" y="119"/>
                    <a:pt x="843" y="119"/>
                  </a:cubicBezTo>
                  <a:cubicBezTo>
                    <a:pt x="847" y="119"/>
                    <a:pt x="851" y="119"/>
                    <a:pt x="854" y="119"/>
                  </a:cubicBezTo>
                  <a:cubicBezTo>
                    <a:pt x="914" y="120"/>
                    <a:pt x="971" y="138"/>
                    <a:pt x="1028" y="171"/>
                  </a:cubicBezTo>
                  <a:cubicBezTo>
                    <a:pt x="1050" y="183"/>
                    <a:pt x="1070" y="198"/>
                    <a:pt x="1086" y="214"/>
                  </a:cubicBezTo>
                  <a:cubicBezTo>
                    <a:pt x="1101" y="228"/>
                    <a:pt x="1112" y="243"/>
                    <a:pt x="1117" y="257"/>
                  </a:cubicBezTo>
                  <a:cubicBezTo>
                    <a:pt x="1121" y="272"/>
                    <a:pt x="1121" y="287"/>
                    <a:pt x="1116" y="300"/>
                  </a:cubicBezTo>
                  <a:cubicBezTo>
                    <a:pt x="1110" y="314"/>
                    <a:pt x="1099" y="326"/>
                    <a:pt x="1079" y="336"/>
                  </a:cubicBezTo>
                  <a:cubicBezTo>
                    <a:pt x="1058" y="349"/>
                    <a:pt x="1052" y="362"/>
                    <a:pt x="1061" y="375"/>
                  </a:cubicBezTo>
                  <a:cubicBezTo>
                    <a:pt x="1070" y="388"/>
                    <a:pt x="1085" y="402"/>
                    <a:pt x="1106" y="414"/>
                  </a:cubicBezTo>
                  <a:cubicBezTo>
                    <a:pt x="1131" y="428"/>
                    <a:pt x="1154" y="435"/>
                    <a:pt x="1174" y="438"/>
                  </a:cubicBezTo>
                  <a:cubicBezTo>
                    <a:pt x="1177" y="438"/>
                    <a:pt x="1180" y="438"/>
                    <a:pt x="1183" y="438"/>
                  </a:cubicBezTo>
                  <a:cubicBezTo>
                    <a:pt x="1201" y="438"/>
                    <a:pt x="1220" y="432"/>
                    <a:pt x="1239" y="421"/>
                  </a:cubicBezTo>
                  <a:cubicBezTo>
                    <a:pt x="1268" y="405"/>
                    <a:pt x="1289" y="385"/>
                    <a:pt x="1304" y="361"/>
                  </a:cubicBezTo>
                  <a:cubicBezTo>
                    <a:pt x="1318" y="337"/>
                    <a:pt x="1324" y="312"/>
                    <a:pt x="1320" y="283"/>
                  </a:cubicBezTo>
                  <a:cubicBezTo>
                    <a:pt x="1317" y="255"/>
                    <a:pt x="1301" y="226"/>
                    <a:pt x="1275" y="194"/>
                  </a:cubicBezTo>
                  <a:cubicBezTo>
                    <a:pt x="1250" y="163"/>
                    <a:pt x="1209" y="131"/>
                    <a:pt x="1155" y="100"/>
                  </a:cubicBezTo>
                  <a:cubicBezTo>
                    <a:pt x="1109" y="73"/>
                    <a:pt x="1059" y="51"/>
                    <a:pt x="1007" y="33"/>
                  </a:cubicBezTo>
                  <a:cubicBezTo>
                    <a:pt x="957" y="16"/>
                    <a:pt x="904" y="5"/>
                    <a:pt x="851" y="2"/>
                  </a:cubicBezTo>
                  <a:cubicBezTo>
                    <a:pt x="837" y="1"/>
                    <a:pt x="823" y="0"/>
                    <a:pt x="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3721;p60">
              <a:extLst>
                <a:ext uri="{FF2B5EF4-FFF2-40B4-BE49-F238E27FC236}">
                  <a16:creationId xmlns:a16="http://schemas.microsoft.com/office/drawing/2014/main" id="{CE4C5FF2-189A-EC87-C311-EFBE51FD3FDC}"/>
                </a:ext>
              </a:extLst>
            </p:cNvPr>
            <p:cNvSpPr/>
            <p:nvPr/>
          </p:nvSpPr>
          <p:spPr>
            <a:xfrm>
              <a:off x="4298957" y="3997607"/>
              <a:ext cx="112402" cy="51281"/>
            </a:xfrm>
            <a:custGeom>
              <a:avLst/>
              <a:gdLst/>
              <a:ahLst/>
              <a:cxnLst/>
              <a:rect l="l" t="t" r="r" b="b"/>
              <a:pathLst>
                <a:path w="1462" h="667" extrusionOk="0">
                  <a:moveTo>
                    <a:pt x="826" y="0"/>
                  </a:moveTo>
                  <a:cubicBezTo>
                    <a:pt x="812" y="0"/>
                    <a:pt x="801" y="3"/>
                    <a:pt x="793" y="8"/>
                  </a:cubicBezTo>
                  <a:lnTo>
                    <a:pt x="591" y="125"/>
                  </a:lnTo>
                  <a:cubicBezTo>
                    <a:pt x="577" y="133"/>
                    <a:pt x="574" y="143"/>
                    <a:pt x="580" y="156"/>
                  </a:cubicBezTo>
                  <a:cubicBezTo>
                    <a:pt x="586" y="171"/>
                    <a:pt x="600" y="183"/>
                    <a:pt x="620" y="195"/>
                  </a:cubicBezTo>
                  <a:cubicBezTo>
                    <a:pt x="640" y="207"/>
                    <a:pt x="663" y="215"/>
                    <a:pt x="688" y="219"/>
                  </a:cubicBezTo>
                  <a:cubicBezTo>
                    <a:pt x="696" y="220"/>
                    <a:pt x="704" y="221"/>
                    <a:pt x="711" y="221"/>
                  </a:cubicBezTo>
                  <a:cubicBezTo>
                    <a:pt x="725" y="221"/>
                    <a:pt x="736" y="219"/>
                    <a:pt x="745" y="214"/>
                  </a:cubicBezTo>
                  <a:lnTo>
                    <a:pt x="869" y="142"/>
                  </a:lnTo>
                  <a:lnTo>
                    <a:pt x="1215" y="341"/>
                  </a:lnTo>
                  <a:lnTo>
                    <a:pt x="1132" y="388"/>
                  </a:lnTo>
                  <a:lnTo>
                    <a:pt x="62" y="545"/>
                  </a:lnTo>
                  <a:cubicBezTo>
                    <a:pt x="49" y="546"/>
                    <a:pt x="38" y="549"/>
                    <a:pt x="28" y="555"/>
                  </a:cubicBezTo>
                  <a:cubicBezTo>
                    <a:pt x="7" y="567"/>
                    <a:pt x="1" y="582"/>
                    <a:pt x="7" y="601"/>
                  </a:cubicBezTo>
                  <a:cubicBezTo>
                    <a:pt x="15" y="620"/>
                    <a:pt x="31" y="637"/>
                    <a:pt x="55" y="651"/>
                  </a:cubicBezTo>
                  <a:cubicBezTo>
                    <a:pt x="73" y="661"/>
                    <a:pt x="90" y="666"/>
                    <a:pt x="108" y="666"/>
                  </a:cubicBezTo>
                  <a:cubicBezTo>
                    <a:pt x="113" y="666"/>
                    <a:pt x="118" y="666"/>
                    <a:pt x="122" y="665"/>
                  </a:cubicBezTo>
                  <a:lnTo>
                    <a:pt x="1204" y="493"/>
                  </a:lnTo>
                  <a:cubicBezTo>
                    <a:pt x="1225" y="491"/>
                    <a:pt x="1245" y="486"/>
                    <a:pt x="1264" y="482"/>
                  </a:cubicBezTo>
                  <a:cubicBezTo>
                    <a:pt x="1283" y="476"/>
                    <a:pt x="1299" y="470"/>
                    <a:pt x="1310" y="464"/>
                  </a:cubicBezTo>
                  <a:lnTo>
                    <a:pt x="1447" y="385"/>
                  </a:lnTo>
                  <a:cubicBezTo>
                    <a:pt x="1459" y="378"/>
                    <a:pt x="1461" y="368"/>
                    <a:pt x="1457" y="353"/>
                  </a:cubicBezTo>
                  <a:cubicBezTo>
                    <a:pt x="1451" y="340"/>
                    <a:pt x="1441" y="327"/>
                    <a:pt x="1425" y="318"/>
                  </a:cubicBezTo>
                  <a:lnTo>
                    <a:pt x="908" y="20"/>
                  </a:lnTo>
                  <a:cubicBezTo>
                    <a:pt x="891" y="11"/>
                    <a:pt x="871" y="4"/>
                    <a:pt x="846" y="2"/>
                  </a:cubicBezTo>
                  <a:cubicBezTo>
                    <a:pt x="839" y="1"/>
                    <a:pt x="832" y="0"/>
                    <a:pt x="8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3722;p60">
              <a:extLst>
                <a:ext uri="{FF2B5EF4-FFF2-40B4-BE49-F238E27FC236}">
                  <a16:creationId xmlns:a16="http://schemas.microsoft.com/office/drawing/2014/main" id="{CDC4955D-1180-C1CD-6B84-DEC8F150678A}"/>
                </a:ext>
              </a:extLst>
            </p:cNvPr>
            <p:cNvSpPr/>
            <p:nvPr/>
          </p:nvSpPr>
          <p:spPr>
            <a:xfrm>
              <a:off x="4363612" y="4040197"/>
              <a:ext cx="101562" cy="58277"/>
            </a:xfrm>
            <a:custGeom>
              <a:avLst/>
              <a:gdLst/>
              <a:ahLst/>
              <a:cxnLst/>
              <a:rect l="l" t="t" r="r" b="b"/>
              <a:pathLst>
                <a:path w="1321" h="758" extrusionOk="0">
                  <a:moveTo>
                    <a:pt x="889" y="117"/>
                  </a:moveTo>
                  <a:cubicBezTo>
                    <a:pt x="893" y="117"/>
                    <a:pt x="897" y="117"/>
                    <a:pt x="901" y="117"/>
                  </a:cubicBezTo>
                  <a:cubicBezTo>
                    <a:pt x="946" y="120"/>
                    <a:pt x="992" y="135"/>
                    <a:pt x="1038" y="162"/>
                  </a:cubicBezTo>
                  <a:cubicBezTo>
                    <a:pt x="1085" y="189"/>
                    <a:pt x="1111" y="215"/>
                    <a:pt x="1116" y="242"/>
                  </a:cubicBezTo>
                  <a:cubicBezTo>
                    <a:pt x="1120" y="268"/>
                    <a:pt x="1099" y="295"/>
                    <a:pt x="1052" y="322"/>
                  </a:cubicBezTo>
                  <a:cubicBezTo>
                    <a:pt x="1008" y="348"/>
                    <a:pt x="964" y="360"/>
                    <a:pt x="921" y="360"/>
                  </a:cubicBezTo>
                  <a:cubicBezTo>
                    <a:pt x="918" y="360"/>
                    <a:pt x="914" y="360"/>
                    <a:pt x="911" y="360"/>
                  </a:cubicBezTo>
                  <a:cubicBezTo>
                    <a:pt x="865" y="357"/>
                    <a:pt x="818" y="342"/>
                    <a:pt x="772" y="315"/>
                  </a:cubicBezTo>
                  <a:cubicBezTo>
                    <a:pt x="725" y="288"/>
                    <a:pt x="700" y="262"/>
                    <a:pt x="696" y="235"/>
                  </a:cubicBezTo>
                  <a:cubicBezTo>
                    <a:pt x="691" y="208"/>
                    <a:pt x="713" y="181"/>
                    <a:pt x="760" y="154"/>
                  </a:cubicBezTo>
                  <a:cubicBezTo>
                    <a:pt x="804" y="128"/>
                    <a:pt x="847" y="117"/>
                    <a:pt x="889" y="117"/>
                  </a:cubicBezTo>
                  <a:close/>
                  <a:moveTo>
                    <a:pt x="478" y="332"/>
                  </a:moveTo>
                  <a:cubicBezTo>
                    <a:pt x="481" y="332"/>
                    <a:pt x="485" y="332"/>
                    <a:pt x="488" y="332"/>
                  </a:cubicBezTo>
                  <a:cubicBezTo>
                    <a:pt x="545" y="334"/>
                    <a:pt x="601" y="351"/>
                    <a:pt x="655" y="383"/>
                  </a:cubicBezTo>
                  <a:cubicBezTo>
                    <a:pt x="710" y="414"/>
                    <a:pt x="738" y="446"/>
                    <a:pt x="742" y="478"/>
                  </a:cubicBezTo>
                  <a:cubicBezTo>
                    <a:pt x="746" y="511"/>
                    <a:pt x="719" y="545"/>
                    <a:pt x="662" y="577"/>
                  </a:cubicBezTo>
                  <a:lnTo>
                    <a:pt x="638" y="591"/>
                  </a:lnTo>
                  <a:cubicBezTo>
                    <a:pt x="582" y="624"/>
                    <a:pt x="525" y="641"/>
                    <a:pt x="470" y="641"/>
                  </a:cubicBezTo>
                  <a:cubicBezTo>
                    <a:pt x="468" y="641"/>
                    <a:pt x="467" y="641"/>
                    <a:pt x="465" y="640"/>
                  </a:cubicBezTo>
                  <a:cubicBezTo>
                    <a:pt x="407" y="639"/>
                    <a:pt x="350" y="622"/>
                    <a:pt x="295" y="591"/>
                  </a:cubicBezTo>
                  <a:cubicBezTo>
                    <a:pt x="242" y="559"/>
                    <a:pt x="214" y="528"/>
                    <a:pt x="209" y="494"/>
                  </a:cubicBezTo>
                  <a:cubicBezTo>
                    <a:pt x="206" y="460"/>
                    <a:pt x="234" y="427"/>
                    <a:pt x="293" y="392"/>
                  </a:cubicBezTo>
                  <a:lnTo>
                    <a:pt x="316" y="378"/>
                  </a:lnTo>
                  <a:cubicBezTo>
                    <a:pt x="370" y="348"/>
                    <a:pt x="424" y="332"/>
                    <a:pt x="478" y="332"/>
                  </a:cubicBezTo>
                  <a:close/>
                  <a:moveTo>
                    <a:pt x="845" y="1"/>
                  </a:moveTo>
                  <a:cubicBezTo>
                    <a:pt x="816" y="1"/>
                    <a:pt x="786" y="4"/>
                    <a:pt x="756" y="9"/>
                  </a:cubicBezTo>
                  <a:cubicBezTo>
                    <a:pt x="713" y="18"/>
                    <a:pt x="669" y="34"/>
                    <a:pt x="626" y="58"/>
                  </a:cubicBezTo>
                  <a:cubicBezTo>
                    <a:pt x="570" y="91"/>
                    <a:pt x="537" y="124"/>
                    <a:pt x="528" y="157"/>
                  </a:cubicBezTo>
                  <a:cubicBezTo>
                    <a:pt x="519" y="191"/>
                    <a:pt x="528" y="224"/>
                    <a:pt x="555" y="255"/>
                  </a:cubicBezTo>
                  <a:cubicBezTo>
                    <a:pt x="503" y="241"/>
                    <a:pt x="450" y="233"/>
                    <a:pt x="396" y="233"/>
                  </a:cubicBezTo>
                  <a:cubicBezTo>
                    <a:pt x="381" y="233"/>
                    <a:pt x="365" y="234"/>
                    <a:pt x="349" y="235"/>
                  </a:cubicBezTo>
                  <a:cubicBezTo>
                    <a:pt x="278" y="240"/>
                    <a:pt x="208" y="262"/>
                    <a:pt x="139" y="303"/>
                  </a:cubicBezTo>
                  <a:lnTo>
                    <a:pt x="124" y="312"/>
                  </a:lnTo>
                  <a:cubicBezTo>
                    <a:pt x="74" y="340"/>
                    <a:pt x="40" y="369"/>
                    <a:pt x="23" y="398"/>
                  </a:cubicBezTo>
                  <a:cubicBezTo>
                    <a:pt x="5" y="429"/>
                    <a:pt x="1" y="458"/>
                    <a:pt x="9" y="488"/>
                  </a:cubicBezTo>
                  <a:cubicBezTo>
                    <a:pt x="16" y="518"/>
                    <a:pt x="35" y="547"/>
                    <a:pt x="65" y="575"/>
                  </a:cubicBezTo>
                  <a:cubicBezTo>
                    <a:pt x="95" y="604"/>
                    <a:pt x="133" y="631"/>
                    <a:pt x="179" y="659"/>
                  </a:cubicBezTo>
                  <a:cubicBezTo>
                    <a:pt x="224" y="684"/>
                    <a:pt x="271" y="706"/>
                    <a:pt x="321" y="724"/>
                  </a:cubicBezTo>
                  <a:cubicBezTo>
                    <a:pt x="370" y="741"/>
                    <a:pt x="421" y="752"/>
                    <a:pt x="473" y="755"/>
                  </a:cubicBezTo>
                  <a:cubicBezTo>
                    <a:pt x="487" y="757"/>
                    <a:pt x="502" y="757"/>
                    <a:pt x="517" y="757"/>
                  </a:cubicBezTo>
                  <a:cubicBezTo>
                    <a:pt x="554" y="757"/>
                    <a:pt x="590" y="754"/>
                    <a:pt x="626" y="746"/>
                  </a:cubicBezTo>
                  <a:cubicBezTo>
                    <a:pt x="678" y="736"/>
                    <a:pt x="728" y="717"/>
                    <a:pt x="778" y="689"/>
                  </a:cubicBezTo>
                  <a:lnTo>
                    <a:pt x="794" y="680"/>
                  </a:lnTo>
                  <a:cubicBezTo>
                    <a:pt x="862" y="639"/>
                    <a:pt x="902" y="600"/>
                    <a:pt x="911" y="559"/>
                  </a:cubicBezTo>
                  <a:cubicBezTo>
                    <a:pt x="920" y="519"/>
                    <a:pt x="907" y="478"/>
                    <a:pt x="874" y="440"/>
                  </a:cubicBezTo>
                  <a:lnTo>
                    <a:pt x="874" y="440"/>
                  </a:lnTo>
                  <a:cubicBezTo>
                    <a:pt x="916" y="451"/>
                    <a:pt x="960" y="457"/>
                    <a:pt x="1005" y="457"/>
                  </a:cubicBezTo>
                  <a:cubicBezTo>
                    <a:pt x="1018" y="457"/>
                    <a:pt x="1031" y="457"/>
                    <a:pt x="1045" y="456"/>
                  </a:cubicBezTo>
                  <a:cubicBezTo>
                    <a:pt x="1103" y="451"/>
                    <a:pt x="1161" y="432"/>
                    <a:pt x="1217" y="400"/>
                  </a:cubicBezTo>
                  <a:cubicBezTo>
                    <a:pt x="1260" y="375"/>
                    <a:pt x="1288" y="350"/>
                    <a:pt x="1303" y="324"/>
                  </a:cubicBezTo>
                  <a:cubicBezTo>
                    <a:pt x="1317" y="298"/>
                    <a:pt x="1321" y="272"/>
                    <a:pt x="1313" y="246"/>
                  </a:cubicBezTo>
                  <a:cubicBezTo>
                    <a:pt x="1305" y="220"/>
                    <a:pt x="1288" y="196"/>
                    <a:pt x="1260" y="170"/>
                  </a:cubicBezTo>
                  <a:cubicBezTo>
                    <a:pt x="1233" y="144"/>
                    <a:pt x="1198" y="119"/>
                    <a:pt x="1155" y="94"/>
                  </a:cubicBezTo>
                  <a:cubicBezTo>
                    <a:pt x="1112" y="70"/>
                    <a:pt x="1068" y="49"/>
                    <a:pt x="1024" y="34"/>
                  </a:cubicBezTo>
                  <a:cubicBezTo>
                    <a:pt x="981" y="18"/>
                    <a:pt x="936" y="8"/>
                    <a:pt x="890" y="3"/>
                  </a:cubicBezTo>
                  <a:cubicBezTo>
                    <a:pt x="875" y="2"/>
                    <a:pt x="860" y="1"/>
                    <a:pt x="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3723;p60">
              <a:extLst>
                <a:ext uri="{FF2B5EF4-FFF2-40B4-BE49-F238E27FC236}">
                  <a16:creationId xmlns:a16="http://schemas.microsoft.com/office/drawing/2014/main" id="{9BA96CD4-EF8B-9475-1BD0-86A7B93C3551}"/>
                </a:ext>
              </a:extLst>
            </p:cNvPr>
            <p:cNvSpPr/>
            <p:nvPr/>
          </p:nvSpPr>
          <p:spPr>
            <a:xfrm>
              <a:off x="4439491" y="4097779"/>
              <a:ext cx="48128" cy="27678"/>
            </a:xfrm>
            <a:custGeom>
              <a:avLst/>
              <a:gdLst/>
              <a:ahLst/>
              <a:cxnLst/>
              <a:rect l="l" t="t" r="r" b="b"/>
              <a:pathLst>
                <a:path w="626" h="360" extrusionOk="0">
                  <a:moveTo>
                    <a:pt x="97" y="0"/>
                  </a:moveTo>
                  <a:cubicBezTo>
                    <a:pt x="93" y="0"/>
                    <a:pt x="90" y="0"/>
                    <a:pt x="86" y="1"/>
                  </a:cubicBezTo>
                  <a:cubicBezTo>
                    <a:pt x="66" y="2"/>
                    <a:pt x="46" y="7"/>
                    <a:pt x="30" y="16"/>
                  </a:cubicBezTo>
                  <a:cubicBezTo>
                    <a:pt x="13" y="27"/>
                    <a:pt x="3" y="38"/>
                    <a:pt x="1" y="49"/>
                  </a:cubicBezTo>
                  <a:cubicBezTo>
                    <a:pt x="0" y="60"/>
                    <a:pt x="7" y="71"/>
                    <a:pt x="22" y="78"/>
                  </a:cubicBezTo>
                  <a:lnTo>
                    <a:pt x="191" y="176"/>
                  </a:lnTo>
                  <a:lnTo>
                    <a:pt x="36" y="265"/>
                  </a:lnTo>
                  <a:cubicBezTo>
                    <a:pt x="23" y="273"/>
                    <a:pt x="18" y="282"/>
                    <a:pt x="23" y="295"/>
                  </a:cubicBezTo>
                  <a:cubicBezTo>
                    <a:pt x="27" y="307"/>
                    <a:pt x="39" y="318"/>
                    <a:pt x="57" y="330"/>
                  </a:cubicBezTo>
                  <a:cubicBezTo>
                    <a:pt x="76" y="341"/>
                    <a:pt x="96" y="346"/>
                    <a:pt x="116" y="349"/>
                  </a:cubicBezTo>
                  <a:cubicBezTo>
                    <a:pt x="120" y="349"/>
                    <a:pt x="124" y="349"/>
                    <a:pt x="128" y="349"/>
                  </a:cubicBezTo>
                  <a:cubicBezTo>
                    <a:pt x="143" y="349"/>
                    <a:pt x="155" y="346"/>
                    <a:pt x="166" y="340"/>
                  </a:cubicBezTo>
                  <a:lnTo>
                    <a:pt x="320" y="252"/>
                  </a:lnTo>
                  <a:lnTo>
                    <a:pt x="487" y="349"/>
                  </a:lnTo>
                  <a:cubicBezTo>
                    <a:pt x="500" y="357"/>
                    <a:pt x="518" y="360"/>
                    <a:pt x="539" y="360"/>
                  </a:cubicBezTo>
                  <a:cubicBezTo>
                    <a:pt x="560" y="360"/>
                    <a:pt x="579" y="354"/>
                    <a:pt x="596" y="344"/>
                  </a:cubicBezTo>
                  <a:cubicBezTo>
                    <a:pt x="613" y="334"/>
                    <a:pt x="622" y="323"/>
                    <a:pt x="623" y="310"/>
                  </a:cubicBezTo>
                  <a:cubicBezTo>
                    <a:pt x="625" y="298"/>
                    <a:pt x="619" y="288"/>
                    <a:pt x="605" y="280"/>
                  </a:cubicBezTo>
                  <a:lnTo>
                    <a:pt x="437" y="183"/>
                  </a:lnTo>
                  <a:lnTo>
                    <a:pt x="590" y="95"/>
                  </a:lnTo>
                  <a:cubicBezTo>
                    <a:pt x="603" y="89"/>
                    <a:pt x="607" y="78"/>
                    <a:pt x="605" y="66"/>
                  </a:cubicBezTo>
                  <a:cubicBezTo>
                    <a:pt x="603" y="55"/>
                    <a:pt x="591" y="44"/>
                    <a:pt x="572" y="32"/>
                  </a:cubicBezTo>
                  <a:cubicBezTo>
                    <a:pt x="554" y="21"/>
                    <a:pt x="534" y="14"/>
                    <a:pt x="512" y="13"/>
                  </a:cubicBezTo>
                  <a:cubicBezTo>
                    <a:pt x="506" y="13"/>
                    <a:pt x="501" y="12"/>
                    <a:pt x="497" y="12"/>
                  </a:cubicBezTo>
                  <a:cubicBezTo>
                    <a:pt x="482" y="12"/>
                    <a:pt x="470" y="15"/>
                    <a:pt x="461" y="21"/>
                  </a:cubicBezTo>
                  <a:lnTo>
                    <a:pt x="308" y="109"/>
                  </a:lnTo>
                  <a:lnTo>
                    <a:pt x="139" y="11"/>
                  </a:lnTo>
                  <a:cubicBezTo>
                    <a:pt x="127" y="4"/>
                    <a:pt x="113" y="0"/>
                    <a:pt x="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3724;p60">
              <a:extLst>
                <a:ext uri="{FF2B5EF4-FFF2-40B4-BE49-F238E27FC236}">
                  <a16:creationId xmlns:a16="http://schemas.microsoft.com/office/drawing/2014/main" id="{D67F11FD-2011-C06E-BC88-767AA1866BD6}"/>
                </a:ext>
              </a:extLst>
            </p:cNvPr>
            <p:cNvSpPr/>
            <p:nvPr/>
          </p:nvSpPr>
          <p:spPr>
            <a:xfrm>
              <a:off x="4498688" y="4104006"/>
              <a:ext cx="104714" cy="60430"/>
            </a:xfrm>
            <a:custGeom>
              <a:avLst/>
              <a:gdLst/>
              <a:ahLst/>
              <a:cxnLst/>
              <a:rect l="l" t="t" r="r" b="b"/>
              <a:pathLst>
                <a:path w="1362" h="786" extrusionOk="0">
                  <a:moveTo>
                    <a:pt x="605" y="1"/>
                  </a:moveTo>
                  <a:cubicBezTo>
                    <a:pt x="592" y="1"/>
                    <a:pt x="580" y="4"/>
                    <a:pt x="571" y="9"/>
                  </a:cubicBezTo>
                  <a:cubicBezTo>
                    <a:pt x="566" y="13"/>
                    <a:pt x="560" y="18"/>
                    <a:pt x="558" y="24"/>
                  </a:cubicBezTo>
                  <a:cubicBezTo>
                    <a:pt x="558" y="24"/>
                    <a:pt x="364" y="484"/>
                    <a:pt x="354" y="494"/>
                  </a:cubicBezTo>
                  <a:lnTo>
                    <a:pt x="20" y="688"/>
                  </a:lnTo>
                  <a:cubicBezTo>
                    <a:pt x="5" y="697"/>
                    <a:pt x="1" y="708"/>
                    <a:pt x="10" y="721"/>
                  </a:cubicBezTo>
                  <a:cubicBezTo>
                    <a:pt x="17" y="736"/>
                    <a:pt x="31" y="748"/>
                    <a:pt x="50" y="760"/>
                  </a:cubicBezTo>
                  <a:cubicBezTo>
                    <a:pt x="70" y="771"/>
                    <a:pt x="92" y="779"/>
                    <a:pt x="115" y="783"/>
                  </a:cubicBezTo>
                  <a:cubicBezTo>
                    <a:pt x="123" y="785"/>
                    <a:pt x="131" y="786"/>
                    <a:pt x="138" y="786"/>
                  </a:cubicBezTo>
                  <a:cubicBezTo>
                    <a:pt x="152" y="786"/>
                    <a:pt x="164" y="783"/>
                    <a:pt x="174" y="777"/>
                  </a:cubicBezTo>
                  <a:lnTo>
                    <a:pt x="510" y="584"/>
                  </a:lnTo>
                  <a:cubicBezTo>
                    <a:pt x="514" y="581"/>
                    <a:pt x="520" y="578"/>
                    <a:pt x="526" y="577"/>
                  </a:cubicBezTo>
                  <a:lnTo>
                    <a:pt x="1323" y="466"/>
                  </a:lnTo>
                  <a:cubicBezTo>
                    <a:pt x="1328" y="464"/>
                    <a:pt x="1334" y="462"/>
                    <a:pt x="1337" y="461"/>
                  </a:cubicBezTo>
                  <a:cubicBezTo>
                    <a:pt x="1341" y="460"/>
                    <a:pt x="1344" y="458"/>
                    <a:pt x="1346" y="457"/>
                  </a:cubicBezTo>
                  <a:cubicBezTo>
                    <a:pt x="1355" y="451"/>
                    <a:pt x="1360" y="446"/>
                    <a:pt x="1361" y="438"/>
                  </a:cubicBezTo>
                  <a:cubicBezTo>
                    <a:pt x="1362" y="430"/>
                    <a:pt x="1360" y="422"/>
                    <a:pt x="1356" y="413"/>
                  </a:cubicBezTo>
                  <a:cubicBezTo>
                    <a:pt x="1352" y="405"/>
                    <a:pt x="1346" y="396"/>
                    <a:pt x="1337" y="388"/>
                  </a:cubicBezTo>
                  <a:cubicBezTo>
                    <a:pt x="1328" y="380"/>
                    <a:pt x="1318" y="374"/>
                    <a:pt x="1309" y="368"/>
                  </a:cubicBezTo>
                  <a:cubicBezTo>
                    <a:pt x="1293" y="359"/>
                    <a:pt x="1275" y="354"/>
                    <a:pt x="1254" y="354"/>
                  </a:cubicBezTo>
                  <a:cubicBezTo>
                    <a:pt x="1245" y="354"/>
                    <a:pt x="1236" y="355"/>
                    <a:pt x="1226" y="357"/>
                  </a:cubicBezTo>
                  <a:lnTo>
                    <a:pt x="567" y="461"/>
                  </a:lnTo>
                  <a:lnTo>
                    <a:pt x="747" y="80"/>
                  </a:lnTo>
                  <a:cubicBezTo>
                    <a:pt x="750" y="69"/>
                    <a:pt x="752" y="62"/>
                    <a:pt x="749" y="54"/>
                  </a:cubicBezTo>
                  <a:cubicBezTo>
                    <a:pt x="748" y="47"/>
                    <a:pt x="740" y="39"/>
                    <a:pt x="728" y="32"/>
                  </a:cubicBezTo>
                  <a:cubicBezTo>
                    <a:pt x="717" y="26"/>
                    <a:pt x="704" y="20"/>
                    <a:pt x="691" y="15"/>
                  </a:cubicBezTo>
                  <a:cubicBezTo>
                    <a:pt x="677" y="10"/>
                    <a:pt x="663" y="6"/>
                    <a:pt x="648" y="4"/>
                  </a:cubicBezTo>
                  <a:cubicBezTo>
                    <a:pt x="632" y="2"/>
                    <a:pt x="619" y="1"/>
                    <a:pt x="6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3725;p60">
              <a:extLst>
                <a:ext uri="{FF2B5EF4-FFF2-40B4-BE49-F238E27FC236}">
                  <a16:creationId xmlns:a16="http://schemas.microsoft.com/office/drawing/2014/main" id="{BDB9E09D-6BE9-9263-2C60-EA85A4B43A72}"/>
                </a:ext>
              </a:extLst>
            </p:cNvPr>
            <p:cNvSpPr/>
            <p:nvPr/>
          </p:nvSpPr>
          <p:spPr>
            <a:xfrm>
              <a:off x="4563804" y="4162588"/>
              <a:ext cx="107559" cy="57816"/>
            </a:xfrm>
            <a:custGeom>
              <a:avLst/>
              <a:gdLst/>
              <a:ahLst/>
              <a:cxnLst/>
              <a:rect l="l" t="t" r="r" b="b"/>
              <a:pathLst>
                <a:path w="1399" h="752" extrusionOk="0">
                  <a:moveTo>
                    <a:pt x="553" y="372"/>
                  </a:moveTo>
                  <a:cubicBezTo>
                    <a:pt x="567" y="372"/>
                    <a:pt x="583" y="374"/>
                    <a:pt x="598" y="378"/>
                  </a:cubicBezTo>
                  <a:cubicBezTo>
                    <a:pt x="642" y="390"/>
                    <a:pt x="693" y="411"/>
                    <a:pt x="748" y="444"/>
                  </a:cubicBezTo>
                  <a:lnTo>
                    <a:pt x="792" y="468"/>
                  </a:lnTo>
                  <a:lnTo>
                    <a:pt x="738" y="500"/>
                  </a:lnTo>
                  <a:cubicBezTo>
                    <a:pt x="724" y="508"/>
                    <a:pt x="707" y="513"/>
                    <a:pt x="687" y="516"/>
                  </a:cubicBezTo>
                  <a:cubicBezTo>
                    <a:pt x="673" y="518"/>
                    <a:pt x="657" y="520"/>
                    <a:pt x="640" y="520"/>
                  </a:cubicBezTo>
                  <a:cubicBezTo>
                    <a:pt x="634" y="520"/>
                    <a:pt x="629" y="519"/>
                    <a:pt x="623" y="519"/>
                  </a:cubicBezTo>
                  <a:cubicBezTo>
                    <a:pt x="601" y="518"/>
                    <a:pt x="578" y="513"/>
                    <a:pt x="554" y="508"/>
                  </a:cubicBezTo>
                  <a:cubicBezTo>
                    <a:pt x="531" y="501"/>
                    <a:pt x="510" y="492"/>
                    <a:pt x="490" y="481"/>
                  </a:cubicBezTo>
                  <a:cubicBezTo>
                    <a:pt x="467" y="467"/>
                    <a:pt x="452" y="453"/>
                    <a:pt x="449" y="437"/>
                  </a:cubicBezTo>
                  <a:cubicBezTo>
                    <a:pt x="444" y="421"/>
                    <a:pt x="454" y="407"/>
                    <a:pt x="479" y="392"/>
                  </a:cubicBezTo>
                  <a:cubicBezTo>
                    <a:pt x="501" y="379"/>
                    <a:pt x="526" y="372"/>
                    <a:pt x="553" y="372"/>
                  </a:cubicBezTo>
                  <a:close/>
                  <a:moveTo>
                    <a:pt x="679" y="1"/>
                  </a:moveTo>
                  <a:cubicBezTo>
                    <a:pt x="672" y="1"/>
                    <a:pt x="664" y="1"/>
                    <a:pt x="657" y="1"/>
                  </a:cubicBezTo>
                  <a:cubicBezTo>
                    <a:pt x="575" y="2"/>
                    <a:pt x="497" y="14"/>
                    <a:pt x="420" y="36"/>
                  </a:cubicBezTo>
                  <a:cubicBezTo>
                    <a:pt x="345" y="57"/>
                    <a:pt x="274" y="88"/>
                    <a:pt x="209" y="125"/>
                  </a:cubicBezTo>
                  <a:cubicBezTo>
                    <a:pt x="133" y="169"/>
                    <a:pt x="79" y="214"/>
                    <a:pt x="46" y="259"/>
                  </a:cubicBezTo>
                  <a:cubicBezTo>
                    <a:pt x="15" y="305"/>
                    <a:pt x="0" y="349"/>
                    <a:pt x="3" y="392"/>
                  </a:cubicBezTo>
                  <a:cubicBezTo>
                    <a:pt x="6" y="436"/>
                    <a:pt x="23" y="477"/>
                    <a:pt x="57" y="517"/>
                  </a:cubicBezTo>
                  <a:cubicBezTo>
                    <a:pt x="89" y="556"/>
                    <a:pt x="132" y="591"/>
                    <a:pt x="187" y="623"/>
                  </a:cubicBezTo>
                  <a:cubicBezTo>
                    <a:pt x="212" y="637"/>
                    <a:pt x="241" y="652"/>
                    <a:pt x="274" y="667"/>
                  </a:cubicBezTo>
                  <a:cubicBezTo>
                    <a:pt x="308" y="682"/>
                    <a:pt x="340" y="695"/>
                    <a:pt x="373" y="706"/>
                  </a:cubicBezTo>
                  <a:cubicBezTo>
                    <a:pt x="406" y="716"/>
                    <a:pt x="436" y="724"/>
                    <a:pt x="463" y="729"/>
                  </a:cubicBezTo>
                  <a:cubicBezTo>
                    <a:pt x="474" y="730"/>
                    <a:pt x="484" y="731"/>
                    <a:pt x="492" y="731"/>
                  </a:cubicBezTo>
                  <a:cubicBezTo>
                    <a:pt x="505" y="731"/>
                    <a:pt x="515" y="729"/>
                    <a:pt x="523" y="725"/>
                  </a:cubicBezTo>
                  <a:cubicBezTo>
                    <a:pt x="530" y="721"/>
                    <a:pt x="535" y="714"/>
                    <a:pt x="539" y="704"/>
                  </a:cubicBezTo>
                  <a:cubicBezTo>
                    <a:pt x="542" y="694"/>
                    <a:pt x="537" y="686"/>
                    <a:pt x="524" y="678"/>
                  </a:cubicBezTo>
                  <a:cubicBezTo>
                    <a:pt x="516" y="673"/>
                    <a:pt x="506" y="670"/>
                    <a:pt x="492" y="666"/>
                  </a:cubicBezTo>
                  <a:cubicBezTo>
                    <a:pt x="479" y="662"/>
                    <a:pt x="461" y="656"/>
                    <a:pt x="441" y="651"/>
                  </a:cubicBezTo>
                  <a:cubicBezTo>
                    <a:pt x="420" y="644"/>
                    <a:pt x="398" y="636"/>
                    <a:pt x="372" y="626"/>
                  </a:cubicBezTo>
                  <a:cubicBezTo>
                    <a:pt x="347" y="615"/>
                    <a:pt x="319" y="601"/>
                    <a:pt x="290" y="583"/>
                  </a:cubicBezTo>
                  <a:cubicBezTo>
                    <a:pt x="226" y="547"/>
                    <a:pt x="182" y="510"/>
                    <a:pt x="158" y="474"/>
                  </a:cubicBezTo>
                  <a:cubicBezTo>
                    <a:pt x="134" y="439"/>
                    <a:pt x="126" y="403"/>
                    <a:pt x="134" y="369"/>
                  </a:cubicBezTo>
                  <a:cubicBezTo>
                    <a:pt x="142" y="336"/>
                    <a:pt x="161" y="303"/>
                    <a:pt x="194" y="273"/>
                  </a:cubicBezTo>
                  <a:cubicBezTo>
                    <a:pt x="227" y="241"/>
                    <a:pt x="267" y="212"/>
                    <a:pt x="313" y="185"/>
                  </a:cubicBezTo>
                  <a:cubicBezTo>
                    <a:pt x="364" y="155"/>
                    <a:pt x="418" y="132"/>
                    <a:pt x="477" y="111"/>
                  </a:cubicBezTo>
                  <a:cubicBezTo>
                    <a:pt x="534" y="92"/>
                    <a:pt x="595" y="81"/>
                    <a:pt x="660" y="78"/>
                  </a:cubicBezTo>
                  <a:cubicBezTo>
                    <a:pt x="673" y="77"/>
                    <a:pt x="687" y="76"/>
                    <a:pt x="700" y="76"/>
                  </a:cubicBezTo>
                  <a:cubicBezTo>
                    <a:pt x="752" y="76"/>
                    <a:pt x="805" y="83"/>
                    <a:pt x="861" y="96"/>
                  </a:cubicBezTo>
                  <a:cubicBezTo>
                    <a:pt x="930" y="111"/>
                    <a:pt x="1001" y="141"/>
                    <a:pt x="1073" y="184"/>
                  </a:cubicBezTo>
                  <a:cubicBezTo>
                    <a:pt x="1201" y="257"/>
                    <a:pt x="1263" y="329"/>
                    <a:pt x="1258" y="400"/>
                  </a:cubicBezTo>
                  <a:cubicBezTo>
                    <a:pt x="1254" y="471"/>
                    <a:pt x="1192" y="541"/>
                    <a:pt x="1073" y="608"/>
                  </a:cubicBezTo>
                  <a:cubicBezTo>
                    <a:pt x="1055" y="619"/>
                    <a:pt x="1034" y="631"/>
                    <a:pt x="1009" y="642"/>
                  </a:cubicBezTo>
                  <a:cubicBezTo>
                    <a:pt x="985" y="654"/>
                    <a:pt x="960" y="664"/>
                    <a:pt x="934" y="672"/>
                  </a:cubicBezTo>
                  <a:cubicBezTo>
                    <a:pt x="907" y="680"/>
                    <a:pt x="882" y="684"/>
                    <a:pt x="857" y="685"/>
                  </a:cubicBezTo>
                  <a:cubicBezTo>
                    <a:pt x="855" y="685"/>
                    <a:pt x="852" y="685"/>
                    <a:pt x="850" y="685"/>
                  </a:cubicBezTo>
                  <a:cubicBezTo>
                    <a:pt x="827" y="685"/>
                    <a:pt x="808" y="680"/>
                    <a:pt x="791" y="670"/>
                  </a:cubicBezTo>
                  <a:cubicBezTo>
                    <a:pt x="774" y="660"/>
                    <a:pt x="765" y="649"/>
                    <a:pt x="765" y="636"/>
                  </a:cubicBezTo>
                  <a:cubicBezTo>
                    <a:pt x="764" y="624"/>
                    <a:pt x="773" y="610"/>
                    <a:pt x="791" y="595"/>
                  </a:cubicBezTo>
                  <a:lnTo>
                    <a:pt x="1014" y="466"/>
                  </a:lnTo>
                  <a:cubicBezTo>
                    <a:pt x="1042" y="450"/>
                    <a:pt x="1061" y="432"/>
                    <a:pt x="1071" y="413"/>
                  </a:cubicBezTo>
                  <a:cubicBezTo>
                    <a:pt x="1081" y="394"/>
                    <a:pt x="1084" y="375"/>
                    <a:pt x="1078" y="355"/>
                  </a:cubicBezTo>
                  <a:cubicBezTo>
                    <a:pt x="1072" y="334"/>
                    <a:pt x="1060" y="314"/>
                    <a:pt x="1041" y="295"/>
                  </a:cubicBezTo>
                  <a:cubicBezTo>
                    <a:pt x="1021" y="275"/>
                    <a:pt x="995" y="256"/>
                    <a:pt x="963" y="236"/>
                  </a:cubicBezTo>
                  <a:cubicBezTo>
                    <a:pt x="939" y="224"/>
                    <a:pt x="914" y="211"/>
                    <a:pt x="887" y="199"/>
                  </a:cubicBezTo>
                  <a:cubicBezTo>
                    <a:pt x="858" y="188"/>
                    <a:pt x="831" y="179"/>
                    <a:pt x="805" y="172"/>
                  </a:cubicBezTo>
                  <a:cubicBezTo>
                    <a:pt x="780" y="166"/>
                    <a:pt x="756" y="161"/>
                    <a:pt x="735" y="160"/>
                  </a:cubicBezTo>
                  <a:cubicBezTo>
                    <a:pt x="732" y="160"/>
                    <a:pt x="729" y="160"/>
                    <a:pt x="727" y="160"/>
                  </a:cubicBezTo>
                  <a:cubicBezTo>
                    <a:pt x="709" y="160"/>
                    <a:pt x="696" y="163"/>
                    <a:pt x="687" y="168"/>
                  </a:cubicBezTo>
                  <a:cubicBezTo>
                    <a:pt x="677" y="173"/>
                    <a:pt x="669" y="182"/>
                    <a:pt x="664" y="194"/>
                  </a:cubicBezTo>
                  <a:cubicBezTo>
                    <a:pt x="657" y="205"/>
                    <a:pt x="660" y="214"/>
                    <a:pt x="671" y="221"/>
                  </a:cubicBezTo>
                  <a:cubicBezTo>
                    <a:pt x="677" y="224"/>
                    <a:pt x="686" y="227"/>
                    <a:pt x="696" y="230"/>
                  </a:cubicBezTo>
                  <a:cubicBezTo>
                    <a:pt x="707" y="232"/>
                    <a:pt x="720" y="234"/>
                    <a:pt x="735" y="238"/>
                  </a:cubicBezTo>
                  <a:cubicBezTo>
                    <a:pt x="749" y="241"/>
                    <a:pt x="766" y="245"/>
                    <a:pt x="785" y="253"/>
                  </a:cubicBezTo>
                  <a:cubicBezTo>
                    <a:pt x="804" y="260"/>
                    <a:pt x="825" y="270"/>
                    <a:pt x="847" y="283"/>
                  </a:cubicBezTo>
                  <a:cubicBezTo>
                    <a:pt x="933" y="332"/>
                    <a:pt x="943" y="376"/>
                    <a:pt x="876" y="414"/>
                  </a:cubicBezTo>
                  <a:lnTo>
                    <a:pt x="854" y="427"/>
                  </a:lnTo>
                  <a:lnTo>
                    <a:pt x="800" y="396"/>
                  </a:lnTo>
                  <a:cubicBezTo>
                    <a:pt x="757" y="372"/>
                    <a:pt x="715" y="350"/>
                    <a:pt x="675" y="332"/>
                  </a:cubicBezTo>
                  <a:cubicBezTo>
                    <a:pt x="635" y="314"/>
                    <a:pt x="596" y="302"/>
                    <a:pt x="559" y="294"/>
                  </a:cubicBezTo>
                  <a:cubicBezTo>
                    <a:pt x="532" y="288"/>
                    <a:pt x="506" y="286"/>
                    <a:pt x="482" y="286"/>
                  </a:cubicBezTo>
                  <a:cubicBezTo>
                    <a:pt x="471" y="286"/>
                    <a:pt x="461" y="286"/>
                    <a:pt x="451" y="287"/>
                  </a:cubicBezTo>
                  <a:cubicBezTo>
                    <a:pt x="416" y="292"/>
                    <a:pt x="383" y="302"/>
                    <a:pt x="353" y="320"/>
                  </a:cubicBezTo>
                  <a:cubicBezTo>
                    <a:pt x="326" y="336"/>
                    <a:pt x="308" y="351"/>
                    <a:pt x="300" y="368"/>
                  </a:cubicBezTo>
                  <a:cubicBezTo>
                    <a:pt x="291" y="385"/>
                    <a:pt x="289" y="402"/>
                    <a:pt x="294" y="419"/>
                  </a:cubicBezTo>
                  <a:cubicBezTo>
                    <a:pt x="300" y="436"/>
                    <a:pt x="311" y="453"/>
                    <a:pt x="327" y="468"/>
                  </a:cubicBezTo>
                  <a:cubicBezTo>
                    <a:pt x="344" y="484"/>
                    <a:pt x="363" y="499"/>
                    <a:pt x="387" y="512"/>
                  </a:cubicBezTo>
                  <a:cubicBezTo>
                    <a:pt x="427" y="536"/>
                    <a:pt x="469" y="551"/>
                    <a:pt x="510" y="559"/>
                  </a:cubicBezTo>
                  <a:cubicBezTo>
                    <a:pt x="553" y="565"/>
                    <a:pt x="599" y="569"/>
                    <a:pt x="650" y="569"/>
                  </a:cubicBezTo>
                  <a:cubicBezTo>
                    <a:pt x="631" y="587"/>
                    <a:pt x="624" y="608"/>
                    <a:pt x="633" y="634"/>
                  </a:cubicBezTo>
                  <a:cubicBezTo>
                    <a:pt x="641" y="660"/>
                    <a:pt x="666" y="685"/>
                    <a:pt x="706" y="708"/>
                  </a:cubicBezTo>
                  <a:cubicBezTo>
                    <a:pt x="742" y="729"/>
                    <a:pt x="781" y="742"/>
                    <a:pt x="821" y="748"/>
                  </a:cubicBezTo>
                  <a:cubicBezTo>
                    <a:pt x="841" y="750"/>
                    <a:pt x="860" y="752"/>
                    <a:pt x="880" y="752"/>
                  </a:cubicBezTo>
                  <a:cubicBezTo>
                    <a:pt x="902" y="752"/>
                    <a:pt x="924" y="750"/>
                    <a:pt x="946" y="747"/>
                  </a:cubicBezTo>
                  <a:cubicBezTo>
                    <a:pt x="988" y="741"/>
                    <a:pt x="1031" y="730"/>
                    <a:pt x="1072" y="714"/>
                  </a:cubicBezTo>
                  <a:cubicBezTo>
                    <a:pt x="1115" y="698"/>
                    <a:pt x="1156" y="679"/>
                    <a:pt x="1194" y="656"/>
                  </a:cubicBezTo>
                  <a:cubicBezTo>
                    <a:pt x="1332" y="577"/>
                    <a:pt x="1399" y="491"/>
                    <a:pt x="1393" y="401"/>
                  </a:cubicBezTo>
                  <a:cubicBezTo>
                    <a:pt x="1388" y="310"/>
                    <a:pt x="1310" y="222"/>
                    <a:pt x="1160" y="134"/>
                  </a:cubicBezTo>
                  <a:cubicBezTo>
                    <a:pt x="1077" y="87"/>
                    <a:pt x="992" y="52"/>
                    <a:pt x="907" y="30"/>
                  </a:cubicBezTo>
                  <a:cubicBezTo>
                    <a:pt x="829" y="11"/>
                    <a:pt x="753" y="1"/>
                    <a:pt x="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3726;p60">
              <a:extLst>
                <a:ext uri="{FF2B5EF4-FFF2-40B4-BE49-F238E27FC236}">
                  <a16:creationId xmlns:a16="http://schemas.microsoft.com/office/drawing/2014/main" id="{46B23F17-793F-DF0E-C9F1-9D3F3FB61713}"/>
                </a:ext>
              </a:extLst>
            </p:cNvPr>
            <p:cNvSpPr/>
            <p:nvPr/>
          </p:nvSpPr>
          <p:spPr>
            <a:xfrm>
              <a:off x="3609589" y="1979630"/>
              <a:ext cx="147076" cy="84186"/>
            </a:xfrm>
            <a:custGeom>
              <a:avLst/>
              <a:gdLst/>
              <a:ahLst/>
              <a:cxnLst/>
              <a:rect l="l" t="t" r="r" b="b"/>
              <a:pathLst>
                <a:path w="1913" h="1095" extrusionOk="0">
                  <a:moveTo>
                    <a:pt x="1177" y="0"/>
                  </a:moveTo>
                  <a:cubicBezTo>
                    <a:pt x="1116" y="0"/>
                    <a:pt x="1056" y="6"/>
                    <a:pt x="994" y="20"/>
                  </a:cubicBezTo>
                  <a:cubicBezTo>
                    <a:pt x="915" y="38"/>
                    <a:pt x="838" y="68"/>
                    <a:pt x="760" y="113"/>
                  </a:cubicBezTo>
                  <a:lnTo>
                    <a:pt x="203" y="434"/>
                  </a:lnTo>
                  <a:cubicBezTo>
                    <a:pt x="125" y="479"/>
                    <a:pt x="72" y="524"/>
                    <a:pt x="42" y="570"/>
                  </a:cubicBezTo>
                  <a:cubicBezTo>
                    <a:pt x="12" y="615"/>
                    <a:pt x="1" y="660"/>
                    <a:pt x="10" y="703"/>
                  </a:cubicBezTo>
                  <a:cubicBezTo>
                    <a:pt x="18" y="747"/>
                    <a:pt x="43" y="790"/>
                    <a:pt x="84" y="831"/>
                  </a:cubicBezTo>
                  <a:cubicBezTo>
                    <a:pt x="126" y="873"/>
                    <a:pt x="178" y="912"/>
                    <a:pt x="241" y="949"/>
                  </a:cubicBezTo>
                  <a:cubicBezTo>
                    <a:pt x="312" y="990"/>
                    <a:pt x="386" y="1023"/>
                    <a:pt x="463" y="1046"/>
                  </a:cubicBezTo>
                  <a:cubicBezTo>
                    <a:pt x="538" y="1071"/>
                    <a:pt x="614" y="1086"/>
                    <a:pt x="687" y="1092"/>
                  </a:cubicBezTo>
                  <a:cubicBezTo>
                    <a:pt x="710" y="1093"/>
                    <a:pt x="734" y="1094"/>
                    <a:pt x="757" y="1094"/>
                  </a:cubicBezTo>
                  <a:cubicBezTo>
                    <a:pt x="806" y="1094"/>
                    <a:pt x="853" y="1090"/>
                    <a:pt x="898" y="1083"/>
                  </a:cubicBezTo>
                  <a:cubicBezTo>
                    <a:pt x="966" y="1070"/>
                    <a:pt x="1026" y="1049"/>
                    <a:pt x="1077" y="1019"/>
                  </a:cubicBezTo>
                  <a:cubicBezTo>
                    <a:pt x="1119" y="995"/>
                    <a:pt x="1138" y="973"/>
                    <a:pt x="1135" y="954"/>
                  </a:cubicBezTo>
                  <a:cubicBezTo>
                    <a:pt x="1130" y="936"/>
                    <a:pt x="1109" y="916"/>
                    <a:pt x="1070" y="892"/>
                  </a:cubicBezTo>
                  <a:cubicBezTo>
                    <a:pt x="1038" y="875"/>
                    <a:pt x="1009" y="863"/>
                    <a:pt x="980" y="857"/>
                  </a:cubicBezTo>
                  <a:cubicBezTo>
                    <a:pt x="971" y="856"/>
                    <a:pt x="962" y="855"/>
                    <a:pt x="953" y="855"/>
                  </a:cubicBezTo>
                  <a:cubicBezTo>
                    <a:pt x="932" y="855"/>
                    <a:pt x="912" y="859"/>
                    <a:pt x="893" y="869"/>
                  </a:cubicBezTo>
                  <a:cubicBezTo>
                    <a:pt x="869" y="879"/>
                    <a:pt x="841" y="890"/>
                    <a:pt x="812" y="902"/>
                  </a:cubicBezTo>
                  <a:cubicBezTo>
                    <a:pt x="782" y="914"/>
                    <a:pt x="749" y="920"/>
                    <a:pt x="710" y="924"/>
                  </a:cubicBezTo>
                  <a:cubicBezTo>
                    <a:pt x="701" y="925"/>
                    <a:pt x="691" y="925"/>
                    <a:pt x="681" y="925"/>
                  </a:cubicBezTo>
                  <a:cubicBezTo>
                    <a:pt x="652" y="925"/>
                    <a:pt x="619" y="921"/>
                    <a:pt x="584" y="914"/>
                  </a:cubicBezTo>
                  <a:cubicBezTo>
                    <a:pt x="538" y="905"/>
                    <a:pt x="489" y="884"/>
                    <a:pt x="436" y="853"/>
                  </a:cubicBezTo>
                  <a:cubicBezTo>
                    <a:pt x="351" y="804"/>
                    <a:pt x="307" y="756"/>
                    <a:pt x="305" y="709"/>
                  </a:cubicBezTo>
                  <a:cubicBezTo>
                    <a:pt x="302" y="660"/>
                    <a:pt x="341" y="612"/>
                    <a:pt x="425" y="563"/>
                  </a:cubicBezTo>
                  <a:lnTo>
                    <a:pt x="982" y="241"/>
                  </a:lnTo>
                  <a:cubicBezTo>
                    <a:pt x="1063" y="195"/>
                    <a:pt x="1143" y="171"/>
                    <a:pt x="1223" y="171"/>
                  </a:cubicBezTo>
                  <a:cubicBezTo>
                    <a:pt x="1227" y="171"/>
                    <a:pt x="1230" y="171"/>
                    <a:pt x="1234" y="172"/>
                  </a:cubicBezTo>
                  <a:cubicBezTo>
                    <a:pt x="1317" y="174"/>
                    <a:pt x="1400" y="197"/>
                    <a:pt x="1481" y="245"/>
                  </a:cubicBezTo>
                  <a:cubicBezTo>
                    <a:pt x="1536" y="276"/>
                    <a:pt x="1571" y="306"/>
                    <a:pt x="1588" y="333"/>
                  </a:cubicBezTo>
                  <a:cubicBezTo>
                    <a:pt x="1603" y="360"/>
                    <a:pt x="1610" y="384"/>
                    <a:pt x="1606" y="406"/>
                  </a:cubicBezTo>
                  <a:cubicBezTo>
                    <a:pt x="1601" y="428"/>
                    <a:pt x="1590" y="447"/>
                    <a:pt x="1572" y="464"/>
                  </a:cubicBezTo>
                  <a:cubicBezTo>
                    <a:pt x="1554" y="481"/>
                    <a:pt x="1537" y="495"/>
                    <a:pt x="1522" y="505"/>
                  </a:cubicBezTo>
                  <a:cubicBezTo>
                    <a:pt x="1501" y="519"/>
                    <a:pt x="1494" y="535"/>
                    <a:pt x="1503" y="552"/>
                  </a:cubicBezTo>
                  <a:cubicBezTo>
                    <a:pt x="1512" y="570"/>
                    <a:pt x="1534" y="588"/>
                    <a:pt x="1567" y="607"/>
                  </a:cubicBezTo>
                  <a:cubicBezTo>
                    <a:pt x="1604" y="630"/>
                    <a:pt x="1639" y="642"/>
                    <a:pt x="1671" y="644"/>
                  </a:cubicBezTo>
                  <a:cubicBezTo>
                    <a:pt x="1675" y="645"/>
                    <a:pt x="1678" y="645"/>
                    <a:pt x="1682" y="645"/>
                  </a:cubicBezTo>
                  <a:cubicBezTo>
                    <a:pt x="1711" y="645"/>
                    <a:pt x="1745" y="634"/>
                    <a:pt x="1784" y="612"/>
                  </a:cubicBezTo>
                  <a:cubicBezTo>
                    <a:pt x="1834" y="581"/>
                    <a:pt x="1870" y="549"/>
                    <a:pt x="1889" y="512"/>
                  </a:cubicBezTo>
                  <a:cubicBezTo>
                    <a:pt x="1908" y="474"/>
                    <a:pt x="1913" y="435"/>
                    <a:pt x="1902" y="392"/>
                  </a:cubicBezTo>
                  <a:cubicBezTo>
                    <a:pt x="1890" y="351"/>
                    <a:pt x="1863" y="308"/>
                    <a:pt x="1822" y="264"/>
                  </a:cubicBezTo>
                  <a:cubicBezTo>
                    <a:pt x="1780" y="220"/>
                    <a:pt x="1724" y="177"/>
                    <a:pt x="1653" y="136"/>
                  </a:cubicBezTo>
                  <a:cubicBezTo>
                    <a:pt x="1590" y="99"/>
                    <a:pt x="1522" y="69"/>
                    <a:pt x="1450" y="45"/>
                  </a:cubicBezTo>
                  <a:cubicBezTo>
                    <a:pt x="1378" y="22"/>
                    <a:pt x="1304" y="7"/>
                    <a:pt x="1227" y="2"/>
                  </a:cubicBezTo>
                  <a:cubicBezTo>
                    <a:pt x="1210" y="1"/>
                    <a:pt x="1194" y="0"/>
                    <a:pt x="1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3727;p60">
              <a:extLst>
                <a:ext uri="{FF2B5EF4-FFF2-40B4-BE49-F238E27FC236}">
                  <a16:creationId xmlns:a16="http://schemas.microsoft.com/office/drawing/2014/main" id="{614EB611-4530-8920-1F6F-09158D85230D}"/>
                </a:ext>
              </a:extLst>
            </p:cNvPr>
            <p:cNvSpPr/>
            <p:nvPr/>
          </p:nvSpPr>
          <p:spPr>
            <a:xfrm>
              <a:off x="3708224" y="2036443"/>
              <a:ext cx="146461" cy="84186"/>
            </a:xfrm>
            <a:custGeom>
              <a:avLst/>
              <a:gdLst/>
              <a:ahLst/>
              <a:cxnLst/>
              <a:rect l="l" t="t" r="r" b="b"/>
              <a:pathLst>
                <a:path w="1905" h="1095" extrusionOk="0">
                  <a:moveTo>
                    <a:pt x="1223" y="173"/>
                  </a:moveTo>
                  <a:cubicBezTo>
                    <a:pt x="1226" y="173"/>
                    <a:pt x="1230" y="173"/>
                    <a:pt x="1234" y="173"/>
                  </a:cubicBezTo>
                  <a:cubicBezTo>
                    <a:pt x="1317" y="175"/>
                    <a:pt x="1398" y="198"/>
                    <a:pt x="1478" y="244"/>
                  </a:cubicBezTo>
                  <a:cubicBezTo>
                    <a:pt x="1556" y="289"/>
                    <a:pt x="1597" y="337"/>
                    <a:pt x="1602" y="385"/>
                  </a:cubicBezTo>
                  <a:cubicBezTo>
                    <a:pt x="1605" y="435"/>
                    <a:pt x="1566" y="483"/>
                    <a:pt x="1481" y="532"/>
                  </a:cubicBezTo>
                  <a:lnTo>
                    <a:pt x="925" y="852"/>
                  </a:lnTo>
                  <a:cubicBezTo>
                    <a:pt x="844" y="899"/>
                    <a:pt x="763" y="922"/>
                    <a:pt x="683" y="922"/>
                  </a:cubicBezTo>
                  <a:cubicBezTo>
                    <a:pt x="679" y="922"/>
                    <a:pt x="675" y="922"/>
                    <a:pt x="672" y="922"/>
                  </a:cubicBezTo>
                  <a:cubicBezTo>
                    <a:pt x="587" y="920"/>
                    <a:pt x="506" y="896"/>
                    <a:pt x="428" y="851"/>
                  </a:cubicBezTo>
                  <a:cubicBezTo>
                    <a:pt x="348" y="805"/>
                    <a:pt x="307" y="758"/>
                    <a:pt x="305" y="709"/>
                  </a:cubicBezTo>
                  <a:cubicBezTo>
                    <a:pt x="301" y="662"/>
                    <a:pt x="343" y="614"/>
                    <a:pt x="426" y="565"/>
                  </a:cubicBezTo>
                  <a:lnTo>
                    <a:pt x="984" y="244"/>
                  </a:lnTo>
                  <a:cubicBezTo>
                    <a:pt x="1063" y="197"/>
                    <a:pt x="1144" y="173"/>
                    <a:pt x="1223" y="173"/>
                  </a:cubicBezTo>
                  <a:close/>
                  <a:moveTo>
                    <a:pt x="1175" y="1"/>
                  </a:moveTo>
                  <a:cubicBezTo>
                    <a:pt x="1115" y="1"/>
                    <a:pt x="1055" y="7"/>
                    <a:pt x="994" y="21"/>
                  </a:cubicBezTo>
                  <a:cubicBezTo>
                    <a:pt x="916" y="39"/>
                    <a:pt x="838" y="70"/>
                    <a:pt x="761" y="115"/>
                  </a:cubicBezTo>
                  <a:lnTo>
                    <a:pt x="204" y="437"/>
                  </a:lnTo>
                  <a:cubicBezTo>
                    <a:pt x="127" y="481"/>
                    <a:pt x="73" y="526"/>
                    <a:pt x="42" y="571"/>
                  </a:cubicBezTo>
                  <a:cubicBezTo>
                    <a:pt x="12" y="616"/>
                    <a:pt x="1" y="661"/>
                    <a:pt x="8" y="705"/>
                  </a:cubicBezTo>
                  <a:cubicBezTo>
                    <a:pt x="17" y="749"/>
                    <a:pt x="42" y="792"/>
                    <a:pt x="84" y="833"/>
                  </a:cubicBezTo>
                  <a:cubicBezTo>
                    <a:pt x="127" y="875"/>
                    <a:pt x="181" y="916"/>
                    <a:pt x="248" y="955"/>
                  </a:cubicBezTo>
                  <a:cubicBezTo>
                    <a:pt x="314" y="992"/>
                    <a:pt x="383" y="1024"/>
                    <a:pt x="457" y="1048"/>
                  </a:cubicBezTo>
                  <a:cubicBezTo>
                    <a:pt x="529" y="1072"/>
                    <a:pt x="603" y="1087"/>
                    <a:pt x="680" y="1092"/>
                  </a:cubicBezTo>
                  <a:cubicBezTo>
                    <a:pt x="697" y="1094"/>
                    <a:pt x="715" y="1094"/>
                    <a:pt x="733" y="1094"/>
                  </a:cubicBezTo>
                  <a:cubicBezTo>
                    <a:pt x="792" y="1094"/>
                    <a:pt x="852" y="1087"/>
                    <a:pt x="913" y="1074"/>
                  </a:cubicBezTo>
                  <a:cubicBezTo>
                    <a:pt x="991" y="1057"/>
                    <a:pt x="1070" y="1026"/>
                    <a:pt x="1148" y="981"/>
                  </a:cubicBezTo>
                  <a:lnTo>
                    <a:pt x="1704" y="660"/>
                  </a:lnTo>
                  <a:cubicBezTo>
                    <a:pt x="1782" y="615"/>
                    <a:pt x="1836" y="570"/>
                    <a:pt x="1865" y="525"/>
                  </a:cubicBezTo>
                  <a:cubicBezTo>
                    <a:pt x="1895" y="479"/>
                    <a:pt x="1905" y="434"/>
                    <a:pt x="1896" y="390"/>
                  </a:cubicBezTo>
                  <a:cubicBezTo>
                    <a:pt x="1887" y="346"/>
                    <a:pt x="1862" y="303"/>
                    <a:pt x="1819" y="260"/>
                  </a:cubicBezTo>
                  <a:cubicBezTo>
                    <a:pt x="1777" y="219"/>
                    <a:pt x="1723" y="179"/>
                    <a:pt x="1658" y="141"/>
                  </a:cubicBezTo>
                  <a:cubicBezTo>
                    <a:pt x="1591" y="101"/>
                    <a:pt x="1521" y="70"/>
                    <a:pt x="1448" y="46"/>
                  </a:cubicBezTo>
                  <a:cubicBezTo>
                    <a:pt x="1375" y="21"/>
                    <a:pt x="1300" y="7"/>
                    <a:pt x="1225" y="2"/>
                  </a:cubicBezTo>
                  <a:cubicBezTo>
                    <a:pt x="1208" y="1"/>
                    <a:pt x="1192" y="1"/>
                    <a:pt x="1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3728;p60">
              <a:extLst>
                <a:ext uri="{FF2B5EF4-FFF2-40B4-BE49-F238E27FC236}">
                  <a16:creationId xmlns:a16="http://schemas.microsoft.com/office/drawing/2014/main" id="{2CE76CFB-4F9E-5302-4558-396DD383E85E}"/>
                </a:ext>
              </a:extLst>
            </p:cNvPr>
            <p:cNvSpPr/>
            <p:nvPr/>
          </p:nvSpPr>
          <p:spPr>
            <a:xfrm>
              <a:off x="3799017" y="2088259"/>
              <a:ext cx="159685" cy="91875"/>
            </a:xfrm>
            <a:custGeom>
              <a:avLst/>
              <a:gdLst/>
              <a:ahLst/>
              <a:cxnLst/>
              <a:rect l="l" t="t" r="r" b="b"/>
              <a:pathLst>
                <a:path w="2077" h="1195" extrusionOk="0">
                  <a:moveTo>
                    <a:pt x="1400" y="208"/>
                  </a:moveTo>
                  <a:lnTo>
                    <a:pt x="1648" y="351"/>
                  </a:lnTo>
                  <a:cubicBezTo>
                    <a:pt x="1728" y="397"/>
                    <a:pt x="1770" y="444"/>
                    <a:pt x="1773" y="493"/>
                  </a:cubicBezTo>
                  <a:cubicBezTo>
                    <a:pt x="1777" y="541"/>
                    <a:pt x="1736" y="590"/>
                    <a:pt x="1652" y="638"/>
                  </a:cubicBezTo>
                  <a:lnTo>
                    <a:pt x="1107" y="952"/>
                  </a:lnTo>
                  <a:cubicBezTo>
                    <a:pt x="1027" y="998"/>
                    <a:pt x="946" y="1022"/>
                    <a:pt x="866" y="1022"/>
                  </a:cubicBezTo>
                  <a:cubicBezTo>
                    <a:pt x="863" y="1022"/>
                    <a:pt x="859" y="1022"/>
                    <a:pt x="855" y="1022"/>
                  </a:cubicBezTo>
                  <a:cubicBezTo>
                    <a:pt x="772" y="1021"/>
                    <a:pt x="690" y="996"/>
                    <a:pt x="610" y="951"/>
                  </a:cubicBezTo>
                  <a:lnTo>
                    <a:pt x="362" y="807"/>
                  </a:lnTo>
                  <a:lnTo>
                    <a:pt x="1400" y="208"/>
                  </a:lnTo>
                  <a:close/>
                  <a:moveTo>
                    <a:pt x="1344" y="0"/>
                  </a:moveTo>
                  <a:cubicBezTo>
                    <a:pt x="1323" y="0"/>
                    <a:pt x="1306" y="4"/>
                    <a:pt x="1292" y="13"/>
                  </a:cubicBezTo>
                  <a:lnTo>
                    <a:pt x="24" y="745"/>
                  </a:lnTo>
                  <a:cubicBezTo>
                    <a:pt x="6" y="755"/>
                    <a:pt x="1" y="769"/>
                    <a:pt x="5" y="787"/>
                  </a:cubicBezTo>
                  <a:cubicBezTo>
                    <a:pt x="11" y="805"/>
                    <a:pt x="29" y="823"/>
                    <a:pt x="58" y="839"/>
                  </a:cubicBezTo>
                  <a:lnTo>
                    <a:pt x="430" y="1055"/>
                  </a:lnTo>
                  <a:cubicBezTo>
                    <a:pt x="497" y="1093"/>
                    <a:pt x="567" y="1124"/>
                    <a:pt x="640" y="1149"/>
                  </a:cubicBezTo>
                  <a:cubicBezTo>
                    <a:pt x="712" y="1173"/>
                    <a:pt x="787" y="1187"/>
                    <a:pt x="863" y="1193"/>
                  </a:cubicBezTo>
                  <a:cubicBezTo>
                    <a:pt x="879" y="1194"/>
                    <a:pt x="894" y="1194"/>
                    <a:pt x="909" y="1194"/>
                  </a:cubicBezTo>
                  <a:cubicBezTo>
                    <a:pt x="970" y="1194"/>
                    <a:pt x="1032" y="1187"/>
                    <a:pt x="1094" y="1174"/>
                  </a:cubicBezTo>
                  <a:cubicBezTo>
                    <a:pt x="1173" y="1157"/>
                    <a:pt x="1252" y="1126"/>
                    <a:pt x="1330" y="1080"/>
                  </a:cubicBezTo>
                  <a:lnTo>
                    <a:pt x="1875" y="766"/>
                  </a:lnTo>
                  <a:cubicBezTo>
                    <a:pt x="1952" y="721"/>
                    <a:pt x="2006" y="676"/>
                    <a:pt x="2036" y="631"/>
                  </a:cubicBezTo>
                  <a:cubicBezTo>
                    <a:pt x="2065" y="585"/>
                    <a:pt x="2076" y="541"/>
                    <a:pt x="2068" y="497"/>
                  </a:cubicBezTo>
                  <a:cubicBezTo>
                    <a:pt x="2059" y="453"/>
                    <a:pt x="2034" y="410"/>
                    <a:pt x="1992" y="369"/>
                  </a:cubicBezTo>
                  <a:cubicBezTo>
                    <a:pt x="1950" y="326"/>
                    <a:pt x="1896" y="285"/>
                    <a:pt x="1828" y="247"/>
                  </a:cubicBezTo>
                  <a:lnTo>
                    <a:pt x="1456" y="32"/>
                  </a:lnTo>
                  <a:cubicBezTo>
                    <a:pt x="1426" y="15"/>
                    <a:pt x="1396" y="5"/>
                    <a:pt x="1366" y="2"/>
                  </a:cubicBezTo>
                  <a:cubicBezTo>
                    <a:pt x="1358" y="1"/>
                    <a:pt x="1351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3729;p60">
              <a:extLst>
                <a:ext uri="{FF2B5EF4-FFF2-40B4-BE49-F238E27FC236}">
                  <a16:creationId xmlns:a16="http://schemas.microsoft.com/office/drawing/2014/main" id="{4DD6C15D-DADF-6D11-8BBD-D914B565138B}"/>
                </a:ext>
              </a:extLst>
            </p:cNvPr>
            <p:cNvSpPr/>
            <p:nvPr/>
          </p:nvSpPr>
          <p:spPr>
            <a:xfrm>
              <a:off x="3902726" y="2148224"/>
              <a:ext cx="172371" cy="99102"/>
            </a:xfrm>
            <a:custGeom>
              <a:avLst/>
              <a:gdLst/>
              <a:ahLst/>
              <a:cxnLst/>
              <a:rect l="l" t="t" r="r" b="b"/>
              <a:pathLst>
                <a:path w="2242" h="1289" extrusionOk="0">
                  <a:moveTo>
                    <a:pt x="1347" y="1"/>
                  </a:moveTo>
                  <a:cubicBezTo>
                    <a:pt x="1327" y="1"/>
                    <a:pt x="1308" y="6"/>
                    <a:pt x="1292" y="14"/>
                  </a:cubicBezTo>
                  <a:lnTo>
                    <a:pt x="29" y="744"/>
                  </a:lnTo>
                  <a:cubicBezTo>
                    <a:pt x="8" y="757"/>
                    <a:pt x="1" y="772"/>
                    <a:pt x="11" y="790"/>
                  </a:cubicBezTo>
                  <a:cubicBezTo>
                    <a:pt x="20" y="809"/>
                    <a:pt x="37" y="825"/>
                    <a:pt x="60" y="840"/>
                  </a:cubicBezTo>
                  <a:lnTo>
                    <a:pt x="809" y="1271"/>
                  </a:lnTo>
                  <a:cubicBezTo>
                    <a:pt x="829" y="1283"/>
                    <a:pt x="852" y="1289"/>
                    <a:pt x="876" y="1289"/>
                  </a:cubicBezTo>
                  <a:cubicBezTo>
                    <a:pt x="881" y="1289"/>
                    <a:pt x="887" y="1289"/>
                    <a:pt x="893" y="1288"/>
                  </a:cubicBezTo>
                  <a:cubicBezTo>
                    <a:pt x="923" y="1284"/>
                    <a:pt x="949" y="1276"/>
                    <a:pt x="970" y="1263"/>
                  </a:cubicBezTo>
                  <a:cubicBezTo>
                    <a:pt x="996" y="1249"/>
                    <a:pt x="1011" y="1232"/>
                    <a:pt x="1016" y="1215"/>
                  </a:cubicBezTo>
                  <a:cubicBezTo>
                    <a:pt x="1022" y="1197"/>
                    <a:pt x="1012" y="1181"/>
                    <a:pt x="988" y="1168"/>
                  </a:cubicBezTo>
                  <a:lnTo>
                    <a:pt x="364" y="807"/>
                  </a:lnTo>
                  <a:lnTo>
                    <a:pt x="805" y="554"/>
                  </a:lnTo>
                  <a:lnTo>
                    <a:pt x="1128" y="741"/>
                  </a:lnTo>
                  <a:cubicBezTo>
                    <a:pt x="1148" y="753"/>
                    <a:pt x="1170" y="759"/>
                    <a:pt x="1193" y="759"/>
                  </a:cubicBezTo>
                  <a:cubicBezTo>
                    <a:pt x="1198" y="759"/>
                    <a:pt x="1204" y="758"/>
                    <a:pt x="1209" y="758"/>
                  </a:cubicBezTo>
                  <a:cubicBezTo>
                    <a:pt x="1238" y="754"/>
                    <a:pt x="1262" y="748"/>
                    <a:pt x="1280" y="737"/>
                  </a:cubicBezTo>
                  <a:cubicBezTo>
                    <a:pt x="1301" y="725"/>
                    <a:pt x="1314" y="710"/>
                    <a:pt x="1318" y="693"/>
                  </a:cubicBezTo>
                  <a:cubicBezTo>
                    <a:pt x="1323" y="677"/>
                    <a:pt x="1313" y="661"/>
                    <a:pt x="1289" y="647"/>
                  </a:cubicBezTo>
                  <a:lnTo>
                    <a:pt x="965" y="460"/>
                  </a:lnTo>
                  <a:lnTo>
                    <a:pt x="1403" y="208"/>
                  </a:lnTo>
                  <a:lnTo>
                    <a:pt x="2027" y="568"/>
                  </a:lnTo>
                  <a:cubicBezTo>
                    <a:pt x="2046" y="579"/>
                    <a:pt x="2067" y="585"/>
                    <a:pt x="2091" y="585"/>
                  </a:cubicBezTo>
                  <a:cubicBezTo>
                    <a:pt x="2096" y="585"/>
                    <a:pt x="2102" y="585"/>
                    <a:pt x="2108" y="584"/>
                  </a:cubicBezTo>
                  <a:cubicBezTo>
                    <a:pt x="2139" y="581"/>
                    <a:pt x="2166" y="573"/>
                    <a:pt x="2192" y="558"/>
                  </a:cubicBezTo>
                  <a:cubicBezTo>
                    <a:pt x="2213" y="545"/>
                    <a:pt x="2228" y="530"/>
                    <a:pt x="2235" y="512"/>
                  </a:cubicBezTo>
                  <a:cubicBezTo>
                    <a:pt x="2242" y="495"/>
                    <a:pt x="2231" y="478"/>
                    <a:pt x="2207" y="465"/>
                  </a:cubicBezTo>
                  <a:lnTo>
                    <a:pt x="1458" y="32"/>
                  </a:lnTo>
                  <a:cubicBezTo>
                    <a:pt x="1434" y="19"/>
                    <a:pt x="1406" y="9"/>
                    <a:pt x="1373" y="3"/>
                  </a:cubicBezTo>
                  <a:cubicBezTo>
                    <a:pt x="1364" y="2"/>
                    <a:pt x="1356" y="1"/>
                    <a:pt x="1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3730;p60">
              <a:extLst>
                <a:ext uri="{FF2B5EF4-FFF2-40B4-BE49-F238E27FC236}">
                  <a16:creationId xmlns:a16="http://schemas.microsoft.com/office/drawing/2014/main" id="{45997F0E-C6F0-F708-6223-B6BD4EE37F7D}"/>
                </a:ext>
              </a:extLst>
            </p:cNvPr>
            <p:cNvSpPr/>
            <p:nvPr/>
          </p:nvSpPr>
          <p:spPr>
            <a:xfrm>
              <a:off x="6384899" y="3264803"/>
              <a:ext cx="220960" cy="100101"/>
            </a:xfrm>
            <a:custGeom>
              <a:avLst/>
              <a:gdLst/>
              <a:ahLst/>
              <a:cxnLst/>
              <a:rect l="l" t="t" r="r" b="b"/>
              <a:pathLst>
                <a:path w="2874" h="1302" extrusionOk="0">
                  <a:moveTo>
                    <a:pt x="1334" y="0"/>
                  </a:moveTo>
                  <a:cubicBezTo>
                    <a:pt x="792" y="0"/>
                    <a:pt x="297" y="213"/>
                    <a:pt x="158" y="530"/>
                  </a:cubicBezTo>
                  <a:lnTo>
                    <a:pt x="0" y="844"/>
                  </a:lnTo>
                  <a:lnTo>
                    <a:pt x="425" y="1090"/>
                  </a:lnTo>
                  <a:lnTo>
                    <a:pt x="623" y="598"/>
                  </a:lnTo>
                  <a:cubicBezTo>
                    <a:pt x="708" y="406"/>
                    <a:pt x="1007" y="277"/>
                    <a:pt x="1336" y="277"/>
                  </a:cubicBezTo>
                  <a:cubicBezTo>
                    <a:pt x="1395" y="277"/>
                    <a:pt x="1456" y="281"/>
                    <a:pt x="1516" y="290"/>
                  </a:cubicBezTo>
                  <a:lnTo>
                    <a:pt x="1712" y="319"/>
                  </a:lnTo>
                  <a:cubicBezTo>
                    <a:pt x="2105" y="377"/>
                    <a:pt x="2343" y="608"/>
                    <a:pt x="2243" y="834"/>
                  </a:cubicBezTo>
                  <a:lnTo>
                    <a:pt x="2069" y="1233"/>
                  </a:lnTo>
                  <a:lnTo>
                    <a:pt x="2535" y="1301"/>
                  </a:lnTo>
                  <a:lnTo>
                    <a:pt x="2709" y="903"/>
                  </a:lnTo>
                  <a:cubicBezTo>
                    <a:pt x="2874" y="528"/>
                    <a:pt x="2478" y="145"/>
                    <a:pt x="1830" y="50"/>
                  </a:cubicBezTo>
                  <a:lnTo>
                    <a:pt x="1633" y="22"/>
                  </a:lnTo>
                  <a:cubicBezTo>
                    <a:pt x="1533" y="7"/>
                    <a:pt x="1433" y="0"/>
                    <a:pt x="1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3731;p60">
              <a:extLst>
                <a:ext uri="{FF2B5EF4-FFF2-40B4-BE49-F238E27FC236}">
                  <a16:creationId xmlns:a16="http://schemas.microsoft.com/office/drawing/2014/main" id="{04CD4BAC-9B10-63D2-C92E-203035A88481}"/>
                </a:ext>
              </a:extLst>
            </p:cNvPr>
            <p:cNvSpPr/>
            <p:nvPr/>
          </p:nvSpPr>
          <p:spPr>
            <a:xfrm>
              <a:off x="6235909" y="3325230"/>
              <a:ext cx="309683" cy="171986"/>
            </a:xfrm>
            <a:custGeom>
              <a:avLst/>
              <a:gdLst/>
              <a:ahLst/>
              <a:cxnLst/>
              <a:rect l="l" t="t" r="r" b="b"/>
              <a:pathLst>
                <a:path w="4028" h="2237" extrusionOk="0">
                  <a:moveTo>
                    <a:pt x="2142" y="900"/>
                  </a:moveTo>
                  <a:cubicBezTo>
                    <a:pt x="2225" y="900"/>
                    <a:pt x="2309" y="919"/>
                    <a:pt x="2373" y="956"/>
                  </a:cubicBezTo>
                  <a:cubicBezTo>
                    <a:pt x="2476" y="1015"/>
                    <a:pt x="2497" y="1105"/>
                    <a:pt x="2429" y="1176"/>
                  </a:cubicBezTo>
                  <a:cubicBezTo>
                    <a:pt x="2417" y="1193"/>
                    <a:pt x="2396" y="1209"/>
                    <a:pt x="2373" y="1223"/>
                  </a:cubicBezTo>
                  <a:cubicBezTo>
                    <a:pt x="2310" y="1259"/>
                    <a:pt x="2229" y="1277"/>
                    <a:pt x="2147" y="1277"/>
                  </a:cubicBezTo>
                  <a:cubicBezTo>
                    <a:pt x="2112" y="1277"/>
                    <a:pt x="2076" y="1273"/>
                    <a:pt x="2042" y="1266"/>
                  </a:cubicBezTo>
                  <a:lnTo>
                    <a:pt x="1472" y="1596"/>
                  </a:lnTo>
                  <a:lnTo>
                    <a:pt x="1265" y="1476"/>
                  </a:lnTo>
                  <a:lnTo>
                    <a:pt x="1834" y="1147"/>
                  </a:lnTo>
                  <a:cubicBezTo>
                    <a:pt x="1797" y="1083"/>
                    <a:pt x="1821" y="1007"/>
                    <a:pt x="1911" y="956"/>
                  </a:cubicBezTo>
                  <a:cubicBezTo>
                    <a:pt x="1975" y="919"/>
                    <a:pt x="2059" y="900"/>
                    <a:pt x="2142" y="900"/>
                  </a:cubicBezTo>
                  <a:close/>
                  <a:moveTo>
                    <a:pt x="1529" y="1"/>
                  </a:moveTo>
                  <a:lnTo>
                    <a:pt x="624" y="523"/>
                  </a:lnTo>
                  <a:cubicBezTo>
                    <a:pt x="0" y="884"/>
                    <a:pt x="0" y="1469"/>
                    <a:pt x="624" y="1831"/>
                  </a:cubicBezTo>
                  <a:lnTo>
                    <a:pt x="860" y="1967"/>
                  </a:lnTo>
                  <a:cubicBezTo>
                    <a:pt x="1172" y="2147"/>
                    <a:pt x="1581" y="2237"/>
                    <a:pt x="1990" y="2237"/>
                  </a:cubicBezTo>
                  <a:cubicBezTo>
                    <a:pt x="2400" y="2237"/>
                    <a:pt x="2810" y="2146"/>
                    <a:pt x="3123" y="1966"/>
                  </a:cubicBezTo>
                  <a:lnTo>
                    <a:pt x="4028" y="144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3732;p60">
              <a:extLst>
                <a:ext uri="{FF2B5EF4-FFF2-40B4-BE49-F238E27FC236}">
                  <a16:creationId xmlns:a16="http://schemas.microsoft.com/office/drawing/2014/main" id="{C17E9AA6-896A-F982-2589-E1F6E8BE60E7}"/>
                </a:ext>
              </a:extLst>
            </p:cNvPr>
            <p:cNvSpPr/>
            <p:nvPr/>
          </p:nvSpPr>
          <p:spPr>
            <a:xfrm>
              <a:off x="4562266" y="1862544"/>
              <a:ext cx="160992" cy="72885"/>
            </a:xfrm>
            <a:custGeom>
              <a:avLst/>
              <a:gdLst/>
              <a:ahLst/>
              <a:cxnLst/>
              <a:rect l="l" t="t" r="r" b="b"/>
              <a:pathLst>
                <a:path w="2094" h="948" extrusionOk="0">
                  <a:moveTo>
                    <a:pt x="973" y="0"/>
                  </a:moveTo>
                  <a:cubicBezTo>
                    <a:pt x="577" y="0"/>
                    <a:pt x="215" y="154"/>
                    <a:pt x="114" y="386"/>
                  </a:cubicBezTo>
                  <a:lnTo>
                    <a:pt x="0" y="616"/>
                  </a:lnTo>
                  <a:lnTo>
                    <a:pt x="309" y="794"/>
                  </a:lnTo>
                  <a:lnTo>
                    <a:pt x="453" y="436"/>
                  </a:lnTo>
                  <a:cubicBezTo>
                    <a:pt x="515" y="295"/>
                    <a:pt x="733" y="202"/>
                    <a:pt x="973" y="202"/>
                  </a:cubicBezTo>
                  <a:cubicBezTo>
                    <a:pt x="1016" y="202"/>
                    <a:pt x="1060" y="205"/>
                    <a:pt x="1104" y="212"/>
                  </a:cubicBezTo>
                  <a:lnTo>
                    <a:pt x="1247" y="233"/>
                  </a:lnTo>
                  <a:cubicBezTo>
                    <a:pt x="1533" y="275"/>
                    <a:pt x="1707" y="443"/>
                    <a:pt x="1634" y="608"/>
                  </a:cubicBezTo>
                  <a:lnTo>
                    <a:pt x="1507" y="898"/>
                  </a:lnTo>
                  <a:lnTo>
                    <a:pt x="1847" y="948"/>
                  </a:lnTo>
                  <a:lnTo>
                    <a:pt x="1974" y="657"/>
                  </a:lnTo>
                  <a:cubicBezTo>
                    <a:pt x="2093" y="385"/>
                    <a:pt x="1805" y="106"/>
                    <a:pt x="1332" y="37"/>
                  </a:cubicBezTo>
                  <a:lnTo>
                    <a:pt x="1189" y="16"/>
                  </a:lnTo>
                  <a:cubicBezTo>
                    <a:pt x="1117" y="5"/>
                    <a:pt x="1044" y="0"/>
                    <a:pt x="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3733;p60">
              <a:extLst>
                <a:ext uri="{FF2B5EF4-FFF2-40B4-BE49-F238E27FC236}">
                  <a16:creationId xmlns:a16="http://schemas.microsoft.com/office/drawing/2014/main" id="{CF2C52E6-EDB1-ABAE-AD46-896AFB26A11A}"/>
                </a:ext>
              </a:extLst>
            </p:cNvPr>
            <p:cNvSpPr/>
            <p:nvPr/>
          </p:nvSpPr>
          <p:spPr>
            <a:xfrm>
              <a:off x="4453560" y="1906518"/>
              <a:ext cx="225804" cy="125395"/>
            </a:xfrm>
            <a:custGeom>
              <a:avLst/>
              <a:gdLst/>
              <a:ahLst/>
              <a:cxnLst/>
              <a:rect l="l" t="t" r="r" b="b"/>
              <a:pathLst>
                <a:path w="2937" h="1631" extrusionOk="0">
                  <a:moveTo>
                    <a:pt x="1561" y="657"/>
                  </a:moveTo>
                  <a:cubicBezTo>
                    <a:pt x="1622" y="657"/>
                    <a:pt x="1684" y="671"/>
                    <a:pt x="1730" y="698"/>
                  </a:cubicBezTo>
                  <a:cubicBezTo>
                    <a:pt x="1806" y="741"/>
                    <a:pt x="1821" y="807"/>
                    <a:pt x="1771" y="858"/>
                  </a:cubicBezTo>
                  <a:cubicBezTo>
                    <a:pt x="1762" y="870"/>
                    <a:pt x="1747" y="882"/>
                    <a:pt x="1730" y="892"/>
                  </a:cubicBezTo>
                  <a:cubicBezTo>
                    <a:pt x="1685" y="918"/>
                    <a:pt x="1625" y="931"/>
                    <a:pt x="1566" y="931"/>
                  </a:cubicBezTo>
                  <a:cubicBezTo>
                    <a:pt x="1540" y="931"/>
                    <a:pt x="1514" y="929"/>
                    <a:pt x="1490" y="924"/>
                  </a:cubicBezTo>
                  <a:lnTo>
                    <a:pt x="1073" y="1164"/>
                  </a:lnTo>
                  <a:lnTo>
                    <a:pt x="922" y="1077"/>
                  </a:lnTo>
                  <a:lnTo>
                    <a:pt x="1339" y="837"/>
                  </a:lnTo>
                  <a:cubicBezTo>
                    <a:pt x="1310" y="789"/>
                    <a:pt x="1328" y="735"/>
                    <a:pt x="1394" y="698"/>
                  </a:cubicBezTo>
                  <a:cubicBezTo>
                    <a:pt x="1440" y="671"/>
                    <a:pt x="1501" y="657"/>
                    <a:pt x="1561" y="657"/>
                  </a:cubicBezTo>
                  <a:close/>
                  <a:moveTo>
                    <a:pt x="1116" y="1"/>
                  </a:moveTo>
                  <a:lnTo>
                    <a:pt x="456" y="382"/>
                  </a:lnTo>
                  <a:cubicBezTo>
                    <a:pt x="1" y="645"/>
                    <a:pt x="1" y="1072"/>
                    <a:pt x="456" y="1335"/>
                  </a:cubicBezTo>
                  <a:lnTo>
                    <a:pt x="628" y="1434"/>
                  </a:lnTo>
                  <a:cubicBezTo>
                    <a:pt x="855" y="1565"/>
                    <a:pt x="1153" y="1631"/>
                    <a:pt x="1450" y="1631"/>
                  </a:cubicBezTo>
                  <a:cubicBezTo>
                    <a:pt x="1749" y="1631"/>
                    <a:pt x="2049" y="1565"/>
                    <a:pt x="2277" y="1433"/>
                  </a:cubicBezTo>
                  <a:lnTo>
                    <a:pt x="2936" y="1053"/>
                  </a:lnTo>
                  <a:lnTo>
                    <a:pt x="11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3734;p60">
              <a:extLst>
                <a:ext uri="{FF2B5EF4-FFF2-40B4-BE49-F238E27FC236}">
                  <a16:creationId xmlns:a16="http://schemas.microsoft.com/office/drawing/2014/main" id="{44A777BC-1557-02B3-932C-5C9DC34901F1}"/>
                </a:ext>
              </a:extLst>
            </p:cNvPr>
            <p:cNvSpPr/>
            <p:nvPr/>
          </p:nvSpPr>
          <p:spPr>
            <a:xfrm>
              <a:off x="4020504" y="3638893"/>
              <a:ext cx="220883" cy="100101"/>
            </a:xfrm>
            <a:custGeom>
              <a:avLst/>
              <a:gdLst/>
              <a:ahLst/>
              <a:cxnLst/>
              <a:rect l="l" t="t" r="r" b="b"/>
              <a:pathLst>
                <a:path w="2873" h="1302" extrusionOk="0">
                  <a:moveTo>
                    <a:pt x="1538" y="0"/>
                  </a:moveTo>
                  <a:cubicBezTo>
                    <a:pt x="1439" y="0"/>
                    <a:pt x="1340" y="7"/>
                    <a:pt x="1240" y="22"/>
                  </a:cubicBezTo>
                  <a:lnTo>
                    <a:pt x="1044" y="51"/>
                  </a:lnTo>
                  <a:cubicBezTo>
                    <a:pt x="394" y="146"/>
                    <a:pt x="0" y="527"/>
                    <a:pt x="165" y="902"/>
                  </a:cubicBezTo>
                  <a:lnTo>
                    <a:pt x="339" y="1301"/>
                  </a:lnTo>
                  <a:lnTo>
                    <a:pt x="804" y="1234"/>
                  </a:lnTo>
                  <a:lnTo>
                    <a:pt x="630" y="835"/>
                  </a:lnTo>
                  <a:cubicBezTo>
                    <a:pt x="531" y="609"/>
                    <a:pt x="769" y="377"/>
                    <a:pt x="1161" y="320"/>
                  </a:cubicBezTo>
                  <a:lnTo>
                    <a:pt x="1358" y="291"/>
                  </a:lnTo>
                  <a:cubicBezTo>
                    <a:pt x="1418" y="282"/>
                    <a:pt x="1479" y="278"/>
                    <a:pt x="1538" y="278"/>
                  </a:cubicBezTo>
                  <a:cubicBezTo>
                    <a:pt x="1867" y="278"/>
                    <a:pt x="2166" y="407"/>
                    <a:pt x="2250" y="598"/>
                  </a:cubicBezTo>
                  <a:lnTo>
                    <a:pt x="2448" y="1089"/>
                  </a:lnTo>
                  <a:lnTo>
                    <a:pt x="2873" y="845"/>
                  </a:lnTo>
                  <a:lnTo>
                    <a:pt x="2716" y="530"/>
                  </a:lnTo>
                  <a:cubicBezTo>
                    <a:pt x="2577" y="212"/>
                    <a:pt x="2081" y="0"/>
                    <a:pt x="1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3735;p60">
              <a:extLst>
                <a:ext uri="{FF2B5EF4-FFF2-40B4-BE49-F238E27FC236}">
                  <a16:creationId xmlns:a16="http://schemas.microsoft.com/office/drawing/2014/main" id="{D6AA1C53-63C3-2847-9077-D9B29C640BE3}"/>
                </a:ext>
              </a:extLst>
            </p:cNvPr>
            <p:cNvSpPr/>
            <p:nvPr/>
          </p:nvSpPr>
          <p:spPr>
            <a:xfrm>
              <a:off x="4080623" y="3699319"/>
              <a:ext cx="309836" cy="172063"/>
            </a:xfrm>
            <a:custGeom>
              <a:avLst/>
              <a:gdLst/>
              <a:ahLst/>
              <a:cxnLst/>
              <a:rect l="l" t="t" r="r" b="b"/>
              <a:pathLst>
                <a:path w="4030" h="2238" extrusionOk="0">
                  <a:moveTo>
                    <a:pt x="1887" y="901"/>
                  </a:moveTo>
                  <a:cubicBezTo>
                    <a:pt x="1971" y="901"/>
                    <a:pt x="2054" y="919"/>
                    <a:pt x="2118" y="957"/>
                  </a:cubicBezTo>
                  <a:cubicBezTo>
                    <a:pt x="2208" y="1008"/>
                    <a:pt x="2232" y="1083"/>
                    <a:pt x="2194" y="1148"/>
                  </a:cubicBezTo>
                  <a:lnTo>
                    <a:pt x="2765" y="1477"/>
                  </a:lnTo>
                  <a:lnTo>
                    <a:pt x="2558" y="1597"/>
                  </a:lnTo>
                  <a:lnTo>
                    <a:pt x="1987" y="1267"/>
                  </a:lnTo>
                  <a:cubicBezTo>
                    <a:pt x="1953" y="1274"/>
                    <a:pt x="1917" y="1278"/>
                    <a:pt x="1881" y="1278"/>
                  </a:cubicBezTo>
                  <a:cubicBezTo>
                    <a:pt x="1800" y="1278"/>
                    <a:pt x="1719" y="1259"/>
                    <a:pt x="1656" y="1223"/>
                  </a:cubicBezTo>
                  <a:cubicBezTo>
                    <a:pt x="1632" y="1210"/>
                    <a:pt x="1612" y="1194"/>
                    <a:pt x="1601" y="1177"/>
                  </a:cubicBezTo>
                  <a:cubicBezTo>
                    <a:pt x="1532" y="1106"/>
                    <a:pt x="1553" y="1016"/>
                    <a:pt x="1656" y="957"/>
                  </a:cubicBezTo>
                  <a:cubicBezTo>
                    <a:pt x="1720" y="920"/>
                    <a:pt x="1804" y="901"/>
                    <a:pt x="1887" y="901"/>
                  </a:cubicBezTo>
                  <a:close/>
                  <a:moveTo>
                    <a:pt x="2500" y="0"/>
                  </a:moveTo>
                  <a:lnTo>
                    <a:pt x="1" y="1444"/>
                  </a:lnTo>
                  <a:lnTo>
                    <a:pt x="906" y="1965"/>
                  </a:lnTo>
                  <a:cubicBezTo>
                    <a:pt x="1219" y="2146"/>
                    <a:pt x="1630" y="2237"/>
                    <a:pt x="2040" y="2237"/>
                  </a:cubicBezTo>
                  <a:cubicBezTo>
                    <a:pt x="2448" y="2237"/>
                    <a:pt x="2857" y="2147"/>
                    <a:pt x="3168" y="1967"/>
                  </a:cubicBezTo>
                  <a:lnTo>
                    <a:pt x="3405" y="1830"/>
                  </a:lnTo>
                  <a:cubicBezTo>
                    <a:pt x="4030" y="1470"/>
                    <a:pt x="4030" y="884"/>
                    <a:pt x="3405" y="523"/>
                  </a:cubicBezTo>
                  <a:lnTo>
                    <a:pt x="2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3736;p60">
              <a:extLst>
                <a:ext uri="{FF2B5EF4-FFF2-40B4-BE49-F238E27FC236}">
                  <a16:creationId xmlns:a16="http://schemas.microsoft.com/office/drawing/2014/main" id="{EA2A24AA-97D7-040F-36FB-E2B55F451D54}"/>
                </a:ext>
              </a:extLst>
            </p:cNvPr>
            <p:cNvSpPr/>
            <p:nvPr/>
          </p:nvSpPr>
          <p:spPr>
            <a:xfrm>
              <a:off x="5861588" y="2747105"/>
              <a:ext cx="602528" cy="357504"/>
            </a:xfrm>
            <a:custGeom>
              <a:avLst/>
              <a:gdLst/>
              <a:ahLst/>
              <a:cxnLst/>
              <a:rect l="l" t="t" r="r" b="b"/>
              <a:pathLst>
                <a:path w="7837" h="4650" extrusionOk="0">
                  <a:moveTo>
                    <a:pt x="1082" y="333"/>
                  </a:moveTo>
                  <a:lnTo>
                    <a:pt x="1324" y="473"/>
                  </a:lnTo>
                  <a:lnTo>
                    <a:pt x="1015" y="594"/>
                  </a:lnTo>
                  <a:lnTo>
                    <a:pt x="775" y="455"/>
                  </a:lnTo>
                  <a:lnTo>
                    <a:pt x="1082" y="333"/>
                  </a:lnTo>
                  <a:close/>
                  <a:moveTo>
                    <a:pt x="1460" y="0"/>
                  </a:moveTo>
                  <a:cubicBezTo>
                    <a:pt x="1449" y="0"/>
                    <a:pt x="1439" y="2"/>
                    <a:pt x="1430" y="5"/>
                  </a:cubicBezTo>
                  <a:lnTo>
                    <a:pt x="1066" y="151"/>
                  </a:lnTo>
                  <a:lnTo>
                    <a:pt x="851" y="27"/>
                  </a:lnTo>
                  <a:cubicBezTo>
                    <a:pt x="835" y="17"/>
                    <a:pt x="816" y="12"/>
                    <a:pt x="795" y="12"/>
                  </a:cubicBezTo>
                  <a:cubicBezTo>
                    <a:pt x="791" y="12"/>
                    <a:pt x="788" y="12"/>
                    <a:pt x="784" y="12"/>
                  </a:cubicBezTo>
                  <a:cubicBezTo>
                    <a:pt x="758" y="15"/>
                    <a:pt x="734" y="21"/>
                    <a:pt x="713" y="34"/>
                  </a:cubicBezTo>
                  <a:cubicBezTo>
                    <a:pt x="690" y="47"/>
                    <a:pt x="678" y="61"/>
                    <a:pt x="676" y="75"/>
                  </a:cubicBezTo>
                  <a:cubicBezTo>
                    <a:pt x="673" y="89"/>
                    <a:pt x="684" y="102"/>
                    <a:pt x="706" y="116"/>
                  </a:cubicBezTo>
                  <a:lnTo>
                    <a:pt x="883" y="217"/>
                  </a:lnTo>
                  <a:lnTo>
                    <a:pt x="575" y="340"/>
                  </a:lnTo>
                  <a:lnTo>
                    <a:pt x="363" y="217"/>
                  </a:lnTo>
                  <a:cubicBezTo>
                    <a:pt x="348" y="209"/>
                    <a:pt x="330" y="204"/>
                    <a:pt x="308" y="204"/>
                  </a:cubicBezTo>
                  <a:cubicBezTo>
                    <a:pt x="304" y="204"/>
                    <a:pt x="300" y="204"/>
                    <a:pt x="295" y="205"/>
                  </a:cubicBezTo>
                  <a:cubicBezTo>
                    <a:pt x="268" y="206"/>
                    <a:pt x="243" y="214"/>
                    <a:pt x="222" y="226"/>
                  </a:cubicBezTo>
                  <a:cubicBezTo>
                    <a:pt x="200" y="239"/>
                    <a:pt x="189" y="252"/>
                    <a:pt x="187" y="267"/>
                  </a:cubicBezTo>
                  <a:cubicBezTo>
                    <a:pt x="185" y="281"/>
                    <a:pt x="194" y="295"/>
                    <a:pt x="215" y="307"/>
                  </a:cubicBezTo>
                  <a:lnTo>
                    <a:pt x="390" y="409"/>
                  </a:lnTo>
                  <a:lnTo>
                    <a:pt x="35" y="554"/>
                  </a:lnTo>
                  <a:cubicBezTo>
                    <a:pt x="9" y="569"/>
                    <a:pt x="0" y="585"/>
                    <a:pt x="9" y="606"/>
                  </a:cubicBezTo>
                  <a:cubicBezTo>
                    <a:pt x="17" y="626"/>
                    <a:pt x="35" y="644"/>
                    <a:pt x="63" y="660"/>
                  </a:cubicBezTo>
                  <a:cubicBezTo>
                    <a:pt x="80" y="670"/>
                    <a:pt x="102" y="677"/>
                    <a:pt x="131" y="682"/>
                  </a:cubicBezTo>
                  <a:cubicBezTo>
                    <a:pt x="143" y="685"/>
                    <a:pt x="154" y="686"/>
                    <a:pt x="164" y="686"/>
                  </a:cubicBezTo>
                  <a:cubicBezTo>
                    <a:pt x="177" y="686"/>
                    <a:pt x="189" y="684"/>
                    <a:pt x="199" y="680"/>
                  </a:cubicBezTo>
                  <a:lnTo>
                    <a:pt x="592" y="526"/>
                  </a:lnTo>
                  <a:lnTo>
                    <a:pt x="832" y="663"/>
                  </a:lnTo>
                  <a:lnTo>
                    <a:pt x="472" y="806"/>
                  </a:lnTo>
                  <a:cubicBezTo>
                    <a:pt x="447" y="821"/>
                    <a:pt x="438" y="839"/>
                    <a:pt x="447" y="859"/>
                  </a:cubicBezTo>
                  <a:cubicBezTo>
                    <a:pt x="455" y="878"/>
                    <a:pt x="473" y="896"/>
                    <a:pt x="501" y="913"/>
                  </a:cubicBezTo>
                  <a:cubicBezTo>
                    <a:pt x="520" y="924"/>
                    <a:pt x="544" y="932"/>
                    <a:pt x="571" y="937"/>
                  </a:cubicBezTo>
                  <a:cubicBezTo>
                    <a:pt x="583" y="939"/>
                    <a:pt x="594" y="940"/>
                    <a:pt x="604" y="940"/>
                  </a:cubicBezTo>
                  <a:cubicBezTo>
                    <a:pt x="617" y="940"/>
                    <a:pt x="628" y="938"/>
                    <a:pt x="637" y="934"/>
                  </a:cubicBezTo>
                  <a:lnTo>
                    <a:pt x="1031" y="779"/>
                  </a:lnTo>
                  <a:lnTo>
                    <a:pt x="1244" y="902"/>
                  </a:lnTo>
                  <a:cubicBezTo>
                    <a:pt x="1261" y="912"/>
                    <a:pt x="1284" y="916"/>
                    <a:pt x="1312" y="916"/>
                  </a:cubicBezTo>
                  <a:cubicBezTo>
                    <a:pt x="1340" y="915"/>
                    <a:pt x="1366" y="910"/>
                    <a:pt x="1387" y="897"/>
                  </a:cubicBezTo>
                  <a:cubicBezTo>
                    <a:pt x="1409" y="884"/>
                    <a:pt x="1419" y="870"/>
                    <a:pt x="1419" y="853"/>
                  </a:cubicBezTo>
                  <a:cubicBezTo>
                    <a:pt x="1419" y="837"/>
                    <a:pt x="1410" y="822"/>
                    <a:pt x="1392" y="812"/>
                  </a:cubicBezTo>
                  <a:lnTo>
                    <a:pt x="1215" y="709"/>
                  </a:lnTo>
                  <a:lnTo>
                    <a:pt x="1525" y="589"/>
                  </a:lnTo>
                  <a:lnTo>
                    <a:pt x="1735" y="710"/>
                  </a:lnTo>
                  <a:cubicBezTo>
                    <a:pt x="1750" y="719"/>
                    <a:pt x="1769" y="723"/>
                    <a:pt x="1793" y="723"/>
                  </a:cubicBezTo>
                  <a:cubicBezTo>
                    <a:pt x="1796" y="723"/>
                    <a:pt x="1799" y="723"/>
                    <a:pt x="1802" y="723"/>
                  </a:cubicBezTo>
                  <a:cubicBezTo>
                    <a:pt x="1830" y="723"/>
                    <a:pt x="1855" y="716"/>
                    <a:pt x="1876" y="704"/>
                  </a:cubicBezTo>
                  <a:cubicBezTo>
                    <a:pt x="1897" y="691"/>
                    <a:pt x="1908" y="677"/>
                    <a:pt x="1908" y="661"/>
                  </a:cubicBezTo>
                  <a:cubicBezTo>
                    <a:pt x="1908" y="645"/>
                    <a:pt x="1899" y="632"/>
                    <a:pt x="1881" y="621"/>
                  </a:cubicBezTo>
                  <a:lnTo>
                    <a:pt x="1704" y="519"/>
                  </a:lnTo>
                  <a:lnTo>
                    <a:pt x="2027" y="392"/>
                  </a:lnTo>
                  <a:cubicBezTo>
                    <a:pt x="2054" y="376"/>
                    <a:pt x="2063" y="358"/>
                    <a:pt x="2055" y="339"/>
                  </a:cubicBezTo>
                  <a:cubicBezTo>
                    <a:pt x="2048" y="320"/>
                    <a:pt x="2031" y="303"/>
                    <a:pt x="2004" y="287"/>
                  </a:cubicBezTo>
                  <a:cubicBezTo>
                    <a:pt x="1984" y="276"/>
                    <a:pt x="1960" y="266"/>
                    <a:pt x="1935" y="260"/>
                  </a:cubicBezTo>
                  <a:cubicBezTo>
                    <a:pt x="1922" y="257"/>
                    <a:pt x="1911" y="256"/>
                    <a:pt x="1901" y="256"/>
                  </a:cubicBezTo>
                  <a:cubicBezTo>
                    <a:pt x="1890" y="256"/>
                    <a:pt x="1880" y="258"/>
                    <a:pt x="1872" y="261"/>
                  </a:cubicBezTo>
                  <a:lnTo>
                    <a:pt x="1506" y="404"/>
                  </a:lnTo>
                  <a:lnTo>
                    <a:pt x="1263" y="264"/>
                  </a:lnTo>
                  <a:lnTo>
                    <a:pt x="1585" y="137"/>
                  </a:lnTo>
                  <a:cubicBezTo>
                    <a:pt x="1613" y="120"/>
                    <a:pt x="1623" y="103"/>
                    <a:pt x="1616" y="84"/>
                  </a:cubicBezTo>
                  <a:cubicBezTo>
                    <a:pt x="1608" y="65"/>
                    <a:pt x="1590" y="48"/>
                    <a:pt x="1563" y="33"/>
                  </a:cubicBezTo>
                  <a:cubicBezTo>
                    <a:pt x="1542" y="20"/>
                    <a:pt x="1519" y="11"/>
                    <a:pt x="1493" y="4"/>
                  </a:cubicBezTo>
                  <a:cubicBezTo>
                    <a:pt x="1481" y="2"/>
                    <a:pt x="1470" y="0"/>
                    <a:pt x="1460" y="0"/>
                  </a:cubicBezTo>
                  <a:close/>
                  <a:moveTo>
                    <a:pt x="2602" y="1433"/>
                  </a:moveTo>
                  <a:cubicBezTo>
                    <a:pt x="2623" y="1433"/>
                    <a:pt x="2646" y="1436"/>
                    <a:pt x="2669" y="1442"/>
                  </a:cubicBezTo>
                  <a:cubicBezTo>
                    <a:pt x="2732" y="1458"/>
                    <a:pt x="2803" y="1490"/>
                    <a:pt x="2883" y="1535"/>
                  </a:cubicBezTo>
                  <a:lnTo>
                    <a:pt x="2945" y="1571"/>
                  </a:lnTo>
                  <a:lnTo>
                    <a:pt x="2867" y="1616"/>
                  </a:lnTo>
                  <a:cubicBezTo>
                    <a:pt x="2848" y="1627"/>
                    <a:pt x="2824" y="1635"/>
                    <a:pt x="2796" y="1639"/>
                  </a:cubicBezTo>
                  <a:cubicBezTo>
                    <a:pt x="2776" y="1642"/>
                    <a:pt x="2756" y="1644"/>
                    <a:pt x="2736" y="1644"/>
                  </a:cubicBezTo>
                  <a:cubicBezTo>
                    <a:pt x="2725" y="1644"/>
                    <a:pt x="2715" y="1644"/>
                    <a:pt x="2704" y="1643"/>
                  </a:cubicBezTo>
                  <a:cubicBezTo>
                    <a:pt x="2671" y="1641"/>
                    <a:pt x="2638" y="1636"/>
                    <a:pt x="2605" y="1627"/>
                  </a:cubicBezTo>
                  <a:cubicBezTo>
                    <a:pt x="2572" y="1618"/>
                    <a:pt x="2542" y="1606"/>
                    <a:pt x="2513" y="1589"/>
                  </a:cubicBezTo>
                  <a:cubicBezTo>
                    <a:pt x="2478" y="1570"/>
                    <a:pt x="2458" y="1548"/>
                    <a:pt x="2453" y="1526"/>
                  </a:cubicBezTo>
                  <a:cubicBezTo>
                    <a:pt x="2447" y="1503"/>
                    <a:pt x="2462" y="1482"/>
                    <a:pt x="2496" y="1461"/>
                  </a:cubicBezTo>
                  <a:cubicBezTo>
                    <a:pt x="2529" y="1443"/>
                    <a:pt x="2564" y="1433"/>
                    <a:pt x="2602" y="1433"/>
                  </a:cubicBezTo>
                  <a:close/>
                  <a:moveTo>
                    <a:pt x="2774" y="902"/>
                  </a:moveTo>
                  <a:cubicBezTo>
                    <a:pt x="2767" y="902"/>
                    <a:pt x="2759" y="902"/>
                    <a:pt x="2751" y="902"/>
                  </a:cubicBezTo>
                  <a:cubicBezTo>
                    <a:pt x="2635" y="904"/>
                    <a:pt x="2522" y="921"/>
                    <a:pt x="2413" y="953"/>
                  </a:cubicBezTo>
                  <a:cubicBezTo>
                    <a:pt x="2305" y="983"/>
                    <a:pt x="2204" y="1026"/>
                    <a:pt x="2110" y="1080"/>
                  </a:cubicBezTo>
                  <a:cubicBezTo>
                    <a:pt x="2001" y="1143"/>
                    <a:pt x="1924" y="1207"/>
                    <a:pt x="1878" y="1272"/>
                  </a:cubicBezTo>
                  <a:cubicBezTo>
                    <a:pt x="1833" y="1336"/>
                    <a:pt x="1812" y="1401"/>
                    <a:pt x="1815" y="1463"/>
                  </a:cubicBezTo>
                  <a:cubicBezTo>
                    <a:pt x="1820" y="1525"/>
                    <a:pt x="1844" y="1583"/>
                    <a:pt x="1892" y="1639"/>
                  </a:cubicBezTo>
                  <a:cubicBezTo>
                    <a:pt x="1939" y="1696"/>
                    <a:pt x="2001" y="1746"/>
                    <a:pt x="2079" y="1791"/>
                  </a:cubicBezTo>
                  <a:cubicBezTo>
                    <a:pt x="2115" y="1813"/>
                    <a:pt x="2156" y="1834"/>
                    <a:pt x="2205" y="1856"/>
                  </a:cubicBezTo>
                  <a:cubicBezTo>
                    <a:pt x="2252" y="1877"/>
                    <a:pt x="2299" y="1895"/>
                    <a:pt x="2346" y="1911"/>
                  </a:cubicBezTo>
                  <a:cubicBezTo>
                    <a:pt x="2393" y="1927"/>
                    <a:pt x="2436" y="1937"/>
                    <a:pt x="2475" y="1943"/>
                  </a:cubicBezTo>
                  <a:cubicBezTo>
                    <a:pt x="2490" y="1946"/>
                    <a:pt x="2503" y="1947"/>
                    <a:pt x="2515" y="1947"/>
                  </a:cubicBezTo>
                  <a:cubicBezTo>
                    <a:pt x="2534" y="1947"/>
                    <a:pt x="2549" y="1944"/>
                    <a:pt x="2560" y="1938"/>
                  </a:cubicBezTo>
                  <a:cubicBezTo>
                    <a:pt x="2570" y="1932"/>
                    <a:pt x="2578" y="1922"/>
                    <a:pt x="2582" y="1909"/>
                  </a:cubicBezTo>
                  <a:cubicBezTo>
                    <a:pt x="2587" y="1894"/>
                    <a:pt x="2580" y="1882"/>
                    <a:pt x="2562" y="1871"/>
                  </a:cubicBezTo>
                  <a:cubicBezTo>
                    <a:pt x="2552" y="1865"/>
                    <a:pt x="2536" y="1859"/>
                    <a:pt x="2516" y="1853"/>
                  </a:cubicBezTo>
                  <a:cubicBezTo>
                    <a:pt x="2496" y="1848"/>
                    <a:pt x="2472" y="1841"/>
                    <a:pt x="2442" y="1832"/>
                  </a:cubicBezTo>
                  <a:cubicBezTo>
                    <a:pt x="2413" y="1823"/>
                    <a:pt x="2380" y="1812"/>
                    <a:pt x="2344" y="1796"/>
                  </a:cubicBezTo>
                  <a:cubicBezTo>
                    <a:pt x="2308" y="1781"/>
                    <a:pt x="2269" y="1761"/>
                    <a:pt x="2225" y="1736"/>
                  </a:cubicBezTo>
                  <a:cubicBezTo>
                    <a:pt x="2134" y="1683"/>
                    <a:pt x="2071" y="1630"/>
                    <a:pt x="2038" y="1580"/>
                  </a:cubicBezTo>
                  <a:cubicBezTo>
                    <a:pt x="2004" y="1528"/>
                    <a:pt x="1993" y="1478"/>
                    <a:pt x="2003" y="1430"/>
                  </a:cubicBezTo>
                  <a:cubicBezTo>
                    <a:pt x="2015" y="1380"/>
                    <a:pt x="2043" y="1334"/>
                    <a:pt x="2090" y="1289"/>
                  </a:cubicBezTo>
                  <a:cubicBezTo>
                    <a:pt x="2136" y="1245"/>
                    <a:pt x="2194" y="1204"/>
                    <a:pt x="2260" y="1164"/>
                  </a:cubicBezTo>
                  <a:cubicBezTo>
                    <a:pt x="2332" y="1123"/>
                    <a:pt x="2410" y="1088"/>
                    <a:pt x="2493" y="1061"/>
                  </a:cubicBezTo>
                  <a:cubicBezTo>
                    <a:pt x="2576" y="1032"/>
                    <a:pt x="2664" y="1016"/>
                    <a:pt x="2757" y="1011"/>
                  </a:cubicBezTo>
                  <a:cubicBezTo>
                    <a:pt x="2774" y="1010"/>
                    <a:pt x="2792" y="1009"/>
                    <a:pt x="2811" y="1009"/>
                  </a:cubicBezTo>
                  <a:cubicBezTo>
                    <a:pt x="2886" y="1009"/>
                    <a:pt x="2964" y="1019"/>
                    <a:pt x="3044" y="1037"/>
                  </a:cubicBezTo>
                  <a:cubicBezTo>
                    <a:pt x="3143" y="1061"/>
                    <a:pt x="3244" y="1102"/>
                    <a:pt x="3349" y="1162"/>
                  </a:cubicBezTo>
                  <a:cubicBezTo>
                    <a:pt x="3530" y="1267"/>
                    <a:pt x="3618" y="1370"/>
                    <a:pt x="3612" y="1472"/>
                  </a:cubicBezTo>
                  <a:cubicBezTo>
                    <a:pt x="3606" y="1573"/>
                    <a:pt x="3518" y="1673"/>
                    <a:pt x="3349" y="1771"/>
                  </a:cubicBezTo>
                  <a:cubicBezTo>
                    <a:pt x="3322" y="1787"/>
                    <a:pt x="3291" y="1803"/>
                    <a:pt x="3257" y="1820"/>
                  </a:cubicBezTo>
                  <a:cubicBezTo>
                    <a:pt x="3222" y="1836"/>
                    <a:pt x="3184" y="1851"/>
                    <a:pt x="3147" y="1862"/>
                  </a:cubicBezTo>
                  <a:cubicBezTo>
                    <a:pt x="3110" y="1874"/>
                    <a:pt x="3073" y="1879"/>
                    <a:pt x="3038" y="1880"/>
                  </a:cubicBezTo>
                  <a:cubicBezTo>
                    <a:pt x="3034" y="1881"/>
                    <a:pt x="3030" y="1881"/>
                    <a:pt x="3026" y="1881"/>
                  </a:cubicBezTo>
                  <a:cubicBezTo>
                    <a:pt x="2995" y="1881"/>
                    <a:pt x="2967" y="1873"/>
                    <a:pt x="2942" y="1859"/>
                  </a:cubicBezTo>
                  <a:cubicBezTo>
                    <a:pt x="2919" y="1845"/>
                    <a:pt x="2906" y="1830"/>
                    <a:pt x="2906" y="1812"/>
                  </a:cubicBezTo>
                  <a:cubicBezTo>
                    <a:pt x="2905" y="1794"/>
                    <a:pt x="2918" y="1773"/>
                    <a:pt x="2944" y="1752"/>
                  </a:cubicBezTo>
                  <a:lnTo>
                    <a:pt x="3262" y="1568"/>
                  </a:lnTo>
                  <a:cubicBezTo>
                    <a:pt x="3303" y="1545"/>
                    <a:pt x="3331" y="1520"/>
                    <a:pt x="3344" y="1492"/>
                  </a:cubicBezTo>
                  <a:cubicBezTo>
                    <a:pt x="3359" y="1465"/>
                    <a:pt x="3362" y="1437"/>
                    <a:pt x="3355" y="1409"/>
                  </a:cubicBezTo>
                  <a:cubicBezTo>
                    <a:pt x="3347" y="1379"/>
                    <a:pt x="3329" y="1351"/>
                    <a:pt x="3300" y="1322"/>
                  </a:cubicBezTo>
                  <a:cubicBezTo>
                    <a:pt x="3272" y="1294"/>
                    <a:pt x="3236" y="1266"/>
                    <a:pt x="3190" y="1240"/>
                  </a:cubicBezTo>
                  <a:cubicBezTo>
                    <a:pt x="3156" y="1221"/>
                    <a:pt x="3120" y="1202"/>
                    <a:pt x="3080" y="1186"/>
                  </a:cubicBezTo>
                  <a:cubicBezTo>
                    <a:pt x="3040" y="1170"/>
                    <a:pt x="3002" y="1156"/>
                    <a:pt x="2965" y="1146"/>
                  </a:cubicBezTo>
                  <a:cubicBezTo>
                    <a:pt x="2928" y="1137"/>
                    <a:pt x="2894" y="1132"/>
                    <a:pt x="2864" y="1129"/>
                  </a:cubicBezTo>
                  <a:cubicBezTo>
                    <a:pt x="2860" y="1129"/>
                    <a:pt x="2856" y="1129"/>
                    <a:pt x="2852" y="1129"/>
                  </a:cubicBezTo>
                  <a:cubicBezTo>
                    <a:pt x="2827" y="1129"/>
                    <a:pt x="2808" y="1133"/>
                    <a:pt x="2795" y="1141"/>
                  </a:cubicBezTo>
                  <a:cubicBezTo>
                    <a:pt x="2780" y="1148"/>
                    <a:pt x="2769" y="1161"/>
                    <a:pt x="2760" y="1178"/>
                  </a:cubicBezTo>
                  <a:cubicBezTo>
                    <a:pt x="2752" y="1195"/>
                    <a:pt x="2755" y="1208"/>
                    <a:pt x="2772" y="1218"/>
                  </a:cubicBezTo>
                  <a:cubicBezTo>
                    <a:pt x="2781" y="1223"/>
                    <a:pt x="2793" y="1226"/>
                    <a:pt x="2808" y="1230"/>
                  </a:cubicBezTo>
                  <a:cubicBezTo>
                    <a:pt x="2824" y="1233"/>
                    <a:pt x="2842" y="1237"/>
                    <a:pt x="2864" y="1242"/>
                  </a:cubicBezTo>
                  <a:cubicBezTo>
                    <a:pt x="2884" y="1246"/>
                    <a:pt x="2907" y="1254"/>
                    <a:pt x="2936" y="1263"/>
                  </a:cubicBezTo>
                  <a:cubicBezTo>
                    <a:pt x="2963" y="1273"/>
                    <a:pt x="2992" y="1288"/>
                    <a:pt x="3025" y="1306"/>
                  </a:cubicBezTo>
                  <a:cubicBezTo>
                    <a:pt x="3146" y="1377"/>
                    <a:pt x="3161" y="1440"/>
                    <a:pt x="3065" y="1494"/>
                  </a:cubicBezTo>
                  <a:lnTo>
                    <a:pt x="3034" y="1513"/>
                  </a:lnTo>
                  <a:lnTo>
                    <a:pt x="2956" y="1468"/>
                  </a:lnTo>
                  <a:cubicBezTo>
                    <a:pt x="2895" y="1433"/>
                    <a:pt x="2835" y="1403"/>
                    <a:pt x="2778" y="1377"/>
                  </a:cubicBezTo>
                  <a:cubicBezTo>
                    <a:pt x="2721" y="1352"/>
                    <a:pt x="2664" y="1334"/>
                    <a:pt x="2610" y="1322"/>
                  </a:cubicBezTo>
                  <a:cubicBezTo>
                    <a:pt x="2573" y="1314"/>
                    <a:pt x="2538" y="1310"/>
                    <a:pt x="2504" y="1310"/>
                  </a:cubicBezTo>
                  <a:cubicBezTo>
                    <a:pt x="2488" y="1310"/>
                    <a:pt x="2472" y="1311"/>
                    <a:pt x="2456" y="1313"/>
                  </a:cubicBezTo>
                  <a:cubicBezTo>
                    <a:pt x="2406" y="1318"/>
                    <a:pt x="2360" y="1333"/>
                    <a:pt x="2315" y="1359"/>
                  </a:cubicBezTo>
                  <a:cubicBezTo>
                    <a:pt x="2278" y="1380"/>
                    <a:pt x="2252" y="1404"/>
                    <a:pt x="2240" y="1428"/>
                  </a:cubicBezTo>
                  <a:cubicBezTo>
                    <a:pt x="2227" y="1452"/>
                    <a:pt x="2225" y="1476"/>
                    <a:pt x="2233" y="1501"/>
                  </a:cubicBezTo>
                  <a:cubicBezTo>
                    <a:pt x="2241" y="1525"/>
                    <a:pt x="2257" y="1548"/>
                    <a:pt x="2279" y="1572"/>
                  </a:cubicBezTo>
                  <a:cubicBezTo>
                    <a:pt x="2302" y="1594"/>
                    <a:pt x="2330" y="1615"/>
                    <a:pt x="2364" y="1635"/>
                  </a:cubicBezTo>
                  <a:cubicBezTo>
                    <a:pt x="2422" y="1669"/>
                    <a:pt x="2482" y="1690"/>
                    <a:pt x="2542" y="1700"/>
                  </a:cubicBezTo>
                  <a:cubicBezTo>
                    <a:pt x="2602" y="1710"/>
                    <a:pt x="2669" y="1715"/>
                    <a:pt x="2742" y="1715"/>
                  </a:cubicBezTo>
                  <a:cubicBezTo>
                    <a:pt x="2714" y="1741"/>
                    <a:pt x="2705" y="1772"/>
                    <a:pt x="2717" y="1808"/>
                  </a:cubicBezTo>
                  <a:cubicBezTo>
                    <a:pt x="2728" y="1845"/>
                    <a:pt x="2763" y="1880"/>
                    <a:pt x="2822" y="1914"/>
                  </a:cubicBezTo>
                  <a:cubicBezTo>
                    <a:pt x="2873" y="1943"/>
                    <a:pt x="2928" y="1963"/>
                    <a:pt x="2986" y="1970"/>
                  </a:cubicBezTo>
                  <a:cubicBezTo>
                    <a:pt x="3016" y="1974"/>
                    <a:pt x="3045" y="1976"/>
                    <a:pt x="3075" y="1976"/>
                  </a:cubicBezTo>
                  <a:cubicBezTo>
                    <a:pt x="3105" y="1976"/>
                    <a:pt x="3135" y="1974"/>
                    <a:pt x="3165" y="1970"/>
                  </a:cubicBezTo>
                  <a:cubicBezTo>
                    <a:pt x="3226" y="1961"/>
                    <a:pt x="3286" y="1946"/>
                    <a:pt x="3347" y="1923"/>
                  </a:cubicBezTo>
                  <a:cubicBezTo>
                    <a:pt x="3407" y="1900"/>
                    <a:pt x="3465" y="1872"/>
                    <a:pt x="3521" y="1840"/>
                  </a:cubicBezTo>
                  <a:cubicBezTo>
                    <a:pt x="3718" y="1726"/>
                    <a:pt x="3813" y="1604"/>
                    <a:pt x="3806" y="1475"/>
                  </a:cubicBezTo>
                  <a:cubicBezTo>
                    <a:pt x="3798" y="1344"/>
                    <a:pt x="3688" y="1217"/>
                    <a:pt x="3472" y="1093"/>
                  </a:cubicBezTo>
                  <a:cubicBezTo>
                    <a:pt x="3352" y="1025"/>
                    <a:pt x="3232" y="975"/>
                    <a:pt x="3109" y="943"/>
                  </a:cubicBezTo>
                  <a:cubicBezTo>
                    <a:pt x="2995" y="916"/>
                    <a:pt x="2883" y="902"/>
                    <a:pt x="2774" y="902"/>
                  </a:cubicBezTo>
                  <a:close/>
                  <a:moveTo>
                    <a:pt x="4598" y="1925"/>
                  </a:moveTo>
                  <a:cubicBezTo>
                    <a:pt x="4603" y="1925"/>
                    <a:pt x="4608" y="1925"/>
                    <a:pt x="4613" y="1925"/>
                  </a:cubicBezTo>
                  <a:cubicBezTo>
                    <a:pt x="4655" y="1928"/>
                    <a:pt x="4695" y="1941"/>
                    <a:pt x="4735" y="1965"/>
                  </a:cubicBezTo>
                  <a:cubicBezTo>
                    <a:pt x="4776" y="1987"/>
                    <a:pt x="4799" y="2011"/>
                    <a:pt x="4805" y="2036"/>
                  </a:cubicBezTo>
                  <a:cubicBezTo>
                    <a:pt x="4811" y="2059"/>
                    <a:pt x="4794" y="2082"/>
                    <a:pt x="4755" y="2106"/>
                  </a:cubicBezTo>
                  <a:lnTo>
                    <a:pt x="4474" y="2268"/>
                  </a:lnTo>
                  <a:cubicBezTo>
                    <a:pt x="4440" y="2287"/>
                    <a:pt x="4406" y="2297"/>
                    <a:pt x="4370" y="2297"/>
                  </a:cubicBezTo>
                  <a:cubicBezTo>
                    <a:pt x="4365" y="2297"/>
                    <a:pt x="4359" y="2296"/>
                    <a:pt x="4353" y="2296"/>
                  </a:cubicBezTo>
                  <a:cubicBezTo>
                    <a:pt x="4312" y="2293"/>
                    <a:pt x="4271" y="2279"/>
                    <a:pt x="4231" y="2256"/>
                  </a:cubicBezTo>
                  <a:cubicBezTo>
                    <a:pt x="4190" y="2233"/>
                    <a:pt x="4168" y="2209"/>
                    <a:pt x="4163" y="2186"/>
                  </a:cubicBezTo>
                  <a:cubicBezTo>
                    <a:pt x="4157" y="2162"/>
                    <a:pt x="4174" y="2139"/>
                    <a:pt x="4214" y="2117"/>
                  </a:cubicBezTo>
                  <a:lnTo>
                    <a:pt x="4494" y="1955"/>
                  </a:lnTo>
                  <a:cubicBezTo>
                    <a:pt x="4529" y="1935"/>
                    <a:pt x="4563" y="1925"/>
                    <a:pt x="4598" y="1925"/>
                  </a:cubicBezTo>
                  <a:close/>
                  <a:moveTo>
                    <a:pt x="4554" y="1806"/>
                  </a:moveTo>
                  <a:cubicBezTo>
                    <a:pt x="4482" y="1806"/>
                    <a:pt x="4411" y="1827"/>
                    <a:pt x="4342" y="1867"/>
                  </a:cubicBezTo>
                  <a:lnTo>
                    <a:pt x="4062" y="2029"/>
                  </a:lnTo>
                  <a:cubicBezTo>
                    <a:pt x="4018" y="2054"/>
                    <a:pt x="3988" y="2079"/>
                    <a:pt x="3974" y="2104"/>
                  </a:cubicBezTo>
                  <a:cubicBezTo>
                    <a:pt x="3959" y="2130"/>
                    <a:pt x="3955" y="2155"/>
                    <a:pt x="3961" y="2180"/>
                  </a:cubicBezTo>
                  <a:cubicBezTo>
                    <a:pt x="3968" y="2206"/>
                    <a:pt x="3984" y="2231"/>
                    <a:pt x="4010" y="2254"/>
                  </a:cubicBezTo>
                  <a:cubicBezTo>
                    <a:pt x="4036" y="2279"/>
                    <a:pt x="4070" y="2303"/>
                    <a:pt x="4109" y="2326"/>
                  </a:cubicBezTo>
                  <a:cubicBezTo>
                    <a:pt x="4148" y="2349"/>
                    <a:pt x="4189" y="2368"/>
                    <a:pt x="4232" y="2383"/>
                  </a:cubicBezTo>
                  <a:cubicBezTo>
                    <a:pt x="4275" y="2398"/>
                    <a:pt x="4318" y="2407"/>
                    <a:pt x="4361" y="2412"/>
                  </a:cubicBezTo>
                  <a:cubicBezTo>
                    <a:pt x="4374" y="2413"/>
                    <a:pt x="4387" y="2413"/>
                    <a:pt x="4400" y="2413"/>
                  </a:cubicBezTo>
                  <a:cubicBezTo>
                    <a:pt x="4431" y="2413"/>
                    <a:pt x="4462" y="2410"/>
                    <a:pt x="4493" y="2404"/>
                  </a:cubicBezTo>
                  <a:cubicBezTo>
                    <a:pt x="4537" y="2396"/>
                    <a:pt x="4581" y="2379"/>
                    <a:pt x="4624" y="2354"/>
                  </a:cubicBezTo>
                  <a:lnTo>
                    <a:pt x="4905" y="2192"/>
                  </a:lnTo>
                  <a:cubicBezTo>
                    <a:pt x="4948" y="2166"/>
                    <a:pt x="4977" y="2142"/>
                    <a:pt x="4992" y="2116"/>
                  </a:cubicBezTo>
                  <a:cubicBezTo>
                    <a:pt x="5006" y="2091"/>
                    <a:pt x="5011" y="2065"/>
                    <a:pt x="5004" y="2040"/>
                  </a:cubicBezTo>
                  <a:cubicBezTo>
                    <a:pt x="4997" y="2016"/>
                    <a:pt x="4982" y="1991"/>
                    <a:pt x="4955" y="1966"/>
                  </a:cubicBezTo>
                  <a:cubicBezTo>
                    <a:pt x="4929" y="1941"/>
                    <a:pt x="4896" y="1918"/>
                    <a:pt x="4857" y="1895"/>
                  </a:cubicBezTo>
                  <a:cubicBezTo>
                    <a:pt x="4777" y="1848"/>
                    <a:pt x="4691" y="1820"/>
                    <a:pt x="4602" y="1809"/>
                  </a:cubicBezTo>
                  <a:cubicBezTo>
                    <a:pt x="4586" y="1807"/>
                    <a:pt x="4570" y="1806"/>
                    <a:pt x="4554" y="1806"/>
                  </a:cubicBezTo>
                  <a:close/>
                  <a:moveTo>
                    <a:pt x="5702" y="2318"/>
                  </a:moveTo>
                  <a:cubicBezTo>
                    <a:pt x="5694" y="2318"/>
                    <a:pt x="5684" y="2319"/>
                    <a:pt x="5674" y="2321"/>
                  </a:cubicBezTo>
                  <a:lnTo>
                    <a:pt x="3514" y="2683"/>
                  </a:lnTo>
                  <a:cubicBezTo>
                    <a:pt x="3501" y="2686"/>
                    <a:pt x="3489" y="2689"/>
                    <a:pt x="3478" y="2695"/>
                  </a:cubicBezTo>
                  <a:cubicBezTo>
                    <a:pt x="3460" y="2706"/>
                    <a:pt x="3452" y="2719"/>
                    <a:pt x="3452" y="2736"/>
                  </a:cubicBezTo>
                  <a:cubicBezTo>
                    <a:pt x="3454" y="2753"/>
                    <a:pt x="3466" y="2769"/>
                    <a:pt x="3490" y="2782"/>
                  </a:cubicBezTo>
                  <a:cubicBezTo>
                    <a:pt x="3504" y="2791"/>
                    <a:pt x="3521" y="2798"/>
                    <a:pt x="3540" y="2801"/>
                  </a:cubicBezTo>
                  <a:cubicBezTo>
                    <a:pt x="3551" y="2803"/>
                    <a:pt x="3561" y="2804"/>
                    <a:pt x="3571" y="2804"/>
                  </a:cubicBezTo>
                  <a:cubicBezTo>
                    <a:pt x="3580" y="2804"/>
                    <a:pt x="3588" y="2804"/>
                    <a:pt x="3597" y="2803"/>
                  </a:cubicBezTo>
                  <a:lnTo>
                    <a:pt x="5750" y="2442"/>
                  </a:lnTo>
                  <a:cubicBezTo>
                    <a:pt x="5763" y="2440"/>
                    <a:pt x="5776" y="2436"/>
                    <a:pt x="5787" y="2429"/>
                  </a:cubicBezTo>
                  <a:cubicBezTo>
                    <a:pt x="5808" y="2416"/>
                    <a:pt x="5816" y="2401"/>
                    <a:pt x="5810" y="2383"/>
                  </a:cubicBezTo>
                  <a:cubicBezTo>
                    <a:pt x="5805" y="2365"/>
                    <a:pt x="5792" y="2349"/>
                    <a:pt x="5771" y="2336"/>
                  </a:cubicBezTo>
                  <a:cubicBezTo>
                    <a:pt x="5759" y="2330"/>
                    <a:pt x="5744" y="2324"/>
                    <a:pt x="5728" y="2321"/>
                  </a:cubicBezTo>
                  <a:cubicBezTo>
                    <a:pt x="5720" y="2319"/>
                    <a:pt x="5711" y="2318"/>
                    <a:pt x="5702" y="2318"/>
                  </a:cubicBezTo>
                  <a:close/>
                  <a:moveTo>
                    <a:pt x="6117" y="2819"/>
                  </a:moveTo>
                  <a:cubicBezTo>
                    <a:pt x="6110" y="2819"/>
                    <a:pt x="6102" y="2820"/>
                    <a:pt x="6095" y="2821"/>
                  </a:cubicBezTo>
                  <a:cubicBezTo>
                    <a:pt x="6080" y="2824"/>
                    <a:pt x="6065" y="2829"/>
                    <a:pt x="6054" y="2835"/>
                  </a:cubicBezTo>
                  <a:cubicBezTo>
                    <a:pt x="6037" y="2845"/>
                    <a:pt x="6027" y="2858"/>
                    <a:pt x="6023" y="2871"/>
                  </a:cubicBezTo>
                  <a:cubicBezTo>
                    <a:pt x="6021" y="2885"/>
                    <a:pt x="6027" y="2896"/>
                    <a:pt x="6042" y="2905"/>
                  </a:cubicBezTo>
                  <a:cubicBezTo>
                    <a:pt x="6048" y="2908"/>
                    <a:pt x="6056" y="2911"/>
                    <a:pt x="6066" y="2913"/>
                  </a:cubicBezTo>
                  <a:lnTo>
                    <a:pt x="6389" y="2976"/>
                  </a:lnTo>
                  <a:lnTo>
                    <a:pt x="6500" y="3163"/>
                  </a:lnTo>
                  <a:cubicBezTo>
                    <a:pt x="6503" y="3166"/>
                    <a:pt x="6505" y="3169"/>
                    <a:pt x="6507" y="3172"/>
                  </a:cubicBezTo>
                  <a:cubicBezTo>
                    <a:pt x="6510" y="3174"/>
                    <a:pt x="6512" y="3176"/>
                    <a:pt x="6515" y="3178"/>
                  </a:cubicBezTo>
                  <a:cubicBezTo>
                    <a:pt x="6528" y="3185"/>
                    <a:pt x="6545" y="3189"/>
                    <a:pt x="6565" y="3189"/>
                  </a:cubicBezTo>
                  <a:cubicBezTo>
                    <a:pt x="6568" y="3189"/>
                    <a:pt x="6571" y="3189"/>
                    <a:pt x="6574" y="3189"/>
                  </a:cubicBezTo>
                  <a:cubicBezTo>
                    <a:pt x="6598" y="3188"/>
                    <a:pt x="6618" y="3182"/>
                    <a:pt x="6634" y="3172"/>
                  </a:cubicBezTo>
                  <a:cubicBezTo>
                    <a:pt x="6661" y="3157"/>
                    <a:pt x="6667" y="3137"/>
                    <a:pt x="6657" y="3113"/>
                  </a:cubicBezTo>
                  <a:lnTo>
                    <a:pt x="6545" y="2928"/>
                  </a:lnTo>
                  <a:cubicBezTo>
                    <a:pt x="6539" y="2917"/>
                    <a:pt x="6531" y="2910"/>
                    <a:pt x="6518" y="2902"/>
                  </a:cubicBezTo>
                  <a:cubicBezTo>
                    <a:pt x="6509" y="2896"/>
                    <a:pt x="6494" y="2892"/>
                    <a:pt x="6474" y="2887"/>
                  </a:cubicBezTo>
                  <a:lnTo>
                    <a:pt x="6151" y="2823"/>
                  </a:lnTo>
                  <a:cubicBezTo>
                    <a:pt x="6139" y="2820"/>
                    <a:pt x="6128" y="2819"/>
                    <a:pt x="6117" y="2819"/>
                  </a:cubicBezTo>
                  <a:close/>
                  <a:moveTo>
                    <a:pt x="4875" y="2829"/>
                  </a:moveTo>
                  <a:cubicBezTo>
                    <a:pt x="4880" y="2829"/>
                    <a:pt x="4885" y="2829"/>
                    <a:pt x="4890" y="2830"/>
                  </a:cubicBezTo>
                  <a:cubicBezTo>
                    <a:pt x="4931" y="2833"/>
                    <a:pt x="4972" y="2845"/>
                    <a:pt x="5012" y="2869"/>
                  </a:cubicBezTo>
                  <a:cubicBezTo>
                    <a:pt x="5053" y="2893"/>
                    <a:pt x="5075" y="2916"/>
                    <a:pt x="5081" y="2940"/>
                  </a:cubicBezTo>
                  <a:cubicBezTo>
                    <a:pt x="5088" y="2964"/>
                    <a:pt x="5071" y="2987"/>
                    <a:pt x="5031" y="3010"/>
                  </a:cubicBezTo>
                  <a:lnTo>
                    <a:pt x="4751" y="3171"/>
                  </a:lnTo>
                  <a:cubicBezTo>
                    <a:pt x="4717" y="3191"/>
                    <a:pt x="4682" y="3201"/>
                    <a:pt x="4647" y="3201"/>
                  </a:cubicBezTo>
                  <a:cubicBezTo>
                    <a:pt x="4641" y="3201"/>
                    <a:pt x="4636" y="3201"/>
                    <a:pt x="4630" y="3200"/>
                  </a:cubicBezTo>
                  <a:cubicBezTo>
                    <a:pt x="4589" y="3197"/>
                    <a:pt x="4548" y="3183"/>
                    <a:pt x="4508" y="3161"/>
                  </a:cubicBezTo>
                  <a:cubicBezTo>
                    <a:pt x="4467" y="3137"/>
                    <a:pt x="4445" y="3113"/>
                    <a:pt x="4439" y="3090"/>
                  </a:cubicBezTo>
                  <a:cubicBezTo>
                    <a:pt x="4433" y="3067"/>
                    <a:pt x="4451" y="3044"/>
                    <a:pt x="4490" y="3021"/>
                  </a:cubicBezTo>
                  <a:lnTo>
                    <a:pt x="4771" y="2859"/>
                  </a:lnTo>
                  <a:cubicBezTo>
                    <a:pt x="4805" y="2839"/>
                    <a:pt x="4840" y="2829"/>
                    <a:pt x="4875" y="2829"/>
                  </a:cubicBezTo>
                  <a:close/>
                  <a:moveTo>
                    <a:pt x="4830" y="2711"/>
                  </a:moveTo>
                  <a:cubicBezTo>
                    <a:pt x="4758" y="2711"/>
                    <a:pt x="4688" y="2731"/>
                    <a:pt x="4619" y="2771"/>
                  </a:cubicBezTo>
                  <a:lnTo>
                    <a:pt x="4338" y="2933"/>
                  </a:lnTo>
                  <a:cubicBezTo>
                    <a:pt x="4295" y="2958"/>
                    <a:pt x="4265" y="2983"/>
                    <a:pt x="4251" y="3009"/>
                  </a:cubicBezTo>
                  <a:cubicBezTo>
                    <a:pt x="4235" y="3035"/>
                    <a:pt x="4232" y="3059"/>
                    <a:pt x="4238" y="3085"/>
                  </a:cubicBezTo>
                  <a:cubicBezTo>
                    <a:pt x="4245" y="3110"/>
                    <a:pt x="4261" y="3135"/>
                    <a:pt x="4287" y="3158"/>
                  </a:cubicBezTo>
                  <a:cubicBezTo>
                    <a:pt x="4313" y="3183"/>
                    <a:pt x="4345" y="3207"/>
                    <a:pt x="4386" y="3231"/>
                  </a:cubicBezTo>
                  <a:cubicBezTo>
                    <a:pt x="4425" y="3253"/>
                    <a:pt x="4466" y="3272"/>
                    <a:pt x="4509" y="3287"/>
                  </a:cubicBezTo>
                  <a:cubicBezTo>
                    <a:pt x="4552" y="3303"/>
                    <a:pt x="4594" y="3312"/>
                    <a:pt x="4638" y="3316"/>
                  </a:cubicBezTo>
                  <a:cubicBezTo>
                    <a:pt x="4651" y="3317"/>
                    <a:pt x="4664" y="3318"/>
                    <a:pt x="4676" y="3318"/>
                  </a:cubicBezTo>
                  <a:cubicBezTo>
                    <a:pt x="4707" y="3318"/>
                    <a:pt x="4738" y="3315"/>
                    <a:pt x="4770" y="3308"/>
                  </a:cubicBezTo>
                  <a:cubicBezTo>
                    <a:pt x="4814" y="3300"/>
                    <a:pt x="4858" y="3283"/>
                    <a:pt x="4901" y="3259"/>
                  </a:cubicBezTo>
                  <a:lnTo>
                    <a:pt x="5181" y="3097"/>
                  </a:lnTo>
                  <a:cubicBezTo>
                    <a:pt x="5225" y="3071"/>
                    <a:pt x="5254" y="3046"/>
                    <a:pt x="5269" y="3020"/>
                  </a:cubicBezTo>
                  <a:cubicBezTo>
                    <a:pt x="5283" y="2995"/>
                    <a:pt x="5288" y="2969"/>
                    <a:pt x="5281" y="2944"/>
                  </a:cubicBezTo>
                  <a:cubicBezTo>
                    <a:pt x="5274" y="2920"/>
                    <a:pt x="5258" y="2895"/>
                    <a:pt x="5232" y="2869"/>
                  </a:cubicBezTo>
                  <a:cubicBezTo>
                    <a:pt x="5205" y="2845"/>
                    <a:pt x="5172" y="2822"/>
                    <a:pt x="5134" y="2799"/>
                  </a:cubicBezTo>
                  <a:cubicBezTo>
                    <a:pt x="5053" y="2752"/>
                    <a:pt x="4968" y="2724"/>
                    <a:pt x="4879" y="2714"/>
                  </a:cubicBezTo>
                  <a:cubicBezTo>
                    <a:pt x="4863" y="2712"/>
                    <a:pt x="4846" y="2711"/>
                    <a:pt x="4830" y="2711"/>
                  </a:cubicBezTo>
                  <a:close/>
                  <a:moveTo>
                    <a:pt x="6547" y="3799"/>
                  </a:moveTo>
                  <a:cubicBezTo>
                    <a:pt x="6570" y="3799"/>
                    <a:pt x="6592" y="3799"/>
                    <a:pt x="6614" y="3801"/>
                  </a:cubicBezTo>
                  <a:cubicBezTo>
                    <a:pt x="6650" y="3804"/>
                    <a:pt x="6683" y="3807"/>
                    <a:pt x="6716" y="3812"/>
                  </a:cubicBezTo>
                  <a:lnTo>
                    <a:pt x="6732" y="4266"/>
                  </a:lnTo>
                  <a:cubicBezTo>
                    <a:pt x="6719" y="4267"/>
                    <a:pt x="6705" y="4268"/>
                    <a:pt x="6692" y="4268"/>
                  </a:cubicBezTo>
                  <a:cubicBezTo>
                    <a:pt x="6644" y="4268"/>
                    <a:pt x="6595" y="4263"/>
                    <a:pt x="6546" y="4253"/>
                  </a:cubicBezTo>
                  <a:cubicBezTo>
                    <a:pt x="6482" y="4241"/>
                    <a:pt x="6420" y="4216"/>
                    <a:pt x="6357" y="4180"/>
                  </a:cubicBezTo>
                  <a:cubicBezTo>
                    <a:pt x="6307" y="4151"/>
                    <a:pt x="6269" y="4121"/>
                    <a:pt x="6243" y="4091"/>
                  </a:cubicBezTo>
                  <a:cubicBezTo>
                    <a:pt x="6217" y="4062"/>
                    <a:pt x="6203" y="4032"/>
                    <a:pt x="6200" y="4004"/>
                  </a:cubicBezTo>
                  <a:cubicBezTo>
                    <a:pt x="6198" y="3976"/>
                    <a:pt x="6205" y="3949"/>
                    <a:pt x="6221" y="3923"/>
                  </a:cubicBezTo>
                  <a:cubicBezTo>
                    <a:pt x="6238" y="3897"/>
                    <a:pt x="6264" y="3875"/>
                    <a:pt x="6298" y="3854"/>
                  </a:cubicBezTo>
                  <a:cubicBezTo>
                    <a:pt x="6330" y="3836"/>
                    <a:pt x="6363" y="3823"/>
                    <a:pt x="6399" y="3815"/>
                  </a:cubicBezTo>
                  <a:cubicBezTo>
                    <a:pt x="6435" y="3806"/>
                    <a:pt x="6470" y="3801"/>
                    <a:pt x="6507" y="3799"/>
                  </a:cubicBezTo>
                  <a:cubicBezTo>
                    <a:pt x="6521" y="3799"/>
                    <a:pt x="6534" y="3799"/>
                    <a:pt x="6547" y="3799"/>
                  </a:cubicBezTo>
                  <a:close/>
                  <a:moveTo>
                    <a:pt x="7171" y="3329"/>
                  </a:moveTo>
                  <a:cubicBezTo>
                    <a:pt x="7127" y="3329"/>
                    <a:pt x="7083" y="3333"/>
                    <a:pt x="7039" y="3341"/>
                  </a:cubicBezTo>
                  <a:cubicBezTo>
                    <a:pt x="6975" y="3352"/>
                    <a:pt x="6916" y="3372"/>
                    <a:pt x="6863" y="3404"/>
                  </a:cubicBezTo>
                  <a:cubicBezTo>
                    <a:pt x="6796" y="3442"/>
                    <a:pt x="6755" y="3484"/>
                    <a:pt x="6738" y="3530"/>
                  </a:cubicBezTo>
                  <a:cubicBezTo>
                    <a:pt x="6723" y="3575"/>
                    <a:pt x="6712" y="3622"/>
                    <a:pt x="6710" y="3670"/>
                  </a:cubicBezTo>
                  <a:cubicBezTo>
                    <a:pt x="6658" y="3660"/>
                    <a:pt x="6604" y="3652"/>
                    <a:pt x="6547" y="3648"/>
                  </a:cubicBezTo>
                  <a:cubicBezTo>
                    <a:pt x="6518" y="3646"/>
                    <a:pt x="6489" y="3645"/>
                    <a:pt x="6460" y="3645"/>
                  </a:cubicBezTo>
                  <a:cubicBezTo>
                    <a:pt x="6431" y="3645"/>
                    <a:pt x="6402" y="3646"/>
                    <a:pt x="6373" y="3648"/>
                  </a:cubicBezTo>
                  <a:cubicBezTo>
                    <a:pt x="6316" y="3652"/>
                    <a:pt x="6261" y="3661"/>
                    <a:pt x="6207" y="3675"/>
                  </a:cubicBezTo>
                  <a:cubicBezTo>
                    <a:pt x="6154" y="3690"/>
                    <a:pt x="6104" y="3710"/>
                    <a:pt x="6058" y="3736"/>
                  </a:cubicBezTo>
                  <a:cubicBezTo>
                    <a:pt x="6004" y="3768"/>
                    <a:pt x="5962" y="3804"/>
                    <a:pt x="5937" y="3846"/>
                  </a:cubicBezTo>
                  <a:cubicBezTo>
                    <a:pt x="5910" y="3888"/>
                    <a:pt x="5898" y="3933"/>
                    <a:pt x="5904" y="3980"/>
                  </a:cubicBezTo>
                  <a:cubicBezTo>
                    <a:pt x="5910" y="4028"/>
                    <a:pt x="5933" y="4075"/>
                    <a:pt x="5974" y="4125"/>
                  </a:cubicBezTo>
                  <a:cubicBezTo>
                    <a:pt x="6014" y="4173"/>
                    <a:pt x="6074" y="4220"/>
                    <a:pt x="6153" y="4266"/>
                  </a:cubicBezTo>
                  <a:cubicBezTo>
                    <a:pt x="6247" y="4321"/>
                    <a:pt x="6345" y="4359"/>
                    <a:pt x="6444" y="4381"/>
                  </a:cubicBezTo>
                  <a:cubicBezTo>
                    <a:pt x="6545" y="4403"/>
                    <a:pt x="6643" y="4414"/>
                    <a:pt x="6739" y="4414"/>
                  </a:cubicBezTo>
                  <a:lnTo>
                    <a:pt x="6746" y="4576"/>
                  </a:lnTo>
                  <a:cubicBezTo>
                    <a:pt x="6747" y="4589"/>
                    <a:pt x="6751" y="4598"/>
                    <a:pt x="6756" y="4604"/>
                  </a:cubicBezTo>
                  <a:cubicBezTo>
                    <a:pt x="6761" y="4611"/>
                    <a:pt x="6769" y="4617"/>
                    <a:pt x="6779" y="4622"/>
                  </a:cubicBezTo>
                  <a:cubicBezTo>
                    <a:pt x="6805" y="4638"/>
                    <a:pt x="6836" y="4647"/>
                    <a:pt x="6873" y="4649"/>
                  </a:cubicBezTo>
                  <a:cubicBezTo>
                    <a:pt x="6880" y="4650"/>
                    <a:pt x="6885" y="4650"/>
                    <a:pt x="6891" y="4650"/>
                  </a:cubicBezTo>
                  <a:cubicBezTo>
                    <a:pt x="6920" y="4650"/>
                    <a:pt x="6945" y="4645"/>
                    <a:pt x="6962" y="4635"/>
                  </a:cubicBezTo>
                  <a:cubicBezTo>
                    <a:pt x="6976" y="4627"/>
                    <a:pt x="6983" y="4617"/>
                    <a:pt x="6984" y="4605"/>
                  </a:cubicBezTo>
                  <a:lnTo>
                    <a:pt x="6977" y="4405"/>
                  </a:lnTo>
                  <a:cubicBezTo>
                    <a:pt x="7032" y="4397"/>
                    <a:pt x="7085" y="4387"/>
                    <a:pt x="7136" y="4373"/>
                  </a:cubicBezTo>
                  <a:cubicBezTo>
                    <a:pt x="7188" y="4361"/>
                    <a:pt x="7235" y="4348"/>
                    <a:pt x="7277" y="4333"/>
                  </a:cubicBezTo>
                  <a:cubicBezTo>
                    <a:pt x="7319" y="4317"/>
                    <a:pt x="7358" y="4303"/>
                    <a:pt x="7390" y="4288"/>
                  </a:cubicBezTo>
                  <a:cubicBezTo>
                    <a:pt x="7423" y="4272"/>
                    <a:pt x="7451" y="4259"/>
                    <a:pt x="7473" y="4246"/>
                  </a:cubicBezTo>
                  <a:cubicBezTo>
                    <a:pt x="7504" y="4228"/>
                    <a:pt x="7522" y="4210"/>
                    <a:pt x="7527" y="4194"/>
                  </a:cubicBezTo>
                  <a:cubicBezTo>
                    <a:pt x="7531" y="4178"/>
                    <a:pt x="7515" y="4158"/>
                    <a:pt x="7477" y="4137"/>
                  </a:cubicBezTo>
                  <a:cubicBezTo>
                    <a:pt x="7440" y="4116"/>
                    <a:pt x="7408" y="4104"/>
                    <a:pt x="7385" y="4103"/>
                  </a:cubicBezTo>
                  <a:cubicBezTo>
                    <a:pt x="7382" y="4103"/>
                    <a:pt x="7380" y="4103"/>
                    <a:pt x="7377" y="4103"/>
                  </a:cubicBezTo>
                  <a:cubicBezTo>
                    <a:pt x="7355" y="4103"/>
                    <a:pt x="7333" y="4108"/>
                    <a:pt x="7311" y="4118"/>
                  </a:cubicBezTo>
                  <a:cubicBezTo>
                    <a:pt x="7271" y="4137"/>
                    <a:pt x="7225" y="4161"/>
                    <a:pt x="7170" y="4188"/>
                  </a:cubicBezTo>
                  <a:cubicBezTo>
                    <a:pt x="7114" y="4214"/>
                    <a:pt x="7048" y="4236"/>
                    <a:pt x="6968" y="4253"/>
                  </a:cubicBezTo>
                  <a:lnTo>
                    <a:pt x="6960" y="3832"/>
                  </a:lnTo>
                  <a:cubicBezTo>
                    <a:pt x="6959" y="3807"/>
                    <a:pt x="6959" y="3780"/>
                    <a:pt x="6959" y="3752"/>
                  </a:cubicBezTo>
                  <a:cubicBezTo>
                    <a:pt x="6960" y="3724"/>
                    <a:pt x="6962" y="3696"/>
                    <a:pt x="6969" y="3669"/>
                  </a:cubicBezTo>
                  <a:cubicBezTo>
                    <a:pt x="6976" y="3642"/>
                    <a:pt x="6986" y="3617"/>
                    <a:pt x="7001" y="3593"/>
                  </a:cubicBezTo>
                  <a:cubicBezTo>
                    <a:pt x="7015" y="3569"/>
                    <a:pt x="7038" y="3549"/>
                    <a:pt x="7066" y="3532"/>
                  </a:cubicBezTo>
                  <a:cubicBezTo>
                    <a:pt x="7118" y="3503"/>
                    <a:pt x="7175" y="3487"/>
                    <a:pt x="7238" y="3487"/>
                  </a:cubicBezTo>
                  <a:cubicBezTo>
                    <a:pt x="7244" y="3487"/>
                    <a:pt x="7250" y="3487"/>
                    <a:pt x="7256" y="3487"/>
                  </a:cubicBezTo>
                  <a:cubicBezTo>
                    <a:pt x="7326" y="3491"/>
                    <a:pt x="7393" y="3510"/>
                    <a:pt x="7456" y="3546"/>
                  </a:cubicBezTo>
                  <a:cubicBezTo>
                    <a:pt x="7500" y="3572"/>
                    <a:pt x="7528" y="3596"/>
                    <a:pt x="7539" y="3620"/>
                  </a:cubicBezTo>
                  <a:cubicBezTo>
                    <a:pt x="7551" y="3644"/>
                    <a:pt x="7558" y="3666"/>
                    <a:pt x="7559" y="3687"/>
                  </a:cubicBezTo>
                  <a:cubicBezTo>
                    <a:pt x="7561" y="3707"/>
                    <a:pt x="7563" y="3726"/>
                    <a:pt x="7564" y="3742"/>
                  </a:cubicBezTo>
                  <a:cubicBezTo>
                    <a:pt x="7564" y="3759"/>
                    <a:pt x="7574" y="3772"/>
                    <a:pt x="7594" y="3783"/>
                  </a:cubicBezTo>
                  <a:cubicBezTo>
                    <a:pt x="7620" y="3799"/>
                    <a:pt x="7654" y="3807"/>
                    <a:pt x="7694" y="3809"/>
                  </a:cubicBezTo>
                  <a:cubicBezTo>
                    <a:pt x="7697" y="3809"/>
                    <a:pt x="7700" y="3809"/>
                    <a:pt x="7703" y="3809"/>
                  </a:cubicBezTo>
                  <a:cubicBezTo>
                    <a:pt x="7739" y="3809"/>
                    <a:pt x="7768" y="3803"/>
                    <a:pt x="7791" y="3790"/>
                  </a:cubicBezTo>
                  <a:cubicBezTo>
                    <a:pt x="7810" y="3779"/>
                    <a:pt x="7823" y="3762"/>
                    <a:pt x="7829" y="3738"/>
                  </a:cubicBezTo>
                  <a:cubicBezTo>
                    <a:pt x="7836" y="3714"/>
                    <a:pt x="7833" y="3687"/>
                    <a:pt x="7822" y="3655"/>
                  </a:cubicBezTo>
                  <a:cubicBezTo>
                    <a:pt x="7809" y="3625"/>
                    <a:pt x="7788" y="3591"/>
                    <a:pt x="7755" y="3556"/>
                  </a:cubicBezTo>
                  <a:cubicBezTo>
                    <a:pt x="7722" y="3520"/>
                    <a:pt x="7675" y="3485"/>
                    <a:pt x="7614" y="3449"/>
                  </a:cubicBezTo>
                  <a:cubicBezTo>
                    <a:pt x="7557" y="3416"/>
                    <a:pt x="7496" y="3389"/>
                    <a:pt x="7431" y="3370"/>
                  </a:cubicBezTo>
                  <a:cubicBezTo>
                    <a:pt x="7366" y="3350"/>
                    <a:pt x="7300" y="3336"/>
                    <a:pt x="7234" y="3332"/>
                  </a:cubicBezTo>
                  <a:cubicBezTo>
                    <a:pt x="7213" y="3330"/>
                    <a:pt x="7192" y="3329"/>
                    <a:pt x="7171" y="33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3737;p60">
              <a:extLst>
                <a:ext uri="{FF2B5EF4-FFF2-40B4-BE49-F238E27FC236}">
                  <a16:creationId xmlns:a16="http://schemas.microsoft.com/office/drawing/2014/main" id="{B8DCA9D6-1F08-D1BB-0953-940B1306FE1E}"/>
                </a:ext>
              </a:extLst>
            </p:cNvPr>
            <p:cNvSpPr/>
            <p:nvPr/>
          </p:nvSpPr>
          <p:spPr>
            <a:xfrm>
              <a:off x="4708104" y="2083415"/>
              <a:ext cx="677335" cy="371727"/>
            </a:xfrm>
            <a:custGeom>
              <a:avLst/>
              <a:gdLst/>
              <a:ahLst/>
              <a:cxnLst/>
              <a:rect l="l" t="t" r="r" b="b"/>
              <a:pathLst>
                <a:path w="8810" h="4835" extrusionOk="0">
                  <a:moveTo>
                    <a:pt x="1178" y="0"/>
                  </a:moveTo>
                  <a:cubicBezTo>
                    <a:pt x="1118" y="0"/>
                    <a:pt x="1064" y="7"/>
                    <a:pt x="1017" y="20"/>
                  </a:cubicBezTo>
                  <a:cubicBezTo>
                    <a:pt x="968" y="34"/>
                    <a:pt x="927" y="50"/>
                    <a:pt x="897" y="67"/>
                  </a:cubicBezTo>
                  <a:cubicBezTo>
                    <a:pt x="860" y="88"/>
                    <a:pt x="842" y="106"/>
                    <a:pt x="844" y="122"/>
                  </a:cubicBezTo>
                  <a:cubicBezTo>
                    <a:pt x="845" y="137"/>
                    <a:pt x="870" y="159"/>
                    <a:pt x="918" y="187"/>
                  </a:cubicBezTo>
                  <a:cubicBezTo>
                    <a:pt x="959" y="210"/>
                    <a:pt x="994" y="222"/>
                    <a:pt x="1023" y="222"/>
                  </a:cubicBezTo>
                  <a:cubicBezTo>
                    <a:pt x="1051" y="222"/>
                    <a:pt x="1079" y="214"/>
                    <a:pt x="1104" y="200"/>
                  </a:cubicBezTo>
                  <a:cubicBezTo>
                    <a:pt x="1123" y="189"/>
                    <a:pt x="1146" y="180"/>
                    <a:pt x="1172" y="173"/>
                  </a:cubicBezTo>
                  <a:cubicBezTo>
                    <a:pt x="1193" y="167"/>
                    <a:pt x="1217" y="165"/>
                    <a:pt x="1242" y="165"/>
                  </a:cubicBezTo>
                  <a:cubicBezTo>
                    <a:pt x="1247" y="165"/>
                    <a:pt x="1252" y="165"/>
                    <a:pt x="1257" y="165"/>
                  </a:cubicBezTo>
                  <a:cubicBezTo>
                    <a:pt x="1289" y="166"/>
                    <a:pt x="1322" y="172"/>
                    <a:pt x="1360" y="183"/>
                  </a:cubicBezTo>
                  <a:cubicBezTo>
                    <a:pt x="1396" y="194"/>
                    <a:pt x="1435" y="211"/>
                    <a:pt x="1477" y="236"/>
                  </a:cubicBezTo>
                  <a:cubicBezTo>
                    <a:pt x="1544" y="275"/>
                    <a:pt x="1581" y="314"/>
                    <a:pt x="1586" y="352"/>
                  </a:cubicBezTo>
                  <a:cubicBezTo>
                    <a:pt x="1592" y="389"/>
                    <a:pt x="1560" y="428"/>
                    <a:pt x="1490" y="469"/>
                  </a:cubicBezTo>
                  <a:cubicBezTo>
                    <a:pt x="1446" y="494"/>
                    <a:pt x="1407" y="511"/>
                    <a:pt x="1369" y="521"/>
                  </a:cubicBezTo>
                  <a:cubicBezTo>
                    <a:pt x="1339" y="528"/>
                    <a:pt x="1310" y="532"/>
                    <a:pt x="1282" y="532"/>
                  </a:cubicBezTo>
                  <a:cubicBezTo>
                    <a:pt x="1275" y="532"/>
                    <a:pt x="1267" y="531"/>
                    <a:pt x="1261" y="531"/>
                  </a:cubicBezTo>
                  <a:cubicBezTo>
                    <a:pt x="1226" y="529"/>
                    <a:pt x="1193" y="522"/>
                    <a:pt x="1160" y="509"/>
                  </a:cubicBezTo>
                  <a:cubicBezTo>
                    <a:pt x="1129" y="497"/>
                    <a:pt x="1096" y="482"/>
                    <a:pt x="1065" y="463"/>
                  </a:cubicBezTo>
                  <a:cubicBezTo>
                    <a:pt x="1043" y="451"/>
                    <a:pt x="1021" y="445"/>
                    <a:pt x="1000" y="445"/>
                  </a:cubicBezTo>
                  <a:cubicBezTo>
                    <a:pt x="995" y="445"/>
                    <a:pt x="990" y="446"/>
                    <a:pt x="985" y="446"/>
                  </a:cubicBezTo>
                  <a:cubicBezTo>
                    <a:pt x="958" y="450"/>
                    <a:pt x="933" y="458"/>
                    <a:pt x="911" y="470"/>
                  </a:cubicBezTo>
                  <a:cubicBezTo>
                    <a:pt x="891" y="481"/>
                    <a:pt x="879" y="495"/>
                    <a:pt x="872" y="511"/>
                  </a:cubicBezTo>
                  <a:cubicBezTo>
                    <a:pt x="866" y="526"/>
                    <a:pt x="877" y="542"/>
                    <a:pt x="902" y="557"/>
                  </a:cubicBezTo>
                  <a:cubicBezTo>
                    <a:pt x="979" y="601"/>
                    <a:pt x="1025" y="646"/>
                    <a:pt x="1041" y="690"/>
                  </a:cubicBezTo>
                  <a:cubicBezTo>
                    <a:pt x="1057" y="735"/>
                    <a:pt x="1026" y="780"/>
                    <a:pt x="951" y="823"/>
                  </a:cubicBezTo>
                  <a:lnTo>
                    <a:pt x="915" y="844"/>
                  </a:lnTo>
                  <a:cubicBezTo>
                    <a:pt x="834" y="890"/>
                    <a:pt x="758" y="913"/>
                    <a:pt x="683" y="913"/>
                  </a:cubicBezTo>
                  <a:cubicBezTo>
                    <a:pt x="680" y="913"/>
                    <a:pt x="676" y="913"/>
                    <a:pt x="673" y="913"/>
                  </a:cubicBezTo>
                  <a:cubicBezTo>
                    <a:pt x="595" y="909"/>
                    <a:pt x="513" y="883"/>
                    <a:pt x="427" y="834"/>
                  </a:cubicBezTo>
                  <a:cubicBezTo>
                    <a:pt x="342" y="785"/>
                    <a:pt x="297" y="739"/>
                    <a:pt x="292" y="696"/>
                  </a:cubicBezTo>
                  <a:cubicBezTo>
                    <a:pt x="286" y="654"/>
                    <a:pt x="304" y="621"/>
                    <a:pt x="346" y="596"/>
                  </a:cubicBezTo>
                  <a:cubicBezTo>
                    <a:pt x="371" y="582"/>
                    <a:pt x="383" y="567"/>
                    <a:pt x="380" y="550"/>
                  </a:cubicBezTo>
                  <a:cubicBezTo>
                    <a:pt x="378" y="534"/>
                    <a:pt x="353" y="513"/>
                    <a:pt x="307" y="487"/>
                  </a:cubicBezTo>
                  <a:cubicBezTo>
                    <a:pt x="270" y="464"/>
                    <a:pt x="237" y="453"/>
                    <a:pt x="210" y="451"/>
                  </a:cubicBezTo>
                  <a:cubicBezTo>
                    <a:pt x="208" y="451"/>
                    <a:pt x="207" y="451"/>
                    <a:pt x="205" y="451"/>
                  </a:cubicBezTo>
                  <a:cubicBezTo>
                    <a:pt x="179" y="451"/>
                    <a:pt x="150" y="459"/>
                    <a:pt x="120" y="477"/>
                  </a:cubicBezTo>
                  <a:cubicBezTo>
                    <a:pt x="82" y="499"/>
                    <a:pt x="52" y="526"/>
                    <a:pt x="30" y="559"/>
                  </a:cubicBezTo>
                  <a:cubicBezTo>
                    <a:pt x="8" y="592"/>
                    <a:pt x="0" y="628"/>
                    <a:pt x="5" y="668"/>
                  </a:cubicBezTo>
                  <a:cubicBezTo>
                    <a:pt x="11" y="709"/>
                    <a:pt x="32" y="752"/>
                    <a:pt x="68" y="797"/>
                  </a:cubicBezTo>
                  <a:cubicBezTo>
                    <a:pt x="105" y="842"/>
                    <a:pt x="165" y="889"/>
                    <a:pt x="247" y="936"/>
                  </a:cubicBezTo>
                  <a:cubicBezTo>
                    <a:pt x="312" y="973"/>
                    <a:pt x="381" y="1005"/>
                    <a:pt x="453" y="1030"/>
                  </a:cubicBezTo>
                  <a:cubicBezTo>
                    <a:pt x="525" y="1055"/>
                    <a:pt x="600" y="1070"/>
                    <a:pt x="675" y="1076"/>
                  </a:cubicBezTo>
                  <a:cubicBezTo>
                    <a:pt x="696" y="1077"/>
                    <a:pt x="717" y="1078"/>
                    <a:pt x="738" y="1078"/>
                  </a:cubicBezTo>
                  <a:cubicBezTo>
                    <a:pt x="794" y="1078"/>
                    <a:pt x="849" y="1073"/>
                    <a:pt x="906" y="1061"/>
                  </a:cubicBezTo>
                  <a:cubicBezTo>
                    <a:pt x="982" y="1045"/>
                    <a:pt x="1060" y="1015"/>
                    <a:pt x="1136" y="971"/>
                  </a:cubicBezTo>
                  <a:lnTo>
                    <a:pt x="1172" y="951"/>
                  </a:lnTo>
                  <a:cubicBezTo>
                    <a:pt x="1253" y="904"/>
                    <a:pt x="1297" y="855"/>
                    <a:pt x="1303" y="806"/>
                  </a:cubicBezTo>
                  <a:cubicBezTo>
                    <a:pt x="1311" y="756"/>
                    <a:pt x="1294" y="707"/>
                    <a:pt x="1253" y="658"/>
                  </a:cubicBezTo>
                  <a:lnTo>
                    <a:pt x="1253" y="658"/>
                  </a:lnTo>
                  <a:cubicBezTo>
                    <a:pt x="1291" y="667"/>
                    <a:pt x="1332" y="672"/>
                    <a:pt x="1374" y="672"/>
                  </a:cubicBezTo>
                  <a:cubicBezTo>
                    <a:pt x="1411" y="672"/>
                    <a:pt x="1449" y="668"/>
                    <a:pt x="1489" y="662"/>
                  </a:cubicBezTo>
                  <a:cubicBezTo>
                    <a:pt x="1574" y="648"/>
                    <a:pt x="1657" y="618"/>
                    <a:pt x="1737" y="571"/>
                  </a:cubicBezTo>
                  <a:cubicBezTo>
                    <a:pt x="1799" y="535"/>
                    <a:pt x="1840" y="499"/>
                    <a:pt x="1863" y="463"/>
                  </a:cubicBezTo>
                  <a:cubicBezTo>
                    <a:pt x="1884" y="426"/>
                    <a:pt x="1891" y="389"/>
                    <a:pt x="1881" y="353"/>
                  </a:cubicBezTo>
                  <a:cubicBezTo>
                    <a:pt x="1870" y="316"/>
                    <a:pt x="1845" y="280"/>
                    <a:pt x="1806" y="243"/>
                  </a:cubicBezTo>
                  <a:cubicBezTo>
                    <a:pt x="1766" y="205"/>
                    <a:pt x="1717" y="171"/>
                    <a:pt x="1655" y="135"/>
                  </a:cubicBezTo>
                  <a:cubicBezTo>
                    <a:pt x="1569" y="85"/>
                    <a:pt x="1487" y="50"/>
                    <a:pt x="1408" y="31"/>
                  </a:cubicBezTo>
                  <a:cubicBezTo>
                    <a:pt x="1329" y="11"/>
                    <a:pt x="1257" y="1"/>
                    <a:pt x="1192" y="1"/>
                  </a:cubicBezTo>
                  <a:cubicBezTo>
                    <a:pt x="1187" y="0"/>
                    <a:pt x="1182" y="0"/>
                    <a:pt x="1178" y="0"/>
                  </a:cubicBezTo>
                  <a:close/>
                  <a:moveTo>
                    <a:pt x="2380" y="1170"/>
                  </a:moveTo>
                  <a:lnTo>
                    <a:pt x="2621" y="1310"/>
                  </a:lnTo>
                  <a:lnTo>
                    <a:pt x="2311" y="1432"/>
                  </a:lnTo>
                  <a:lnTo>
                    <a:pt x="2071" y="1293"/>
                  </a:lnTo>
                  <a:lnTo>
                    <a:pt x="2380" y="1170"/>
                  </a:lnTo>
                  <a:close/>
                  <a:moveTo>
                    <a:pt x="2756" y="838"/>
                  </a:moveTo>
                  <a:cubicBezTo>
                    <a:pt x="2745" y="838"/>
                    <a:pt x="2735" y="839"/>
                    <a:pt x="2727" y="843"/>
                  </a:cubicBezTo>
                  <a:lnTo>
                    <a:pt x="2363" y="988"/>
                  </a:lnTo>
                  <a:lnTo>
                    <a:pt x="2148" y="863"/>
                  </a:lnTo>
                  <a:cubicBezTo>
                    <a:pt x="2132" y="854"/>
                    <a:pt x="2114" y="849"/>
                    <a:pt x="2093" y="849"/>
                  </a:cubicBezTo>
                  <a:cubicBezTo>
                    <a:pt x="2089" y="849"/>
                    <a:pt x="2085" y="849"/>
                    <a:pt x="2080" y="850"/>
                  </a:cubicBezTo>
                  <a:cubicBezTo>
                    <a:pt x="2054" y="852"/>
                    <a:pt x="2031" y="859"/>
                    <a:pt x="2009" y="871"/>
                  </a:cubicBezTo>
                  <a:cubicBezTo>
                    <a:pt x="1987" y="884"/>
                    <a:pt x="1974" y="898"/>
                    <a:pt x="1972" y="913"/>
                  </a:cubicBezTo>
                  <a:cubicBezTo>
                    <a:pt x="1970" y="926"/>
                    <a:pt x="1980" y="940"/>
                    <a:pt x="2003" y="953"/>
                  </a:cubicBezTo>
                  <a:lnTo>
                    <a:pt x="2179" y="1055"/>
                  </a:lnTo>
                  <a:lnTo>
                    <a:pt x="1872" y="1177"/>
                  </a:lnTo>
                  <a:lnTo>
                    <a:pt x="1659" y="1055"/>
                  </a:lnTo>
                  <a:cubicBezTo>
                    <a:pt x="1644" y="1046"/>
                    <a:pt x="1626" y="1042"/>
                    <a:pt x="1605" y="1042"/>
                  </a:cubicBezTo>
                  <a:cubicBezTo>
                    <a:pt x="1601" y="1042"/>
                    <a:pt x="1596" y="1042"/>
                    <a:pt x="1592" y="1042"/>
                  </a:cubicBezTo>
                  <a:cubicBezTo>
                    <a:pt x="1565" y="1043"/>
                    <a:pt x="1540" y="1051"/>
                    <a:pt x="1518" y="1064"/>
                  </a:cubicBezTo>
                  <a:cubicBezTo>
                    <a:pt x="1497" y="1076"/>
                    <a:pt x="1486" y="1089"/>
                    <a:pt x="1483" y="1104"/>
                  </a:cubicBezTo>
                  <a:cubicBezTo>
                    <a:pt x="1481" y="1119"/>
                    <a:pt x="1490" y="1132"/>
                    <a:pt x="1512" y="1145"/>
                  </a:cubicBezTo>
                  <a:lnTo>
                    <a:pt x="1686" y="1246"/>
                  </a:lnTo>
                  <a:lnTo>
                    <a:pt x="1331" y="1391"/>
                  </a:lnTo>
                  <a:cubicBezTo>
                    <a:pt x="1306" y="1406"/>
                    <a:pt x="1298" y="1423"/>
                    <a:pt x="1306" y="1443"/>
                  </a:cubicBezTo>
                  <a:cubicBezTo>
                    <a:pt x="1313" y="1463"/>
                    <a:pt x="1331" y="1481"/>
                    <a:pt x="1360" y="1497"/>
                  </a:cubicBezTo>
                  <a:cubicBezTo>
                    <a:pt x="1377" y="1507"/>
                    <a:pt x="1399" y="1514"/>
                    <a:pt x="1427" y="1520"/>
                  </a:cubicBezTo>
                  <a:cubicBezTo>
                    <a:pt x="1439" y="1522"/>
                    <a:pt x="1450" y="1523"/>
                    <a:pt x="1461" y="1523"/>
                  </a:cubicBezTo>
                  <a:cubicBezTo>
                    <a:pt x="1474" y="1523"/>
                    <a:pt x="1486" y="1521"/>
                    <a:pt x="1496" y="1517"/>
                  </a:cubicBezTo>
                  <a:lnTo>
                    <a:pt x="1889" y="1363"/>
                  </a:lnTo>
                  <a:lnTo>
                    <a:pt x="2129" y="1500"/>
                  </a:lnTo>
                  <a:lnTo>
                    <a:pt x="1768" y="1643"/>
                  </a:lnTo>
                  <a:cubicBezTo>
                    <a:pt x="1744" y="1658"/>
                    <a:pt x="1735" y="1676"/>
                    <a:pt x="1744" y="1696"/>
                  </a:cubicBezTo>
                  <a:cubicBezTo>
                    <a:pt x="1751" y="1716"/>
                    <a:pt x="1769" y="1734"/>
                    <a:pt x="1798" y="1750"/>
                  </a:cubicBezTo>
                  <a:cubicBezTo>
                    <a:pt x="1817" y="1762"/>
                    <a:pt x="1840" y="1770"/>
                    <a:pt x="1867" y="1774"/>
                  </a:cubicBezTo>
                  <a:cubicBezTo>
                    <a:pt x="1880" y="1776"/>
                    <a:pt x="1891" y="1778"/>
                    <a:pt x="1901" y="1778"/>
                  </a:cubicBezTo>
                  <a:cubicBezTo>
                    <a:pt x="1914" y="1778"/>
                    <a:pt x="1925" y="1776"/>
                    <a:pt x="1934" y="1772"/>
                  </a:cubicBezTo>
                  <a:lnTo>
                    <a:pt x="2329" y="1616"/>
                  </a:lnTo>
                  <a:lnTo>
                    <a:pt x="2541" y="1739"/>
                  </a:lnTo>
                  <a:cubicBezTo>
                    <a:pt x="2558" y="1749"/>
                    <a:pt x="2580" y="1754"/>
                    <a:pt x="2608" y="1754"/>
                  </a:cubicBezTo>
                  <a:cubicBezTo>
                    <a:pt x="2638" y="1753"/>
                    <a:pt x="2662" y="1747"/>
                    <a:pt x="2684" y="1735"/>
                  </a:cubicBezTo>
                  <a:cubicBezTo>
                    <a:pt x="2705" y="1721"/>
                    <a:pt x="2717" y="1708"/>
                    <a:pt x="2717" y="1691"/>
                  </a:cubicBezTo>
                  <a:cubicBezTo>
                    <a:pt x="2717" y="1674"/>
                    <a:pt x="2707" y="1659"/>
                    <a:pt x="2689" y="1649"/>
                  </a:cubicBezTo>
                  <a:lnTo>
                    <a:pt x="2512" y="1547"/>
                  </a:lnTo>
                  <a:lnTo>
                    <a:pt x="2821" y="1426"/>
                  </a:lnTo>
                  <a:lnTo>
                    <a:pt x="3032" y="1548"/>
                  </a:lnTo>
                  <a:cubicBezTo>
                    <a:pt x="3047" y="1556"/>
                    <a:pt x="3067" y="1560"/>
                    <a:pt x="3091" y="1560"/>
                  </a:cubicBezTo>
                  <a:cubicBezTo>
                    <a:pt x="3094" y="1560"/>
                    <a:pt x="3097" y="1560"/>
                    <a:pt x="3099" y="1560"/>
                  </a:cubicBezTo>
                  <a:cubicBezTo>
                    <a:pt x="3126" y="1560"/>
                    <a:pt x="3151" y="1553"/>
                    <a:pt x="3173" y="1541"/>
                  </a:cubicBezTo>
                  <a:cubicBezTo>
                    <a:pt x="3194" y="1529"/>
                    <a:pt x="3205" y="1514"/>
                    <a:pt x="3205" y="1498"/>
                  </a:cubicBezTo>
                  <a:cubicBezTo>
                    <a:pt x="3205" y="1482"/>
                    <a:pt x="3196" y="1469"/>
                    <a:pt x="3178" y="1459"/>
                  </a:cubicBezTo>
                  <a:lnTo>
                    <a:pt x="3000" y="1356"/>
                  </a:lnTo>
                  <a:lnTo>
                    <a:pt x="3325" y="1229"/>
                  </a:lnTo>
                  <a:cubicBezTo>
                    <a:pt x="3350" y="1213"/>
                    <a:pt x="3359" y="1195"/>
                    <a:pt x="3353" y="1176"/>
                  </a:cubicBezTo>
                  <a:cubicBezTo>
                    <a:pt x="3345" y="1157"/>
                    <a:pt x="3328" y="1140"/>
                    <a:pt x="3302" y="1124"/>
                  </a:cubicBezTo>
                  <a:cubicBezTo>
                    <a:pt x="3281" y="1113"/>
                    <a:pt x="3257" y="1103"/>
                    <a:pt x="3232" y="1097"/>
                  </a:cubicBezTo>
                  <a:cubicBezTo>
                    <a:pt x="3220" y="1095"/>
                    <a:pt x="3209" y="1093"/>
                    <a:pt x="3198" y="1093"/>
                  </a:cubicBezTo>
                  <a:cubicBezTo>
                    <a:pt x="3187" y="1093"/>
                    <a:pt x="3177" y="1095"/>
                    <a:pt x="3168" y="1098"/>
                  </a:cubicBezTo>
                  <a:lnTo>
                    <a:pt x="2802" y="1241"/>
                  </a:lnTo>
                  <a:lnTo>
                    <a:pt x="2561" y="1102"/>
                  </a:lnTo>
                  <a:lnTo>
                    <a:pt x="2882" y="975"/>
                  </a:lnTo>
                  <a:cubicBezTo>
                    <a:pt x="2910" y="958"/>
                    <a:pt x="2920" y="941"/>
                    <a:pt x="2912" y="922"/>
                  </a:cubicBezTo>
                  <a:cubicBezTo>
                    <a:pt x="2905" y="902"/>
                    <a:pt x="2888" y="886"/>
                    <a:pt x="2860" y="869"/>
                  </a:cubicBezTo>
                  <a:cubicBezTo>
                    <a:pt x="2838" y="857"/>
                    <a:pt x="2816" y="848"/>
                    <a:pt x="2790" y="842"/>
                  </a:cubicBezTo>
                  <a:cubicBezTo>
                    <a:pt x="2777" y="839"/>
                    <a:pt x="2766" y="838"/>
                    <a:pt x="2756" y="838"/>
                  </a:cubicBezTo>
                  <a:close/>
                  <a:moveTo>
                    <a:pt x="3907" y="1742"/>
                  </a:moveTo>
                  <a:cubicBezTo>
                    <a:pt x="3918" y="1742"/>
                    <a:pt x="3930" y="1742"/>
                    <a:pt x="3942" y="1744"/>
                  </a:cubicBezTo>
                  <a:cubicBezTo>
                    <a:pt x="4005" y="1752"/>
                    <a:pt x="4069" y="1770"/>
                    <a:pt x="4133" y="1800"/>
                  </a:cubicBezTo>
                  <a:lnTo>
                    <a:pt x="3789" y="1999"/>
                  </a:lnTo>
                  <a:cubicBezTo>
                    <a:pt x="3769" y="1978"/>
                    <a:pt x="3752" y="1958"/>
                    <a:pt x="3739" y="1937"/>
                  </a:cubicBezTo>
                  <a:cubicBezTo>
                    <a:pt x="3725" y="1917"/>
                    <a:pt x="3716" y="1897"/>
                    <a:pt x="3713" y="1879"/>
                  </a:cubicBezTo>
                  <a:cubicBezTo>
                    <a:pt x="3709" y="1861"/>
                    <a:pt x="3711" y="1843"/>
                    <a:pt x="3720" y="1825"/>
                  </a:cubicBezTo>
                  <a:cubicBezTo>
                    <a:pt x="3730" y="1808"/>
                    <a:pt x="3747" y="1791"/>
                    <a:pt x="3774" y="1776"/>
                  </a:cubicBezTo>
                  <a:cubicBezTo>
                    <a:pt x="3814" y="1753"/>
                    <a:pt x="3859" y="1742"/>
                    <a:pt x="3907" y="1742"/>
                  </a:cubicBezTo>
                  <a:close/>
                  <a:moveTo>
                    <a:pt x="3640" y="2197"/>
                  </a:moveTo>
                  <a:cubicBezTo>
                    <a:pt x="3671" y="2239"/>
                    <a:pt x="3688" y="2280"/>
                    <a:pt x="3693" y="2318"/>
                  </a:cubicBezTo>
                  <a:cubicBezTo>
                    <a:pt x="3697" y="2356"/>
                    <a:pt x="3670" y="2392"/>
                    <a:pt x="3611" y="2426"/>
                  </a:cubicBezTo>
                  <a:cubicBezTo>
                    <a:pt x="3558" y="2457"/>
                    <a:pt x="3502" y="2472"/>
                    <a:pt x="3441" y="2472"/>
                  </a:cubicBezTo>
                  <a:cubicBezTo>
                    <a:pt x="3439" y="2472"/>
                    <a:pt x="3437" y="2472"/>
                    <a:pt x="3435" y="2472"/>
                  </a:cubicBezTo>
                  <a:cubicBezTo>
                    <a:pt x="3372" y="2470"/>
                    <a:pt x="3307" y="2456"/>
                    <a:pt x="3239" y="2429"/>
                  </a:cubicBezTo>
                  <a:lnTo>
                    <a:pt x="3640" y="2197"/>
                  </a:lnTo>
                  <a:close/>
                  <a:moveTo>
                    <a:pt x="3873" y="1586"/>
                  </a:moveTo>
                  <a:cubicBezTo>
                    <a:pt x="3827" y="1586"/>
                    <a:pt x="3780" y="1590"/>
                    <a:pt x="3733" y="1598"/>
                  </a:cubicBezTo>
                  <a:cubicBezTo>
                    <a:pt x="3668" y="1610"/>
                    <a:pt x="3606" y="1632"/>
                    <a:pt x="3546" y="1667"/>
                  </a:cubicBezTo>
                  <a:cubicBezTo>
                    <a:pt x="3486" y="1702"/>
                    <a:pt x="3447" y="1738"/>
                    <a:pt x="3430" y="1775"/>
                  </a:cubicBezTo>
                  <a:cubicBezTo>
                    <a:pt x="3414" y="1811"/>
                    <a:pt x="3410" y="1850"/>
                    <a:pt x="3419" y="1887"/>
                  </a:cubicBezTo>
                  <a:cubicBezTo>
                    <a:pt x="3429" y="1925"/>
                    <a:pt x="3448" y="1962"/>
                    <a:pt x="3478" y="1999"/>
                  </a:cubicBezTo>
                  <a:cubicBezTo>
                    <a:pt x="3508" y="2038"/>
                    <a:pt x="3539" y="2075"/>
                    <a:pt x="3571" y="2111"/>
                  </a:cubicBezTo>
                  <a:lnTo>
                    <a:pt x="3125" y="2367"/>
                  </a:lnTo>
                  <a:cubicBezTo>
                    <a:pt x="3076" y="2335"/>
                    <a:pt x="3042" y="2303"/>
                    <a:pt x="3022" y="2274"/>
                  </a:cubicBezTo>
                  <a:cubicBezTo>
                    <a:pt x="3003" y="2245"/>
                    <a:pt x="2989" y="2218"/>
                    <a:pt x="2981" y="2193"/>
                  </a:cubicBezTo>
                  <a:cubicBezTo>
                    <a:pt x="2974" y="2168"/>
                    <a:pt x="2969" y="2147"/>
                    <a:pt x="2965" y="2129"/>
                  </a:cubicBezTo>
                  <a:cubicBezTo>
                    <a:pt x="2962" y="2111"/>
                    <a:pt x="2952" y="2097"/>
                    <a:pt x="2935" y="2087"/>
                  </a:cubicBezTo>
                  <a:cubicBezTo>
                    <a:pt x="2923" y="2080"/>
                    <a:pt x="2907" y="2075"/>
                    <a:pt x="2889" y="2072"/>
                  </a:cubicBezTo>
                  <a:cubicBezTo>
                    <a:pt x="2874" y="2070"/>
                    <a:pt x="2859" y="2069"/>
                    <a:pt x="2845" y="2069"/>
                  </a:cubicBezTo>
                  <a:cubicBezTo>
                    <a:pt x="2840" y="2069"/>
                    <a:pt x="2835" y="2069"/>
                    <a:pt x="2830" y="2069"/>
                  </a:cubicBezTo>
                  <a:cubicBezTo>
                    <a:pt x="2811" y="2070"/>
                    <a:pt x="2792" y="2074"/>
                    <a:pt x="2774" y="2078"/>
                  </a:cubicBezTo>
                  <a:cubicBezTo>
                    <a:pt x="2757" y="2083"/>
                    <a:pt x="2742" y="2088"/>
                    <a:pt x="2731" y="2094"/>
                  </a:cubicBezTo>
                  <a:cubicBezTo>
                    <a:pt x="2709" y="2107"/>
                    <a:pt x="2694" y="2128"/>
                    <a:pt x="2689" y="2155"/>
                  </a:cubicBezTo>
                  <a:cubicBezTo>
                    <a:pt x="2684" y="2182"/>
                    <a:pt x="2689" y="2213"/>
                    <a:pt x="2705" y="2248"/>
                  </a:cubicBezTo>
                  <a:cubicBezTo>
                    <a:pt x="2721" y="2283"/>
                    <a:pt x="2748" y="2319"/>
                    <a:pt x="2786" y="2358"/>
                  </a:cubicBezTo>
                  <a:cubicBezTo>
                    <a:pt x="2825" y="2397"/>
                    <a:pt x="2876" y="2435"/>
                    <a:pt x="2942" y="2473"/>
                  </a:cubicBezTo>
                  <a:lnTo>
                    <a:pt x="2882" y="2507"/>
                  </a:lnTo>
                  <a:cubicBezTo>
                    <a:pt x="2871" y="2514"/>
                    <a:pt x="2866" y="2523"/>
                    <a:pt x="2869" y="2534"/>
                  </a:cubicBezTo>
                  <a:cubicBezTo>
                    <a:pt x="2871" y="2547"/>
                    <a:pt x="2881" y="2557"/>
                    <a:pt x="2899" y="2568"/>
                  </a:cubicBezTo>
                  <a:cubicBezTo>
                    <a:pt x="2914" y="2577"/>
                    <a:pt x="2933" y="2583"/>
                    <a:pt x="2954" y="2585"/>
                  </a:cubicBezTo>
                  <a:cubicBezTo>
                    <a:pt x="2960" y="2585"/>
                    <a:pt x="2965" y="2586"/>
                    <a:pt x="2970" y="2586"/>
                  </a:cubicBezTo>
                  <a:cubicBezTo>
                    <a:pt x="2985" y="2586"/>
                    <a:pt x="2996" y="2583"/>
                    <a:pt x="3005" y="2578"/>
                  </a:cubicBezTo>
                  <a:lnTo>
                    <a:pt x="3069" y="2541"/>
                  </a:lnTo>
                  <a:cubicBezTo>
                    <a:pt x="3196" y="2598"/>
                    <a:pt x="3327" y="2629"/>
                    <a:pt x="3462" y="2631"/>
                  </a:cubicBezTo>
                  <a:cubicBezTo>
                    <a:pt x="3468" y="2631"/>
                    <a:pt x="3475" y="2631"/>
                    <a:pt x="3481" y="2631"/>
                  </a:cubicBezTo>
                  <a:cubicBezTo>
                    <a:pt x="3609" y="2631"/>
                    <a:pt x="3729" y="2599"/>
                    <a:pt x="3839" y="2535"/>
                  </a:cubicBezTo>
                  <a:cubicBezTo>
                    <a:pt x="3904" y="2497"/>
                    <a:pt x="3947" y="2460"/>
                    <a:pt x="3970" y="2422"/>
                  </a:cubicBezTo>
                  <a:cubicBezTo>
                    <a:pt x="3991" y="2383"/>
                    <a:pt x="3999" y="2345"/>
                    <a:pt x="3993" y="2306"/>
                  </a:cubicBezTo>
                  <a:cubicBezTo>
                    <a:pt x="3988" y="2267"/>
                    <a:pt x="3972" y="2230"/>
                    <a:pt x="3946" y="2193"/>
                  </a:cubicBezTo>
                  <a:cubicBezTo>
                    <a:pt x="3921" y="2155"/>
                    <a:pt x="3893" y="2119"/>
                    <a:pt x="3863" y="2084"/>
                  </a:cubicBezTo>
                  <a:lnTo>
                    <a:pt x="4247" y="1861"/>
                  </a:lnTo>
                  <a:cubicBezTo>
                    <a:pt x="4281" y="1883"/>
                    <a:pt x="4306" y="1905"/>
                    <a:pt x="4326" y="1924"/>
                  </a:cubicBezTo>
                  <a:cubicBezTo>
                    <a:pt x="4345" y="1944"/>
                    <a:pt x="4359" y="1961"/>
                    <a:pt x="4370" y="1977"/>
                  </a:cubicBezTo>
                  <a:cubicBezTo>
                    <a:pt x="4381" y="1993"/>
                    <a:pt x="4390" y="2006"/>
                    <a:pt x="4398" y="2017"/>
                  </a:cubicBezTo>
                  <a:cubicBezTo>
                    <a:pt x="4404" y="2030"/>
                    <a:pt x="4415" y="2039"/>
                    <a:pt x="4427" y="2047"/>
                  </a:cubicBezTo>
                  <a:cubicBezTo>
                    <a:pt x="4443" y="2054"/>
                    <a:pt x="4460" y="2060"/>
                    <a:pt x="4480" y="2063"/>
                  </a:cubicBezTo>
                  <a:cubicBezTo>
                    <a:pt x="4489" y="2065"/>
                    <a:pt x="4499" y="2065"/>
                    <a:pt x="4509" y="2065"/>
                  </a:cubicBezTo>
                  <a:cubicBezTo>
                    <a:pt x="4518" y="2065"/>
                    <a:pt x="4528" y="2065"/>
                    <a:pt x="4537" y="2063"/>
                  </a:cubicBezTo>
                  <a:cubicBezTo>
                    <a:pt x="4556" y="2061"/>
                    <a:pt x="4573" y="2058"/>
                    <a:pt x="4590" y="2052"/>
                  </a:cubicBezTo>
                  <a:cubicBezTo>
                    <a:pt x="4606" y="2047"/>
                    <a:pt x="4618" y="2042"/>
                    <a:pt x="4627" y="2036"/>
                  </a:cubicBezTo>
                  <a:cubicBezTo>
                    <a:pt x="4651" y="2023"/>
                    <a:pt x="4659" y="2005"/>
                    <a:pt x="4654" y="1982"/>
                  </a:cubicBezTo>
                  <a:cubicBezTo>
                    <a:pt x="4649" y="1960"/>
                    <a:pt x="4635" y="1935"/>
                    <a:pt x="4612" y="1909"/>
                  </a:cubicBezTo>
                  <a:cubicBezTo>
                    <a:pt x="4588" y="1883"/>
                    <a:pt x="4560" y="1857"/>
                    <a:pt x="4525" y="1831"/>
                  </a:cubicBezTo>
                  <a:cubicBezTo>
                    <a:pt x="4490" y="1804"/>
                    <a:pt x="4456" y="1781"/>
                    <a:pt x="4421" y="1761"/>
                  </a:cubicBezTo>
                  <a:lnTo>
                    <a:pt x="4473" y="1731"/>
                  </a:lnTo>
                  <a:cubicBezTo>
                    <a:pt x="4484" y="1725"/>
                    <a:pt x="4488" y="1714"/>
                    <a:pt x="4483" y="1702"/>
                  </a:cubicBezTo>
                  <a:cubicBezTo>
                    <a:pt x="4480" y="1690"/>
                    <a:pt x="4470" y="1678"/>
                    <a:pt x="4454" y="1669"/>
                  </a:cubicBezTo>
                  <a:cubicBezTo>
                    <a:pt x="4436" y="1659"/>
                    <a:pt x="4417" y="1654"/>
                    <a:pt x="4398" y="1652"/>
                  </a:cubicBezTo>
                  <a:cubicBezTo>
                    <a:pt x="4394" y="1652"/>
                    <a:pt x="4391" y="1652"/>
                    <a:pt x="4388" y="1652"/>
                  </a:cubicBezTo>
                  <a:cubicBezTo>
                    <a:pt x="4372" y="1652"/>
                    <a:pt x="4360" y="1655"/>
                    <a:pt x="4350" y="1660"/>
                  </a:cubicBezTo>
                  <a:lnTo>
                    <a:pt x="4295" y="1692"/>
                  </a:lnTo>
                  <a:cubicBezTo>
                    <a:pt x="4240" y="1666"/>
                    <a:pt x="4182" y="1643"/>
                    <a:pt x="4120" y="1624"/>
                  </a:cubicBezTo>
                  <a:cubicBezTo>
                    <a:pt x="4058" y="1605"/>
                    <a:pt x="3995" y="1594"/>
                    <a:pt x="3929" y="1588"/>
                  </a:cubicBezTo>
                  <a:cubicBezTo>
                    <a:pt x="3911" y="1587"/>
                    <a:pt x="3892" y="1586"/>
                    <a:pt x="3873" y="1586"/>
                  </a:cubicBezTo>
                  <a:close/>
                  <a:moveTo>
                    <a:pt x="5134" y="2322"/>
                  </a:moveTo>
                  <a:cubicBezTo>
                    <a:pt x="5139" y="2322"/>
                    <a:pt x="5144" y="2322"/>
                    <a:pt x="5149" y="2322"/>
                  </a:cubicBezTo>
                  <a:cubicBezTo>
                    <a:pt x="5189" y="2325"/>
                    <a:pt x="5230" y="2338"/>
                    <a:pt x="5270" y="2362"/>
                  </a:cubicBezTo>
                  <a:cubicBezTo>
                    <a:pt x="5310" y="2386"/>
                    <a:pt x="5333" y="2408"/>
                    <a:pt x="5339" y="2433"/>
                  </a:cubicBezTo>
                  <a:cubicBezTo>
                    <a:pt x="5345" y="2456"/>
                    <a:pt x="5329" y="2480"/>
                    <a:pt x="5290" y="2503"/>
                  </a:cubicBezTo>
                  <a:lnTo>
                    <a:pt x="5009" y="2665"/>
                  </a:lnTo>
                  <a:cubicBezTo>
                    <a:pt x="4975" y="2684"/>
                    <a:pt x="4940" y="2694"/>
                    <a:pt x="4904" y="2694"/>
                  </a:cubicBezTo>
                  <a:cubicBezTo>
                    <a:pt x="4899" y="2694"/>
                    <a:pt x="4893" y="2693"/>
                    <a:pt x="4888" y="2693"/>
                  </a:cubicBezTo>
                  <a:cubicBezTo>
                    <a:pt x="4847" y="2690"/>
                    <a:pt x="4805" y="2676"/>
                    <a:pt x="4765" y="2654"/>
                  </a:cubicBezTo>
                  <a:cubicBezTo>
                    <a:pt x="4725" y="2630"/>
                    <a:pt x="4702" y="2606"/>
                    <a:pt x="4697" y="2583"/>
                  </a:cubicBezTo>
                  <a:cubicBezTo>
                    <a:pt x="4692" y="2560"/>
                    <a:pt x="4708" y="2536"/>
                    <a:pt x="4748" y="2514"/>
                  </a:cubicBezTo>
                  <a:lnTo>
                    <a:pt x="5028" y="2352"/>
                  </a:lnTo>
                  <a:cubicBezTo>
                    <a:pt x="5063" y="2332"/>
                    <a:pt x="5098" y="2322"/>
                    <a:pt x="5134" y="2322"/>
                  </a:cubicBezTo>
                  <a:close/>
                  <a:moveTo>
                    <a:pt x="5090" y="2203"/>
                  </a:moveTo>
                  <a:cubicBezTo>
                    <a:pt x="5017" y="2203"/>
                    <a:pt x="4946" y="2224"/>
                    <a:pt x="4876" y="2264"/>
                  </a:cubicBezTo>
                  <a:lnTo>
                    <a:pt x="4596" y="2426"/>
                  </a:lnTo>
                  <a:cubicBezTo>
                    <a:pt x="4553" y="2451"/>
                    <a:pt x="4524" y="2476"/>
                    <a:pt x="4508" y="2501"/>
                  </a:cubicBezTo>
                  <a:cubicBezTo>
                    <a:pt x="4493" y="2527"/>
                    <a:pt x="4489" y="2552"/>
                    <a:pt x="4496" y="2577"/>
                  </a:cubicBezTo>
                  <a:cubicBezTo>
                    <a:pt x="4502" y="2603"/>
                    <a:pt x="4519" y="2628"/>
                    <a:pt x="4545" y="2651"/>
                  </a:cubicBezTo>
                  <a:cubicBezTo>
                    <a:pt x="4571" y="2676"/>
                    <a:pt x="4604" y="2700"/>
                    <a:pt x="4644" y="2723"/>
                  </a:cubicBezTo>
                  <a:cubicBezTo>
                    <a:pt x="4683" y="2746"/>
                    <a:pt x="4724" y="2765"/>
                    <a:pt x="4767" y="2780"/>
                  </a:cubicBezTo>
                  <a:cubicBezTo>
                    <a:pt x="4810" y="2795"/>
                    <a:pt x="4853" y="2804"/>
                    <a:pt x="4897" y="2809"/>
                  </a:cubicBezTo>
                  <a:cubicBezTo>
                    <a:pt x="4909" y="2810"/>
                    <a:pt x="4922" y="2810"/>
                    <a:pt x="4934" y="2810"/>
                  </a:cubicBezTo>
                  <a:cubicBezTo>
                    <a:pt x="4965" y="2810"/>
                    <a:pt x="4996" y="2807"/>
                    <a:pt x="5027" y="2801"/>
                  </a:cubicBezTo>
                  <a:cubicBezTo>
                    <a:pt x="5072" y="2793"/>
                    <a:pt x="5116" y="2776"/>
                    <a:pt x="5159" y="2751"/>
                  </a:cubicBezTo>
                  <a:lnTo>
                    <a:pt x="5439" y="2589"/>
                  </a:lnTo>
                  <a:cubicBezTo>
                    <a:pt x="5482" y="2563"/>
                    <a:pt x="5511" y="2539"/>
                    <a:pt x="5527" y="2513"/>
                  </a:cubicBezTo>
                  <a:cubicBezTo>
                    <a:pt x="5542" y="2488"/>
                    <a:pt x="5546" y="2462"/>
                    <a:pt x="5540" y="2437"/>
                  </a:cubicBezTo>
                  <a:cubicBezTo>
                    <a:pt x="5533" y="2413"/>
                    <a:pt x="5516" y="2388"/>
                    <a:pt x="5490" y="2363"/>
                  </a:cubicBezTo>
                  <a:cubicBezTo>
                    <a:pt x="5463" y="2338"/>
                    <a:pt x="5430" y="2315"/>
                    <a:pt x="5391" y="2292"/>
                  </a:cubicBezTo>
                  <a:cubicBezTo>
                    <a:pt x="5311" y="2245"/>
                    <a:pt x="5226" y="2217"/>
                    <a:pt x="5138" y="2206"/>
                  </a:cubicBezTo>
                  <a:cubicBezTo>
                    <a:pt x="5121" y="2204"/>
                    <a:pt x="5105" y="2203"/>
                    <a:pt x="5090" y="2203"/>
                  </a:cubicBezTo>
                  <a:close/>
                  <a:moveTo>
                    <a:pt x="6237" y="2715"/>
                  </a:moveTo>
                  <a:cubicBezTo>
                    <a:pt x="6228" y="2715"/>
                    <a:pt x="6219" y="2716"/>
                    <a:pt x="6210" y="2718"/>
                  </a:cubicBezTo>
                  <a:lnTo>
                    <a:pt x="4050" y="3081"/>
                  </a:lnTo>
                  <a:cubicBezTo>
                    <a:pt x="4035" y="3083"/>
                    <a:pt x="4023" y="3087"/>
                    <a:pt x="4013" y="3093"/>
                  </a:cubicBezTo>
                  <a:cubicBezTo>
                    <a:pt x="3995" y="3103"/>
                    <a:pt x="3987" y="3116"/>
                    <a:pt x="3988" y="3133"/>
                  </a:cubicBezTo>
                  <a:cubicBezTo>
                    <a:pt x="3988" y="3151"/>
                    <a:pt x="4000" y="3166"/>
                    <a:pt x="4024" y="3181"/>
                  </a:cubicBezTo>
                  <a:cubicBezTo>
                    <a:pt x="4040" y="3188"/>
                    <a:pt x="4057" y="3195"/>
                    <a:pt x="4075" y="3199"/>
                  </a:cubicBezTo>
                  <a:cubicBezTo>
                    <a:pt x="4086" y="3200"/>
                    <a:pt x="4097" y="3202"/>
                    <a:pt x="4108" y="3202"/>
                  </a:cubicBezTo>
                  <a:cubicBezTo>
                    <a:pt x="4116" y="3202"/>
                    <a:pt x="4123" y="3201"/>
                    <a:pt x="4131" y="3200"/>
                  </a:cubicBezTo>
                  <a:lnTo>
                    <a:pt x="6285" y="2840"/>
                  </a:lnTo>
                  <a:cubicBezTo>
                    <a:pt x="6297" y="2838"/>
                    <a:pt x="6310" y="2833"/>
                    <a:pt x="6321" y="2826"/>
                  </a:cubicBezTo>
                  <a:cubicBezTo>
                    <a:pt x="6342" y="2813"/>
                    <a:pt x="6350" y="2799"/>
                    <a:pt x="6346" y="2780"/>
                  </a:cubicBezTo>
                  <a:cubicBezTo>
                    <a:pt x="6340" y="2762"/>
                    <a:pt x="6327" y="2746"/>
                    <a:pt x="6305" y="2735"/>
                  </a:cubicBezTo>
                  <a:cubicBezTo>
                    <a:pt x="6293" y="2727"/>
                    <a:pt x="6278" y="2721"/>
                    <a:pt x="6262" y="2718"/>
                  </a:cubicBezTo>
                  <a:cubicBezTo>
                    <a:pt x="6255" y="2716"/>
                    <a:pt x="6246" y="2715"/>
                    <a:pt x="6237" y="2715"/>
                  </a:cubicBezTo>
                  <a:close/>
                  <a:moveTo>
                    <a:pt x="5409" y="3226"/>
                  </a:moveTo>
                  <a:cubicBezTo>
                    <a:pt x="5414" y="3226"/>
                    <a:pt x="5420" y="3226"/>
                    <a:pt x="5425" y="3227"/>
                  </a:cubicBezTo>
                  <a:cubicBezTo>
                    <a:pt x="5465" y="3230"/>
                    <a:pt x="5506" y="3242"/>
                    <a:pt x="5546" y="3266"/>
                  </a:cubicBezTo>
                  <a:cubicBezTo>
                    <a:pt x="5587" y="3290"/>
                    <a:pt x="5610" y="3313"/>
                    <a:pt x="5616" y="3337"/>
                  </a:cubicBezTo>
                  <a:cubicBezTo>
                    <a:pt x="5622" y="3361"/>
                    <a:pt x="5605" y="3384"/>
                    <a:pt x="5565" y="3407"/>
                  </a:cubicBezTo>
                  <a:lnTo>
                    <a:pt x="5285" y="3568"/>
                  </a:lnTo>
                  <a:cubicBezTo>
                    <a:pt x="5251" y="3588"/>
                    <a:pt x="5217" y="3598"/>
                    <a:pt x="5181" y="3598"/>
                  </a:cubicBezTo>
                  <a:cubicBezTo>
                    <a:pt x="5176" y="3598"/>
                    <a:pt x="5170" y="3598"/>
                    <a:pt x="5165" y="3597"/>
                  </a:cubicBezTo>
                  <a:cubicBezTo>
                    <a:pt x="5123" y="3594"/>
                    <a:pt x="5082" y="3580"/>
                    <a:pt x="5042" y="3558"/>
                  </a:cubicBezTo>
                  <a:cubicBezTo>
                    <a:pt x="5001" y="3534"/>
                    <a:pt x="4979" y="3510"/>
                    <a:pt x="4973" y="3487"/>
                  </a:cubicBezTo>
                  <a:cubicBezTo>
                    <a:pt x="4969" y="3464"/>
                    <a:pt x="4986" y="3441"/>
                    <a:pt x="5025" y="3418"/>
                  </a:cubicBezTo>
                  <a:lnTo>
                    <a:pt x="5305" y="3256"/>
                  </a:lnTo>
                  <a:cubicBezTo>
                    <a:pt x="5340" y="3236"/>
                    <a:pt x="5374" y="3226"/>
                    <a:pt x="5409" y="3226"/>
                  </a:cubicBezTo>
                  <a:close/>
                  <a:moveTo>
                    <a:pt x="5367" y="3108"/>
                  </a:moveTo>
                  <a:cubicBezTo>
                    <a:pt x="5295" y="3108"/>
                    <a:pt x="5223" y="3128"/>
                    <a:pt x="5153" y="3168"/>
                  </a:cubicBezTo>
                  <a:lnTo>
                    <a:pt x="4873" y="3330"/>
                  </a:lnTo>
                  <a:cubicBezTo>
                    <a:pt x="4829" y="3355"/>
                    <a:pt x="4801" y="3381"/>
                    <a:pt x="4785" y="3406"/>
                  </a:cubicBezTo>
                  <a:cubicBezTo>
                    <a:pt x="4770" y="3432"/>
                    <a:pt x="4766" y="3456"/>
                    <a:pt x="4773" y="3482"/>
                  </a:cubicBezTo>
                  <a:cubicBezTo>
                    <a:pt x="4779" y="3507"/>
                    <a:pt x="4795" y="3532"/>
                    <a:pt x="4821" y="3555"/>
                  </a:cubicBezTo>
                  <a:cubicBezTo>
                    <a:pt x="4847" y="3580"/>
                    <a:pt x="4881" y="3604"/>
                    <a:pt x="4920" y="3628"/>
                  </a:cubicBezTo>
                  <a:cubicBezTo>
                    <a:pt x="4960" y="3650"/>
                    <a:pt x="5000" y="3669"/>
                    <a:pt x="5043" y="3684"/>
                  </a:cubicBezTo>
                  <a:cubicBezTo>
                    <a:pt x="5087" y="3700"/>
                    <a:pt x="5130" y="3710"/>
                    <a:pt x="5172" y="3713"/>
                  </a:cubicBezTo>
                  <a:cubicBezTo>
                    <a:pt x="5185" y="3714"/>
                    <a:pt x="5198" y="3715"/>
                    <a:pt x="5211" y="3715"/>
                  </a:cubicBezTo>
                  <a:cubicBezTo>
                    <a:pt x="5242" y="3715"/>
                    <a:pt x="5273" y="3712"/>
                    <a:pt x="5304" y="3705"/>
                  </a:cubicBezTo>
                  <a:cubicBezTo>
                    <a:pt x="5349" y="3697"/>
                    <a:pt x="5392" y="3680"/>
                    <a:pt x="5436" y="3656"/>
                  </a:cubicBezTo>
                  <a:lnTo>
                    <a:pt x="5716" y="3494"/>
                  </a:lnTo>
                  <a:cubicBezTo>
                    <a:pt x="5759" y="3469"/>
                    <a:pt x="5788" y="3443"/>
                    <a:pt x="5803" y="3418"/>
                  </a:cubicBezTo>
                  <a:cubicBezTo>
                    <a:pt x="5819" y="3392"/>
                    <a:pt x="5822" y="3366"/>
                    <a:pt x="5817" y="3342"/>
                  </a:cubicBezTo>
                  <a:cubicBezTo>
                    <a:pt x="5810" y="3317"/>
                    <a:pt x="5793" y="3292"/>
                    <a:pt x="5766" y="3267"/>
                  </a:cubicBezTo>
                  <a:cubicBezTo>
                    <a:pt x="5740" y="3242"/>
                    <a:pt x="5707" y="3219"/>
                    <a:pt x="5668" y="3196"/>
                  </a:cubicBezTo>
                  <a:cubicBezTo>
                    <a:pt x="5588" y="3149"/>
                    <a:pt x="5502" y="3121"/>
                    <a:pt x="5413" y="3111"/>
                  </a:cubicBezTo>
                  <a:cubicBezTo>
                    <a:pt x="5398" y="3109"/>
                    <a:pt x="5383" y="3108"/>
                    <a:pt x="5367" y="3108"/>
                  </a:cubicBezTo>
                  <a:close/>
                  <a:moveTo>
                    <a:pt x="6080" y="3610"/>
                  </a:moveTo>
                  <a:cubicBezTo>
                    <a:pt x="6066" y="3610"/>
                    <a:pt x="6053" y="3611"/>
                    <a:pt x="6039" y="3613"/>
                  </a:cubicBezTo>
                  <a:cubicBezTo>
                    <a:pt x="6017" y="3617"/>
                    <a:pt x="6000" y="3623"/>
                    <a:pt x="5988" y="3630"/>
                  </a:cubicBezTo>
                  <a:cubicBezTo>
                    <a:pt x="5975" y="3638"/>
                    <a:pt x="5965" y="3648"/>
                    <a:pt x="5960" y="3660"/>
                  </a:cubicBezTo>
                  <a:cubicBezTo>
                    <a:pt x="5953" y="3673"/>
                    <a:pt x="5953" y="3686"/>
                    <a:pt x="5957" y="3701"/>
                  </a:cubicBezTo>
                  <a:lnTo>
                    <a:pt x="6179" y="4205"/>
                  </a:lnTo>
                  <a:cubicBezTo>
                    <a:pt x="6181" y="4213"/>
                    <a:pt x="6189" y="4220"/>
                    <a:pt x="6203" y="4228"/>
                  </a:cubicBezTo>
                  <a:cubicBezTo>
                    <a:pt x="6225" y="4241"/>
                    <a:pt x="6257" y="4249"/>
                    <a:pt x="6296" y="4251"/>
                  </a:cubicBezTo>
                  <a:cubicBezTo>
                    <a:pt x="6302" y="4252"/>
                    <a:pt x="6307" y="4252"/>
                    <a:pt x="6313" y="4252"/>
                  </a:cubicBezTo>
                  <a:cubicBezTo>
                    <a:pt x="6346" y="4252"/>
                    <a:pt x="6373" y="4246"/>
                    <a:pt x="6396" y="4232"/>
                  </a:cubicBezTo>
                  <a:cubicBezTo>
                    <a:pt x="6423" y="4216"/>
                    <a:pt x="6430" y="4201"/>
                    <a:pt x="6420" y="4183"/>
                  </a:cubicBezTo>
                  <a:lnTo>
                    <a:pt x="6244" y="3778"/>
                  </a:lnTo>
                  <a:lnTo>
                    <a:pt x="6944" y="3880"/>
                  </a:lnTo>
                  <a:cubicBezTo>
                    <a:pt x="6952" y="3881"/>
                    <a:pt x="6960" y="3881"/>
                    <a:pt x="6968" y="3881"/>
                  </a:cubicBezTo>
                  <a:cubicBezTo>
                    <a:pt x="6991" y="3881"/>
                    <a:pt x="7012" y="3876"/>
                    <a:pt x="7030" y="3866"/>
                  </a:cubicBezTo>
                  <a:cubicBezTo>
                    <a:pt x="7056" y="3851"/>
                    <a:pt x="7068" y="3831"/>
                    <a:pt x="7064" y="3808"/>
                  </a:cubicBezTo>
                  <a:cubicBezTo>
                    <a:pt x="7060" y="3785"/>
                    <a:pt x="7046" y="3766"/>
                    <a:pt x="7025" y="3754"/>
                  </a:cubicBezTo>
                  <a:cubicBezTo>
                    <a:pt x="7010" y="3746"/>
                    <a:pt x="6998" y="3741"/>
                    <a:pt x="6985" y="3740"/>
                  </a:cubicBezTo>
                  <a:lnTo>
                    <a:pt x="6112" y="3612"/>
                  </a:lnTo>
                  <a:cubicBezTo>
                    <a:pt x="6101" y="3610"/>
                    <a:pt x="6090" y="3610"/>
                    <a:pt x="6080" y="3610"/>
                  </a:cubicBezTo>
                  <a:close/>
                  <a:moveTo>
                    <a:pt x="7848" y="3729"/>
                  </a:moveTo>
                  <a:cubicBezTo>
                    <a:pt x="7841" y="3729"/>
                    <a:pt x="7833" y="3730"/>
                    <a:pt x="7825" y="3731"/>
                  </a:cubicBezTo>
                  <a:cubicBezTo>
                    <a:pt x="7794" y="3736"/>
                    <a:pt x="7767" y="3744"/>
                    <a:pt x="7745" y="3756"/>
                  </a:cubicBezTo>
                  <a:cubicBezTo>
                    <a:pt x="7721" y="3771"/>
                    <a:pt x="7705" y="3787"/>
                    <a:pt x="7699" y="3804"/>
                  </a:cubicBezTo>
                  <a:cubicBezTo>
                    <a:pt x="7694" y="3822"/>
                    <a:pt x="7703" y="3838"/>
                    <a:pt x="7726" y="3852"/>
                  </a:cubicBezTo>
                  <a:lnTo>
                    <a:pt x="8049" y="4039"/>
                  </a:lnTo>
                  <a:lnTo>
                    <a:pt x="6913" y="4695"/>
                  </a:lnTo>
                  <a:cubicBezTo>
                    <a:pt x="6892" y="4707"/>
                    <a:pt x="6886" y="4723"/>
                    <a:pt x="6899" y="4742"/>
                  </a:cubicBezTo>
                  <a:cubicBezTo>
                    <a:pt x="6910" y="4763"/>
                    <a:pt x="6929" y="4781"/>
                    <a:pt x="6957" y="4796"/>
                  </a:cubicBezTo>
                  <a:cubicBezTo>
                    <a:pt x="6985" y="4813"/>
                    <a:pt x="7016" y="4825"/>
                    <a:pt x="7051" y="4831"/>
                  </a:cubicBezTo>
                  <a:cubicBezTo>
                    <a:pt x="7062" y="4834"/>
                    <a:pt x="7073" y="4835"/>
                    <a:pt x="7083" y="4835"/>
                  </a:cubicBezTo>
                  <a:cubicBezTo>
                    <a:pt x="7103" y="4835"/>
                    <a:pt x="7120" y="4830"/>
                    <a:pt x="7134" y="4822"/>
                  </a:cubicBezTo>
                  <a:lnTo>
                    <a:pt x="8270" y="4166"/>
                  </a:lnTo>
                  <a:lnTo>
                    <a:pt x="8591" y="4352"/>
                  </a:lnTo>
                  <a:cubicBezTo>
                    <a:pt x="8609" y="4362"/>
                    <a:pt x="8630" y="4368"/>
                    <a:pt x="8653" y="4368"/>
                  </a:cubicBezTo>
                  <a:cubicBezTo>
                    <a:pt x="8660" y="4368"/>
                    <a:pt x="8667" y="4367"/>
                    <a:pt x="8674" y="4366"/>
                  </a:cubicBezTo>
                  <a:cubicBezTo>
                    <a:pt x="8706" y="4363"/>
                    <a:pt x="8734" y="4354"/>
                    <a:pt x="8759" y="4339"/>
                  </a:cubicBezTo>
                  <a:cubicBezTo>
                    <a:pt x="8780" y="4327"/>
                    <a:pt x="8795" y="4311"/>
                    <a:pt x="8802" y="4294"/>
                  </a:cubicBezTo>
                  <a:cubicBezTo>
                    <a:pt x="8810" y="4276"/>
                    <a:pt x="8801" y="4259"/>
                    <a:pt x="8776" y="4246"/>
                  </a:cubicBezTo>
                  <a:lnTo>
                    <a:pt x="7910" y="3746"/>
                  </a:lnTo>
                  <a:cubicBezTo>
                    <a:pt x="7891" y="3735"/>
                    <a:pt x="7871" y="3729"/>
                    <a:pt x="7848" y="37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3738;p60">
              <a:extLst>
                <a:ext uri="{FF2B5EF4-FFF2-40B4-BE49-F238E27FC236}">
                  <a16:creationId xmlns:a16="http://schemas.microsoft.com/office/drawing/2014/main" id="{4AE97702-402A-08FE-D855-69B38826FF96}"/>
                </a:ext>
              </a:extLst>
            </p:cNvPr>
            <p:cNvSpPr/>
            <p:nvPr/>
          </p:nvSpPr>
          <p:spPr>
            <a:xfrm>
              <a:off x="5143774" y="3908659"/>
              <a:ext cx="999319" cy="153227"/>
            </a:xfrm>
            <a:custGeom>
              <a:avLst/>
              <a:gdLst/>
              <a:ahLst/>
              <a:cxnLst/>
              <a:rect l="l" t="t" r="r" b="b"/>
              <a:pathLst>
                <a:path w="12998" h="1993" extrusionOk="0">
                  <a:moveTo>
                    <a:pt x="1" y="0"/>
                  </a:moveTo>
                  <a:lnTo>
                    <a:pt x="1" y="309"/>
                  </a:lnTo>
                  <a:lnTo>
                    <a:pt x="12998" y="1992"/>
                  </a:lnTo>
                  <a:lnTo>
                    <a:pt x="12998" y="16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3739;p60">
              <a:extLst>
                <a:ext uri="{FF2B5EF4-FFF2-40B4-BE49-F238E27FC236}">
                  <a16:creationId xmlns:a16="http://schemas.microsoft.com/office/drawing/2014/main" id="{36C54311-BD9B-4000-391F-73A3162812C4}"/>
                </a:ext>
              </a:extLst>
            </p:cNvPr>
            <p:cNvSpPr/>
            <p:nvPr/>
          </p:nvSpPr>
          <p:spPr>
            <a:xfrm>
              <a:off x="5142852" y="3708698"/>
              <a:ext cx="1001318" cy="577003"/>
            </a:xfrm>
            <a:custGeom>
              <a:avLst/>
              <a:gdLst/>
              <a:ahLst/>
              <a:cxnLst/>
              <a:rect l="l" t="t" r="r" b="b"/>
              <a:pathLst>
                <a:path w="13024" h="7505" extrusionOk="0">
                  <a:moveTo>
                    <a:pt x="5055" y="1"/>
                  </a:moveTo>
                  <a:cubicBezTo>
                    <a:pt x="5021" y="1"/>
                    <a:pt x="4988" y="8"/>
                    <a:pt x="4962" y="23"/>
                  </a:cubicBezTo>
                  <a:lnTo>
                    <a:pt x="51" y="2858"/>
                  </a:lnTo>
                  <a:cubicBezTo>
                    <a:pt x="1" y="2887"/>
                    <a:pt x="1" y="2935"/>
                    <a:pt x="51" y="2965"/>
                  </a:cubicBezTo>
                  <a:lnTo>
                    <a:pt x="7876" y="7483"/>
                  </a:lnTo>
                  <a:cubicBezTo>
                    <a:pt x="7901" y="7497"/>
                    <a:pt x="7935" y="7505"/>
                    <a:pt x="7968" y="7505"/>
                  </a:cubicBezTo>
                  <a:cubicBezTo>
                    <a:pt x="8002" y="7505"/>
                    <a:pt x="8035" y="7497"/>
                    <a:pt x="8061" y="7483"/>
                  </a:cubicBezTo>
                  <a:lnTo>
                    <a:pt x="12972" y="4647"/>
                  </a:lnTo>
                  <a:cubicBezTo>
                    <a:pt x="13023" y="4617"/>
                    <a:pt x="13023" y="4570"/>
                    <a:pt x="12972" y="4540"/>
                  </a:cubicBezTo>
                  <a:lnTo>
                    <a:pt x="5148" y="23"/>
                  </a:lnTo>
                  <a:cubicBezTo>
                    <a:pt x="5122" y="8"/>
                    <a:pt x="5088" y="1"/>
                    <a:pt x="5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3740;p60">
              <a:extLst>
                <a:ext uri="{FF2B5EF4-FFF2-40B4-BE49-F238E27FC236}">
                  <a16:creationId xmlns:a16="http://schemas.microsoft.com/office/drawing/2014/main" id="{04F38826-8CD6-A738-436B-78E446A36A2F}"/>
                </a:ext>
              </a:extLst>
            </p:cNvPr>
            <p:cNvSpPr/>
            <p:nvPr/>
          </p:nvSpPr>
          <p:spPr>
            <a:xfrm>
              <a:off x="5142852" y="3685020"/>
              <a:ext cx="1001318" cy="577003"/>
            </a:xfrm>
            <a:custGeom>
              <a:avLst/>
              <a:gdLst/>
              <a:ahLst/>
              <a:cxnLst/>
              <a:rect l="l" t="t" r="r" b="b"/>
              <a:pathLst>
                <a:path w="13024" h="7505" extrusionOk="0">
                  <a:moveTo>
                    <a:pt x="5055" y="0"/>
                  </a:moveTo>
                  <a:cubicBezTo>
                    <a:pt x="5021" y="0"/>
                    <a:pt x="4988" y="7"/>
                    <a:pt x="4962" y="22"/>
                  </a:cubicBezTo>
                  <a:lnTo>
                    <a:pt x="51" y="2857"/>
                  </a:lnTo>
                  <a:cubicBezTo>
                    <a:pt x="1" y="2887"/>
                    <a:pt x="1" y="2935"/>
                    <a:pt x="51" y="2964"/>
                  </a:cubicBezTo>
                  <a:lnTo>
                    <a:pt x="7876" y="7482"/>
                  </a:lnTo>
                  <a:cubicBezTo>
                    <a:pt x="7901" y="7497"/>
                    <a:pt x="7935" y="7504"/>
                    <a:pt x="7968" y="7504"/>
                  </a:cubicBezTo>
                  <a:cubicBezTo>
                    <a:pt x="8002" y="7504"/>
                    <a:pt x="8035" y="7497"/>
                    <a:pt x="8061" y="7482"/>
                  </a:cubicBezTo>
                  <a:lnTo>
                    <a:pt x="12972" y="4647"/>
                  </a:lnTo>
                  <a:cubicBezTo>
                    <a:pt x="13023" y="4618"/>
                    <a:pt x="13023" y="4569"/>
                    <a:pt x="12972" y="4540"/>
                  </a:cubicBezTo>
                  <a:lnTo>
                    <a:pt x="5148" y="22"/>
                  </a:lnTo>
                  <a:cubicBezTo>
                    <a:pt x="5122" y="7"/>
                    <a:pt x="5088" y="0"/>
                    <a:pt x="5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3741;p60">
              <a:extLst>
                <a:ext uri="{FF2B5EF4-FFF2-40B4-BE49-F238E27FC236}">
                  <a16:creationId xmlns:a16="http://schemas.microsoft.com/office/drawing/2014/main" id="{1B61B139-3DF9-06D9-EB7D-5B905B9D9D7F}"/>
                </a:ext>
              </a:extLst>
            </p:cNvPr>
            <p:cNvSpPr/>
            <p:nvPr/>
          </p:nvSpPr>
          <p:spPr>
            <a:xfrm>
              <a:off x="5284231" y="3713004"/>
              <a:ext cx="810418" cy="467907"/>
            </a:xfrm>
            <a:custGeom>
              <a:avLst/>
              <a:gdLst/>
              <a:ahLst/>
              <a:cxnLst/>
              <a:rect l="l" t="t" r="r" b="b"/>
              <a:pathLst>
                <a:path w="10541" h="6086" extrusionOk="0">
                  <a:moveTo>
                    <a:pt x="3309" y="0"/>
                  </a:moveTo>
                  <a:lnTo>
                    <a:pt x="2781" y="306"/>
                  </a:lnTo>
                  <a:lnTo>
                    <a:pt x="2641" y="386"/>
                  </a:lnTo>
                  <a:lnTo>
                    <a:pt x="2252" y="610"/>
                  </a:lnTo>
                  <a:lnTo>
                    <a:pt x="2113" y="691"/>
                  </a:lnTo>
                  <a:lnTo>
                    <a:pt x="1196" y="1220"/>
                  </a:lnTo>
                  <a:lnTo>
                    <a:pt x="1057" y="1300"/>
                  </a:lnTo>
                  <a:lnTo>
                    <a:pt x="668" y="1525"/>
                  </a:lnTo>
                  <a:lnTo>
                    <a:pt x="528" y="1605"/>
                  </a:lnTo>
                  <a:lnTo>
                    <a:pt x="0" y="1910"/>
                  </a:lnTo>
                  <a:lnTo>
                    <a:pt x="546" y="2225"/>
                  </a:lnTo>
                  <a:lnTo>
                    <a:pt x="685" y="2305"/>
                  </a:lnTo>
                  <a:lnTo>
                    <a:pt x="1091" y="2540"/>
                  </a:lnTo>
                  <a:lnTo>
                    <a:pt x="1231" y="2621"/>
                  </a:lnTo>
                  <a:lnTo>
                    <a:pt x="1638" y="2855"/>
                  </a:lnTo>
                  <a:lnTo>
                    <a:pt x="1776" y="2936"/>
                  </a:lnTo>
                  <a:lnTo>
                    <a:pt x="2183" y="3170"/>
                  </a:lnTo>
                  <a:lnTo>
                    <a:pt x="2322" y="3250"/>
                  </a:lnTo>
                  <a:lnTo>
                    <a:pt x="5456" y="5060"/>
                  </a:lnTo>
                  <a:lnTo>
                    <a:pt x="5596" y="5141"/>
                  </a:lnTo>
                  <a:lnTo>
                    <a:pt x="6547" y="5690"/>
                  </a:lnTo>
                  <a:lnTo>
                    <a:pt x="6687" y="5770"/>
                  </a:lnTo>
                  <a:lnTo>
                    <a:pt x="7232" y="6086"/>
                  </a:lnTo>
                  <a:lnTo>
                    <a:pt x="7760" y="5780"/>
                  </a:lnTo>
                  <a:lnTo>
                    <a:pt x="7900" y="5700"/>
                  </a:lnTo>
                  <a:lnTo>
                    <a:pt x="8288" y="5475"/>
                  </a:lnTo>
                  <a:lnTo>
                    <a:pt x="8428" y="5395"/>
                  </a:lnTo>
                  <a:lnTo>
                    <a:pt x="8816" y="5171"/>
                  </a:lnTo>
                  <a:lnTo>
                    <a:pt x="8956" y="5090"/>
                  </a:lnTo>
                  <a:lnTo>
                    <a:pt x="9344" y="4866"/>
                  </a:lnTo>
                  <a:lnTo>
                    <a:pt x="9484" y="4785"/>
                  </a:lnTo>
                  <a:lnTo>
                    <a:pt x="9872" y="4561"/>
                  </a:lnTo>
                  <a:lnTo>
                    <a:pt x="10012" y="4481"/>
                  </a:lnTo>
                  <a:lnTo>
                    <a:pt x="10540" y="4176"/>
                  </a:lnTo>
                  <a:lnTo>
                    <a:pt x="9995" y="3861"/>
                  </a:lnTo>
                  <a:lnTo>
                    <a:pt x="9856" y="3781"/>
                  </a:lnTo>
                  <a:lnTo>
                    <a:pt x="9449" y="3545"/>
                  </a:lnTo>
                  <a:lnTo>
                    <a:pt x="9311" y="3465"/>
                  </a:lnTo>
                  <a:lnTo>
                    <a:pt x="8904" y="3231"/>
                  </a:lnTo>
                  <a:lnTo>
                    <a:pt x="8764" y="3150"/>
                  </a:lnTo>
                  <a:lnTo>
                    <a:pt x="8358" y="2916"/>
                  </a:lnTo>
                  <a:lnTo>
                    <a:pt x="8218" y="2835"/>
                  </a:lnTo>
                  <a:lnTo>
                    <a:pt x="7813" y="2600"/>
                  </a:lnTo>
                  <a:lnTo>
                    <a:pt x="7673" y="2521"/>
                  </a:lnTo>
                  <a:lnTo>
                    <a:pt x="7267" y="2285"/>
                  </a:lnTo>
                  <a:lnTo>
                    <a:pt x="7128" y="2205"/>
                  </a:lnTo>
                  <a:lnTo>
                    <a:pt x="6722" y="1971"/>
                  </a:lnTo>
                  <a:lnTo>
                    <a:pt x="6582" y="1890"/>
                  </a:lnTo>
                  <a:lnTo>
                    <a:pt x="6176" y="1656"/>
                  </a:lnTo>
                  <a:lnTo>
                    <a:pt x="6037" y="1575"/>
                  </a:lnTo>
                  <a:lnTo>
                    <a:pt x="5631" y="1340"/>
                  </a:lnTo>
                  <a:lnTo>
                    <a:pt x="5491" y="1260"/>
                  </a:lnTo>
                  <a:lnTo>
                    <a:pt x="5084" y="1025"/>
                  </a:lnTo>
                  <a:lnTo>
                    <a:pt x="4945" y="945"/>
                  </a:lnTo>
                  <a:lnTo>
                    <a:pt x="4539" y="711"/>
                  </a:lnTo>
                  <a:lnTo>
                    <a:pt x="4400" y="630"/>
                  </a:lnTo>
                  <a:lnTo>
                    <a:pt x="3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3742;p60">
              <a:extLst>
                <a:ext uri="{FF2B5EF4-FFF2-40B4-BE49-F238E27FC236}">
                  <a16:creationId xmlns:a16="http://schemas.microsoft.com/office/drawing/2014/main" id="{47C218D6-33A8-F7DB-D811-0346E32E9216}"/>
                </a:ext>
              </a:extLst>
            </p:cNvPr>
            <p:cNvSpPr/>
            <p:nvPr/>
          </p:nvSpPr>
          <p:spPr>
            <a:xfrm>
              <a:off x="6006657" y="4012906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9" y="0"/>
                  </a:moveTo>
                  <a:lnTo>
                    <a:pt x="0" y="265"/>
                  </a:lnTo>
                  <a:lnTo>
                    <a:pt x="475" y="539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3743;p60">
              <a:extLst>
                <a:ext uri="{FF2B5EF4-FFF2-40B4-BE49-F238E27FC236}">
                  <a16:creationId xmlns:a16="http://schemas.microsoft.com/office/drawing/2014/main" id="{A4D06529-DD33-E548-25E4-208E3C39F0D9}"/>
                </a:ext>
              </a:extLst>
            </p:cNvPr>
            <p:cNvSpPr/>
            <p:nvPr/>
          </p:nvSpPr>
          <p:spPr>
            <a:xfrm>
              <a:off x="5964682" y="3988612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8" y="1"/>
                  </a:moveTo>
                  <a:lnTo>
                    <a:pt x="0" y="265"/>
                  </a:lnTo>
                  <a:lnTo>
                    <a:pt x="476" y="540"/>
                  </a:lnTo>
                  <a:lnTo>
                    <a:pt x="935" y="276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3744;p60">
              <a:extLst>
                <a:ext uri="{FF2B5EF4-FFF2-40B4-BE49-F238E27FC236}">
                  <a16:creationId xmlns:a16="http://schemas.microsoft.com/office/drawing/2014/main" id="{3F18F302-BA70-5E5B-1B3B-A45FEADA18F5}"/>
                </a:ext>
              </a:extLst>
            </p:cNvPr>
            <p:cNvSpPr/>
            <p:nvPr/>
          </p:nvSpPr>
          <p:spPr>
            <a:xfrm>
              <a:off x="5922783" y="3964395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8" y="0"/>
                  </a:moveTo>
                  <a:lnTo>
                    <a:pt x="0" y="265"/>
                  </a:lnTo>
                  <a:lnTo>
                    <a:pt x="475" y="540"/>
                  </a:lnTo>
                  <a:lnTo>
                    <a:pt x="935" y="27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3745;p60">
              <a:extLst>
                <a:ext uri="{FF2B5EF4-FFF2-40B4-BE49-F238E27FC236}">
                  <a16:creationId xmlns:a16="http://schemas.microsoft.com/office/drawing/2014/main" id="{CCCF353C-4084-824F-AC26-86DA5986FD57}"/>
                </a:ext>
              </a:extLst>
            </p:cNvPr>
            <p:cNvSpPr/>
            <p:nvPr/>
          </p:nvSpPr>
          <p:spPr>
            <a:xfrm>
              <a:off x="5880731" y="3940179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0"/>
                  </a:moveTo>
                  <a:lnTo>
                    <a:pt x="1" y="266"/>
                  </a:lnTo>
                  <a:lnTo>
                    <a:pt x="477" y="541"/>
                  </a:lnTo>
                  <a:lnTo>
                    <a:pt x="936" y="276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3746;p60">
              <a:extLst>
                <a:ext uri="{FF2B5EF4-FFF2-40B4-BE49-F238E27FC236}">
                  <a16:creationId xmlns:a16="http://schemas.microsoft.com/office/drawing/2014/main" id="{614F5ED7-DC56-0BE2-BEA8-74BCCB3B8446}"/>
                </a:ext>
              </a:extLst>
            </p:cNvPr>
            <p:cNvSpPr/>
            <p:nvPr/>
          </p:nvSpPr>
          <p:spPr>
            <a:xfrm>
              <a:off x="5838832" y="3915962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6"/>
                  </a:lnTo>
                  <a:lnTo>
                    <a:pt x="476" y="540"/>
                  </a:lnTo>
                  <a:lnTo>
                    <a:pt x="936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3747;p60">
              <a:extLst>
                <a:ext uri="{FF2B5EF4-FFF2-40B4-BE49-F238E27FC236}">
                  <a16:creationId xmlns:a16="http://schemas.microsoft.com/office/drawing/2014/main" id="{0DC9E9CB-8C45-EF9E-DEF3-5BB73BF07D1C}"/>
                </a:ext>
              </a:extLst>
            </p:cNvPr>
            <p:cNvSpPr/>
            <p:nvPr/>
          </p:nvSpPr>
          <p:spPr>
            <a:xfrm>
              <a:off x="5796856" y="3891746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3748;p60">
              <a:extLst>
                <a:ext uri="{FF2B5EF4-FFF2-40B4-BE49-F238E27FC236}">
                  <a16:creationId xmlns:a16="http://schemas.microsoft.com/office/drawing/2014/main" id="{A9CC4BE8-AE93-9208-8239-2B941115E2F9}"/>
                </a:ext>
              </a:extLst>
            </p:cNvPr>
            <p:cNvSpPr/>
            <p:nvPr/>
          </p:nvSpPr>
          <p:spPr>
            <a:xfrm>
              <a:off x="5754958" y="3867529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3749;p60">
              <a:extLst>
                <a:ext uri="{FF2B5EF4-FFF2-40B4-BE49-F238E27FC236}">
                  <a16:creationId xmlns:a16="http://schemas.microsoft.com/office/drawing/2014/main" id="{7EAEDB6D-25C1-F33B-C649-51D4D2628188}"/>
                </a:ext>
              </a:extLst>
            </p:cNvPr>
            <p:cNvSpPr/>
            <p:nvPr/>
          </p:nvSpPr>
          <p:spPr>
            <a:xfrm>
              <a:off x="5712982" y="3843389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3750;p60">
              <a:extLst>
                <a:ext uri="{FF2B5EF4-FFF2-40B4-BE49-F238E27FC236}">
                  <a16:creationId xmlns:a16="http://schemas.microsoft.com/office/drawing/2014/main" id="{FAC767EA-94F2-C9C8-E1DA-1C2621F00D28}"/>
                </a:ext>
              </a:extLst>
            </p:cNvPr>
            <p:cNvSpPr/>
            <p:nvPr/>
          </p:nvSpPr>
          <p:spPr>
            <a:xfrm>
              <a:off x="5671083" y="3819096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6"/>
                  </a:lnTo>
                  <a:lnTo>
                    <a:pt x="476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3751;p60">
              <a:extLst>
                <a:ext uri="{FF2B5EF4-FFF2-40B4-BE49-F238E27FC236}">
                  <a16:creationId xmlns:a16="http://schemas.microsoft.com/office/drawing/2014/main" id="{895F943A-1504-A4F7-F1E9-F6D07B4E3EEB}"/>
                </a:ext>
              </a:extLst>
            </p:cNvPr>
            <p:cNvSpPr/>
            <p:nvPr/>
          </p:nvSpPr>
          <p:spPr>
            <a:xfrm>
              <a:off x="5629108" y="3794879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3752;p60">
              <a:extLst>
                <a:ext uri="{FF2B5EF4-FFF2-40B4-BE49-F238E27FC236}">
                  <a16:creationId xmlns:a16="http://schemas.microsoft.com/office/drawing/2014/main" id="{3A990A99-58B3-BC18-96FB-B34037CB9FBA}"/>
                </a:ext>
              </a:extLst>
            </p:cNvPr>
            <p:cNvSpPr/>
            <p:nvPr/>
          </p:nvSpPr>
          <p:spPr>
            <a:xfrm>
              <a:off x="5587209" y="3770662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3753;p60">
              <a:extLst>
                <a:ext uri="{FF2B5EF4-FFF2-40B4-BE49-F238E27FC236}">
                  <a16:creationId xmlns:a16="http://schemas.microsoft.com/office/drawing/2014/main" id="{C5487ACC-0E45-AAE3-B549-BF07D5D14000}"/>
                </a:ext>
              </a:extLst>
            </p:cNvPr>
            <p:cNvSpPr/>
            <p:nvPr/>
          </p:nvSpPr>
          <p:spPr>
            <a:xfrm>
              <a:off x="5503334" y="3722229"/>
              <a:ext cx="113863" cy="65811"/>
            </a:xfrm>
            <a:custGeom>
              <a:avLst/>
              <a:gdLst/>
              <a:ahLst/>
              <a:cxnLst/>
              <a:rect l="l" t="t" r="r" b="b"/>
              <a:pathLst>
                <a:path w="1481" h="856" extrusionOk="0">
                  <a:moveTo>
                    <a:pt x="459" y="1"/>
                  </a:moveTo>
                  <a:lnTo>
                    <a:pt x="0" y="266"/>
                  </a:lnTo>
                  <a:lnTo>
                    <a:pt x="1022" y="856"/>
                  </a:lnTo>
                  <a:lnTo>
                    <a:pt x="1480" y="591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3754;p60">
              <a:extLst>
                <a:ext uri="{FF2B5EF4-FFF2-40B4-BE49-F238E27FC236}">
                  <a16:creationId xmlns:a16="http://schemas.microsoft.com/office/drawing/2014/main" id="{CB0A6F14-38AC-C883-A21D-28915B595149}"/>
                </a:ext>
              </a:extLst>
            </p:cNvPr>
            <p:cNvSpPr/>
            <p:nvPr/>
          </p:nvSpPr>
          <p:spPr>
            <a:xfrm>
              <a:off x="5966066" y="4036277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8" y="0"/>
                  </a:moveTo>
                  <a:lnTo>
                    <a:pt x="0" y="266"/>
                  </a:lnTo>
                  <a:lnTo>
                    <a:pt x="475" y="541"/>
                  </a:lnTo>
                  <a:lnTo>
                    <a:pt x="935" y="276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3755;p60">
              <a:extLst>
                <a:ext uri="{FF2B5EF4-FFF2-40B4-BE49-F238E27FC236}">
                  <a16:creationId xmlns:a16="http://schemas.microsoft.com/office/drawing/2014/main" id="{346464C0-5985-A006-BB6D-C17C08AE5D1D}"/>
                </a:ext>
              </a:extLst>
            </p:cNvPr>
            <p:cNvSpPr/>
            <p:nvPr/>
          </p:nvSpPr>
          <p:spPr>
            <a:xfrm>
              <a:off x="5924090" y="4012060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8" y="1"/>
                  </a:moveTo>
                  <a:lnTo>
                    <a:pt x="0" y="266"/>
                  </a:lnTo>
                  <a:lnTo>
                    <a:pt x="476" y="540"/>
                  </a:lnTo>
                  <a:lnTo>
                    <a:pt x="935" y="276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3756;p60">
              <a:extLst>
                <a:ext uri="{FF2B5EF4-FFF2-40B4-BE49-F238E27FC236}">
                  <a16:creationId xmlns:a16="http://schemas.microsoft.com/office/drawing/2014/main" id="{211742CB-EA75-2140-A65A-6B456B34F96E}"/>
                </a:ext>
              </a:extLst>
            </p:cNvPr>
            <p:cNvSpPr/>
            <p:nvPr/>
          </p:nvSpPr>
          <p:spPr>
            <a:xfrm>
              <a:off x="5882191" y="3987843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8" y="1"/>
                  </a:moveTo>
                  <a:lnTo>
                    <a:pt x="0" y="265"/>
                  </a:lnTo>
                  <a:lnTo>
                    <a:pt x="475" y="540"/>
                  </a:lnTo>
                  <a:lnTo>
                    <a:pt x="935" y="275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3757;p60">
              <a:extLst>
                <a:ext uri="{FF2B5EF4-FFF2-40B4-BE49-F238E27FC236}">
                  <a16:creationId xmlns:a16="http://schemas.microsoft.com/office/drawing/2014/main" id="{E73279C5-EE9F-271C-D709-DFB5B89CAA30}"/>
                </a:ext>
              </a:extLst>
            </p:cNvPr>
            <p:cNvSpPr/>
            <p:nvPr/>
          </p:nvSpPr>
          <p:spPr>
            <a:xfrm>
              <a:off x="5840139" y="3963627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3758;p60">
              <a:extLst>
                <a:ext uri="{FF2B5EF4-FFF2-40B4-BE49-F238E27FC236}">
                  <a16:creationId xmlns:a16="http://schemas.microsoft.com/office/drawing/2014/main" id="{20C50E6A-D3B7-5202-A3CF-CEF75ECACB2B}"/>
                </a:ext>
              </a:extLst>
            </p:cNvPr>
            <p:cNvSpPr/>
            <p:nvPr/>
          </p:nvSpPr>
          <p:spPr>
            <a:xfrm>
              <a:off x="5798240" y="3939487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3759;p60">
              <a:extLst>
                <a:ext uri="{FF2B5EF4-FFF2-40B4-BE49-F238E27FC236}">
                  <a16:creationId xmlns:a16="http://schemas.microsoft.com/office/drawing/2014/main" id="{8CEEB210-9214-875F-1364-5BE2A5A697AA}"/>
                </a:ext>
              </a:extLst>
            </p:cNvPr>
            <p:cNvSpPr/>
            <p:nvPr/>
          </p:nvSpPr>
          <p:spPr>
            <a:xfrm>
              <a:off x="5756264" y="3915193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3760;p60">
              <a:extLst>
                <a:ext uri="{FF2B5EF4-FFF2-40B4-BE49-F238E27FC236}">
                  <a16:creationId xmlns:a16="http://schemas.microsoft.com/office/drawing/2014/main" id="{EA2FD917-5B34-6B40-2E1E-E5B8DECB5E79}"/>
                </a:ext>
              </a:extLst>
            </p:cNvPr>
            <p:cNvSpPr/>
            <p:nvPr/>
          </p:nvSpPr>
          <p:spPr>
            <a:xfrm>
              <a:off x="5714366" y="3890977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1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3761;p60">
              <a:extLst>
                <a:ext uri="{FF2B5EF4-FFF2-40B4-BE49-F238E27FC236}">
                  <a16:creationId xmlns:a16="http://schemas.microsoft.com/office/drawing/2014/main" id="{17B7FA9B-2E66-4523-F35C-95EE4B0C3C25}"/>
                </a:ext>
              </a:extLst>
            </p:cNvPr>
            <p:cNvSpPr/>
            <p:nvPr/>
          </p:nvSpPr>
          <p:spPr>
            <a:xfrm>
              <a:off x="5672390" y="3866760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3762;p60">
              <a:extLst>
                <a:ext uri="{FF2B5EF4-FFF2-40B4-BE49-F238E27FC236}">
                  <a16:creationId xmlns:a16="http://schemas.microsoft.com/office/drawing/2014/main" id="{6C0CE374-127C-C504-6A36-FD857E2136B0}"/>
                </a:ext>
              </a:extLst>
            </p:cNvPr>
            <p:cNvSpPr/>
            <p:nvPr/>
          </p:nvSpPr>
          <p:spPr>
            <a:xfrm>
              <a:off x="5630491" y="3842620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6" y="539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3763;p60">
              <a:extLst>
                <a:ext uri="{FF2B5EF4-FFF2-40B4-BE49-F238E27FC236}">
                  <a16:creationId xmlns:a16="http://schemas.microsoft.com/office/drawing/2014/main" id="{9B96CBDC-9373-CF2A-AA5C-52A6FB4937FC}"/>
                </a:ext>
              </a:extLst>
            </p:cNvPr>
            <p:cNvSpPr/>
            <p:nvPr/>
          </p:nvSpPr>
          <p:spPr>
            <a:xfrm>
              <a:off x="5588516" y="3818327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0" y="265"/>
                  </a:lnTo>
                  <a:lnTo>
                    <a:pt x="477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3764;p60">
              <a:extLst>
                <a:ext uri="{FF2B5EF4-FFF2-40B4-BE49-F238E27FC236}">
                  <a16:creationId xmlns:a16="http://schemas.microsoft.com/office/drawing/2014/main" id="{612A9213-7E7E-F96C-E477-12FFB8C661F1}"/>
                </a:ext>
              </a:extLst>
            </p:cNvPr>
            <p:cNvSpPr/>
            <p:nvPr/>
          </p:nvSpPr>
          <p:spPr>
            <a:xfrm>
              <a:off x="5546617" y="3794110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1"/>
                  </a:moveTo>
                  <a:lnTo>
                    <a:pt x="0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3765;p60">
              <a:extLst>
                <a:ext uri="{FF2B5EF4-FFF2-40B4-BE49-F238E27FC236}">
                  <a16:creationId xmlns:a16="http://schemas.microsoft.com/office/drawing/2014/main" id="{D930215F-D6F8-716A-A8DE-61BCCF1C3FF7}"/>
                </a:ext>
              </a:extLst>
            </p:cNvPr>
            <p:cNvSpPr/>
            <p:nvPr/>
          </p:nvSpPr>
          <p:spPr>
            <a:xfrm>
              <a:off x="5504641" y="3769893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9" y="0"/>
                  </a:moveTo>
                  <a:lnTo>
                    <a:pt x="0" y="265"/>
                  </a:lnTo>
                  <a:lnTo>
                    <a:pt x="477" y="541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3766;p60">
              <a:extLst>
                <a:ext uri="{FF2B5EF4-FFF2-40B4-BE49-F238E27FC236}">
                  <a16:creationId xmlns:a16="http://schemas.microsoft.com/office/drawing/2014/main" id="{E47CC719-2D31-3F17-7D1D-559E50DEF3AA}"/>
                </a:ext>
              </a:extLst>
            </p:cNvPr>
            <p:cNvSpPr/>
            <p:nvPr/>
          </p:nvSpPr>
          <p:spPr>
            <a:xfrm>
              <a:off x="5462743" y="3745754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9" y="0"/>
                  </a:moveTo>
                  <a:lnTo>
                    <a:pt x="0" y="265"/>
                  </a:lnTo>
                  <a:lnTo>
                    <a:pt x="475" y="539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3767;p60">
              <a:extLst>
                <a:ext uri="{FF2B5EF4-FFF2-40B4-BE49-F238E27FC236}">
                  <a16:creationId xmlns:a16="http://schemas.microsoft.com/office/drawing/2014/main" id="{183F02B4-1C34-E763-DF4E-08D50DF4A9AF}"/>
                </a:ext>
              </a:extLst>
            </p:cNvPr>
            <p:cNvSpPr/>
            <p:nvPr/>
          </p:nvSpPr>
          <p:spPr>
            <a:xfrm>
              <a:off x="5925474" y="4059724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8" y="0"/>
                  </a:moveTo>
                  <a:lnTo>
                    <a:pt x="0" y="265"/>
                  </a:lnTo>
                  <a:lnTo>
                    <a:pt x="475" y="540"/>
                  </a:lnTo>
                  <a:lnTo>
                    <a:pt x="935" y="27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3768;p60">
              <a:extLst>
                <a:ext uri="{FF2B5EF4-FFF2-40B4-BE49-F238E27FC236}">
                  <a16:creationId xmlns:a16="http://schemas.microsoft.com/office/drawing/2014/main" id="{2FE77933-6A20-9438-DE3C-EB65F5FDCA25}"/>
                </a:ext>
              </a:extLst>
            </p:cNvPr>
            <p:cNvSpPr/>
            <p:nvPr/>
          </p:nvSpPr>
          <p:spPr>
            <a:xfrm>
              <a:off x="5883421" y="4035585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7" y="539"/>
                  </a:lnTo>
                  <a:lnTo>
                    <a:pt x="936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3769;p60">
              <a:extLst>
                <a:ext uri="{FF2B5EF4-FFF2-40B4-BE49-F238E27FC236}">
                  <a16:creationId xmlns:a16="http://schemas.microsoft.com/office/drawing/2014/main" id="{76BA3E23-26DA-D516-C224-D260B6F8BF9B}"/>
                </a:ext>
              </a:extLst>
            </p:cNvPr>
            <p:cNvSpPr/>
            <p:nvPr/>
          </p:nvSpPr>
          <p:spPr>
            <a:xfrm>
              <a:off x="5841523" y="4011291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6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3770;p60">
              <a:extLst>
                <a:ext uri="{FF2B5EF4-FFF2-40B4-BE49-F238E27FC236}">
                  <a16:creationId xmlns:a16="http://schemas.microsoft.com/office/drawing/2014/main" id="{D5DB0156-F8C9-2E23-CFCD-67A4ECF11422}"/>
                </a:ext>
              </a:extLst>
            </p:cNvPr>
            <p:cNvSpPr/>
            <p:nvPr/>
          </p:nvSpPr>
          <p:spPr>
            <a:xfrm>
              <a:off x="5799547" y="3987075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3771;p60">
              <a:extLst>
                <a:ext uri="{FF2B5EF4-FFF2-40B4-BE49-F238E27FC236}">
                  <a16:creationId xmlns:a16="http://schemas.microsoft.com/office/drawing/2014/main" id="{C2DEA5D5-FE59-918D-B4BE-1FC5E9B30568}"/>
                </a:ext>
              </a:extLst>
            </p:cNvPr>
            <p:cNvSpPr/>
            <p:nvPr/>
          </p:nvSpPr>
          <p:spPr>
            <a:xfrm>
              <a:off x="5757648" y="3962858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3772;p60">
              <a:extLst>
                <a:ext uri="{FF2B5EF4-FFF2-40B4-BE49-F238E27FC236}">
                  <a16:creationId xmlns:a16="http://schemas.microsoft.com/office/drawing/2014/main" id="{ADE66B2F-31FE-A512-FFEF-59DF33C4E613}"/>
                </a:ext>
              </a:extLst>
            </p:cNvPr>
            <p:cNvSpPr/>
            <p:nvPr/>
          </p:nvSpPr>
          <p:spPr>
            <a:xfrm>
              <a:off x="5715673" y="3938718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7" y="539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3773;p60">
              <a:extLst>
                <a:ext uri="{FF2B5EF4-FFF2-40B4-BE49-F238E27FC236}">
                  <a16:creationId xmlns:a16="http://schemas.microsoft.com/office/drawing/2014/main" id="{7BD81805-E98E-97FC-CEC8-D9B38095ED79}"/>
                </a:ext>
              </a:extLst>
            </p:cNvPr>
            <p:cNvSpPr/>
            <p:nvPr/>
          </p:nvSpPr>
          <p:spPr>
            <a:xfrm>
              <a:off x="5673774" y="3914425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3774;p60">
              <a:extLst>
                <a:ext uri="{FF2B5EF4-FFF2-40B4-BE49-F238E27FC236}">
                  <a16:creationId xmlns:a16="http://schemas.microsoft.com/office/drawing/2014/main" id="{3CFC87CD-C6E3-E86D-A533-AF28B87A6572}"/>
                </a:ext>
              </a:extLst>
            </p:cNvPr>
            <p:cNvSpPr/>
            <p:nvPr/>
          </p:nvSpPr>
          <p:spPr>
            <a:xfrm>
              <a:off x="5631798" y="3890208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0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3775;p60">
              <a:extLst>
                <a:ext uri="{FF2B5EF4-FFF2-40B4-BE49-F238E27FC236}">
                  <a16:creationId xmlns:a16="http://schemas.microsoft.com/office/drawing/2014/main" id="{8573B335-8C14-B8D9-6CA3-6BD143CB7264}"/>
                </a:ext>
              </a:extLst>
            </p:cNvPr>
            <p:cNvSpPr/>
            <p:nvPr/>
          </p:nvSpPr>
          <p:spPr>
            <a:xfrm>
              <a:off x="5589900" y="3865991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0"/>
                  </a:moveTo>
                  <a:lnTo>
                    <a:pt x="0" y="266"/>
                  </a:lnTo>
                  <a:lnTo>
                    <a:pt x="476" y="541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3776;p60">
              <a:extLst>
                <a:ext uri="{FF2B5EF4-FFF2-40B4-BE49-F238E27FC236}">
                  <a16:creationId xmlns:a16="http://schemas.microsoft.com/office/drawing/2014/main" id="{171A2B47-736F-8699-4368-76C7030FCBE1}"/>
                </a:ext>
              </a:extLst>
            </p:cNvPr>
            <p:cNvSpPr/>
            <p:nvPr/>
          </p:nvSpPr>
          <p:spPr>
            <a:xfrm>
              <a:off x="5547924" y="3841775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9" y="1"/>
                  </a:moveTo>
                  <a:lnTo>
                    <a:pt x="0" y="266"/>
                  </a:lnTo>
                  <a:lnTo>
                    <a:pt x="477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3777;p60">
              <a:extLst>
                <a:ext uri="{FF2B5EF4-FFF2-40B4-BE49-F238E27FC236}">
                  <a16:creationId xmlns:a16="http://schemas.microsoft.com/office/drawing/2014/main" id="{26E6209D-A367-B0E3-4421-B12BBD94F2DB}"/>
                </a:ext>
              </a:extLst>
            </p:cNvPr>
            <p:cNvSpPr/>
            <p:nvPr/>
          </p:nvSpPr>
          <p:spPr>
            <a:xfrm>
              <a:off x="5506025" y="3817558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9" y="1"/>
                  </a:moveTo>
                  <a:lnTo>
                    <a:pt x="0" y="265"/>
                  </a:lnTo>
                  <a:lnTo>
                    <a:pt x="475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3778;p60">
              <a:extLst>
                <a:ext uri="{FF2B5EF4-FFF2-40B4-BE49-F238E27FC236}">
                  <a16:creationId xmlns:a16="http://schemas.microsoft.com/office/drawing/2014/main" id="{300B03B5-2881-9B5F-E7B2-5F8650FF4640}"/>
                </a:ext>
              </a:extLst>
            </p:cNvPr>
            <p:cNvSpPr/>
            <p:nvPr/>
          </p:nvSpPr>
          <p:spPr>
            <a:xfrm>
              <a:off x="5464050" y="3793341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8" y="0"/>
                  </a:moveTo>
                  <a:lnTo>
                    <a:pt x="0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3779;p60">
              <a:extLst>
                <a:ext uri="{FF2B5EF4-FFF2-40B4-BE49-F238E27FC236}">
                  <a16:creationId xmlns:a16="http://schemas.microsoft.com/office/drawing/2014/main" id="{D4CC5EE3-0A28-47D6-BFCF-1CBA47A16BA4}"/>
                </a:ext>
              </a:extLst>
            </p:cNvPr>
            <p:cNvSpPr/>
            <p:nvPr/>
          </p:nvSpPr>
          <p:spPr>
            <a:xfrm>
              <a:off x="5381559" y="3769202"/>
              <a:ext cx="113786" cy="89107"/>
            </a:xfrm>
            <a:custGeom>
              <a:avLst/>
              <a:gdLst/>
              <a:ahLst/>
              <a:cxnLst/>
              <a:rect l="l" t="t" r="r" b="b"/>
              <a:pathLst>
                <a:path w="1480" h="1159" extrusionOk="0">
                  <a:moveTo>
                    <a:pt x="986" y="0"/>
                  </a:moveTo>
                  <a:cubicBezTo>
                    <a:pt x="51" y="540"/>
                    <a:pt x="0" y="569"/>
                    <a:pt x="0" y="569"/>
                  </a:cubicBezTo>
                  <a:cubicBezTo>
                    <a:pt x="0" y="569"/>
                    <a:pt x="524" y="872"/>
                    <a:pt x="1021" y="1159"/>
                  </a:cubicBezTo>
                  <a:lnTo>
                    <a:pt x="1480" y="894"/>
                  </a:lnTo>
                  <a:lnTo>
                    <a:pt x="935" y="579"/>
                  </a:lnTo>
                  <a:lnTo>
                    <a:pt x="1463" y="275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3780;p60">
              <a:extLst>
                <a:ext uri="{FF2B5EF4-FFF2-40B4-BE49-F238E27FC236}">
                  <a16:creationId xmlns:a16="http://schemas.microsoft.com/office/drawing/2014/main" id="{063E66FF-9961-0909-01F1-A55A19EEFEBA}"/>
                </a:ext>
              </a:extLst>
            </p:cNvPr>
            <p:cNvSpPr/>
            <p:nvPr/>
          </p:nvSpPr>
          <p:spPr>
            <a:xfrm>
              <a:off x="5842830" y="4058956"/>
              <a:ext cx="113940" cy="65735"/>
            </a:xfrm>
            <a:custGeom>
              <a:avLst/>
              <a:gdLst/>
              <a:ahLst/>
              <a:cxnLst/>
              <a:rect l="l" t="t" r="r" b="b"/>
              <a:pathLst>
                <a:path w="1482" h="855" extrusionOk="0">
                  <a:moveTo>
                    <a:pt x="459" y="0"/>
                  </a:moveTo>
                  <a:lnTo>
                    <a:pt x="1" y="265"/>
                  </a:lnTo>
                  <a:lnTo>
                    <a:pt x="1022" y="855"/>
                  </a:lnTo>
                  <a:lnTo>
                    <a:pt x="1482" y="59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3781;p60">
              <a:extLst>
                <a:ext uri="{FF2B5EF4-FFF2-40B4-BE49-F238E27FC236}">
                  <a16:creationId xmlns:a16="http://schemas.microsoft.com/office/drawing/2014/main" id="{36C59051-3700-35E7-C5CF-DF2BCB18F790}"/>
                </a:ext>
              </a:extLst>
            </p:cNvPr>
            <p:cNvSpPr/>
            <p:nvPr/>
          </p:nvSpPr>
          <p:spPr>
            <a:xfrm>
              <a:off x="5800931" y="4034739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6"/>
                  </a:lnTo>
                  <a:lnTo>
                    <a:pt x="476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3782;p60">
              <a:extLst>
                <a:ext uri="{FF2B5EF4-FFF2-40B4-BE49-F238E27FC236}">
                  <a16:creationId xmlns:a16="http://schemas.microsoft.com/office/drawing/2014/main" id="{8D49481F-F008-C0F9-CCF4-A54947AF15FC}"/>
                </a:ext>
              </a:extLst>
            </p:cNvPr>
            <p:cNvSpPr/>
            <p:nvPr/>
          </p:nvSpPr>
          <p:spPr>
            <a:xfrm>
              <a:off x="5758955" y="4010522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3783;p60">
              <a:extLst>
                <a:ext uri="{FF2B5EF4-FFF2-40B4-BE49-F238E27FC236}">
                  <a16:creationId xmlns:a16="http://schemas.microsoft.com/office/drawing/2014/main" id="{A92C1D62-1357-8D28-7502-F8B32225E8F1}"/>
                </a:ext>
              </a:extLst>
            </p:cNvPr>
            <p:cNvSpPr/>
            <p:nvPr/>
          </p:nvSpPr>
          <p:spPr>
            <a:xfrm>
              <a:off x="5717056" y="3986306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3784;p60">
              <a:extLst>
                <a:ext uri="{FF2B5EF4-FFF2-40B4-BE49-F238E27FC236}">
                  <a16:creationId xmlns:a16="http://schemas.microsoft.com/office/drawing/2014/main" id="{3969D4E5-0056-9B75-F590-7744BA13F92E}"/>
                </a:ext>
              </a:extLst>
            </p:cNvPr>
            <p:cNvSpPr/>
            <p:nvPr/>
          </p:nvSpPr>
          <p:spPr>
            <a:xfrm>
              <a:off x="5675081" y="3962089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0"/>
                  </a:moveTo>
                  <a:lnTo>
                    <a:pt x="0" y="266"/>
                  </a:lnTo>
                  <a:lnTo>
                    <a:pt x="477" y="541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3785;p60">
              <a:extLst>
                <a:ext uri="{FF2B5EF4-FFF2-40B4-BE49-F238E27FC236}">
                  <a16:creationId xmlns:a16="http://schemas.microsoft.com/office/drawing/2014/main" id="{8A82D0BD-7D40-3B18-4C6B-4646B4EF9F10}"/>
                </a:ext>
              </a:extLst>
            </p:cNvPr>
            <p:cNvSpPr/>
            <p:nvPr/>
          </p:nvSpPr>
          <p:spPr>
            <a:xfrm>
              <a:off x="5633182" y="3937872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0" y="266"/>
                  </a:lnTo>
                  <a:lnTo>
                    <a:pt x="476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3786;p60">
              <a:extLst>
                <a:ext uri="{FF2B5EF4-FFF2-40B4-BE49-F238E27FC236}">
                  <a16:creationId xmlns:a16="http://schemas.microsoft.com/office/drawing/2014/main" id="{9E21131E-BF9A-FFFE-8C5D-390ABB57A966}"/>
                </a:ext>
              </a:extLst>
            </p:cNvPr>
            <p:cNvSpPr/>
            <p:nvPr/>
          </p:nvSpPr>
          <p:spPr>
            <a:xfrm>
              <a:off x="5591207" y="3913656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9" y="1"/>
                  </a:moveTo>
                  <a:lnTo>
                    <a:pt x="0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3787;p60">
              <a:extLst>
                <a:ext uri="{FF2B5EF4-FFF2-40B4-BE49-F238E27FC236}">
                  <a16:creationId xmlns:a16="http://schemas.microsoft.com/office/drawing/2014/main" id="{4C56DBD6-34C5-5BBD-5F48-8730FA0D53A5}"/>
                </a:ext>
              </a:extLst>
            </p:cNvPr>
            <p:cNvSpPr/>
            <p:nvPr/>
          </p:nvSpPr>
          <p:spPr>
            <a:xfrm>
              <a:off x="5549308" y="3889439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9" y="0"/>
                  </a:moveTo>
                  <a:lnTo>
                    <a:pt x="0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3788;p60">
              <a:extLst>
                <a:ext uri="{FF2B5EF4-FFF2-40B4-BE49-F238E27FC236}">
                  <a16:creationId xmlns:a16="http://schemas.microsoft.com/office/drawing/2014/main" id="{18C6BD9D-4E80-6FE8-88C9-5E5F41B366AC}"/>
                </a:ext>
              </a:extLst>
            </p:cNvPr>
            <p:cNvSpPr/>
            <p:nvPr/>
          </p:nvSpPr>
          <p:spPr>
            <a:xfrm>
              <a:off x="5507332" y="3865223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8" y="0"/>
                  </a:moveTo>
                  <a:lnTo>
                    <a:pt x="0" y="266"/>
                  </a:lnTo>
                  <a:lnTo>
                    <a:pt x="477" y="541"/>
                  </a:lnTo>
                  <a:lnTo>
                    <a:pt x="935" y="276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3789;p60">
              <a:extLst>
                <a:ext uri="{FF2B5EF4-FFF2-40B4-BE49-F238E27FC236}">
                  <a16:creationId xmlns:a16="http://schemas.microsoft.com/office/drawing/2014/main" id="{8EBFD3C9-C81A-BC45-2343-D9C1904C9966}"/>
                </a:ext>
              </a:extLst>
            </p:cNvPr>
            <p:cNvSpPr/>
            <p:nvPr/>
          </p:nvSpPr>
          <p:spPr>
            <a:xfrm>
              <a:off x="5465433" y="3841006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8" y="1"/>
                  </a:moveTo>
                  <a:lnTo>
                    <a:pt x="0" y="265"/>
                  </a:lnTo>
                  <a:lnTo>
                    <a:pt x="475" y="540"/>
                  </a:lnTo>
                  <a:lnTo>
                    <a:pt x="935" y="276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3790;p60">
              <a:extLst>
                <a:ext uri="{FF2B5EF4-FFF2-40B4-BE49-F238E27FC236}">
                  <a16:creationId xmlns:a16="http://schemas.microsoft.com/office/drawing/2014/main" id="{DB11C7E4-9DAF-6A66-420D-AA5A27022D8E}"/>
                </a:ext>
              </a:extLst>
            </p:cNvPr>
            <p:cNvSpPr/>
            <p:nvPr/>
          </p:nvSpPr>
          <p:spPr>
            <a:xfrm>
              <a:off x="5802238" y="4082404"/>
              <a:ext cx="113863" cy="65735"/>
            </a:xfrm>
            <a:custGeom>
              <a:avLst/>
              <a:gdLst/>
              <a:ahLst/>
              <a:cxnLst/>
              <a:rect l="l" t="t" r="r" b="b"/>
              <a:pathLst>
                <a:path w="1481" h="855" extrusionOk="0">
                  <a:moveTo>
                    <a:pt x="459" y="0"/>
                  </a:moveTo>
                  <a:lnTo>
                    <a:pt x="1" y="265"/>
                  </a:lnTo>
                  <a:lnTo>
                    <a:pt x="291" y="433"/>
                  </a:lnTo>
                  <a:lnTo>
                    <a:pt x="477" y="540"/>
                  </a:lnTo>
                  <a:lnTo>
                    <a:pt x="1022" y="855"/>
                  </a:lnTo>
                  <a:lnTo>
                    <a:pt x="1480" y="59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3791;p60">
              <a:extLst>
                <a:ext uri="{FF2B5EF4-FFF2-40B4-BE49-F238E27FC236}">
                  <a16:creationId xmlns:a16="http://schemas.microsoft.com/office/drawing/2014/main" id="{F70B5677-F9D5-0793-AFD2-5D2B32CFDC00}"/>
                </a:ext>
              </a:extLst>
            </p:cNvPr>
            <p:cNvSpPr/>
            <p:nvPr/>
          </p:nvSpPr>
          <p:spPr>
            <a:xfrm>
              <a:off x="5760339" y="4058110"/>
              <a:ext cx="71885" cy="41670"/>
            </a:xfrm>
            <a:custGeom>
              <a:avLst/>
              <a:gdLst/>
              <a:ahLst/>
              <a:cxnLst/>
              <a:rect l="l" t="t" r="r" b="b"/>
              <a:pathLst>
                <a:path w="935" h="542" extrusionOk="0">
                  <a:moveTo>
                    <a:pt x="459" y="1"/>
                  </a:moveTo>
                  <a:lnTo>
                    <a:pt x="1" y="267"/>
                  </a:lnTo>
                  <a:lnTo>
                    <a:pt x="476" y="541"/>
                  </a:lnTo>
                  <a:lnTo>
                    <a:pt x="934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3792;p60">
              <a:extLst>
                <a:ext uri="{FF2B5EF4-FFF2-40B4-BE49-F238E27FC236}">
                  <a16:creationId xmlns:a16="http://schemas.microsoft.com/office/drawing/2014/main" id="{6403B734-FA97-8513-B58B-29F8B76F289D}"/>
                </a:ext>
              </a:extLst>
            </p:cNvPr>
            <p:cNvSpPr/>
            <p:nvPr/>
          </p:nvSpPr>
          <p:spPr>
            <a:xfrm>
              <a:off x="5718363" y="4033970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3793;p60">
              <a:extLst>
                <a:ext uri="{FF2B5EF4-FFF2-40B4-BE49-F238E27FC236}">
                  <a16:creationId xmlns:a16="http://schemas.microsoft.com/office/drawing/2014/main" id="{1503C9E2-D6DE-41E3-7DDA-F4F060C909FE}"/>
                </a:ext>
              </a:extLst>
            </p:cNvPr>
            <p:cNvSpPr/>
            <p:nvPr/>
          </p:nvSpPr>
          <p:spPr>
            <a:xfrm>
              <a:off x="5676465" y="4009754"/>
              <a:ext cx="71808" cy="41517"/>
            </a:xfrm>
            <a:custGeom>
              <a:avLst/>
              <a:gdLst/>
              <a:ahLst/>
              <a:cxnLst/>
              <a:rect l="l" t="t" r="r" b="b"/>
              <a:pathLst>
                <a:path w="934" h="540" extrusionOk="0">
                  <a:moveTo>
                    <a:pt x="459" y="1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4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3794;p60">
              <a:extLst>
                <a:ext uri="{FF2B5EF4-FFF2-40B4-BE49-F238E27FC236}">
                  <a16:creationId xmlns:a16="http://schemas.microsoft.com/office/drawing/2014/main" id="{92990B0F-A14F-3D3D-A219-6DD97258AC94}"/>
                </a:ext>
              </a:extLst>
            </p:cNvPr>
            <p:cNvSpPr/>
            <p:nvPr/>
          </p:nvSpPr>
          <p:spPr>
            <a:xfrm>
              <a:off x="5634489" y="3985537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9" y="0"/>
                  </a:moveTo>
                  <a:lnTo>
                    <a:pt x="0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3795;p60">
              <a:extLst>
                <a:ext uri="{FF2B5EF4-FFF2-40B4-BE49-F238E27FC236}">
                  <a16:creationId xmlns:a16="http://schemas.microsoft.com/office/drawing/2014/main" id="{1C3E0795-1119-E5FF-0E96-8702016C8752}"/>
                </a:ext>
              </a:extLst>
            </p:cNvPr>
            <p:cNvSpPr/>
            <p:nvPr/>
          </p:nvSpPr>
          <p:spPr>
            <a:xfrm>
              <a:off x="5592590" y="3961397"/>
              <a:ext cx="71808" cy="41517"/>
            </a:xfrm>
            <a:custGeom>
              <a:avLst/>
              <a:gdLst/>
              <a:ahLst/>
              <a:cxnLst/>
              <a:rect l="l" t="t" r="r" b="b"/>
              <a:pathLst>
                <a:path w="934" h="540" extrusionOk="0">
                  <a:moveTo>
                    <a:pt x="459" y="0"/>
                  </a:moveTo>
                  <a:lnTo>
                    <a:pt x="0" y="265"/>
                  </a:lnTo>
                  <a:lnTo>
                    <a:pt x="476" y="539"/>
                  </a:lnTo>
                  <a:lnTo>
                    <a:pt x="934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3796;p60">
              <a:extLst>
                <a:ext uri="{FF2B5EF4-FFF2-40B4-BE49-F238E27FC236}">
                  <a16:creationId xmlns:a16="http://schemas.microsoft.com/office/drawing/2014/main" id="{84CED197-F0B4-637B-0F6F-124EDC7D1088}"/>
                </a:ext>
              </a:extLst>
            </p:cNvPr>
            <p:cNvSpPr/>
            <p:nvPr/>
          </p:nvSpPr>
          <p:spPr>
            <a:xfrm>
              <a:off x="5550615" y="3937104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9" y="1"/>
                  </a:moveTo>
                  <a:lnTo>
                    <a:pt x="0" y="265"/>
                  </a:lnTo>
                  <a:lnTo>
                    <a:pt x="477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3797;p60">
              <a:extLst>
                <a:ext uri="{FF2B5EF4-FFF2-40B4-BE49-F238E27FC236}">
                  <a16:creationId xmlns:a16="http://schemas.microsoft.com/office/drawing/2014/main" id="{2630D2D4-3159-1F89-8BDC-5C80A55C4AE9}"/>
                </a:ext>
              </a:extLst>
            </p:cNvPr>
            <p:cNvSpPr/>
            <p:nvPr/>
          </p:nvSpPr>
          <p:spPr>
            <a:xfrm>
              <a:off x="5508716" y="3912887"/>
              <a:ext cx="71808" cy="41517"/>
            </a:xfrm>
            <a:custGeom>
              <a:avLst/>
              <a:gdLst/>
              <a:ahLst/>
              <a:cxnLst/>
              <a:rect l="l" t="t" r="r" b="b"/>
              <a:pathLst>
                <a:path w="934" h="540" extrusionOk="0">
                  <a:moveTo>
                    <a:pt x="459" y="0"/>
                  </a:moveTo>
                  <a:lnTo>
                    <a:pt x="0" y="265"/>
                  </a:lnTo>
                  <a:lnTo>
                    <a:pt x="475" y="540"/>
                  </a:lnTo>
                  <a:lnTo>
                    <a:pt x="934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3798;p60">
              <a:extLst>
                <a:ext uri="{FF2B5EF4-FFF2-40B4-BE49-F238E27FC236}">
                  <a16:creationId xmlns:a16="http://schemas.microsoft.com/office/drawing/2014/main" id="{5DD36738-B3E4-4E88-A704-A8F72C4A159D}"/>
                </a:ext>
              </a:extLst>
            </p:cNvPr>
            <p:cNvSpPr/>
            <p:nvPr/>
          </p:nvSpPr>
          <p:spPr>
            <a:xfrm>
              <a:off x="5466740" y="3888670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8" y="0"/>
                  </a:moveTo>
                  <a:lnTo>
                    <a:pt x="0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3799;p60">
              <a:extLst>
                <a:ext uri="{FF2B5EF4-FFF2-40B4-BE49-F238E27FC236}">
                  <a16:creationId xmlns:a16="http://schemas.microsoft.com/office/drawing/2014/main" id="{805B145C-E4F4-BF8F-BC2B-BE3EE9E161A9}"/>
                </a:ext>
              </a:extLst>
            </p:cNvPr>
            <p:cNvSpPr/>
            <p:nvPr/>
          </p:nvSpPr>
          <p:spPr>
            <a:xfrm>
              <a:off x="5424842" y="3864454"/>
              <a:ext cx="71808" cy="41593"/>
            </a:xfrm>
            <a:custGeom>
              <a:avLst/>
              <a:gdLst/>
              <a:ahLst/>
              <a:cxnLst/>
              <a:rect l="l" t="t" r="r" b="b"/>
              <a:pathLst>
                <a:path w="934" h="541" extrusionOk="0">
                  <a:moveTo>
                    <a:pt x="458" y="1"/>
                  </a:moveTo>
                  <a:lnTo>
                    <a:pt x="0" y="266"/>
                  </a:lnTo>
                  <a:lnTo>
                    <a:pt x="475" y="540"/>
                  </a:lnTo>
                  <a:lnTo>
                    <a:pt x="934" y="276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3800;p60">
              <a:extLst>
                <a:ext uri="{FF2B5EF4-FFF2-40B4-BE49-F238E27FC236}">
                  <a16:creationId xmlns:a16="http://schemas.microsoft.com/office/drawing/2014/main" id="{B5178EDA-3978-5021-12D6-0B473022F565}"/>
                </a:ext>
              </a:extLst>
            </p:cNvPr>
            <p:cNvSpPr/>
            <p:nvPr/>
          </p:nvSpPr>
          <p:spPr>
            <a:xfrm>
              <a:off x="5340890" y="3816020"/>
              <a:ext cx="113863" cy="65811"/>
            </a:xfrm>
            <a:custGeom>
              <a:avLst/>
              <a:gdLst/>
              <a:ahLst/>
              <a:cxnLst/>
              <a:rect l="l" t="t" r="r" b="b"/>
              <a:pathLst>
                <a:path w="1481" h="856" extrusionOk="0">
                  <a:moveTo>
                    <a:pt x="459" y="0"/>
                  </a:moveTo>
                  <a:lnTo>
                    <a:pt x="1" y="265"/>
                  </a:lnTo>
                  <a:lnTo>
                    <a:pt x="1022" y="855"/>
                  </a:lnTo>
                  <a:lnTo>
                    <a:pt x="1481" y="59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3801;p60">
              <a:extLst>
                <a:ext uri="{FF2B5EF4-FFF2-40B4-BE49-F238E27FC236}">
                  <a16:creationId xmlns:a16="http://schemas.microsoft.com/office/drawing/2014/main" id="{0D070DE8-3BA9-1DA8-CA1F-852249DF4CD7}"/>
                </a:ext>
              </a:extLst>
            </p:cNvPr>
            <p:cNvSpPr/>
            <p:nvPr/>
          </p:nvSpPr>
          <p:spPr>
            <a:xfrm>
              <a:off x="5803622" y="4130068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4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3802;p60">
              <a:extLst>
                <a:ext uri="{FF2B5EF4-FFF2-40B4-BE49-F238E27FC236}">
                  <a16:creationId xmlns:a16="http://schemas.microsoft.com/office/drawing/2014/main" id="{BA771E2C-0E4B-5E58-8C43-CE6F5DAC5093}"/>
                </a:ext>
              </a:extLst>
            </p:cNvPr>
            <p:cNvSpPr/>
            <p:nvPr/>
          </p:nvSpPr>
          <p:spPr>
            <a:xfrm>
              <a:off x="5719747" y="4081635"/>
              <a:ext cx="113863" cy="65735"/>
            </a:xfrm>
            <a:custGeom>
              <a:avLst/>
              <a:gdLst/>
              <a:ahLst/>
              <a:cxnLst/>
              <a:rect l="l" t="t" r="r" b="b"/>
              <a:pathLst>
                <a:path w="1481" h="855" extrusionOk="0">
                  <a:moveTo>
                    <a:pt x="459" y="0"/>
                  </a:moveTo>
                  <a:lnTo>
                    <a:pt x="1" y="265"/>
                  </a:lnTo>
                  <a:lnTo>
                    <a:pt x="302" y="439"/>
                  </a:lnTo>
                  <a:lnTo>
                    <a:pt x="476" y="540"/>
                  </a:lnTo>
                  <a:lnTo>
                    <a:pt x="1022" y="855"/>
                  </a:lnTo>
                  <a:lnTo>
                    <a:pt x="1480" y="590"/>
                  </a:lnTo>
                  <a:lnTo>
                    <a:pt x="934" y="275"/>
                  </a:lnTo>
                  <a:lnTo>
                    <a:pt x="761" y="1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3803;p60">
              <a:extLst>
                <a:ext uri="{FF2B5EF4-FFF2-40B4-BE49-F238E27FC236}">
                  <a16:creationId xmlns:a16="http://schemas.microsoft.com/office/drawing/2014/main" id="{A81CEE58-2479-2B2E-A147-60F82A7EE91E}"/>
                </a:ext>
              </a:extLst>
            </p:cNvPr>
            <p:cNvSpPr/>
            <p:nvPr/>
          </p:nvSpPr>
          <p:spPr>
            <a:xfrm>
              <a:off x="5468124" y="3936335"/>
              <a:ext cx="281621" cy="162683"/>
            </a:xfrm>
            <a:custGeom>
              <a:avLst/>
              <a:gdLst/>
              <a:ahLst/>
              <a:cxnLst/>
              <a:rect l="l" t="t" r="r" b="b"/>
              <a:pathLst>
                <a:path w="3663" h="2116" extrusionOk="0">
                  <a:moveTo>
                    <a:pt x="458" y="1"/>
                  </a:moveTo>
                  <a:lnTo>
                    <a:pt x="0" y="265"/>
                  </a:lnTo>
                  <a:cubicBezTo>
                    <a:pt x="1498" y="1130"/>
                    <a:pt x="2528" y="1725"/>
                    <a:pt x="3204" y="2115"/>
                  </a:cubicBezTo>
                  <a:lnTo>
                    <a:pt x="3662" y="1850"/>
                  </a:lnTo>
                  <a:cubicBezTo>
                    <a:pt x="2986" y="1460"/>
                    <a:pt x="1968" y="872"/>
                    <a:pt x="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3804;p60">
              <a:extLst>
                <a:ext uri="{FF2B5EF4-FFF2-40B4-BE49-F238E27FC236}">
                  <a16:creationId xmlns:a16="http://schemas.microsoft.com/office/drawing/2014/main" id="{F62BDD44-FABA-A6BB-F9CC-8810B4CB2CAD}"/>
                </a:ext>
              </a:extLst>
            </p:cNvPr>
            <p:cNvSpPr/>
            <p:nvPr/>
          </p:nvSpPr>
          <p:spPr>
            <a:xfrm>
              <a:off x="5426072" y="3912118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6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3805;p60">
              <a:extLst>
                <a:ext uri="{FF2B5EF4-FFF2-40B4-BE49-F238E27FC236}">
                  <a16:creationId xmlns:a16="http://schemas.microsoft.com/office/drawing/2014/main" id="{49AF3B33-BE40-82FA-69CC-CDB6C6163131}"/>
                </a:ext>
              </a:extLst>
            </p:cNvPr>
            <p:cNvSpPr/>
            <p:nvPr/>
          </p:nvSpPr>
          <p:spPr>
            <a:xfrm>
              <a:off x="5384173" y="3887902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6" y="539"/>
                  </a:lnTo>
                  <a:lnTo>
                    <a:pt x="934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3806;p60">
              <a:extLst>
                <a:ext uri="{FF2B5EF4-FFF2-40B4-BE49-F238E27FC236}">
                  <a16:creationId xmlns:a16="http://schemas.microsoft.com/office/drawing/2014/main" id="{A9F4FC8D-60E2-8CDE-6087-C1EBF8680FE0}"/>
                </a:ext>
              </a:extLst>
            </p:cNvPr>
            <p:cNvSpPr/>
            <p:nvPr/>
          </p:nvSpPr>
          <p:spPr>
            <a:xfrm>
              <a:off x="5342197" y="3863685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3807;p60">
              <a:extLst>
                <a:ext uri="{FF2B5EF4-FFF2-40B4-BE49-F238E27FC236}">
                  <a16:creationId xmlns:a16="http://schemas.microsoft.com/office/drawing/2014/main" id="{C994FB1C-FFDF-E067-3EAE-C3E372CF2982}"/>
                </a:ext>
              </a:extLst>
            </p:cNvPr>
            <p:cNvSpPr/>
            <p:nvPr/>
          </p:nvSpPr>
          <p:spPr>
            <a:xfrm>
              <a:off x="5300299" y="3839468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9" y="1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4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3808;p60">
              <a:extLst>
                <a:ext uri="{FF2B5EF4-FFF2-40B4-BE49-F238E27FC236}">
                  <a16:creationId xmlns:a16="http://schemas.microsoft.com/office/drawing/2014/main" id="{97978B0E-58F9-35AA-1B05-5610BB4F3B4E}"/>
                </a:ext>
              </a:extLst>
            </p:cNvPr>
            <p:cNvSpPr/>
            <p:nvPr/>
          </p:nvSpPr>
          <p:spPr>
            <a:xfrm>
              <a:off x="5435220" y="3991764"/>
              <a:ext cx="177522" cy="101946"/>
            </a:xfrm>
            <a:custGeom>
              <a:avLst/>
              <a:gdLst/>
              <a:ahLst/>
              <a:cxnLst/>
              <a:rect l="l" t="t" r="r" b="b"/>
              <a:pathLst>
                <a:path w="2309" h="1326" extrusionOk="0">
                  <a:moveTo>
                    <a:pt x="643" y="0"/>
                  </a:moveTo>
                  <a:cubicBezTo>
                    <a:pt x="610" y="0"/>
                    <a:pt x="576" y="8"/>
                    <a:pt x="551" y="23"/>
                  </a:cubicBezTo>
                  <a:lnTo>
                    <a:pt x="0" y="340"/>
                  </a:lnTo>
                  <a:lnTo>
                    <a:pt x="1706" y="1326"/>
                  </a:lnTo>
                  <a:lnTo>
                    <a:pt x="2257" y="1008"/>
                  </a:lnTo>
                  <a:cubicBezTo>
                    <a:pt x="2309" y="978"/>
                    <a:pt x="2309" y="930"/>
                    <a:pt x="2257" y="901"/>
                  </a:cubicBezTo>
                  <a:lnTo>
                    <a:pt x="736" y="23"/>
                  </a:lnTo>
                  <a:cubicBezTo>
                    <a:pt x="710" y="8"/>
                    <a:pt x="677" y="0"/>
                    <a:pt x="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3809;p60">
              <a:extLst>
                <a:ext uri="{FF2B5EF4-FFF2-40B4-BE49-F238E27FC236}">
                  <a16:creationId xmlns:a16="http://schemas.microsoft.com/office/drawing/2014/main" id="{BE1D9338-5EE6-E32B-6CDB-B5D121B0D10A}"/>
                </a:ext>
              </a:extLst>
            </p:cNvPr>
            <p:cNvSpPr/>
            <p:nvPr/>
          </p:nvSpPr>
          <p:spPr>
            <a:xfrm>
              <a:off x="5475658" y="4059033"/>
              <a:ext cx="87185" cy="47975"/>
            </a:xfrm>
            <a:custGeom>
              <a:avLst/>
              <a:gdLst/>
              <a:ahLst/>
              <a:cxnLst/>
              <a:rect l="l" t="t" r="r" b="b"/>
              <a:pathLst>
                <a:path w="1134" h="624" extrusionOk="0">
                  <a:moveTo>
                    <a:pt x="306" y="0"/>
                  </a:moveTo>
                  <a:lnTo>
                    <a:pt x="0" y="177"/>
                  </a:lnTo>
                  <a:lnTo>
                    <a:pt x="734" y="602"/>
                  </a:lnTo>
                  <a:cubicBezTo>
                    <a:pt x="760" y="616"/>
                    <a:pt x="793" y="624"/>
                    <a:pt x="827" y="624"/>
                  </a:cubicBezTo>
                  <a:cubicBezTo>
                    <a:pt x="860" y="624"/>
                    <a:pt x="894" y="616"/>
                    <a:pt x="919" y="602"/>
                  </a:cubicBezTo>
                  <a:lnTo>
                    <a:pt x="1134" y="478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3810;p60">
              <a:extLst>
                <a:ext uri="{FF2B5EF4-FFF2-40B4-BE49-F238E27FC236}">
                  <a16:creationId xmlns:a16="http://schemas.microsoft.com/office/drawing/2014/main" id="{2D0BA363-1BEA-61AC-4001-C358F07A25D5}"/>
                </a:ext>
              </a:extLst>
            </p:cNvPr>
            <p:cNvSpPr/>
            <p:nvPr/>
          </p:nvSpPr>
          <p:spPr>
            <a:xfrm>
              <a:off x="5411234" y="4019978"/>
              <a:ext cx="84033" cy="50435"/>
            </a:xfrm>
            <a:custGeom>
              <a:avLst/>
              <a:gdLst/>
              <a:ahLst/>
              <a:cxnLst/>
              <a:rect l="l" t="t" r="r" b="b"/>
              <a:pathLst>
                <a:path w="1093" h="656" extrusionOk="0">
                  <a:moveTo>
                    <a:pt x="265" y="0"/>
                  </a:moveTo>
                  <a:lnTo>
                    <a:pt x="51" y="124"/>
                  </a:lnTo>
                  <a:cubicBezTo>
                    <a:pt x="0" y="154"/>
                    <a:pt x="0" y="202"/>
                    <a:pt x="51" y="231"/>
                  </a:cubicBezTo>
                  <a:lnTo>
                    <a:pt x="785" y="656"/>
                  </a:lnTo>
                  <a:lnTo>
                    <a:pt x="1093" y="478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3811;p60">
              <a:extLst>
                <a:ext uri="{FF2B5EF4-FFF2-40B4-BE49-F238E27FC236}">
                  <a16:creationId xmlns:a16="http://schemas.microsoft.com/office/drawing/2014/main" id="{290BAAAC-C269-B91E-13BA-C3E0904B1C21}"/>
                </a:ext>
              </a:extLst>
            </p:cNvPr>
            <p:cNvSpPr/>
            <p:nvPr/>
          </p:nvSpPr>
          <p:spPr>
            <a:xfrm>
              <a:off x="5533625" y="3182390"/>
              <a:ext cx="758369" cy="853319"/>
            </a:xfrm>
            <a:custGeom>
              <a:avLst/>
              <a:gdLst/>
              <a:ahLst/>
              <a:cxnLst/>
              <a:rect l="l" t="t" r="r" b="b"/>
              <a:pathLst>
                <a:path w="9864" h="11099" extrusionOk="0">
                  <a:moveTo>
                    <a:pt x="1837" y="0"/>
                  </a:moveTo>
                  <a:cubicBezTo>
                    <a:pt x="1831" y="0"/>
                    <a:pt x="1824" y="1"/>
                    <a:pt x="1818" y="2"/>
                  </a:cubicBezTo>
                  <a:lnTo>
                    <a:pt x="1712" y="39"/>
                  </a:lnTo>
                  <a:lnTo>
                    <a:pt x="1" y="6422"/>
                  </a:lnTo>
                  <a:lnTo>
                    <a:pt x="46" y="6502"/>
                  </a:lnTo>
                  <a:cubicBezTo>
                    <a:pt x="137" y="6487"/>
                    <a:pt x="238" y="6373"/>
                    <a:pt x="271" y="6248"/>
                  </a:cubicBezTo>
                  <a:lnTo>
                    <a:pt x="1631" y="1029"/>
                  </a:lnTo>
                  <a:lnTo>
                    <a:pt x="1535" y="1558"/>
                  </a:lnTo>
                  <a:lnTo>
                    <a:pt x="9064" y="5911"/>
                  </a:lnTo>
                  <a:lnTo>
                    <a:pt x="7848" y="11061"/>
                  </a:lnTo>
                  <a:lnTo>
                    <a:pt x="7896" y="11089"/>
                  </a:lnTo>
                  <a:cubicBezTo>
                    <a:pt x="7914" y="11096"/>
                    <a:pt x="7932" y="11099"/>
                    <a:pt x="7952" y="11099"/>
                  </a:cubicBezTo>
                  <a:cubicBezTo>
                    <a:pt x="8071" y="11099"/>
                    <a:pt x="8220" y="10985"/>
                    <a:pt x="8253" y="10860"/>
                  </a:cubicBezTo>
                  <a:lnTo>
                    <a:pt x="9840" y="4775"/>
                  </a:lnTo>
                  <a:cubicBezTo>
                    <a:pt x="9864" y="4685"/>
                    <a:pt x="9846" y="4614"/>
                    <a:pt x="9799" y="4586"/>
                  </a:cubicBezTo>
                  <a:cubicBezTo>
                    <a:pt x="9799" y="4586"/>
                    <a:pt x="1891" y="15"/>
                    <a:pt x="1889" y="15"/>
                  </a:cubicBezTo>
                  <a:cubicBezTo>
                    <a:pt x="1889" y="15"/>
                    <a:pt x="1889" y="15"/>
                    <a:pt x="1889" y="15"/>
                  </a:cubicBezTo>
                  <a:cubicBezTo>
                    <a:pt x="1874" y="6"/>
                    <a:pt x="1857" y="0"/>
                    <a:pt x="1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3812;p60">
              <a:extLst>
                <a:ext uri="{FF2B5EF4-FFF2-40B4-BE49-F238E27FC236}">
                  <a16:creationId xmlns:a16="http://schemas.microsoft.com/office/drawing/2014/main" id="{61EA8F1A-3C16-64F3-FC87-68AA6868D5B8}"/>
                </a:ext>
              </a:extLst>
            </p:cNvPr>
            <p:cNvSpPr/>
            <p:nvPr/>
          </p:nvSpPr>
          <p:spPr>
            <a:xfrm>
              <a:off x="5532471" y="3184850"/>
              <a:ext cx="743454" cy="850782"/>
            </a:xfrm>
            <a:custGeom>
              <a:avLst/>
              <a:gdLst/>
              <a:ahLst/>
              <a:cxnLst/>
              <a:rect l="l" t="t" r="r" b="b"/>
              <a:pathLst>
                <a:path w="9670" h="11066" extrusionOk="0">
                  <a:moveTo>
                    <a:pt x="1768" y="1"/>
                  </a:moveTo>
                  <a:cubicBezTo>
                    <a:pt x="1719" y="1"/>
                    <a:pt x="1673" y="33"/>
                    <a:pt x="1660" y="85"/>
                  </a:cubicBezTo>
                  <a:lnTo>
                    <a:pt x="16" y="6390"/>
                  </a:lnTo>
                  <a:cubicBezTo>
                    <a:pt x="1" y="6444"/>
                    <a:pt x="25" y="6500"/>
                    <a:pt x="73" y="6528"/>
                  </a:cubicBezTo>
                  <a:lnTo>
                    <a:pt x="7911" y="11058"/>
                  </a:lnTo>
                  <a:cubicBezTo>
                    <a:pt x="7920" y="11063"/>
                    <a:pt x="7929" y="11065"/>
                    <a:pt x="7939" y="11065"/>
                  </a:cubicBezTo>
                  <a:cubicBezTo>
                    <a:pt x="7963" y="11065"/>
                    <a:pt x="7986" y="11049"/>
                    <a:pt x="7994" y="11023"/>
                  </a:cubicBezTo>
                  <a:lnTo>
                    <a:pt x="9653" y="4655"/>
                  </a:lnTo>
                  <a:cubicBezTo>
                    <a:pt x="9669" y="4596"/>
                    <a:pt x="9643" y="4534"/>
                    <a:pt x="9590" y="4503"/>
                  </a:cubicBezTo>
                  <a:lnTo>
                    <a:pt x="1824" y="16"/>
                  </a:lnTo>
                  <a:cubicBezTo>
                    <a:pt x="1806" y="6"/>
                    <a:pt x="1787" y="1"/>
                    <a:pt x="1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3813;p60">
              <a:extLst>
                <a:ext uri="{FF2B5EF4-FFF2-40B4-BE49-F238E27FC236}">
                  <a16:creationId xmlns:a16="http://schemas.microsoft.com/office/drawing/2014/main" id="{F5D74BF1-DA63-CA9B-52D7-383762BE942B}"/>
                </a:ext>
              </a:extLst>
            </p:cNvPr>
            <p:cNvSpPr/>
            <p:nvPr/>
          </p:nvSpPr>
          <p:spPr>
            <a:xfrm>
              <a:off x="5560455" y="3217908"/>
              <a:ext cx="687483" cy="782356"/>
            </a:xfrm>
            <a:custGeom>
              <a:avLst/>
              <a:gdLst/>
              <a:ahLst/>
              <a:cxnLst/>
              <a:rect l="l" t="t" r="r" b="b"/>
              <a:pathLst>
                <a:path w="8942" h="10176" extrusionOk="0">
                  <a:moveTo>
                    <a:pt x="1538" y="0"/>
                  </a:moveTo>
                  <a:lnTo>
                    <a:pt x="1" y="5894"/>
                  </a:lnTo>
                  <a:lnTo>
                    <a:pt x="7406" y="10176"/>
                  </a:lnTo>
                  <a:lnTo>
                    <a:pt x="7426" y="10098"/>
                  </a:lnTo>
                  <a:lnTo>
                    <a:pt x="8941" y="4282"/>
                  </a:lnTo>
                  <a:lnTo>
                    <a:pt x="1602" y="38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3814;p60">
              <a:extLst>
                <a:ext uri="{FF2B5EF4-FFF2-40B4-BE49-F238E27FC236}">
                  <a16:creationId xmlns:a16="http://schemas.microsoft.com/office/drawing/2014/main" id="{602F2EC6-D808-2DB6-5ED9-139D5545EEF3}"/>
                </a:ext>
              </a:extLst>
            </p:cNvPr>
            <p:cNvSpPr/>
            <p:nvPr/>
          </p:nvSpPr>
          <p:spPr>
            <a:xfrm>
              <a:off x="2958890" y="2329810"/>
              <a:ext cx="975178" cy="149536"/>
            </a:xfrm>
            <a:custGeom>
              <a:avLst/>
              <a:gdLst/>
              <a:ahLst/>
              <a:cxnLst/>
              <a:rect l="l" t="t" r="r" b="b"/>
              <a:pathLst>
                <a:path w="12684" h="1945" extrusionOk="0">
                  <a:moveTo>
                    <a:pt x="12683" y="0"/>
                  </a:moveTo>
                  <a:lnTo>
                    <a:pt x="0" y="1644"/>
                  </a:lnTo>
                  <a:lnTo>
                    <a:pt x="0" y="1945"/>
                  </a:lnTo>
                  <a:lnTo>
                    <a:pt x="12683" y="302"/>
                  </a:lnTo>
                  <a:lnTo>
                    <a:pt x="126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3815;p60">
              <a:extLst>
                <a:ext uri="{FF2B5EF4-FFF2-40B4-BE49-F238E27FC236}">
                  <a16:creationId xmlns:a16="http://schemas.microsoft.com/office/drawing/2014/main" id="{ACEF284F-EAD1-C062-CFC2-B904370DA214}"/>
                </a:ext>
              </a:extLst>
            </p:cNvPr>
            <p:cNvSpPr/>
            <p:nvPr/>
          </p:nvSpPr>
          <p:spPr>
            <a:xfrm>
              <a:off x="2957967" y="2134693"/>
              <a:ext cx="977023" cy="563087"/>
            </a:xfrm>
            <a:custGeom>
              <a:avLst/>
              <a:gdLst/>
              <a:ahLst/>
              <a:cxnLst/>
              <a:rect l="l" t="t" r="r" b="b"/>
              <a:pathLst>
                <a:path w="12708" h="7324" extrusionOk="0">
                  <a:moveTo>
                    <a:pt x="7775" y="1"/>
                  </a:moveTo>
                  <a:cubicBezTo>
                    <a:pt x="7743" y="1"/>
                    <a:pt x="7710" y="8"/>
                    <a:pt x="7685" y="23"/>
                  </a:cubicBezTo>
                  <a:lnTo>
                    <a:pt x="50" y="4431"/>
                  </a:lnTo>
                  <a:cubicBezTo>
                    <a:pt x="0" y="4459"/>
                    <a:pt x="0" y="4507"/>
                    <a:pt x="50" y="4535"/>
                  </a:cubicBezTo>
                  <a:lnTo>
                    <a:pt x="4842" y="7303"/>
                  </a:lnTo>
                  <a:cubicBezTo>
                    <a:pt x="4867" y="7317"/>
                    <a:pt x="4899" y="7324"/>
                    <a:pt x="4932" y="7324"/>
                  </a:cubicBezTo>
                  <a:cubicBezTo>
                    <a:pt x="4965" y="7324"/>
                    <a:pt x="4997" y="7317"/>
                    <a:pt x="5022" y="7303"/>
                  </a:cubicBezTo>
                  <a:lnTo>
                    <a:pt x="12658" y="2893"/>
                  </a:lnTo>
                  <a:cubicBezTo>
                    <a:pt x="12708" y="2865"/>
                    <a:pt x="12708" y="2818"/>
                    <a:pt x="12658" y="2789"/>
                  </a:cubicBezTo>
                  <a:lnTo>
                    <a:pt x="7866" y="23"/>
                  </a:lnTo>
                  <a:cubicBezTo>
                    <a:pt x="7841" y="8"/>
                    <a:pt x="7808" y="1"/>
                    <a:pt x="7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3816;p60">
              <a:extLst>
                <a:ext uri="{FF2B5EF4-FFF2-40B4-BE49-F238E27FC236}">
                  <a16:creationId xmlns:a16="http://schemas.microsoft.com/office/drawing/2014/main" id="{5AB819F9-2698-17A1-34D1-5A6E69323BDB}"/>
                </a:ext>
              </a:extLst>
            </p:cNvPr>
            <p:cNvSpPr/>
            <p:nvPr/>
          </p:nvSpPr>
          <p:spPr>
            <a:xfrm>
              <a:off x="2957967" y="2111630"/>
              <a:ext cx="977023" cy="563011"/>
            </a:xfrm>
            <a:custGeom>
              <a:avLst/>
              <a:gdLst/>
              <a:ahLst/>
              <a:cxnLst/>
              <a:rect l="l" t="t" r="r" b="b"/>
              <a:pathLst>
                <a:path w="12708" h="7323" extrusionOk="0">
                  <a:moveTo>
                    <a:pt x="7775" y="0"/>
                  </a:moveTo>
                  <a:cubicBezTo>
                    <a:pt x="7743" y="0"/>
                    <a:pt x="7710" y="7"/>
                    <a:pt x="7685" y="22"/>
                  </a:cubicBezTo>
                  <a:lnTo>
                    <a:pt x="50" y="4431"/>
                  </a:lnTo>
                  <a:cubicBezTo>
                    <a:pt x="0" y="4459"/>
                    <a:pt x="0" y="4506"/>
                    <a:pt x="50" y="4534"/>
                  </a:cubicBezTo>
                  <a:lnTo>
                    <a:pt x="4842" y="7301"/>
                  </a:lnTo>
                  <a:cubicBezTo>
                    <a:pt x="4867" y="7315"/>
                    <a:pt x="4899" y="7323"/>
                    <a:pt x="4932" y="7323"/>
                  </a:cubicBezTo>
                  <a:cubicBezTo>
                    <a:pt x="4965" y="7323"/>
                    <a:pt x="4997" y="7315"/>
                    <a:pt x="5022" y="7301"/>
                  </a:cubicBezTo>
                  <a:lnTo>
                    <a:pt x="12658" y="2892"/>
                  </a:lnTo>
                  <a:cubicBezTo>
                    <a:pt x="12708" y="2864"/>
                    <a:pt x="12708" y="2817"/>
                    <a:pt x="12658" y="2789"/>
                  </a:cubicBezTo>
                  <a:lnTo>
                    <a:pt x="7866" y="22"/>
                  </a:lnTo>
                  <a:cubicBezTo>
                    <a:pt x="7841" y="7"/>
                    <a:pt x="7808" y="0"/>
                    <a:pt x="77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3817;p60">
              <a:extLst>
                <a:ext uri="{FF2B5EF4-FFF2-40B4-BE49-F238E27FC236}">
                  <a16:creationId xmlns:a16="http://schemas.microsoft.com/office/drawing/2014/main" id="{F2DB50E8-3927-1D85-81EA-C8AFF50680CE}"/>
                </a:ext>
              </a:extLst>
            </p:cNvPr>
            <p:cNvSpPr/>
            <p:nvPr/>
          </p:nvSpPr>
          <p:spPr>
            <a:xfrm>
              <a:off x="3006170" y="2138921"/>
              <a:ext cx="790890" cy="456682"/>
            </a:xfrm>
            <a:custGeom>
              <a:avLst/>
              <a:gdLst/>
              <a:ahLst/>
              <a:cxnLst/>
              <a:rect l="l" t="t" r="r" b="b"/>
              <a:pathLst>
                <a:path w="10287" h="5940" extrusionOk="0">
                  <a:moveTo>
                    <a:pt x="7057" y="0"/>
                  </a:moveTo>
                  <a:lnTo>
                    <a:pt x="5993" y="615"/>
                  </a:lnTo>
                  <a:lnTo>
                    <a:pt x="5857" y="694"/>
                  </a:lnTo>
                  <a:lnTo>
                    <a:pt x="5460" y="923"/>
                  </a:lnTo>
                  <a:lnTo>
                    <a:pt x="5324" y="1001"/>
                  </a:lnTo>
                  <a:lnTo>
                    <a:pt x="4928" y="1230"/>
                  </a:lnTo>
                  <a:lnTo>
                    <a:pt x="4792" y="1309"/>
                  </a:lnTo>
                  <a:lnTo>
                    <a:pt x="4395" y="1537"/>
                  </a:lnTo>
                  <a:lnTo>
                    <a:pt x="4260" y="1615"/>
                  </a:lnTo>
                  <a:lnTo>
                    <a:pt x="3864" y="1845"/>
                  </a:lnTo>
                  <a:lnTo>
                    <a:pt x="3727" y="1922"/>
                  </a:lnTo>
                  <a:lnTo>
                    <a:pt x="3331" y="2152"/>
                  </a:lnTo>
                  <a:lnTo>
                    <a:pt x="3195" y="2230"/>
                  </a:lnTo>
                  <a:lnTo>
                    <a:pt x="2798" y="2460"/>
                  </a:lnTo>
                  <a:lnTo>
                    <a:pt x="2662" y="2537"/>
                  </a:lnTo>
                  <a:lnTo>
                    <a:pt x="2266" y="2767"/>
                  </a:lnTo>
                  <a:lnTo>
                    <a:pt x="2130" y="2845"/>
                  </a:lnTo>
                  <a:lnTo>
                    <a:pt x="1733" y="3074"/>
                  </a:lnTo>
                  <a:lnTo>
                    <a:pt x="1598" y="3152"/>
                  </a:lnTo>
                  <a:lnTo>
                    <a:pt x="1201" y="3382"/>
                  </a:lnTo>
                  <a:lnTo>
                    <a:pt x="1065" y="3460"/>
                  </a:lnTo>
                  <a:lnTo>
                    <a:pt x="669" y="3689"/>
                  </a:lnTo>
                  <a:lnTo>
                    <a:pt x="533" y="3767"/>
                  </a:lnTo>
                  <a:lnTo>
                    <a:pt x="0" y="4074"/>
                  </a:lnTo>
                  <a:lnTo>
                    <a:pt x="516" y="4373"/>
                  </a:lnTo>
                  <a:lnTo>
                    <a:pt x="652" y="4450"/>
                  </a:lnTo>
                  <a:lnTo>
                    <a:pt x="1032" y="4670"/>
                  </a:lnTo>
                  <a:lnTo>
                    <a:pt x="1167" y="4748"/>
                  </a:lnTo>
                  <a:lnTo>
                    <a:pt x="1546" y="4967"/>
                  </a:lnTo>
                  <a:lnTo>
                    <a:pt x="1683" y="5046"/>
                  </a:lnTo>
                  <a:lnTo>
                    <a:pt x="2062" y="5265"/>
                  </a:lnTo>
                  <a:lnTo>
                    <a:pt x="2198" y="5343"/>
                  </a:lnTo>
                  <a:lnTo>
                    <a:pt x="2578" y="5563"/>
                  </a:lnTo>
                  <a:lnTo>
                    <a:pt x="2713" y="5641"/>
                  </a:lnTo>
                  <a:lnTo>
                    <a:pt x="3229" y="5939"/>
                  </a:lnTo>
                  <a:lnTo>
                    <a:pt x="3761" y="5632"/>
                  </a:lnTo>
                  <a:lnTo>
                    <a:pt x="3898" y="5553"/>
                  </a:lnTo>
                  <a:lnTo>
                    <a:pt x="4827" y="5017"/>
                  </a:lnTo>
                  <a:lnTo>
                    <a:pt x="4962" y="4938"/>
                  </a:lnTo>
                  <a:lnTo>
                    <a:pt x="8021" y="3172"/>
                  </a:lnTo>
                  <a:lnTo>
                    <a:pt x="8156" y="3094"/>
                  </a:lnTo>
                  <a:lnTo>
                    <a:pt x="8553" y="2865"/>
                  </a:lnTo>
                  <a:lnTo>
                    <a:pt x="8689" y="2786"/>
                  </a:lnTo>
                  <a:lnTo>
                    <a:pt x="9085" y="2558"/>
                  </a:lnTo>
                  <a:lnTo>
                    <a:pt x="9221" y="2479"/>
                  </a:lnTo>
                  <a:lnTo>
                    <a:pt x="9618" y="2250"/>
                  </a:lnTo>
                  <a:lnTo>
                    <a:pt x="9754" y="2171"/>
                  </a:lnTo>
                  <a:lnTo>
                    <a:pt x="10287" y="1864"/>
                  </a:lnTo>
                  <a:lnTo>
                    <a:pt x="9771" y="1567"/>
                  </a:lnTo>
                  <a:lnTo>
                    <a:pt x="9635" y="1488"/>
                  </a:lnTo>
                  <a:lnTo>
                    <a:pt x="9255" y="1269"/>
                  </a:lnTo>
                  <a:lnTo>
                    <a:pt x="9119" y="1191"/>
                  </a:lnTo>
                  <a:lnTo>
                    <a:pt x="8225" y="674"/>
                  </a:lnTo>
                  <a:lnTo>
                    <a:pt x="8089" y="595"/>
                  </a:lnTo>
                  <a:lnTo>
                    <a:pt x="7709" y="376"/>
                  </a:lnTo>
                  <a:lnTo>
                    <a:pt x="7573" y="298"/>
                  </a:lnTo>
                  <a:lnTo>
                    <a:pt x="7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3818;p60">
              <a:extLst>
                <a:ext uri="{FF2B5EF4-FFF2-40B4-BE49-F238E27FC236}">
                  <a16:creationId xmlns:a16="http://schemas.microsoft.com/office/drawing/2014/main" id="{DD2E6C18-0AFA-DCB7-D5FB-D3E25A0BEFB2}"/>
                </a:ext>
              </a:extLst>
            </p:cNvPr>
            <p:cNvSpPr/>
            <p:nvPr/>
          </p:nvSpPr>
          <p:spPr>
            <a:xfrm>
              <a:off x="3021853" y="2431520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0"/>
                  </a:moveTo>
                  <a:lnTo>
                    <a:pt x="0" y="268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3819;p60">
              <a:extLst>
                <a:ext uri="{FF2B5EF4-FFF2-40B4-BE49-F238E27FC236}">
                  <a16:creationId xmlns:a16="http://schemas.microsoft.com/office/drawing/2014/main" id="{B7BE06F4-1C1A-F8EC-7337-DE105C8CE7C5}"/>
                </a:ext>
              </a:extLst>
            </p:cNvPr>
            <p:cNvSpPr/>
            <p:nvPr/>
          </p:nvSpPr>
          <p:spPr>
            <a:xfrm>
              <a:off x="3062753" y="2407842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6" y="1"/>
                  </a:moveTo>
                  <a:lnTo>
                    <a:pt x="1" y="269"/>
                  </a:lnTo>
                  <a:lnTo>
                    <a:pt x="448" y="528"/>
                  </a:lnTo>
                  <a:lnTo>
                    <a:pt x="913" y="260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3820;p60">
              <a:extLst>
                <a:ext uri="{FF2B5EF4-FFF2-40B4-BE49-F238E27FC236}">
                  <a16:creationId xmlns:a16="http://schemas.microsoft.com/office/drawing/2014/main" id="{64CA0798-6B61-D74A-D21B-396FC16541DF}"/>
                </a:ext>
              </a:extLst>
            </p:cNvPr>
            <p:cNvSpPr/>
            <p:nvPr/>
          </p:nvSpPr>
          <p:spPr>
            <a:xfrm>
              <a:off x="3103729" y="2384240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4" y="1"/>
                  </a:moveTo>
                  <a:lnTo>
                    <a:pt x="0" y="269"/>
                  </a:lnTo>
                  <a:lnTo>
                    <a:pt x="447" y="528"/>
                  </a:lnTo>
                  <a:lnTo>
                    <a:pt x="912" y="260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3821;p60">
              <a:extLst>
                <a:ext uri="{FF2B5EF4-FFF2-40B4-BE49-F238E27FC236}">
                  <a16:creationId xmlns:a16="http://schemas.microsoft.com/office/drawing/2014/main" id="{A361EB46-80FC-0327-5AB5-A59FA02259A8}"/>
                </a:ext>
              </a:extLst>
            </p:cNvPr>
            <p:cNvSpPr/>
            <p:nvPr/>
          </p:nvSpPr>
          <p:spPr>
            <a:xfrm>
              <a:off x="3144628" y="2360638"/>
              <a:ext cx="70117" cy="40594"/>
            </a:xfrm>
            <a:custGeom>
              <a:avLst/>
              <a:gdLst/>
              <a:ahLst/>
              <a:cxnLst/>
              <a:rect l="l" t="t" r="r" b="b"/>
              <a:pathLst>
                <a:path w="912" h="528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3822;p60">
              <a:extLst>
                <a:ext uri="{FF2B5EF4-FFF2-40B4-BE49-F238E27FC236}">
                  <a16:creationId xmlns:a16="http://schemas.microsoft.com/office/drawing/2014/main" id="{19653AAA-4150-1AFC-402D-FB13A9BDC8CF}"/>
                </a:ext>
              </a:extLst>
            </p:cNvPr>
            <p:cNvSpPr/>
            <p:nvPr/>
          </p:nvSpPr>
          <p:spPr>
            <a:xfrm>
              <a:off x="3185527" y="2336960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1"/>
                  </a:moveTo>
                  <a:lnTo>
                    <a:pt x="0" y="269"/>
                  </a:lnTo>
                  <a:lnTo>
                    <a:pt x="449" y="528"/>
                  </a:lnTo>
                  <a:lnTo>
                    <a:pt x="913" y="260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3823;p60">
              <a:extLst>
                <a:ext uri="{FF2B5EF4-FFF2-40B4-BE49-F238E27FC236}">
                  <a16:creationId xmlns:a16="http://schemas.microsoft.com/office/drawing/2014/main" id="{9E6179C9-7982-9F19-53C2-0FCAEB1AB287}"/>
                </a:ext>
              </a:extLst>
            </p:cNvPr>
            <p:cNvSpPr/>
            <p:nvPr/>
          </p:nvSpPr>
          <p:spPr>
            <a:xfrm>
              <a:off x="3226504" y="2313358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0"/>
                  </a:moveTo>
                  <a:lnTo>
                    <a:pt x="0" y="268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3824;p60">
              <a:extLst>
                <a:ext uri="{FF2B5EF4-FFF2-40B4-BE49-F238E27FC236}">
                  <a16:creationId xmlns:a16="http://schemas.microsoft.com/office/drawing/2014/main" id="{DB9211C4-16AD-090B-8F1F-27592EF657A7}"/>
                </a:ext>
              </a:extLst>
            </p:cNvPr>
            <p:cNvSpPr/>
            <p:nvPr/>
          </p:nvSpPr>
          <p:spPr>
            <a:xfrm>
              <a:off x="3267403" y="2289680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6" y="1"/>
                  </a:moveTo>
                  <a:lnTo>
                    <a:pt x="1" y="269"/>
                  </a:lnTo>
                  <a:lnTo>
                    <a:pt x="448" y="528"/>
                  </a:lnTo>
                  <a:lnTo>
                    <a:pt x="913" y="260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3825;p60">
              <a:extLst>
                <a:ext uri="{FF2B5EF4-FFF2-40B4-BE49-F238E27FC236}">
                  <a16:creationId xmlns:a16="http://schemas.microsoft.com/office/drawing/2014/main" id="{D481E754-C64D-0505-7C1A-FABF1A036FC9}"/>
                </a:ext>
              </a:extLst>
            </p:cNvPr>
            <p:cNvSpPr/>
            <p:nvPr/>
          </p:nvSpPr>
          <p:spPr>
            <a:xfrm>
              <a:off x="3308379" y="2266078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4" y="0"/>
                  </a:moveTo>
                  <a:lnTo>
                    <a:pt x="0" y="268"/>
                  </a:lnTo>
                  <a:lnTo>
                    <a:pt x="447" y="527"/>
                  </a:lnTo>
                  <a:lnTo>
                    <a:pt x="912" y="25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3826;p60">
              <a:extLst>
                <a:ext uri="{FF2B5EF4-FFF2-40B4-BE49-F238E27FC236}">
                  <a16:creationId xmlns:a16="http://schemas.microsoft.com/office/drawing/2014/main" id="{98E3DD09-1A33-1D69-2371-000383E9172A}"/>
                </a:ext>
              </a:extLst>
            </p:cNvPr>
            <p:cNvSpPr/>
            <p:nvPr/>
          </p:nvSpPr>
          <p:spPr>
            <a:xfrm>
              <a:off x="3349278" y="2242476"/>
              <a:ext cx="70271" cy="40594"/>
            </a:xfrm>
            <a:custGeom>
              <a:avLst/>
              <a:gdLst/>
              <a:ahLst/>
              <a:cxnLst/>
              <a:rect l="l" t="t" r="r" b="b"/>
              <a:pathLst>
                <a:path w="914" h="528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3827;p60">
              <a:extLst>
                <a:ext uri="{FF2B5EF4-FFF2-40B4-BE49-F238E27FC236}">
                  <a16:creationId xmlns:a16="http://schemas.microsoft.com/office/drawing/2014/main" id="{0521D249-2C05-3C4B-64CE-BE3D21A5050D}"/>
                </a:ext>
              </a:extLst>
            </p:cNvPr>
            <p:cNvSpPr/>
            <p:nvPr/>
          </p:nvSpPr>
          <p:spPr>
            <a:xfrm>
              <a:off x="3390255" y="2218798"/>
              <a:ext cx="70117" cy="40594"/>
            </a:xfrm>
            <a:custGeom>
              <a:avLst/>
              <a:gdLst/>
              <a:ahLst/>
              <a:cxnLst/>
              <a:rect l="l" t="t" r="r" b="b"/>
              <a:pathLst>
                <a:path w="912" h="528" extrusionOk="0">
                  <a:moveTo>
                    <a:pt x="464" y="1"/>
                  </a:moveTo>
                  <a:lnTo>
                    <a:pt x="1" y="270"/>
                  </a:lnTo>
                  <a:lnTo>
                    <a:pt x="448" y="528"/>
                  </a:lnTo>
                  <a:lnTo>
                    <a:pt x="912" y="260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3828;p60">
              <a:extLst>
                <a:ext uri="{FF2B5EF4-FFF2-40B4-BE49-F238E27FC236}">
                  <a16:creationId xmlns:a16="http://schemas.microsoft.com/office/drawing/2014/main" id="{C59FFEBF-1BB5-77E9-6A85-ADEA0888180B}"/>
                </a:ext>
              </a:extLst>
            </p:cNvPr>
            <p:cNvSpPr/>
            <p:nvPr/>
          </p:nvSpPr>
          <p:spPr>
            <a:xfrm>
              <a:off x="3431154" y="2195196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0"/>
                  </a:moveTo>
                  <a:lnTo>
                    <a:pt x="0" y="269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3829;p60">
              <a:extLst>
                <a:ext uri="{FF2B5EF4-FFF2-40B4-BE49-F238E27FC236}">
                  <a16:creationId xmlns:a16="http://schemas.microsoft.com/office/drawing/2014/main" id="{E95773E6-8E59-D00E-E734-452ABAF001CD}"/>
                </a:ext>
              </a:extLst>
            </p:cNvPr>
            <p:cNvSpPr/>
            <p:nvPr/>
          </p:nvSpPr>
          <p:spPr>
            <a:xfrm>
              <a:off x="3472053" y="2147916"/>
              <a:ext cx="111172" cy="64197"/>
            </a:xfrm>
            <a:custGeom>
              <a:avLst/>
              <a:gdLst/>
              <a:ahLst/>
              <a:cxnLst/>
              <a:rect l="l" t="t" r="r" b="b"/>
              <a:pathLst>
                <a:path w="1446" h="835" extrusionOk="0">
                  <a:moveTo>
                    <a:pt x="997" y="0"/>
                  </a:moveTo>
                  <a:lnTo>
                    <a:pt x="1" y="577"/>
                  </a:lnTo>
                  <a:lnTo>
                    <a:pt x="449" y="835"/>
                  </a:lnTo>
                  <a:lnTo>
                    <a:pt x="1445" y="259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3830;p60">
              <a:extLst>
                <a:ext uri="{FF2B5EF4-FFF2-40B4-BE49-F238E27FC236}">
                  <a16:creationId xmlns:a16="http://schemas.microsoft.com/office/drawing/2014/main" id="{30433AAE-B227-B12E-F9A6-065E00408D85}"/>
                </a:ext>
              </a:extLst>
            </p:cNvPr>
            <p:cNvSpPr/>
            <p:nvPr/>
          </p:nvSpPr>
          <p:spPr>
            <a:xfrm>
              <a:off x="3061446" y="2454430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5" y="1"/>
                  </a:moveTo>
                  <a:lnTo>
                    <a:pt x="1" y="269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3831;p60">
              <a:extLst>
                <a:ext uri="{FF2B5EF4-FFF2-40B4-BE49-F238E27FC236}">
                  <a16:creationId xmlns:a16="http://schemas.microsoft.com/office/drawing/2014/main" id="{1D86CFC5-2EEE-EAEA-230D-2C124720A1F1}"/>
                </a:ext>
              </a:extLst>
            </p:cNvPr>
            <p:cNvSpPr/>
            <p:nvPr/>
          </p:nvSpPr>
          <p:spPr>
            <a:xfrm>
              <a:off x="3102422" y="2430828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4" y="0"/>
                  </a:moveTo>
                  <a:lnTo>
                    <a:pt x="0" y="268"/>
                  </a:lnTo>
                  <a:lnTo>
                    <a:pt x="447" y="526"/>
                  </a:lnTo>
                  <a:lnTo>
                    <a:pt x="913" y="258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3832;p60">
              <a:extLst>
                <a:ext uri="{FF2B5EF4-FFF2-40B4-BE49-F238E27FC236}">
                  <a16:creationId xmlns:a16="http://schemas.microsoft.com/office/drawing/2014/main" id="{BD7BB62C-675D-2DCD-7635-D44618EA5473}"/>
                </a:ext>
              </a:extLst>
            </p:cNvPr>
            <p:cNvSpPr/>
            <p:nvPr/>
          </p:nvSpPr>
          <p:spPr>
            <a:xfrm>
              <a:off x="3143398" y="2407150"/>
              <a:ext cx="70117" cy="40517"/>
            </a:xfrm>
            <a:custGeom>
              <a:avLst/>
              <a:gdLst/>
              <a:ahLst/>
              <a:cxnLst/>
              <a:rect l="l" t="t" r="r" b="b"/>
              <a:pathLst>
                <a:path w="912" h="527" extrusionOk="0">
                  <a:moveTo>
                    <a:pt x="464" y="1"/>
                  </a:moveTo>
                  <a:lnTo>
                    <a:pt x="0" y="269"/>
                  </a:lnTo>
                  <a:lnTo>
                    <a:pt x="447" y="527"/>
                  </a:lnTo>
                  <a:lnTo>
                    <a:pt x="911" y="25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3833;p60">
              <a:extLst>
                <a:ext uri="{FF2B5EF4-FFF2-40B4-BE49-F238E27FC236}">
                  <a16:creationId xmlns:a16="http://schemas.microsoft.com/office/drawing/2014/main" id="{FA7D4823-6EB4-B061-3412-574EE533547D}"/>
                </a:ext>
              </a:extLst>
            </p:cNvPr>
            <p:cNvSpPr/>
            <p:nvPr/>
          </p:nvSpPr>
          <p:spPr>
            <a:xfrm>
              <a:off x="3184221" y="2383548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6" y="1"/>
                  </a:moveTo>
                  <a:lnTo>
                    <a:pt x="1" y="269"/>
                  </a:lnTo>
                  <a:lnTo>
                    <a:pt x="449" y="526"/>
                  </a:lnTo>
                  <a:lnTo>
                    <a:pt x="913" y="25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3834;p60">
              <a:extLst>
                <a:ext uri="{FF2B5EF4-FFF2-40B4-BE49-F238E27FC236}">
                  <a16:creationId xmlns:a16="http://schemas.microsoft.com/office/drawing/2014/main" id="{56AA1B3B-4584-4DEF-00A7-BA9F8C58470D}"/>
                </a:ext>
              </a:extLst>
            </p:cNvPr>
            <p:cNvSpPr/>
            <p:nvPr/>
          </p:nvSpPr>
          <p:spPr>
            <a:xfrm>
              <a:off x="3225197" y="2359946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5" y="0"/>
                  </a:moveTo>
                  <a:lnTo>
                    <a:pt x="0" y="268"/>
                  </a:lnTo>
                  <a:lnTo>
                    <a:pt x="448" y="526"/>
                  </a:lnTo>
                  <a:lnTo>
                    <a:pt x="912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3835;p60">
              <a:extLst>
                <a:ext uri="{FF2B5EF4-FFF2-40B4-BE49-F238E27FC236}">
                  <a16:creationId xmlns:a16="http://schemas.microsoft.com/office/drawing/2014/main" id="{8E77032F-15EB-00AA-49CB-BE6DE22C689E}"/>
                </a:ext>
              </a:extLst>
            </p:cNvPr>
            <p:cNvSpPr/>
            <p:nvPr/>
          </p:nvSpPr>
          <p:spPr>
            <a:xfrm>
              <a:off x="3266096" y="2336191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1"/>
                  </a:moveTo>
                  <a:lnTo>
                    <a:pt x="1" y="270"/>
                  </a:lnTo>
                  <a:lnTo>
                    <a:pt x="448" y="528"/>
                  </a:lnTo>
                  <a:lnTo>
                    <a:pt x="913" y="260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3836;p60">
              <a:extLst>
                <a:ext uri="{FF2B5EF4-FFF2-40B4-BE49-F238E27FC236}">
                  <a16:creationId xmlns:a16="http://schemas.microsoft.com/office/drawing/2014/main" id="{A032265E-A4A9-6F2B-4F22-4FDF1AE31C6D}"/>
                </a:ext>
              </a:extLst>
            </p:cNvPr>
            <p:cNvSpPr/>
            <p:nvPr/>
          </p:nvSpPr>
          <p:spPr>
            <a:xfrm>
              <a:off x="3307072" y="2312666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4" y="0"/>
                  </a:moveTo>
                  <a:lnTo>
                    <a:pt x="0" y="268"/>
                  </a:lnTo>
                  <a:lnTo>
                    <a:pt x="447" y="526"/>
                  </a:lnTo>
                  <a:lnTo>
                    <a:pt x="913" y="258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3837;p60">
              <a:extLst>
                <a:ext uri="{FF2B5EF4-FFF2-40B4-BE49-F238E27FC236}">
                  <a16:creationId xmlns:a16="http://schemas.microsoft.com/office/drawing/2014/main" id="{EC80C423-D285-12F4-5E50-DF6C2EA02D12}"/>
                </a:ext>
              </a:extLst>
            </p:cNvPr>
            <p:cNvSpPr/>
            <p:nvPr/>
          </p:nvSpPr>
          <p:spPr>
            <a:xfrm>
              <a:off x="3348048" y="2288988"/>
              <a:ext cx="70117" cy="40517"/>
            </a:xfrm>
            <a:custGeom>
              <a:avLst/>
              <a:gdLst/>
              <a:ahLst/>
              <a:cxnLst/>
              <a:rect l="l" t="t" r="r" b="b"/>
              <a:pathLst>
                <a:path w="912" h="527" extrusionOk="0">
                  <a:moveTo>
                    <a:pt x="464" y="1"/>
                  </a:moveTo>
                  <a:lnTo>
                    <a:pt x="0" y="269"/>
                  </a:lnTo>
                  <a:lnTo>
                    <a:pt x="447" y="527"/>
                  </a:lnTo>
                  <a:lnTo>
                    <a:pt x="911" y="25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3838;p60">
              <a:extLst>
                <a:ext uri="{FF2B5EF4-FFF2-40B4-BE49-F238E27FC236}">
                  <a16:creationId xmlns:a16="http://schemas.microsoft.com/office/drawing/2014/main" id="{5E528420-157A-1D41-6C3D-36664DFB8395}"/>
                </a:ext>
              </a:extLst>
            </p:cNvPr>
            <p:cNvSpPr/>
            <p:nvPr/>
          </p:nvSpPr>
          <p:spPr>
            <a:xfrm>
              <a:off x="3388871" y="2265386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6" y="0"/>
                  </a:moveTo>
                  <a:lnTo>
                    <a:pt x="1" y="268"/>
                  </a:lnTo>
                  <a:lnTo>
                    <a:pt x="449" y="526"/>
                  </a:lnTo>
                  <a:lnTo>
                    <a:pt x="913" y="258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3839;p60">
              <a:extLst>
                <a:ext uri="{FF2B5EF4-FFF2-40B4-BE49-F238E27FC236}">
                  <a16:creationId xmlns:a16="http://schemas.microsoft.com/office/drawing/2014/main" id="{9BE9E5A7-3517-F5A6-A553-A0DF00EFEBDA}"/>
                </a:ext>
              </a:extLst>
            </p:cNvPr>
            <p:cNvSpPr/>
            <p:nvPr/>
          </p:nvSpPr>
          <p:spPr>
            <a:xfrm>
              <a:off x="3429847" y="2241785"/>
              <a:ext cx="70194" cy="40440"/>
            </a:xfrm>
            <a:custGeom>
              <a:avLst/>
              <a:gdLst/>
              <a:ahLst/>
              <a:cxnLst/>
              <a:rect l="l" t="t" r="r" b="b"/>
              <a:pathLst>
                <a:path w="913" h="526" extrusionOk="0">
                  <a:moveTo>
                    <a:pt x="465" y="0"/>
                  </a:moveTo>
                  <a:lnTo>
                    <a:pt x="0" y="268"/>
                  </a:lnTo>
                  <a:lnTo>
                    <a:pt x="448" y="526"/>
                  </a:lnTo>
                  <a:lnTo>
                    <a:pt x="912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3840;p60">
              <a:extLst>
                <a:ext uri="{FF2B5EF4-FFF2-40B4-BE49-F238E27FC236}">
                  <a16:creationId xmlns:a16="http://schemas.microsoft.com/office/drawing/2014/main" id="{E21C9C9E-0E93-BF06-2902-F9005BFF41A2}"/>
                </a:ext>
              </a:extLst>
            </p:cNvPr>
            <p:cNvSpPr/>
            <p:nvPr/>
          </p:nvSpPr>
          <p:spPr>
            <a:xfrm>
              <a:off x="3470746" y="2218106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6" y="1"/>
                  </a:moveTo>
                  <a:lnTo>
                    <a:pt x="1" y="269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3841;p60">
              <a:extLst>
                <a:ext uri="{FF2B5EF4-FFF2-40B4-BE49-F238E27FC236}">
                  <a16:creationId xmlns:a16="http://schemas.microsoft.com/office/drawing/2014/main" id="{6FC8DC9F-B5A9-67B4-9A9E-270B370C9DFB}"/>
                </a:ext>
              </a:extLst>
            </p:cNvPr>
            <p:cNvSpPr/>
            <p:nvPr/>
          </p:nvSpPr>
          <p:spPr>
            <a:xfrm>
              <a:off x="3511723" y="2194504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4" y="0"/>
                  </a:moveTo>
                  <a:lnTo>
                    <a:pt x="0" y="268"/>
                  </a:lnTo>
                  <a:lnTo>
                    <a:pt x="447" y="526"/>
                  </a:lnTo>
                  <a:lnTo>
                    <a:pt x="912" y="258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3842;p60">
              <a:extLst>
                <a:ext uri="{FF2B5EF4-FFF2-40B4-BE49-F238E27FC236}">
                  <a16:creationId xmlns:a16="http://schemas.microsoft.com/office/drawing/2014/main" id="{978E66C5-B525-C0C9-4EFD-9EBAD1FEF5A0}"/>
                </a:ext>
              </a:extLst>
            </p:cNvPr>
            <p:cNvSpPr/>
            <p:nvPr/>
          </p:nvSpPr>
          <p:spPr>
            <a:xfrm>
              <a:off x="3552699" y="2170826"/>
              <a:ext cx="70040" cy="40517"/>
            </a:xfrm>
            <a:custGeom>
              <a:avLst/>
              <a:gdLst/>
              <a:ahLst/>
              <a:cxnLst/>
              <a:rect l="l" t="t" r="r" b="b"/>
              <a:pathLst>
                <a:path w="911" h="527" extrusionOk="0">
                  <a:moveTo>
                    <a:pt x="464" y="1"/>
                  </a:moveTo>
                  <a:lnTo>
                    <a:pt x="0" y="269"/>
                  </a:lnTo>
                  <a:lnTo>
                    <a:pt x="447" y="527"/>
                  </a:lnTo>
                  <a:lnTo>
                    <a:pt x="911" y="25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3843;p60">
              <a:extLst>
                <a:ext uri="{FF2B5EF4-FFF2-40B4-BE49-F238E27FC236}">
                  <a16:creationId xmlns:a16="http://schemas.microsoft.com/office/drawing/2014/main" id="{102842BD-3086-230A-4E31-FD7945358BB6}"/>
                </a:ext>
              </a:extLst>
            </p:cNvPr>
            <p:cNvSpPr/>
            <p:nvPr/>
          </p:nvSpPr>
          <p:spPr>
            <a:xfrm>
              <a:off x="3101115" y="2477339"/>
              <a:ext cx="70117" cy="40440"/>
            </a:xfrm>
            <a:custGeom>
              <a:avLst/>
              <a:gdLst/>
              <a:ahLst/>
              <a:cxnLst/>
              <a:rect l="l" t="t" r="r" b="b"/>
              <a:pathLst>
                <a:path w="912" h="526" extrusionOk="0">
                  <a:moveTo>
                    <a:pt x="464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1" y="258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3844;p60">
              <a:extLst>
                <a:ext uri="{FF2B5EF4-FFF2-40B4-BE49-F238E27FC236}">
                  <a16:creationId xmlns:a16="http://schemas.microsoft.com/office/drawing/2014/main" id="{CEBE93BF-7000-909D-AFD6-D7E4C41B327D}"/>
                </a:ext>
              </a:extLst>
            </p:cNvPr>
            <p:cNvSpPr/>
            <p:nvPr/>
          </p:nvSpPr>
          <p:spPr>
            <a:xfrm>
              <a:off x="3142014" y="2453661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5" y="1"/>
                  </a:moveTo>
                  <a:lnTo>
                    <a:pt x="0" y="269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3845;p60">
              <a:extLst>
                <a:ext uri="{FF2B5EF4-FFF2-40B4-BE49-F238E27FC236}">
                  <a16:creationId xmlns:a16="http://schemas.microsoft.com/office/drawing/2014/main" id="{46159FEE-62C3-73B8-4A12-605ED621C29E}"/>
                </a:ext>
              </a:extLst>
            </p:cNvPr>
            <p:cNvSpPr/>
            <p:nvPr/>
          </p:nvSpPr>
          <p:spPr>
            <a:xfrm>
              <a:off x="3182914" y="2430059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6" y="0"/>
                  </a:moveTo>
                  <a:lnTo>
                    <a:pt x="1" y="268"/>
                  </a:lnTo>
                  <a:lnTo>
                    <a:pt x="449" y="526"/>
                  </a:lnTo>
                  <a:lnTo>
                    <a:pt x="913" y="258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3846;p60">
              <a:extLst>
                <a:ext uri="{FF2B5EF4-FFF2-40B4-BE49-F238E27FC236}">
                  <a16:creationId xmlns:a16="http://schemas.microsoft.com/office/drawing/2014/main" id="{A70C0A22-DBC9-C358-ED05-A3D0F05C41CD}"/>
                </a:ext>
              </a:extLst>
            </p:cNvPr>
            <p:cNvSpPr/>
            <p:nvPr/>
          </p:nvSpPr>
          <p:spPr>
            <a:xfrm>
              <a:off x="3223890" y="2406381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5" y="1"/>
                  </a:moveTo>
                  <a:lnTo>
                    <a:pt x="0" y="269"/>
                  </a:lnTo>
                  <a:lnTo>
                    <a:pt x="447" y="527"/>
                  </a:lnTo>
                  <a:lnTo>
                    <a:pt x="912" y="259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3847;p60">
              <a:extLst>
                <a:ext uri="{FF2B5EF4-FFF2-40B4-BE49-F238E27FC236}">
                  <a16:creationId xmlns:a16="http://schemas.microsoft.com/office/drawing/2014/main" id="{51082305-8779-80E5-2BAC-E4E92B35B2C8}"/>
                </a:ext>
              </a:extLst>
            </p:cNvPr>
            <p:cNvSpPr/>
            <p:nvPr/>
          </p:nvSpPr>
          <p:spPr>
            <a:xfrm>
              <a:off x="3264789" y="2382779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3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3848;p60">
              <a:extLst>
                <a:ext uri="{FF2B5EF4-FFF2-40B4-BE49-F238E27FC236}">
                  <a16:creationId xmlns:a16="http://schemas.microsoft.com/office/drawing/2014/main" id="{13B525CA-94E4-8E8E-CB4D-BAE93752F052}"/>
                </a:ext>
              </a:extLst>
            </p:cNvPr>
            <p:cNvSpPr/>
            <p:nvPr/>
          </p:nvSpPr>
          <p:spPr>
            <a:xfrm>
              <a:off x="3305765" y="2359178"/>
              <a:ext cx="70194" cy="40440"/>
            </a:xfrm>
            <a:custGeom>
              <a:avLst/>
              <a:gdLst/>
              <a:ahLst/>
              <a:cxnLst/>
              <a:rect l="l" t="t" r="r" b="b"/>
              <a:pathLst>
                <a:path w="913" h="526" extrusionOk="0">
                  <a:moveTo>
                    <a:pt x="464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3" y="258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3849;p60">
              <a:extLst>
                <a:ext uri="{FF2B5EF4-FFF2-40B4-BE49-F238E27FC236}">
                  <a16:creationId xmlns:a16="http://schemas.microsoft.com/office/drawing/2014/main" id="{FB6F16EE-9333-9E56-4705-538714DB87D9}"/>
                </a:ext>
              </a:extLst>
            </p:cNvPr>
            <p:cNvSpPr/>
            <p:nvPr/>
          </p:nvSpPr>
          <p:spPr>
            <a:xfrm>
              <a:off x="3346741" y="2335499"/>
              <a:ext cx="70117" cy="40517"/>
            </a:xfrm>
            <a:custGeom>
              <a:avLst/>
              <a:gdLst/>
              <a:ahLst/>
              <a:cxnLst/>
              <a:rect l="l" t="t" r="r" b="b"/>
              <a:pathLst>
                <a:path w="912" h="527" extrusionOk="0">
                  <a:moveTo>
                    <a:pt x="464" y="1"/>
                  </a:moveTo>
                  <a:lnTo>
                    <a:pt x="0" y="269"/>
                  </a:lnTo>
                  <a:lnTo>
                    <a:pt x="447" y="526"/>
                  </a:lnTo>
                  <a:lnTo>
                    <a:pt x="911" y="258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3850;p60">
              <a:extLst>
                <a:ext uri="{FF2B5EF4-FFF2-40B4-BE49-F238E27FC236}">
                  <a16:creationId xmlns:a16="http://schemas.microsoft.com/office/drawing/2014/main" id="{F1CAD7F2-8BC8-AAD6-93B8-F182D7BE79AC}"/>
                </a:ext>
              </a:extLst>
            </p:cNvPr>
            <p:cNvSpPr/>
            <p:nvPr/>
          </p:nvSpPr>
          <p:spPr>
            <a:xfrm>
              <a:off x="3387564" y="2311897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6" y="0"/>
                  </a:moveTo>
                  <a:lnTo>
                    <a:pt x="1" y="268"/>
                  </a:lnTo>
                  <a:lnTo>
                    <a:pt x="449" y="526"/>
                  </a:lnTo>
                  <a:lnTo>
                    <a:pt x="913" y="258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3851;p60">
              <a:extLst>
                <a:ext uri="{FF2B5EF4-FFF2-40B4-BE49-F238E27FC236}">
                  <a16:creationId xmlns:a16="http://schemas.microsoft.com/office/drawing/2014/main" id="{8989B6A6-F85B-41E1-8212-2D46730180DC}"/>
                </a:ext>
              </a:extLst>
            </p:cNvPr>
            <p:cNvSpPr/>
            <p:nvPr/>
          </p:nvSpPr>
          <p:spPr>
            <a:xfrm>
              <a:off x="3428540" y="2288219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5" y="1"/>
                  </a:moveTo>
                  <a:lnTo>
                    <a:pt x="0" y="269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3852;p60">
              <a:extLst>
                <a:ext uri="{FF2B5EF4-FFF2-40B4-BE49-F238E27FC236}">
                  <a16:creationId xmlns:a16="http://schemas.microsoft.com/office/drawing/2014/main" id="{DADB5006-1A39-B095-F644-5F4AF2866603}"/>
                </a:ext>
              </a:extLst>
            </p:cNvPr>
            <p:cNvSpPr/>
            <p:nvPr/>
          </p:nvSpPr>
          <p:spPr>
            <a:xfrm>
              <a:off x="3469439" y="2264617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3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3853;p60">
              <a:extLst>
                <a:ext uri="{FF2B5EF4-FFF2-40B4-BE49-F238E27FC236}">
                  <a16:creationId xmlns:a16="http://schemas.microsoft.com/office/drawing/2014/main" id="{9D60AF37-CE4B-1397-31C9-4B620E2C0954}"/>
                </a:ext>
              </a:extLst>
            </p:cNvPr>
            <p:cNvSpPr/>
            <p:nvPr/>
          </p:nvSpPr>
          <p:spPr>
            <a:xfrm>
              <a:off x="3510416" y="2240939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4" y="1"/>
                  </a:moveTo>
                  <a:lnTo>
                    <a:pt x="1" y="269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3854;p60">
              <a:extLst>
                <a:ext uri="{FF2B5EF4-FFF2-40B4-BE49-F238E27FC236}">
                  <a16:creationId xmlns:a16="http://schemas.microsoft.com/office/drawing/2014/main" id="{2D4012A7-33FD-07D1-FEFE-6F27AB8E5A50}"/>
                </a:ext>
              </a:extLst>
            </p:cNvPr>
            <p:cNvSpPr/>
            <p:nvPr/>
          </p:nvSpPr>
          <p:spPr>
            <a:xfrm>
              <a:off x="3551392" y="2217337"/>
              <a:ext cx="70117" cy="40594"/>
            </a:xfrm>
            <a:custGeom>
              <a:avLst/>
              <a:gdLst/>
              <a:ahLst/>
              <a:cxnLst/>
              <a:rect l="l" t="t" r="r" b="b"/>
              <a:pathLst>
                <a:path w="912" h="528" extrusionOk="0">
                  <a:moveTo>
                    <a:pt x="464" y="1"/>
                  </a:moveTo>
                  <a:lnTo>
                    <a:pt x="0" y="269"/>
                  </a:lnTo>
                  <a:lnTo>
                    <a:pt x="447" y="528"/>
                  </a:lnTo>
                  <a:lnTo>
                    <a:pt x="911" y="258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3855;p60">
              <a:extLst>
                <a:ext uri="{FF2B5EF4-FFF2-40B4-BE49-F238E27FC236}">
                  <a16:creationId xmlns:a16="http://schemas.microsoft.com/office/drawing/2014/main" id="{E1B12298-5647-4DAE-1565-FF2AD30533FC}"/>
                </a:ext>
              </a:extLst>
            </p:cNvPr>
            <p:cNvSpPr/>
            <p:nvPr/>
          </p:nvSpPr>
          <p:spPr>
            <a:xfrm>
              <a:off x="3590907" y="2193736"/>
              <a:ext cx="111172" cy="87031"/>
            </a:xfrm>
            <a:custGeom>
              <a:avLst/>
              <a:gdLst/>
              <a:ahLst/>
              <a:cxnLst/>
              <a:rect l="l" t="t" r="r" b="b"/>
              <a:pathLst>
                <a:path w="1446" h="1132" extrusionOk="0">
                  <a:moveTo>
                    <a:pt x="483" y="0"/>
                  </a:moveTo>
                  <a:lnTo>
                    <a:pt x="18" y="268"/>
                  </a:lnTo>
                  <a:lnTo>
                    <a:pt x="533" y="565"/>
                  </a:lnTo>
                  <a:lnTo>
                    <a:pt x="1" y="873"/>
                  </a:lnTo>
                  <a:lnTo>
                    <a:pt x="449" y="1132"/>
                  </a:lnTo>
                  <a:cubicBezTo>
                    <a:pt x="934" y="851"/>
                    <a:pt x="1445" y="556"/>
                    <a:pt x="1445" y="556"/>
                  </a:cubicBezTo>
                  <a:cubicBezTo>
                    <a:pt x="1445" y="556"/>
                    <a:pt x="1396" y="527"/>
                    <a:pt x="4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3856;p60">
              <a:extLst>
                <a:ext uri="{FF2B5EF4-FFF2-40B4-BE49-F238E27FC236}">
                  <a16:creationId xmlns:a16="http://schemas.microsoft.com/office/drawing/2014/main" id="{DB6E1F96-20BB-6A99-7D85-B3BB5457ACDA}"/>
                </a:ext>
              </a:extLst>
            </p:cNvPr>
            <p:cNvSpPr/>
            <p:nvPr/>
          </p:nvSpPr>
          <p:spPr>
            <a:xfrm>
              <a:off x="3140707" y="2476494"/>
              <a:ext cx="111095" cy="64274"/>
            </a:xfrm>
            <a:custGeom>
              <a:avLst/>
              <a:gdLst/>
              <a:ahLst/>
              <a:cxnLst/>
              <a:rect l="l" t="t" r="r" b="b"/>
              <a:pathLst>
                <a:path w="1445" h="836" extrusionOk="0">
                  <a:moveTo>
                    <a:pt x="998" y="1"/>
                  </a:moveTo>
                  <a:lnTo>
                    <a:pt x="0" y="576"/>
                  </a:lnTo>
                  <a:lnTo>
                    <a:pt x="448" y="835"/>
                  </a:lnTo>
                  <a:lnTo>
                    <a:pt x="1445" y="259"/>
                  </a:lnTo>
                  <a:lnTo>
                    <a:pt x="9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3857;p60">
              <a:extLst>
                <a:ext uri="{FF2B5EF4-FFF2-40B4-BE49-F238E27FC236}">
                  <a16:creationId xmlns:a16="http://schemas.microsoft.com/office/drawing/2014/main" id="{0395734E-9BC6-8F58-BAEC-A0BC83D1387B}"/>
                </a:ext>
              </a:extLst>
            </p:cNvPr>
            <p:cNvSpPr/>
            <p:nvPr/>
          </p:nvSpPr>
          <p:spPr>
            <a:xfrm>
              <a:off x="3222583" y="2452892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4" y="1"/>
                  </a:moveTo>
                  <a:lnTo>
                    <a:pt x="0" y="269"/>
                  </a:lnTo>
                  <a:lnTo>
                    <a:pt x="447" y="528"/>
                  </a:lnTo>
                  <a:lnTo>
                    <a:pt x="912" y="260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3858;p60">
              <a:extLst>
                <a:ext uri="{FF2B5EF4-FFF2-40B4-BE49-F238E27FC236}">
                  <a16:creationId xmlns:a16="http://schemas.microsoft.com/office/drawing/2014/main" id="{4EBE3869-C55D-19E4-79EC-65B769D682CA}"/>
                </a:ext>
              </a:extLst>
            </p:cNvPr>
            <p:cNvSpPr/>
            <p:nvPr/>
          </p:nvSpPr>
          <p:spPr>
            <a:xfrm>
              <a:off x="3263482" y="2429291"/>
              <a:ext cx="70271" cy="40594"/>
            </a:xfrm>
            <a:custGeom>
              <a:avLst/>
              <a:gdLst/>
              <a:ahLst/>
              <a:cxnLst/>
              <a:rect l="l" t="t" r="r" b="b"/>
              <a:pathLst>
                <a:path w="914" h="528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3859;p60">
              <a:extLst>
                <a:ext uri="{FF2B5EF4-FFF2-40B4-BE49-F238E27FC236}">
                  <a16:creationId xmlns:a16="http://schemas.microsoft.com/office/drawing/2014/main" id="{992A27E1-DE60-766C-F628-86EE5068E681}"/>
                </a:ext>
              </a:extLst>
            </p:cNvPr>
            <p:cNvSpPr/>
            <p:nvPr/>
          </p:nvSpPr>
          <p:spPr>
            <a:xfrm>
              <a:off x="3304458" y="2405612"/>
              <a:ext cx="70117" cy="40594"/>
            </a:xfrm>
            <a:custGeom>
              <a:avLst/>
              <a:gdLst/>
              <a:ahLst/>
              <a:cxnLst/>
              <a:rect l="l" t="t" r="r" b="b"/>
              <a:pathLst>
                <a:path w="912" h="528" extrusionOk="0">
                  <a:moveTo>
                    <a:pt x="465" y="1"/>
                  </a:moveTo>
                  <a:lnTo>
                    <a:pt x="1" y="269"/>
                  </a:lnTo>
                  <a:lnTo>
                    <a:pt x="448" y="528"/>
                  </a:lnTo>
                  <a:lnTo>
                    <a:pt x="912" y="260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3860;p60">
              <a:extLst>
                <a:ext uri="{FF2B5EF4-FFF2-40B4-BE49-F238E27FC236}">
                  <a16:creationId xmlns:a16="http://schemas.microsoft.com/office/drawing/2014/main" id="{27ABEF25-2AFC-D517-4EE9-6F58886DEE8B}"/>
                </a:ext>
              </a:extLst>
            </p:cNvPr>
            <p:cNvSpPr/>
            <p:nvPr/>
          </p:nvSpPr>
          <p:spPr>
            <a:xfrm>
              <a:off x="3345358" y="2382010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0"/>
                  </a:moveTo>
                  <a:lnTo>
                    <a:pt x="0" y="268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3861;p60">
              <a:extLst>
                <a:ext uri="{FF2B5EF4-FFF2-40B4-BE49-F238E27FC236}">
                  <a16:creationId xmlns:a16="http://schemas.microsoft.com/office/drawing/2014/main" id="{C0F5AB0D-9991-5D02-2187-B7AAF3C29540}"/>
                </a:ext>
              </a:extLst>
            </p:cNvPr>
            <p:cNvSpPr/>
            <p:nvPr/>
          </p:nvSpPr>
          <p:spPr>
            <a:xfrm>
              <a:off x="3386257" y="2358332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6" y="1"/>
                  </a:moveTo>
                  <a:lnTo>
                    <a:pt x="1" y="269"/>
                  </a:lnTo>
                  <a:lnTo>
                    <a:pt x="449" y="528"/>
                  </a:lnTo>
                  <a:lnTo>
                    <a:pt x="913" y="260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3862;p60">
              <a:extLst>
                <a:ext uri="{FF2B5EF4-FFF2-40B4-BE49-F238E27FC236}">
                  <a16:creationId xmlns:a16="http://schemas.microsoft.com/office/drawing/2014/main" id="{5C25E93A-45CA-20AA-1909-1DD062D5434B}"/>
                </a:ext>
              </a:extLst>
            </p:cNvPr>
            <p:cNvSpPr/>
            <p:nvPr/>
          </p:nvSpPr>
          <p:spPr>
            <a:xfrm>
              <a:off x="3427233" y="2334730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0"/>
                  </a:moveTo>
                  <a:lnTo>
                    <a:pt x="0" y="268"/>
                  </a:lnTo>
                  <a:lnTo>
                    <a:pt x="447" y="527"/>
                  </a:lnTo>
                  <a:lnTo>
                    <a:pt x="912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3863;p60">
              <a:extLst>
                <a:ext uri="{FF2B5EF4-FFF2-40B4-BE49-F238E27FC236}">
                  <a16:creationId xmlns:a16="http://schemas.microsoft.com/office/drawing/2014/main" id="{96BA90F0-64A5-5C7C-782D-A7AD233C4D43}"/>
                </a:ext>
              </a:extLst>
            </p:cNvPr>
            <p:cNvSpPr/>
            <p:nvPr/>
          </p:nvSpPr>
          <p:spPr>
            <a:xfrm>
              <a:off x="3468132" y="2311129"/>
              <a:ext cx="70271" cy="40594"/>
            </a:xfrm>
            <a:custGeom>
              <a:avLst/>
              <a:gdLst/>
              <a:ahLst/>
              <a:cxnLst/>
              <a:rect l="l" t="t" r="r" b="b"/>
              <a:pathLst>
                <a:path w="914" h="528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3864;p60">
              <a:extLst>
                <a:ext uri="{FF2B5EF4-FFF2-40B4-BE49-F238E27FC236}">
                  <a16:creationId xmlns:a16="http://schemas.microsoft.com/office/drawing/2014/main" id="{CBD76A1A-6A9D-B764-3072-2355602710A4}"/>
                </a:ext>
              </a:extLst>
            </p:cNvPr>
            <p:cNvSpPr/>
            <p:nvPr/>
          </p:nvSpPr>
          <p:spPr>
            <a:xfrm>
              <a:off x="3509109" y="2287450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1"/>
                  </a:moveTo>
                  <a:lnTo>
                    <a:pt x="1" y="269"/>
                  </a:lnTo>
                  <a:lnTo>
                    <a:pt x="448" y="528"/>
                  </a:lnTo>
                  <a:lnTo>
                    <a:pt x="913" y="260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3865;p60">
              <a:extLst>
                <a:ext uri="{FF2B5EF4-FFF2-40B4-BE49-F238E27FC236}">
                  <a16:creationId xmlns:a16="http://schemas.microsoft.com/office/drawing/2014/main" id="{92BC1E1C-3D77-FFE9-6FBF-A6BD8A65E165}"/>
                </a:ext>
              </a:extLst>
            </p:cNvPr>
            <p:cNvSpPr/>
            <p:nvPr/>
          </p:nvSpPr>
          <p:spPr>
            <a:xfrm>
              <a:off x="3550085" y="2263849"/>
              <a:ext cx="70117" cy="40594"/>
            </a:xfrm>
            <a:custGeom>
              <a:avLst/>
              <a:gdLst/>
              <a:ahLst/>
              <a:cxnLst/>
              <a:rect l="l" t="t" r="r" b="b"/>
              <a:pathLst>
                <a:path w="912" h="528" extrusionOk="0">
                  <a:moveTo>
                    <a:pt x="464" y="0"/>
                  </a:moveTo>
                  <a:lnTo>
                    <a:pt x="0" y="268"/>
                  </a:lnTo>
                  <a:lnTo>
                    <a:pt x="447" y="527"/>
                  </a:lnTo>
                  <a:lnTo>
                    <a:pt x="911" y="25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3866;p60">
              <a:extLst>
                <a:ext uri="{FF2B5EF4-FFF2-40B4-BE49-F238E27FC236}">
                  <a16:creationId xmlns:a16="http://schemas.microsoft.com/office/drawing/2014/main" id="{43162465-D00F-7C67-6B24-959842B8FCA6}"/>
                </a:ext>
              </a:extLst>
            </p:cNvPr>
            <p:cNvSpPr/>
            <p:nvPr/>
          </p:nvSpPr>
          <p:spPr>
            <a:xfrm>
              <a:off x="3180300" y="2499404"/>
              <a:ext cx="111172" cy="64197"/>
            </a:xfrm>
            <a:custGeom>
              <a:avLst/>
              <a:gdLst/>
              <a:ahLst/>
              <a:cxnLst/>
              <a:rect l="l" t="t" r="r" b="b"/>
              <a:pathLst>
                <a:path w="1446" h="835" extrusionOk="0">
                  <a:moveTo>
                    <a:pt x="997" y="0"/>
                  </a:moveTo>
                  <a:lnTo>
                    <a:pt x="1" y="576"/>
                  </a:lnTo>
                  <a:lnTo>
                    <a:pt x="448" y="835"/>
                  </a:lnTo>
                  <a:lnTo>
                    <a:pt x="981" y="527"/>
                  </a:lnTo>
                  <a:lnTo>
                    <a:pt x="1162" y="422"/>
                  </a:lnTo>
                  <a:lnTo>
                    <a:pt x="1446" y="259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3867;p60">
              <a:extLst>
                <a:ext uri="{FF2B5EF4-FFF2-40B4-BE49-F238E27FC236}">
                  <a16:creationId xmlns:a16="http://schemas.microsoft.com/office/drawing/2014/main" id="{F51E248F-D576-532A-3DF3-563506415548}"/>
                </a:ext>
              </a:extLst>
            </p:cNvPr>
            <p:cNvSpPr/>
            <p:nvPr/>
          </p:nvSpPr>
          <p:spPr>
            <a:xfrm>
              <a:off x="3262252" y="2475725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4" y="1"/>
                  </a:moveTo>
                  <a:lnTo>
                    <a:pt x="0" y="269"/>
                  </a:lnTo>
                  <a:lnTo>
                    <a:pt x="447" y="528"/>
                  </a:lnTo>
                  <a:lnTo>
                    <a:pt x="912" y="260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3868;p60">
              <a:extLst>
                <a:ext uri="{FF2B5EF4-FFF2-40B4-BE49-F238E27FC236}">
                  <a16:creationId xmlns:a16="http://schemas.microsoft.com/office/drawing/2014/main" id="{1F509E37-EE67-6841-3D7C-BE00B8A9B37B}"/>
                </a:ext>
              </a:extLst>
            </p:cNvPr>
            <p:cNvSpPr/>
            <p:nvPr/>
          </p:nvSpPr>
          <p:spPr>
            <a:xfrm>
              <a:off x="3303151" y="2452123"/>
              <a:ext cx="70117" cy="40594"/>
            </a:xfrm>
            <a:custGeom>
              <a:avLst/>
              <a:gdLst/>
              <a:ahLst/>
              <a:cxnLst/>
              <a:rect l="l" t="t" r="r" b="b"/>
              <a:pathLst>
                <a:path w="912" h="528" extrusionOk="0">
                  <a:moveTo>
                    <a:pt x="465" y="0"/>
                  </a:moveTo>
                  <a:lnTo>
                    <a:pt x="1" y="270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3869;p60">
              <a:extLst>
                <a:ext uri="{FF2B5EF4-FFF2-40B4-BE49-F238E27FC236}">
                  <a16:creationId xmlns:a16="http://schemas.microsoft.com/office/drawing/2014/main" id="{2806393E-3DF3-0507-9B71-DD005B5E8D4A}"/>
                </a:ext>
              </a:extLst>
            </p:cNvPr>
            <p:cNvSpPr/>
            <p:nvPr/>
          </p:nvSpPr>
          <p:spPr>
            <a:xfrm>
              <a:off x="3344051" y="2428445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1"/>
                  </a:moveTo>
                  <a:lnTo>
                    <a:pt x="0" y="270"/>
                  </a:lnTo>
                  <a:lnTo>
                    <a:pt x="448" y="528"/>
                  </a:lnTo>
                  <a:lnTo>
                    <a:pt x="912" y="260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3870;p60">
              <a:extLst>
                <a:ext uri="{FF2B5EF4-FFF2-40B4-BE49-F238E27FC236}">
                  <a16:creationId xmlns:a16="http://schemas.microsoft.com/office/drawing/2014/main" id="{AA9CEA89-7BAA-B72A-50B1-2A71CAEF839F}"/>
                </a:ext>
              </a:extLst>
            </p:cNvPr>
            <p:cNvSpPr/>
            <p:nvPr/>
          </p:nvSpPr>
          <p:spPr>
            <a:xfrm>
              <a:off x="3384950" y="2404843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6" y="1"/>
                  </a:moveTo>
                  <a:lnTo>
                    <a:pt x="1" y="270"/>
                  </a:lnTo>
                  <a:lnTo>
                    <a:pt x="449" y="528"/>
                  </a:lnTo>
                  <a:lnTo>
                    <a:pt x="913" y="260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3871;p60">
              <a:extLst>
                <a:ext uri="{FF2B5EF4-FFF2-40B4-BE49-F238E27FC236}">
                  <a16:creationId xmlns:a16="http://schemas.microsoft.com/office/drawing/2014/main" id="{9D71D98D-9A17-0C89-0C81-56F061E2F6D7}"/>
                </a:ext>
              </a:extLst>
            </p:cNvPr>
            <p:cNvSpPr/>
            <p:nvPr/>
          </p:nvSpPr>
          <p:spPr>
            <a:xfrm>
              <a:off x="3425926" y="2381242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4" y="0"/>
                  </a:moveTo>
                  <a:lnTo>
                    <a:pt x="0" y="269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3872;p60">
              <a:extLst>
                <a:ext uri="{FF2B5EF4-FFF2-40B4-BE49-F238E27FC236}">
                  <a16:creationId xmlns:a16="http://schemas.microsoft.com/office/drawing/2014/main" id="{076EC3BE-741C-CDB1-5C39-762E68E86FDE}"/>
                </a:ext>
              </a:extLst>
            </p:cNvPr>
            <p:cNvSpPr/>
            <p:nvPr/>
          </p:nvSpPr>
          <p:spPr>
            <a:xfrm>
              <a:off x="3466902" y="2357563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4" y="1"/>
                  </a:moveTo>
                  <a:lnTo>
                    <a:pt x="0" y="270"/>
                  </a:lnTo>
                  <a:lnTo>
                    <a:pt x="447" y="528"/>
                  </a:lnTo>
                  <a:lnTo>
                    <a:pt x="912" y="260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3873;p60">
              <a:extLst>
                <a:ext uri="{FF2B5EF4-FFF2-40B4-BE49-F238E27FC236}">
                  <a16:creationId xmlns:a16="http://schemas.microsoft.com/office/drawing/2014/main" id="{5E27791B-71C0-1D59-2409-A2E2423E8807}"/>
                </a:ext>
              </a:extLst>
            </p:cNvPr>
            <p:cNvSpPr/>
            <p:nvPr/>
          </p:nvSpPr>
          <p:spPr>
            <a:xfrm>
              <a:off x="3507802" y="2333962"/>
              <a:ext cx="70117" cy="40594"/>
            </a:xfrm>
            <a:custGeom>
              <a:avLst/>
              <a:gdLst/>
              <a:ahLst/>
              <a:cxnLst/>
              <a:rect l="l" t="t" r="r" b="b"/>
              <a:pathLst>
                <a:path w="912" h="528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3874;p60">
              <a:extLst>
                <a:ext uri="{FF2B5EF4-FFF2-40B4-BE49-F238E27FC236}">
                  <a16:creationId xmlns:a16="http://schemas.microsoft.com/office/drawing/2014/main" id="{4B3689AB-A8D3-BBBC-1910-AD38C90AC446}"/>
                </a:ext>
              </a:extLst>
            </p:cNvPr>
            <p:cNvSpPr/>
            <p:nvPr/>
          </p:nvSpPr>
          <p:spPr>
            <a:xfrm>
              <a:off x="3548701" y="2310283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1"/>
                  </a:moveTo>
                  <a:lnTo>
                    <a:pt x="0" y="270"/>
                  </a:lnTo>
                  <a:lnTo>
                    <a:pt x="448" y="528"/>
                  </a:lnTo>
                  <a:lnTo>
                    <a:pt x="912" y="260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3875;p60">
              <a:extLst>
                <a:ext uri="{FF2B5EF4-FFF2-40B4-BE49-F238E27FC236}">
                  <a16:creationId xmlns:a16="http://schemas.microsoft.com/office/drawing/2014/main" id="{5905BD61-743A-A453-7898-703FA383DD99}"/>
                </a:ext>
              </a:extLst>
            </p:cNvPr>
            <p:cNvSpPr/>
            <p:nvPr/>
          </p:nvSpPr>
          <p:spPr>
            <a:xfrm>
              <a:off x="3589600" y="2286681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6" y="0"/>
                  </a:moveTo>
                  <a:lnTo>
                    <a:pt x="1" y="270"/>
                  </a:lnTo>
                  <a:lnTo>
                    <a:pt x="449" y="527"/>
                  </a:lnTo>
                  <a:lnTo>
                    <a:pt x="913" y="25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3876;p60">
              <a:extLst>
                <a:ext uri="{FF2B5EF4-FFF2-40B4-BE49-F238E27FC236}">
                  <a16:creationId xmlns:a16="http://schemas.microsoft.com/office/drawing/2014/main" id="{7957CD5F-4A27-AAEA-9E1F-6C6093743DF5}"/>
                </a:ext>
              </a:extLst>
            </p:cNvPr>
            <p:cNvSpPr/>
            <p:nvPr/>
          </p:nvSpPr>
          <p:spPr>
            <a:xfrm>
              <a:off x="3630577" y="2239478"/>
              <a:ext cx="111172" cy="64197"/>
            </a:xfrm>
            <a:custGeom>
              <a:avLst/>
              <a:gdLst/>
              <a:ahLst/>
              <a:cxnLst/>
              <a:rect l="l" t="t" r="r" b="b"/>
              <a:pathLst>
                <a:path w="1446" h="835" extrusionOk="0">
                  <a:moveTo>
                    <a:pt x="997" y="1"/>
                  </a:moveTo>
                  <a:lnTo>
                    <a:pt x="0" y="576"/>
                  </a:lnTo>
                  <a:lnTo>
                    <a:pt x="448" y="834"/>
                  </a:lnTo>
                  <a:lnTo>
                    <a:pt x="1445" y="259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3877;p60">
              <a:extLst>
                <a:ext uri="{FF2B5EF4-FFF2-40B4-BE49-F238E27FC236}">
                  <a16:creationId xmlns:a16="http://schemas.microsoft.com/office/drawing/2014/main" id="{DB8122E7-5DF7-0F65-1669-43278939EA14}"/>
                </a:ext>
              </a:extLst>
            </p:cNvPr>
            <p:cNvSpPr/>
            <p:nvPr/>
          </p:nvSpPr>
          <p:spPr>
            <a:xfrm>
              <a:off x="3219969" y="2545992"/>
              <a:ext cx="70194" cy="40440"/>
            </a:xfrm>
            <a:custGeom>
              <a:avLst/>
              <a:gdLst/>
              <a:ahLst/>
              <a:cxnLst/>
              <a:rect l="l" t="t" r="r" b="b"/>
              <a:pathLst>
                <a:path w="913" h="526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3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3878;p60">
              <a:extLst>
                <a:ext uri="{FF2B5EF4-FFF2-40B4-BE49-F238E27FC236}">
                  <a16:creationId xmlns:a16="http://schemas.microsoft.com/office/drawing/2014/main" id="{24CC23E9-25DC-C517-8385-1FE8C06FFBA2}"/>
                </a:ext>
              </a:extLst>
            </p:cNvPr>
            <p:cNvSpPr/>
            <p:nvPr/>
          </p:nvSpPr>
          <p:spPr>
            <a:xfrm>
              <a:off x="3260945" y="2498712"/>
              <a:ext cx="111018" cy="64120"/>
            </a:xfrm>
            <a:custGeom>
              <a:avLst/>
              <a:gdLst/>
              <a:ahLst/>
              <a:cxnLst/>
              <a:rect l="l" t="t" r="r" b="b"/>
              <a:pathLst>
                <a:path w="1444" h="834" extrusionOk="0">
                  <a:moveTo>
                    <a:pt x="997" y="0"/>
                  </a:moveTo>
                  <a:lnTo>
                    <a:pt x="702" y="170"/>
                  </a:lnTo>
                  <a:lnTo>
                    <a:pt x="532" y="268"/>
                  </a:lnTo>
                  <a:lnTo>
                    <a:pt x="0" y="576"/>
                  </a:lnTo>
                  <a:lnTo>
                    <a:pt x="447" y="833"/>
                  </a:lnTo>
                  <a:lnTo>
                    <a:pt x="980" y="526"/>
                  </a:lnTo>
                  <a:lnTo>
                    <a:pt x="1150" y="428"/>
                  </a:lnTo>
                  <a:lnTo>
                    <a:pt x="1444" y="25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3879;p60">
              <a:extLst>
                <a:ext uri="{FF2B5EF4-FFF2-40B4-BE49-F238E27FC236}">
                  <a16:creationId xmlns:a16="http://schemas.microsoft.com/office/drawing/2014/main" id="{8F3D1947-663B-313B-4575-8644EC55E712}"/>
                </a:ext>
              </a:extLst>
            </p:cNvPr>
            <p:cNvSpPr/>
            <p:nvPr/>
          </p:nvSpPr>
          <p:spPr>
            <a:xfrm>
              <a:off x="3342744" y="2356871"/>
              <a:ext cx="274855" cy="158685"/>
            </a:xfrm>
            <a:custGeom>
              <a:avLst/>
              <a:gdLst/>
              <a:ahLst/>
              <a:cxnLst/>
              <a:rect l="l" t="t" r="r" b="b"/>
              <a:pathLst>
                <a:path w="3575" h="2064" extrusionOk="0">
                  <a:moveTo>
                    <a:pt x="3127" y="1"/>
                  </a:moveTo>
                  <a:cubicBezTo>
                    <a:pt x="1653" y="852"/>
                    <a:pt x="660" y="1425"/>
                    <a:pt x="0" y="1806"/>
                  </a:cubicBezTo>
                  <a:lnTo>
                    <a:pt x="449" y="2064"/>
                  </a:lnTo>
                  <a:cubicBezTo>
                    <a:pt x="1107" y="1683"/>
                    <a:pt x="2113" y="1103"/>
                    <a:pt x="3574" y="259"/>
                  </a:cubicBez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3880;p60">
              <a:extLst>
                <a:ext uri="{FF2B5EF4-FFF2-40B4-BE49-F238E27FC236}">
                  <a16:creationId xmlns:a16="http://schemas.microsoft.com/office/drawing/2014/main" id="{54DA9554-48FB-5C96-21C8-6AEBA7C6BCDC}"/>
                </a:ext>
              </a:extLst>
            </p:cNvPr>
            <p:cNvSpPr/>
            <p:nvPr/>
          </p:nvSpPr>
          <p:spPr>
            <a:xfrm>
              <a:off x="3588293" y="2333270"/>
              <a:ext cx="70271" cy="40517"/>
            </a:xfrm>
            <a:custGeom>
              <a:avLst/>
              <a:gdLst/>
              <a:ahLst/>
              <a:cxnLst/>
              <a:rect l="l" t="t" r="r" b="b"/>
              <a:pathLst>
                <a:path w="914" h="527" extrusionOk="0">
                  <a:moveTo>
                    <a:pt x="466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3" y="258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3881;p60">
              <a:extLst>
                <a:ext uri="{FF2B5EF4-FFF2-40B4-BE49-F238E27FC236}">
                  <a16:creationId xmlns:a16="http://schemas.microsoft.com/office/drawing/2014/main" id="{7913A493-D30A-A273-D50A-D8E83520DAB6}"/>
                </a:ext>
              </a:extLst>
            </p:cNvPr>
            <p:cNvSpPr/>
            <p:nvPr/>
          </p:nvSpPr>
          <p:spPr>
            <a:xfrm>
              <a:off x="3629270" y="2309591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5" y="1"/>
                  </a:moveTo>
                  <a:lnTo>
                    <a:pt x="1" y="269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3882;p60">
              <a:extLst>
                <a:ext uri="{FF2B5EF4-FFF2-40B4-BE49-F238E27FC236}">
                  <a16:creationId xmlns:a16="http://schemas.microsoft.com/office/drawing/2014/main" id="{3500F78C-3220-0CC7-8EE4-81CE09F7110C}"/>
                </a:ext>
              </a:extLst>
            </p:cNvPr>
            <p:cNvSpPr/>
            <p:nvPr/>
          </p:nvSpPr>
          <p:spPr>
            <a:xfrm>
              <a:off x="3670246" y="2285989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4" y="0"/>
                  </a:moveTo>
                  <a:lnTo>
                    <a:pt x="0" y="268"/>
                  </a:lnTo>
                  <a:lnTo>
                    <a:pt x="447" y="526"/>
                  </a:lnTo>
                  <a:lnTo>
                    <a:pt x="912" y="258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3883;p60">
              <a:extLst>
                <a:ext uri="{FF2B5EF4-FFF2-40B4-BE49-F238E27FC236}">
                  <a16:creationId xmlns:a16="http://schemas.microsoft.com/office/drawing/2014/main" id="{D8052D3F-96B9-040D-EA5C-CDF52033AAAD}"/>
                </a:ext>
              </a:extLst>
            </p:cNvPr>
            <p:cNvSpPr/>
            <p:nvPr/>
          </p:nvSpPr>
          <p:spPr>
            <a:xfrm>
              <a:off x="3711145" y="2262388"/>
              <a:ext cx="70117" cy="40440"/>
            </a:xfrm>
            <a:custGeom>
              <a:avLst/>
              <a:gdLst/>
              <a:ahLst/>
              <a:cxnLst/>
              <a:rect l="l" t="t" r="r" b="b"/>
              <a:pathLst>
                <a:path w="912" h="526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2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3884;p60">
              <a:extLst>
                <a:ext uri="{FF2B5EF4-FFF2-40B4-BE49-F238E27FC236}">
                  <a16:creationId xmlns:a16="http://schemas.microsoft.com/office/drawing/2014/main" id="{ACBF15CC-088B-C74B-954C-603882E62C6B}"/>
                </a:ext>
              </a:extLst>
            </p:cNvPr>
            <p:cNvSpPr/>
            <p:nvPr/>
          </p:nvSpPr>
          <p:spPr>
            <a:xfrm>
              <a:off x="3476358" y="2410917"/>
              <a:ext cx="173370" cy="99563"/>
            </a:xfrm>
            <a:custGeom>
              <a:avLst/>
              <a:gdLst/>
              <a:ahLst/>
              <a:cxnLst/>
              <a:rect l="l" t="t" r="r" b="b"/>
              <a:pathLst>
                <a:path w="2255" h="1295" extrusionOk="0">
                  <a:moveTo>
                    <a:pt x="1626" y="1"/>
                  </a:moveTo>
                  <a:cubicBezTo>
                    <a:pt x="1593" y="1"/>
                    <a:pt x="1561" y="8"/>
                    <a:pt x="1536" y="23"/>
                  </a:cubicBezTo>
                  <a:lnTo>
                    <a:pt x="52" y="880"/>
                  </a:lnTo>
                  <a:cubicBezTo>
                    <a:pt x="1" y="908"/>
                    <a:pt x="1" y="955"/>
                    <a:pt x="52" y="983"/>
                  </a:cubicBezTo>
                  <a:lnTo>
                    <a:pt x="589" y="1294"/>
                  </a:lnTo>
                  <a:lnTo>
                    <a:pt x="2254" y="333"/>
                  </a:lnTo>
                  <a:lnTo>
                    <a:pt x="1716" y="23"/>
                  </a:lnTo>
                  <a:cubicBezTo>
                    <a:pt x="1691" y="8"/>
                    <a:pt x="1659" y="1"/>
                    <a:pt x="1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3885;p60">
              <a:extLst>
                <a:ext uri="{FF2B5EF4-FFF2-40B4-BE49-F238E27FC236}">
                  <a16:creationId xmlns:a16="http://schemas.microsoft.com/office/drawing/2014/main" id="{08E87FED-4AD5-EC84-A96F-E5C1708736EA}"/>
                </a:ext>
              </a:extLst>
            </p:cNvPr>
            <p:cNvSpPr/>
            <p:nvPr/>
          </p:nvSpPr>
          <p:spPr>
            <a:xfrm>
              <a:off x="3525023" y="2476648"/>
              <a:ext cx="85186" cy="46745"/>
            </a:xfrm>
            <a:custGeom>
              <a:avLst/>
              <a:gdLst/>
              <a:ahLst/>
              <a:cxnLst/>
              <a:rect l="l" t="t" r="r" b="b"/>
              <a:pathLst>
                <a:path w="1108" h="608" extrusionOk="0">
                  <a:moveTo>
                    <a:pt x="808" y="0"/>
                  </a:moveTo>
                  <a:lnTo>
                    <a:pt x="1" y="466"/>
                  </a:lnTo>
                  <a:lnTo>
                    <a:pt x="210" y="587"/>
                  </a:lnTo>
                  <a:cubicBezTo>
                    <a:pt x="235" y="601"/>
                    <a:pt x="268" y="608"/>
                    <a:pt x="300" y="608"/>
                  </a:cubicBezTo>
                  <a:cubicBezTo>
                    <a:pt x="333" y="608"/>
                    <a:pt x="366" y="601"/>
                    <a:pt x="392" y="587"/>
                  </a:cubicBezTo>
                  <a:lnTo>
                    <a:pt x="1108" y="172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3886;p60">
              <a:extLst>
                <a:ext uri="{FF2B5EF4-FFF2-40B4-BE49-F238E27FC236}">
                  <a16:creationId xmlns:a16="http://schemas.microsoft.com/office/drawing/2014/main" id="{91C3A323-589F-7055-EDD8-23B61EC03682}"/>
                </a:ext>
              </a:extLst>
            </p:cNvPr>
            <p:cNvSpPr/>
            <p:nvPr/>
          </p:nvSpPr>
          <p:spPr>
            <a:xfrm>
              <a:off x="3590984" y="2438516"/>
              <a:ext cx="82111" cy="49205"/>
            </a:xfrm>
            <a:custGeom>
              <a:avLst/>
              <a:gdLst/>
              <a:ahLst/>
              <a:cxnLst/>
              <a:rect l="l" t="t" r="r" b="b"/>
              <a:pathLst>
                <a:path w="1068" h="640" extrusionOk="0">
                  <a:moveTo>
                    <a:pt x="808" y="1"/>
                  </a:moveTo>
                  <a:lnTo>
                    <a:pt x="1" y="467"/>
                  </a:lnTo>
                  <a:lnTo>
                    <a:pt x="300" y="639"/>
                  </a:lnTo>
                  <a:lnTo>
                    <a:pt x="1018" y="226"/>
                  </a:lnTo>
                  <a:cubicBezTo>
                    <a:pt x="1067" y="197"/>
                    <a:pt x="1067" y="150"/>
                    <a:pt x="1018" y="121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3887;p60">
              <a:extLst>
                <a:ext uri="{FF2B5EF4-FFF2-40B4-BE49-F238E27FC236}">
                  <a16:creationId xmlns:a16="http://schemas.microsoft.com/office/drawing/2014/main" id="{E720EF5B-A6BF-0CBA-6189-D706616FB1BE}"/>
                </a:ext>
              </a:extLst>
            </p:cNvPr>
            <p:cNvSpPr/>
            <p:nvPr/>
          </p:nvSpPr>
          <p:spPr>
            <a:xfrm>
              <a:off x="2813590" y="1621070"/>
              <a:ext cx="740071" cy="832791"/>
            </a:xfrm>
            <a:custGeom>
              <a:avLst/>
              <a:gdLst/>
              <a:ahLst/>
              <a:cxnLst/>
              <a:rect l="l" t="t" r="r" b="b"/>
              <a:pathLst>
                <a:path w="9626" h="10832" extrusionOk="0">
                  <a:moveTo>
                    <a:pt x="7834" y="1"/>
                  </a:moveTo>
                  <a:cubicBezTo>
                    <a:pt x="7814" y="1"/>
                    <a:pt x="7797" y="6"/>
                    <a:pt x="7783" y="16"/>
                  </a:cubicBezTo>
                  <a:cubicBezTo>
                    <a:pt x="7783" y="16"/>
                    <a:pt x="7783" y="16"/>
                    <a:pt x="7783" y="16"/>
                  </a:cubicBezTo>
                  <a:cubicBezTo>
                    <a:pt x="7781" y="16"/>
                    <a:pt x="63" y="4476"/>
                    <a:pt x="63" y="4476"/>
                  </a:cubicBezTo>
                  <a:cubicBezTo>
                    <a:pt x="18" y="4503"/>
                    <a:pt x="1" y="4573"/>
                    <a:pt x="23" y="4660"/>
                  </a:cubicBezTo>
                  <a:lnTo>
                    <a:pt x="1572" y="10600"/>
                  </a:lnTo>
                  <a:cubicBezTo>
                    <a:pt x="1604" y="10721"/>
                    <a:pt x="1750" y="10832"/>
                    <a:pt x="1866" y="10832"/>
                  </a:cubicBezTo>
                  <a:cubicBezTo>
                    <a:pt x="1885" y="10832"/>
                    <a:pt x="1903" y="10829"/>
                    <a:pt x="1920" y="10823"/>
                  </a:cubicBezTo>
                  <a:lnTo>
                    <a:pt x="1967" y="10795"/>
                  </a:lnTo>
                  <a:lnTo>
                    <a:pt x="780" y="5769"/>
                  </a:lnTo>
                  <a:lnTo>
                    <a:pt x="8128" y="1522"/>
                  </a:lnTo>
                  <a:lnTo>
                    <a:pt x="8034" y="1006"/>
                  </a:lnTo>
                  <a:lnTo>
                    <a:pt x="9362" y="6098"/>
                  </a:lnTo>
                  <a:cubicBezTo>
                    <a:pt x="9393" y="6219"/>
                    <a:pt x="9492" y="6331"/>
                    <a:pt x="9581" y="6346"/>
                  </a:cubicBezTo>
                  <a:lnTo>
                    <a:pt x="9625" y="6268"/>
                  </a:lnTo>
                  <a:lnTo>
                    <a:pt x="7954" y="39"/>
                  </a:lnTo>
                  <a:lnTo>
                    <a:pt x="7852" y="3"/>
                  </a:lnTo>
                  <a:cubicBezTo>
                    <a:pt x="7845" y="1"/>
                    <a:pt x="7839" y="1"/>
                    <a:pt x="7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3888;p60">
              <a:extLst>
                <a:ext uri="{FF2B5EF4-FFF2-40B4-BE49-F238E27FC236}">
                  <a16:creationId xmlns:a16="http://schemas.microsoft.com/office/drawing/2014/main" id="{8607F722-BA71-9304-8F61-257AB92D9BAA}"/>
                </a:ext>
              </a:extLst>
            </p:cNvPr>
            <p:cNvSpPr/>
            <p:nvPr/>
          </p:nvSpPr>
          <p:spPr>
            <a:xfrm>
              <a:off x="2829273" y="1623530"/>
              <a:ext cx="725386" cy="830254"/>
            </a:xfrm>
            <a:custGeom>
              <a:avLst/>
              <a:gdLst/>
              <a:ahLst/>
              <a:cxnLst/>
              <a:rect l="l" t="t" r="r" b="b"/>
              <a:pathLst>
                <a:path w="9435" h="10799" extrusionOk="0">
                  <a:moveTo>
                    <a:pt x="7712" y="1"/>
                  </a:moveTo>
                  <a:cubicBezTo>
                    <a:pt x="7693" y="1"/>
                    <a:pt x="7674" y="5"/>
                    <a:pt x="7657" y="16"/>
                  </a:cubicBezTo>
                  <a:lnTo>
                    <a:pt x="77" y="4395"/>
                  </a:lnTo>
                  <a:cubicBezTo>
                    <a:pt x="27" y="4424"/>
                    <a:pt x="1" y="4485"/>
                    <a:pt x="16" y="4542"/>
                  </a:cubicBezTo>
                  <a:lnTo>
                    <a:pt x="1636" y="10757"/>
                  </a:lnTo>
                  <a:cubicBezTo>
                    <a:pt x="1643" y="10782"/>
                    <a:pt x="1666" y="10798"/>
                    <a:pt x="1689" y="10798"/>
                  </a:cubicBezTo>
                  <a:cubicBezTo>
                    <a:pt x="1698" y="10798"/>
                    <a:pt x="1707" y="10796"/>
                    <a:pt x="1716" y="10791"/>
                  </a:cubicBezTo>
                  <a:lnTo>
                    <a:pt x="9365" y="6370"/>
                  </a:lnTo>
                  <a:cubicBezTo>
                    <a:pt x="9412" y="6343"/>
                    <a:pt x="9435" y="6288"/>
                    <a:pt x="9421" y="6236"/>
                  </a:cubicBezTo>
                  <a:lnTo>
                    <a:pt x="7818" y="82"/>
                  </a:lnTo>
                  <a:cubicBezTo>
                    <a:pt x="7804" y="32"/>
                    <a:pt x="7759" y="1"/>
                    <a:pt x="77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3889;p60">
              <a:extLst>
                <a:ext uri="{FF2B5EF4-FFF2-40B4-BE49-F238E27FC236}">
                  <a16:creationId xmlns:a16="http://schemas.microsoft.com/office/drawing/2014/main" id="{44D468F4-7979-C5CD-129A-252334AD5585}"/>
                </a:ext>
              </a:extLst>
            </p:cNvPr>
            <p:cNvSpPr/>
            <p:nvPr/>
          </p:nvSpPr>
          <p:spPr>
            <a:xfrm>
              <a:off x="2856565" y="1655742"/>
              <a:ext cx="670877" cy="763520"/>
            </a:xfrm>
            <a:custGeom>
              <a:avLst/>
              <a:gdLst/>
              <a:ahLst/>
              <a:cxnLst/>
              <a:rect l="l" t="t" r="r" b="b"/>
              <a:pathLst>
                <a:path w="8726" h="9931" extrusionOk="0">
                  <a:moveTo>
                    <a:pt x="7226" y="1"/>
                  </a:moveTo>
                  <a:lnTo>
                    <a:pt x="7163" y="38"/>
                  </a:lnTo>
                  <a:lnTo>
                    <a:pt x="0" y="4178"/>
                  </a:lnTo>
                  <a:lnTo>
                    <a:pt x="1479" y="9855"/>
                  </a:lnTo>
                  <a:lnTo>
                    <a:pt x="1499" y="9930"/>
                  </a:lnTo>
                  <a:lnTo>
                    <a:pt x="8725" y="5753"/>
                  </a:lnTo>
                  <a:lnTo>
                    <a:pt x="72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3890;p60">
              <a:extLst>
                <a:ext uri="{FF2B5EF4-FFF2-40B4-BE49-F238E27FC236}">
                  <a16:creationId xmlns:a16="http://schemas.microsoft.com/office/drawing/2014/main" id="{DE45A15B-A43D-3C7E-ADF2-8DF108A0825B}"/>
                </a:ext>
              </a:extLst>
            </p:cNvPr>
            <p:cNvSpPr/>
            <p:nvPr/>
          </p:nvSpPr>
          <p:spPr>
            <a:xfrm>
              <a:off x="2856565" y="1658586"/>
              <a:ext cx="664495" cy="754832"/>
            </a:xfrm>
            <a:custGeom>
              <a:avLst/>
              <a:gdLst/>
              <a:ahLst/>
              <a:cxnLst/>
              <a:rect l="l" t="t" r="r" b="b"/>
              <a:pathLst>
                <a:path w="8643" h="9818" extrusionOk="0">
                  <a:moveTo>
                    <a:pt x="7163" y="1"/>
                  </a:moveTo>
                  <a:lnTo>
                    <a:pt x="0" y="4141"/>
                  </a:lnTo>
                  <a:lnTo>
                    <a:pt x="1479" y="9818"/>
                  </a:lnTo>
                  <a:lnTo>
                    <a:pt x="8643" y="5675"/>
                  </a:lnTo>
                  <a:lnTo>
                    <a:pt x="71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3891;p60">
              <a:extLst>
                <a:ext uri="{FF2B5EF4-FFF2-40B4-BE49-F238E27FC236}">
                  <a16:creationId xmlns:a16="http://schemas.microsoft.com/office/drawing/2014/main" id="{88A38662-8184-9F09-9365-D89B105DB271}"/>
                </a:ext>
              </a:extLst>
            </p:cNvPr>
            <p:cNvSpPr/>
            <p:nvPr/>
          </p:nvSpPr>
          <p:spPr>
            <a:xfrm>
              <a:off x="3184912" y="2091026"/>
              <a:ext cx="78266" cy="72961"/>
            </a:xfrm>
            <a:custGeom>
              <a:avLst/>
              <a:gdLst/>
              <a:ahLst/>
              <a:cxnLst/>
              <a:rect l="l" t="t" r="r" b="b"/>
              <a:pathLst>
                <a:path w="1018" h="949" extrusionOk="0">
                  <a:moveTo>
                    <a:pt x="883" y="1"/>
                  </a:moveTo>
                  <a:lnTo>
                    <a:pt x="809" y="46"/>
                  </a:lnTo>
                  <a:cubicBezTo>
                    <a:pt x="801" y="50"/>
                    <a:pt x="791" y="58"/>
                    <a:pt x="789" y="69"/>
                  </a:cubicBezTo>
                  <a:cubicBezTo>
                    <a:pt x="787" y="78"/>
                    <a:pt x="790" y="86"/>
                    <a:pt x="792" y="92"/>
                  </a:cubicBezTo>
                  <a:cubicBezTo>
                    <a:pt x="802" y="115"/>
                    <a:pt x="807" y="144"/>
                    <a:pt x="799" y="173"/>
                  </a:cubicBezTo>
                  <a:cubicBezTo>
                    <a:pt x="793" y="198"/>
                    <a:pt x="771" y="221"/>
                    <a:pt x="752" y="221"/>
                  </a:cubicBezTo>
                  <a:cubicBezTo>
                    <a:pt x="750" y="221"/>
                    <a:pt x="749" y="221"/>
                    <a:pt x="747" y="220"/>
                  </a:cubicBezTo>
                  <a:cubicBezTo>
                    <a:pt x="746" y="185"/>
                    <a:pt x="741" y="152"/>
                    <a:pt x="735" y="120"/>
                  </a:cubicBezTo>
                  <a:cubicBezTo>
                    <a:pt x="732" y="114"/>
                    <a:pt x="731" y="106"/>
                    <a:pt x="727" y="106"/>
                  </a:cubicBezTo>
                  <a:cubicBezTo>
                    <a:pt x="726" y="106"/>
                    <a:pt x="725" y="106"/>
                    <a:pt x="724" y="106"/>
                  </a:cubicBezTo>
                  <a:cubicBezTo>
                    <a:pt x="720" y="106"/>
                    <a:pt x="717" y="108"/>
                    <a:pt x="713" y="110"/>
                  </a:cubicBezTo>
                  <a:lnTo>
                    <a:pt x="636" y="157"/>
                  </a:lnTo>
                  <a:cubicBezTo>
                    <a:pt x="641" y="200"/>
                    <a:pt x="649" y="242"/>
                    <a:pt x="662" y="280"/>
                  </a:cubicBezTo>
                  <a:cubicBezTo>
                    <a:pt x="644" y="290"/>
                    <a:pt x="626" y="302"/>
                    <a:pt x="610" y="319"/>
                  </a:cubicBezTo>
                  <a:cubicBezTo>
                    <a:pt x="600" y="288"/>
                    <a:pt x="591" y="254"/>
                    <a:pt x="580" y="222"/>
                  </a:cubicBezTo>
                  <a:lnTo>
                    <a:pt x="508" y="266"/>
                  </a:lnTo>
                  <a:cubicBezTo>
                    <a:pt x="513" y="310"/>
                    <a:pt x="520" y="352"/>
                    <a:pt x="532" y="390"/>
                  </a:cubicBezTo>
                  <a:cubicBezTo>
                    <a:pt x="522" y="398"/>
                    <a:pt x="513" y="404"/>
                    <a:pt x="503" y="410"/>
                  </a:cubicBezTo>
                  <a:cubicBezTo>
                    <a:pt x="492" y="416"/>
                    <a:pt x="482" y="422"/>
                    <a:pt x="472" y="427"/>
                  </a:cubicBezTo>
                  <a:cubicBezTo>
                    <a:pt x="464" y="386"/>
                    <a:pt x="453" y="346"/>
                    <a:pt x="439" y="309"/>
                  </a:cubicBezTo>
                  <a:lnTo>
                    <a:pt x="365" y="353"/>
                  </a:lnTo>
                  <a:cubicBezTo>
                    <a:pt x="371" y="388"/>
                    <a:pt x="378" y="422"/>
                    <a:pt x="383" y="457"/>
                  </a:cubicBezTo>
                  <a:cubicBezTo>
                    <a:pt x="365" y="460"/>
                    <a:pt x="346" y="470"/>
                    <a:pt x="329" y="481"/>
                  </a:cubicBezTo>
                  <a:cubicBezTo>
                    <a:pt x="323" y="440"/>
                    <a:pt x="311" y="400"/>
                    <a:pt x="297" y="363"/>
                  </a:cubicBezTo>
                  <a:lnTo>
                    <a:pt x="220" y="410"/>
                  </a:lnTo>
                  <a:cubicBezTo>
                    <a:pt x="216" y="413"/>
                    <a:pt x="210" y="416"/>
                    <a:pt x="208" y="422"/>
                  </a:cubicBezTo>
                  <a:cubicBezTo>
                    <a:pt x="205" y="427"/>
                    <a:pt x="207" y="434"/>
                    <a:pt x="208" y="440"/>
                  </a:cubicBezTo>
                  <a:cubicBezTo>
                    <a:pt x="216" y="471"/>
                    <a:pt x="227" y="502"/>
                    <a:pt x="240" y="529"/>
                  </a:cubicBezTo>
                  <a:cubicBezTo>
                    <a:pt x="231" y="545"/>
                    <a:pt x="216" y="554"/>
                    <a:pt x="201" y="554"/>
                  </a:cubicBezTo>
                  <a:cubicBezTo>
                    <a:pt x="194" y="554"/>
                    <a:pt x="187" y="552"/>
                    <a:pt x="182" y="548"/>
                  </a:cubicBezTo>
                  <a:cubicBezTo>
                    <a:pt x="164" y="534"/>
                    <a:pt x="156" y="507"/>
                    <a:pt x="154" y="480"/>
                  </a:cubicBezTo>
                  <a:cubicBezTo>
                    <a:pt x="153" y="472"/>
                    <a:pt x="153" y="463"/>
                    <a:pt x="147" y="459"/>
                  </a:cubicBezTo>
                  <a:cubicBezTo>
                    <a:pt x="145" y="457"/>
                    <a:pt x="142" y="457"/>
                    <a:pt x="140" y="457"/>
                  </a:cubicBezTo>
                  <a:cubicBezTo>
                    <a:pt x="134" y="457"/>
                    <a:pt x="127" y="460"/>
                    <a:pt x="121" y="463"/>
                  </a:cubicBezTo>
                  <a:lnTo>
                    <a:pt x="48" y="508"/>
                  </a:lnTo>
                  <a:cubicBezTo>
                    <a:pt x="55" y="554"/>
                    <a:pt x="68" y="595"/>
                    <a:pt x="87" y="631"/>
                  </a:cubicBezTo>
                  <a:lnTo>
                    <a:pt x="1" y="674"/>
                  </a:lnTo>
                  <a:cubicBezTo>
                    <a:pt x="28" y="740"/>
                    <a:pt x="53" y="808"/>
                    <a:pt x="79" y="873"/>
                  </a:cubicBezTo>
                  <a:cubicBezTo>
                    <a:pt x="91" y="899"/>
                    <a:pt x="102" y="928"/>
                    <a:pt x="123" y="941"/>
                  </a:cubicBezTo>
                  <a:cubicBezTo>
                    <a:pt x="132" y="946"/>
                    <a:pt x="142" y="948"/>
                    <a:pt x="153" y="948"/>
                  </a:cubicBezTo>
                  <a:cubicBezTo>
                    <a:pt x="174" y="948"/>
                    <a:pt x="197" y="940"/>
                    <a:pt x="218" y="931"/>
                  </a:cubicBezTo>
                  <a:cubicBezTo>
                    <a:pt x="341" y="879"/>
                    <a:pt x="463" y="818"/>
                    <a:pt x="584" y="752"/>
                  </a:cubicBezTo>
                  <a:cubicBezTo>
                    <a:pt x="702" y="673"/>
                    <a:pt x="818" y="588"/>
                    <a:pt x="932" y="497"/>
                  </a:cubicBezTo>
                  <a:cubicBezTo>
                    <a:pt x="961" y="472"/>
                    <a:pt x="993" y="443"/>
                    <a:pt x="1006" y="404"/>
                  </a:cubicBezTo>
                  <a:cubicBezTo>
                    <a:pt x="1017" y="371"/>
                    <a:pt x="1014" y="338"/>
                    <a:pt x="1012" y="307"/>
                  </a:cubicBezTo>
                  <a:cubicBezTo>
                    <a:pt x="1004" y="230"/>
                    <a:pt x="995" y="153"/>
                    <a:pt x="987" y="74"/>
                  </a:cubicBezTo>
                  <a:lnTo>
                    <a:pt x="905" y="133"/>
                  </a:lnTo>
                  <a:cubicBezTo>
                    <a:pt x="904" y="86"/>
                    <a:pt x="897" y="41"/>
                    <a:pt x="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3892;p60">
              <a:extLst>
                <a:ext uri="{FF2B5EF4-FFF2-40B4-BE49-F238E27FC236}">
                  <a16:creationId xmlns:a16="http://schemas.microsoft.com/office/drawing/2014/main" id="{FCF3B924-9E4B-5F16-1222-31F675FBEFF1}"/>
                </a:ext>
              </a:extLst>
            </p:cNvPr>
            <p:cNvSpPr/>
            <p:nvPr/>
          </p:nvSpPr>
          <p:spPr>
            <a:xfrm>
              <a:off x="3121872" y="1910516"/>
              <a:ext cx="149075" cy="216117"/>
            </a:xfrm>
            <a:custGeom>
              <a:avLst/>
              <a:gdLst/>
              <a:ahLst/>
              <a:cxnLst/>
              <a:rect l="l" t="t" r="r" b="b"/>
              <a:pathLst>
                <a:path w="1939" h="2811" extrusionOk="0">
                  <a:moveTo>
                    <a:pt x="1485" y="1325"/>
                  </a:moveTo>
                  <a:cubicBezTo>
                    <a:pt x="1592" y="1325"/>
                    <a:pt x="1704" y="1417"/>
                    <a:pt x="1729" y="1524"/>
                  </a:cubicBezTo>
                  <a:cubicBezTo>
                    <a:pt x="1763" y="1662"/>
                    <a:pt x="1640" y="1771"/>
                    <a:pt x="1516" y="1846"/>
                  </a:cubicBezTo>
                  <a:cubicBezTo>
                    <a:pt x="1477" y="1870"/>
                    <a:pt x="1438" y="1882"/>
                    <a:pt x="1401" y="1882"/>
                  </a:cubicBezTo>
                  <a:cubicBezTo>
                    <a:pt x="1321" y="1882"/>
                    <a:pt x="1255" y="1829"/>
                    <a:pt x="1233" y="1735"/>
                  </a:cubicBezTo>
                  <a:cubicBezTo>
                    <a:pt x="1199" y="1598"/>
                    <a:pt x="1273" y="1424"/>
                    <a:pt x="1397" y="1349"/>
                  </a:cubicBezTo>
                  <a:cubicBezTo>
                    <a:pt x="1424" y="1332"/>
                    <a:pt x="1454" y="1325"/>
                    <a:pt x="1485" y="1325"/>
                  </a:cubicBezTo>
                  <a:close/>
                  <a:moveTo>
                    <a:pt x="1118" y="1899"/>
                  </a:moveTo>
                  <a:cubicBezTo>
                    <a:pt x="1198" y="1942"/>
                    <a:pt x="1265" y="2011"/>
                    <a:pt x="1315" y="2101"/>
                  </a:cubicBezTo>
                  <a:cubicBezTo>
                    <a:pt x="1319" y="2110"/>
                    <a:pt x="1324" y="2119"/>
                    <a:pt x="1326" y="2130"/>
                  </a:cubicBezTo>
                  <a:cubicBezTo>
                    <a:pt x="1332" y="2158"/>
                    <a:pt x="1319" y="2192"/>
                    <a:pt x="1301" y="2217"/>
                  </a:cubicBezTo>
                  <a:cubicBezTo>
                    <a:pt x="1278" y="2250"/>
                    <a:pt x="1242" y="2269"/>
                    <a:pt x="1211" y="2269"/>
                  </a:cubicBezTo>
                  <a:cubicBezTo>
                    <a:pt x="1209" y="2269"/>
                    <a:pt x="1207" y="2269"/>
                    <a:pt x="1206" y="2269"/>
                  </a:cubicBezTo>
                  <a:cubicBezTo>
                    <a:pt x="1182" y="2306"/>
                    <a:pt x="1146" y="2331"/>
                    <a:pt x="1112" y="2332"/>
                  </a:cubicBezTo>
                  <a:cubicBezTo>
                    <a:pt x="1111" y="2332"/>
                    <a:pt x="1110" y="2332"/>
                    <a:pt x="1109" y="2332"/>
                  </a:cubicBezTo>
                  <a:cubicBezTo>
                    <a:pt x="1087" y="2332"/>
                    <a:pt x="1065" y="2319"/>
                    <a:pt x="1058" y="2293"/>
                  </a:cubicBezTo>
                  <a:cubicBezTo>
                    <a:pt x="1055" y="2282"/>
                    <a:pt x="1055" y="2271"/>
                    <a:pt x="1055" y="2259"/>
                  </a:cubicBezTo>
                  <a:cubicBezTo>
                    <a:pt x="1054" y="2140"/>
                    <a:pt x="1076" y="2016"/>
                    <a:pt x="1118" y="1899"/>
                  </a:cubicBezTo>
                  <a:close/>
                  <a:moveTo>
                    <a:pt x="795" y="1751"/>
                  </a:moveTo>
                  <a:cubicBezTo>
                    <a:pt x="874" y="1751"/>
                    <a:pt x="941" y="1804"/>
                    <a:pt x="964" y="1898"/>
                  </a:cubicBezTo>
                  <a:cubicBezTo>
                    <a:pt x="996" y="2036"/>
                    <a:pt x="922" y="2208"/>
                    <a:pt x="798" y="2283"/>
                  </a:cubicBezTo>
                  <a:cubicBezTo>
                    <a:pt x="731" y="2324"/>
                    <a:pt x="661" y="2356"/>
                    <a:pt x="605" y="2356"/>
                  </a:cubicBezTo>
                  <a:cubicBezTo>
                    <a:pt x="557" y="2356"/>
                    <a:pt x="519" y="2332"/>
                    <a:pt x="504" y="2269"/>
                  </a:cubicBezTo>
                  <a:cubicBezTo>
                    <a:pt x="471" y="2131"/>
                    <a:pt x="556" y="1861"/>
                    <a:pt x="680" y="1786"/>
                  </a:cubicBezTo>
                  <a:cubicBezTo>
                    <a:pt x="719" y="1762"/>
                    <a:pt x="758" y="1751"/>
                    <a:pt x="795" y="1751"/>
                  </a:cubicBezTo>
                  <a:close/>
                  <a:moveTo>
                    <a:pt x="1200" y="0"/>
                  </a:moveTo>
                  <a:cubicBezTo>
                    <a:pt x="1170" y="0"/>
                    <a:pt x="1140" y="2"/>
                    <a:pt x="1110" y="6"/>
                  </a:cubicBezTo>
                  <a:cubicBezTo>
                    <a:pt x="974" y="23"/>
                    <a:pt x="836" y="78"/>
                    <a:pt x="703" y="160"/>
                  </a:cubicBezTo>
                  <a:cubicBezTo>
                    <a:pt x="569" y="241"/>
                    <a:pt x="444" y="345"/>
                    <a:pt x="335" y="477"/>
                  </a:cubicBezTo>
                  <a:cubicBezTo>
                    <a:pt x="153" y="697"/>
                    <a:pt x="20" y="996"/>
                    <a:pt x="9" y="1284"/>
                  </a:cubicBezTo>
                  <a:cubicBezTo>
                    <a:pt x="1" y="1450"/>
                    <a:pt x="32" y="1604"/>
                    <a:pt x="64" y="1755"/>
                  </a:cubicBezTo>
                  <a:cubicBezTo>
                    <a:pt x="93" y="1890"/>
                    <a:pt x="125" y="2029"/>
                    <a:pt x="196" y="2127"/>
                  </a:cubicBezTo>
                  <a:cubicBezTo>
                    <a:pt x="253" y="2204"/>
                    <a:pt x="336" y="2261"/>
                    <a:pt x="354" y="2371"/>
                  </a:cubicBezTo>
                  <a:cubicBezTo>
                    <a:pt x="361" y="2415"/>
                    <a:pt x="358" y="2463"/>
                    <a:pt x="372" y="2501"/>
                  </a:cubicBezTo>
                  <a:cubicBezTo>
                    <a:pt x="410" y="2602"/>
                    <a:pt x="537" y="2563"/>
                    <a:pt x="617" y="2611"/>
                  </a:cubicBezTo>
                  <a:cubicBezTo>
                    <a:pt x="654" y="2635"/>
                    <a:pt x="678" y="2675"/>
                    <a:pt x="698" y="2720"/>
                  </a:cubicBezTo>
                  <a:cubicBezTo>
                    <a:pt x="729" y="2701"/>
                    <a:pt x="762" y="2683"/>
                    <a:pt x="794" y="2666"/>
                  </a:cubicBezTo>
                  <a:cubicBezTo>
                    <a:pt x="807" y="2718"/>
                    <a:pt x="823" y="2765"/>
                    <a:pt x="843" y="2810"/>
                  </a:cubicBezTo>
                  <a:cubicBezTo>
                    <a:pt x="871" y="2783"/>
                    <a:pt x="903" y="2763"/>
                    <a:pt x="934" y="2751"/>
                  </a:cubicBezTo>
                  <a:cubicBezTo>
                    <a:pt x="931" y="2699"/>
                    <a:pt x="920" y="2649"/>
                    <a:pt x="904" y="2604"/>
                  </a:cubicBezTo>
                  <a:cubicBezTo>
                    <a:pt x="916" y="2593"/>
                    <a:pt x="930" y="2581"/>
                    <a:pt x="942" y="2581"/>
                  </a:cubicBezTo>
                  <a:cubicBezTo>
                    <a:pt x="946" y="2581"/>
                    <a:pt x="949" y="2583"/>
                    <a:pt x="952" y="2586"/>
                  </a:cubicBezTo>
                  <a:cubicBezTo>
                    <a:pt x="956" y="2591"/>
                    <a:pt x="957" y="2597"/>
                    <a:pt x="959" y="2603"/>
                  </a:cubicBezTo>
                  <a:lnTo>
                    <a:pt x="985" y="2712"/>
                  </a:lnTo>
                  <a:cubicBezTo>
                    <a:pt x="1013" y="2698"/>
                    <a:pt x="1041" y="2684"/>
                    <a:pt x="1069" y="2670"/>
                  </a:cubicBezTo>
                  <a:cubicBezTo>
                    <a:pt x="1074" y="2667"/>
                    <a:pt x="1081" y="2664"/>
                    <a:pt x="1083" y="2657"/>
                  </a:cubicBezTo>
                  <a:cubicBezTo>
                    <a:pt x="1085" y="2653"/>
                    <a:pt x="1085" y="2645"/>
                    <a:pt x="1084" y="2639"/>
                  </a:cubicBezTo>
                  <a:cubicBezTo>
                    <a:pt x="1076" y="2603"/>
                    <a:pt x="1069" y="2568"/>
                    <a:pt x="1064" y="2533"/>
                  </a:cubicBezTo>
                  <a:lnTo>
                    <a:pt x="1095" y="2514"/>
                  </a:lnTo>
                  <a:cubicBezTo>
                    <a:pt x="1109" y="2558"/>
                    <a:pt x="1121" y="2604"/>
                    <a:pt x="1135" y="2648"/>
                  </a:cubicBezTo>
                  <a:cubicBezTo>
                    <a:pt x="1173" y="2630"/>
                    <a:pt x="1211" y="2612"/>
                    <a:pt x="1248" y="2594"/>
                  </a:cubicBezTo>
                  <a:cubicBezTo>
                    <a:pt x="1245" y="2538"/>
                    <a:pt x="1237" y="2483"/>
                    <a:pt x="1224" y="2431"/>
                  </a:cubicBezTo>
                  <a:cubicBezTo>
                    <a:pt x="1229" y="2430"/>
                    <a:pt x="1236" y="2427"/>
                    <a:pt x="1243" y="2424"/>
                  </a:cubicBezTo>
                  <a:cubicBezTo>
                    <a:pt x="1250" y="2418"/>
                    <a:pt x="1254" y="2414"/>
                    <a:pt x="1260" y="2409"/>
                  </a:cubicBezTo>
                  <a:cubicBezTo>
                    <a:pt x="1271" y="2461"/>
                    <a:pt x="1289" y="2512"/>
                    <a:pt x="1309" y="2558"/>
                  </a:cubicBezTo>
                  <a:cubicBezTo>
                    <a:pt x="1344" y="2531"/>
                    <a:pt x="1380" y="2503"/>
                    <a:pt x="1417" y="2476"/>
                  </a:cubicBezTo>
                  <a:cubicBezTo>
                    <a:pt x="1408" y="2429"/>
                    <a:pt x="1398" y="2382"/>
                    <a:pt x="1390" y="2335"/>
                  </a:cubicBezTo>
                  <a:lnTo>
                    <a:pt x="1422" y="2315"/>
                  </a:lnTo>
                  <a:cubicBezTo>
                    <a:pt x="1432" y="2347"/>
                    <a:pt x="1441" y="2381"/>
                    <a:pt x="1451" y="2415"/>
                  </a:cubicBezTo>
                  <a:cubicBezTo>
                    <a:pt x="1452" y="2421"/>
                    <a:pt x="1455" y="2427"/>
                    <a:pt x="1459" y="2429"/>
                  </a:cubicBezTo>
                  <a:cubicBezTo>
                    <a:pt x="1460" y="2429"/>
                    <a:pt x="1460" y="2429"/>
                    <a:pt x="1461" y="2429"/>
                  </a:cubicBezTo>
                  <a:cubicBezTo>
                    <a:pt x="1465" y="2429"/>
                    <a:pt x="1470" y="2426"/>
                    <a:pt x="1474" y="2424"/>
                  </a:cubicBezTo>
                  <a:cubicBezTo>
                    <a:pt x="1502" y="2404"/>
                    <a:pt x="1528" y="2385"/>
                    <a:pt x="1555" y="2364"/>
                  </a:cubicBezTo>
                  <a:lnTo>
                    <a:pt x="1529" y="2256"/>
                  </a:lnTo>
                  <a:cubicBezTo>
                    <a:pt x="1528" y="2251"/>
                    <a:pt x="1527" y="2244"/>
                    <a:pt x="1528" y="2237"/>
                  </a:cubicBezTo>
                  <a:cubicBezTo>
                    <a:pt x="1530" y="2215"/>
                    <a:pt x="1552" y="2203"/>
                    <a:pt x="1570" y="2199"/>
                  </a:cubicBezTo>
                  <a:cubicBezTo>
                    <a:pt x="1577" y="2250"/>
                    <a:pt x="1590" y="2297"/>
                    <a:pt x="1609" y="2341"/>
                  </a:cubicBezTo>
                  <a:cubicBezTo>
                    <a:pt x="1638" y="2316"/>
                    <a:pt x="1670" y="2299"/>
                    <a:pt x="1702" y="2288"/>
                  </a:cubicBezTo>
                  <a:cubicBezTo>
                    <a:pt x="1698" y="2233"/>
                    <a:pt x="1690" y="2181"/>
                    <a:pt x="1679" y="2129"/>
                  </a:cubicBezTo>
                  <a:cubicBezTo>
                    <a:pt x="1710" y="2107"/>
                    <a:pt x="1741" y="2086"/>
                    <a:pt x="1772" y="2067"/>
                  </a:cubicBezTo>
                  <a:cubicBezTo>
                    <a:pt x="1769" y="2012"/>
                    <a:pt x="1770" y="1956"/>
                    <a:pt x="1788" y="1899"/>
                  </a:cubicBezTo>
                  <a:cubicBezTo>
                    <a:pt x="1827" y="1779"/>
                    <a:pt x="1939" y="1673"/>
                    <a:pt x="1924" y="1557"/>
                  </a:cubicBezTo>
                  <a:cubicBezTo>
                    <a:pt x="1920" y="1513"/>
                    <a:pt x="1897" y="1480"/>
                    <a:pt x="1884" y="1441"/>
                  </a:cubicBezTo>
                  <a:cubicBezTo>
                    <a:pt x="1851" y="1340"/>
                    <a:pt x="1890" y="1209"/>
                    <a:pt x="1900" y="1090"/>
                  </a:cubicBezTo>
                  <a:cubicBezTo>
                    <a:pt x="1914" y="941"/>
                    <a:pt x="1880" y="805"/>
                    <a:pt x="1844" y="673"/>
                  </a:cubicBezTo>
                  <a:cubicBezTo>
                    <a:pt x="1806" y="526"/>
                    <a:pt x="1764" y="378"/>
                    <a:pt x="1690" y="262"/>
                  </a:cubicBezTo>
                  <a:cubicBezTo>
                    <a:pt x="1579" y="86"/>
                    <a:pt x="1395" y="0"/>
                    <a:pt x="1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3893;p60">
              <a:extLst>
                <a:ext uri="{FF2B5EF4-FFF2-40B4-BE49-F238E27FC236}">
                  <a16:creationId xmlns:a16="http://schemas.microsoft.com/office/drawing/2014/main" id="{73630DED-F132-11AE-D5B4-D4F90A0FD6DD}"/>
                </a:ext>
              </a:extLst>
            </p:cNvPr>
            <p:cNvSpPr/>
            <p:nvPr/>
          </p:nvSpPr>
          <p:spPr>
            <a:xfrm>
              <a:off x="3271478" y="2013379"/>
              <a:ext cx="105329" cy="64428"/>
            </a:xfrm>
            <a:custGeom>
              <a:avLst/>
              <a:gdLst/>
              <a:ahLst/>
              <a:cxnLst/>
              <a:rect l="l" t="t" r="r" b="b"/>
              <a:pathLst>
                <a:path w="1370" h="838" extrusionOk="0">
                  <a:moveTo>
                    <a:pt x="1207" y="1"/>
                  </a:moveTo>
                  <a:cubicBezTo>
                    <a:pt x="1129" y="1"/>
                    <a:pt x="1037" y="80"/>
                    <a:pt x="1004" y="192"/>
                  </a:cubicBezTo>
                  <a:cubicBezTo>
                    <a:pt x="614" y="122"/>
                    <a:pt x="441" y="78"/>
                    <a:pt x="51" y="10"/>
                  </a:cubicBezTo>
                  <a:lnTo>
                    <a:pt x="51" y="10"/>
                  </a:lnTo>
                  <a:cubicBezTo>
                    <a:pt x="147" y="119"/>
                    <a:pt x="121" y="364"/>
                    <a:pt x="1" y="491"/>
                  </a:cubicBezTo>
                  <a:cubicBezTo>
                    <a:pt x="57" y="498"/>
                    <a:pt x="99" y="501"/>
                    <a:pt x="134" y="501"/>
                  </a:cubicBezTo>
                  <a:cubicBezTo>
                    <a:pt x="216" y="501"/>
                    <a:pt x="258" y="488"/>
                    <a:pt x="339" y="488"/>
                  </a:cubicBezTo>
                  <a:cubicBezTo>
                    <a:pt x="374" y="488"/>
                    <a:pt x="417" y="490"/>
                    <a:pt x="472" y="497"/>
                  </a:cubicBezTo>
                  <a:cubicBezTo>
                    <a:pt x="561" y="508"/>
                    <a:pt x="796" y="528"/>
                    <a:pt x="873" y="568"/>
                  </a:cubicBezTo>
                  <a:cubicBezTo>
                    <a:pt x="913" y="587"/>
                    <a:pt x="898" y="635"/>
                    <a:pt x="906" y="691"/>
                  </a:cubicBezTo>
                  <a:cubicBezTo>
                    <a:pt x="919" y="796"/>
                    <a:pt x="919" y="796"/>
                    <a:pt x="969" y="824"/>
                  </a:cubicBezTo>
                  <a:cubicBezTo>
                    <a:pt x="986" y="833"/>
                    <a:pt x="1004" y="838"/>
                    <a:pt x="1024" y="838"/>
                  </a:cubicBezTo>
                  <a:cubicBezTo>
                    <a:pt x="1086" y="838"/>
                    <a:pt x="1156" y="792"/>
                    <a:pt x="1194" y="718"/>
                  </a:cubicBezTo>
                  <a:cubicBezTo>
                    <a:pt x="1245" y="621"/>
                    <a:pt x="1234" y="491"/>
                    <a:pt x="1171" y="437"/>
                  </a:cubicBezTo>
                  <a:cubicBezTo>
                    <a:pt x="1296" y="389"/>
                    <a:pt x="1370" y="154"/>
                    <a:pt x="1293" y="47"/>
                  </a:cubicBezTo>
                  <a:cubicBezTo>
                    <a:pt x="1271" y="15"/>
                    <a:pt x="1240" y="1"/>
                    <a:pt x="1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3894;p60">
              <a:extLst>
                <a:ext uri="{FF2B5EF4-FFF2-40B4-BE49-F238E27FC236}">
                  <a16:creationId xmlns:a16="http://schemas.microsoft.com/office/drawing/2014/main" id="{6DE85FF1-05C7-83ED-A896-A15FA6224C63}"/>
                </a:ext>
              </a:extLst>
            </p:cNvPr>
            <p:cNvSpPr/>
            <p:nvPr/>
          </p:nvSpPr>
          <p:spPr>
            <a:xfrm>
              <a:off x="3068288" y="2094409"/>
              <a:ext cx="90106" cy="133776"/>
            </a:xfrm>
            <a:custGeom>
              <a:avLst/>
              <a:gdLst/>
              <a:ahLst/>
              <a:cxnLst/>
              <a:rect l="l" t="t" r="r" b="b"/>
              <a:pathLst>
                <a:path w="1172" h="1740" extrusionOk="0">
                  <a:moveTo>
                    <a:pt x="939" y="1"/>
                  </a:moveTo>
                  <a:cubicBezTo>
                    <a:pt x="671" y="462"/>
                    <a:pt x="557" y="676"/>
                    <a:pt x="289" y="1138"/>
                  </a:cubicBezTo>
                  <a:cubicBezTo>
                    <a:pt x="267" y="1122"/>
                    <a:pt x="242" y="1115"/>
                    <a:pt x="216" y="1115"/>
                  </a:cubicBezTo>
                  <a:cubicBezTo>
                    <a:pt x="124" y="1115"/>
                    <a:pt x="22" y="1205"/>
                    <a:pt x="11" y="1330"/>
                  </a:cubicBezTo>
                  <a:cubicBezTo>
                    <a:pt x="0" y="1449"/>
                    <a:pt x="79" y="1535"/>
                    <a:pt x="167" y="1535"/>
                  </a:cubicBezTo>
                  <a:cubicBezTo>
                    <a:pt x="199" y="1535"/>
                    <a:pt x="232" y="1523"/>
                    <a:pt x="262" y="1498"/>
                  </a:cubicBezTo>
                  <a:lnTo>
                    <a:pt x="262" y="1498"/>
                  </a:lnTo>
                  <a:cubicBezTo>
                    <a:pt x="236" y="1605"/>
                    <a:pt x="280" y="1716"/>
                    <a:pt x="358" y="1736"/>
                  </a:cubicBezTo>
                  <a:cubicBezTo>
                    <a:pt x="367" y="1738"/>
                    <a:pt x="376" y="1740"/>
                    <a:pt x="386" y="1740"/>
                  </a:cubicBezTo>
                  <a:cubicBezTo>
                    <a:pt x="458" y="1740"/>
                    <a:pt x="539" y="1672"/>
                    <a:pt x="572" y="1580"/>
                  </a:cubicBezTo>
                  <a:cubicBezTo>
                    <a:pt x="596" y="1507"/>
                    <a:pt x="596" y="1507"/>
                    <a:pt x="566" y="1413"/>
                  </a:cubicBezTo>
                  <a:cubicBezTo>
                    <a:pt x="549" y="1363"/>
                    <a:pt x="519" y="1343"/>
                    <a:pt x="540" y="1286"/>
                  </a:cubicBezTo>
                  <a:cubicBezTo>
                    <a:pt x="584" y="1174"/>
                    <a:pt x="753" y="914"/>
                    <a:pt x="816" y="812"/>
                  </a:cubicBezTo>
                  <a:cubicBezTo>
                    <a:pt x="987" y="538"/>
                    <a:pt x="1001" y="589"/>
                    <a:pt x="1172" y="314"/>
                  </a:cubicBezTo>
                  <a:lnTo>
                    <a:pt x="1172" y="314"/>
                  </a:lnTo>
                  <a:cubicBezTo>
                    <a:pt x="1160" y="316"/>
                    <a:pt x="1148" y="317"/>
                    <a:pt x="1137" y="317"/>
                  </a:cubicBezTo>
                  <a:cubicBezTo>
                    <a:pt x="1011" y="317"/>
                    <a:pt x="913" y="169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3895;p60">
              <a:extLst>
                <a:ext uri="{FF2B5EF4-FFF2-40B4-BE49-F238E27FC236}">
                  <a16:creationId xmlns:a16="http://schemas.microsoft.com/office/drawing/2014/main" id="{E7F4AF54-6E63-0F2E-92B7-58795A187572}"/>
                </a:ext>
              </a:extLst>
            </p:cNvPr>
            <p:cNvSpPr/>
            <p:nvPr/>
          </p:nvSpPr>
          <p:spPr>
            <a:xfrm>
              <a:off x="3265097" y="1843786"/>
              <a:ext cx="74038" cy="120706"/>
            </a:xfrm>
            <a:custGeom>
              <a:avLst/>
              <a:gdLst/>
              <a:ahLst/>
              <a:cxnLst/>
              <a:rect l="l" t="t" r="r" b="b"/>
              <a:pathLst>
                <a:path w="963" h="1570" extrusionOk="0">
                  <a:moveTo>
                    <a:pt x="579" y="1"/>
                  </a:moveTo>
                  <a:cubicBezTo>
                    <a:pt x="507" y="1"/>
                    <a:pt x="425" y="68"/>
                    <a:pt x="392" y="159"/>
                  </a:cubicBezTo>
                  <a:cubicBezTo>
                    <a:pt x="366" y="233"/>
                    <a:pt x="366" y="233"/>
                    <a:pt x="398" y="327"/>
                  </a:cubicBezTo>
                  <a:cubicBezTo>
                    <a:pt x="415" y="378"/>
                    <a:pt x="445" y="397"/>
                    <a:pt x="424" y="453"/>
                  </a:cubicBezTo>
                  <a:cubicBezTo>
                    <a:pt x="380" y="566"/>
                    <a:pt x="211" y="826"/>
                    <a:pt x="148" y="927"/>
                  </a:cubicBezTo>
                  <a:cubicBezTo>
                    <a:pt x="68" y="1056"/>
                    <a:pt x="43" y="1087"/>
                    <a:pt x="0" y="1139"/>
                  </a:cubicBezTo>
                  <a:cubicBezTo>
                    <a:pt x="59" y="1267"/>
                    <a:pt x="102" y="1409"/>
                    <a:pt x="123" y="1569"/>
                  </a:cubicBezTo>
                  <a:cubicBezTo>
                    <a:pt x="337" y="1198"/>
                    <a:pt x="435" y="1015"/>
                    <a:pt x="675" y="603"/>
                  </a:cubicBezTo>
                  <a:cubicBezTo>
                    <a:pt x="697" y="619"/>
                    <a:pt x="721" y="626"/>
                    <a:pt x="747" y="626"/>
                  </a:cubicBezTo>
                  <a:cubicBezTo>
                    <a:pt x="839" y="626"/>
                    <a:pt x="941" y="535"/>
                    <a:pt x="953" y="409"/>
                  </a:cubicBezTo>
                  <a:cubicBezTo>
                    <a:pt x="963" y="291"/>
                    <a:pt x="884" y="206"/>
                    <a:pt x="796" y="206"/>
                  </a:cubicBezTo>
                  <a:cubicBezTo>
                    <a:pt x="764" y="206"/>
                    <a:pt x="731" y="217"/>
                    <a:pt x="701" y="242"/>
                  </a:cubicBezTo>
                  <a:cubicBezTo>
                    <a:pt x="728" y="135"/>
                    <a:pt x="684" y="24"/>
                    <a:pt x="606" y="4"/>
                  </a:cubicBezTo>
                  <a:cubicBezTo>
                    <a:pt x="597" y="2"/>
                    <a:pt x="588" y="1"/>
                    <a:pt x="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3896;p60">
              <a:extLst>
                <a:ext uri="{FF2B5EF4-FFF2-40B4-BE49-F238E27FC236}">
                  <a16:creationId xmlns:a16="http://schemas.microsoft.com/office/drawing/2014/main" id="{B5AB6189-FC2F-1DE7-E47B-F44E9C57490F}"/>
                </a:ext>
              </a:extLst>
            </p:cNvPr>
            <p:cNvSpPr/>
            <p:nvPr/>
          </p:nvSpPr>
          <p:spPr>
            <a:xfrm>
              <a:off x="3030618" y="1994160"/>
              <a:ext cx="87877" cy="64351"/>
            </a:xfrm>
            <a:custGeom>
              <a:avLst/>
              <a:gdLst/>
              <a:ahLst/>
              <a:cxnLst/>
              <a:rect l="l" t="t" r="r" b="b"/>
              <a:pathLst>
                <a:path w="1143" h="837" extrusionOk="0">
                  <a:moveTo>
                    <a:pt x="347" y="0"/>
                  </a:moveTo>
                  <a:cubicBezTo>
                    <a:pt x="285" y="0"/>
                    <a:pt x="215" y="46"/>
                    <a:pt x="177" y="120"/>
                  </a:cubicBezTo>
                  <a:cubicBezTo>
                    <a:pt x="126" y="217"/>
                    <a:pt x="137" y="347"/>
                    <a:pt x="200" y="400"/>
                  </a:cubicBezTo>
                  <a:cubicBezTo>
                    <a:pt x="75" y="449"/>
                    <a:pt x="1" y="684"/>
                    <a:pt x="77" y="791"/>
                  </a:cubicBezTo>
                  <a:cubicBezTo>
                    <a:pt x="100" y="823"/>
                    <a:pt x="130" y="837"/>
                    <a:pt x="163" y="837"/>
                  </a:cubicBezTo>
                  <a:cubicBezTo>
                    <a:pt x="241" y="837"/>
                    <a:pt x="333" y="757"/>
                    <a:pt x="366" y="646"/>
                  </a:cubicBezTo>
                  <a:cubicBezTo>
                    <a:pt x="699" y="705"/>
                    <a:pt x="856" y="743"/>
                    <a:pt x="1143" y="797"/>
                  </a:cubicBezTo>
                  <a:cubicBezTo>
                    <a:pt x="1110" y="653"/>
                    <a:pt x="1075" y="512"/>
                    <a:pt x="1074" y="349"/>
                  </a:cubicBezTo>
                  <a:cubicBezTo>
                    <a:pt x="1055" y="350"/>
                    <a:pt x="1040" y="351"/>
                    <a:pt x="1022" y="351"/>
                  </a:cubicBezTo>
                  <a:cubicBezTo>
                    <a:pt x="993" y="351"/>
                    <a:pt x="959" y="348"/>
                    <a:pt x="897" y="341"/>
                  </a:cubicBezTo>
                  <a:cubicBezTo>
                    <a:pt x="809" y="330"/>
                    <a:pt x="575" y="310"/>
                    <a:pt x="496" y="271"/>
                  </a:cubicBezTo>
                  <a:cubicBezTo>
                    <a:pt x="457" y="251"/>
                    <a:pt x="473" y="203"/>
                    <a:pt x="465" y="148"/>
                  </a:cubicBezTo>
                  <a:cubicBezTo>
                    <a:pt x="450" y="42"/>
                    <a:pt x="450" y="42"/>
                    <a:pt x="402" y="14"/>
                  </a:cubicBezTo>
                  <a:cubicBezTo>
                    <a:pt x="385" y="5"/>
                    <a:pt x="36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3897;p60">
              <a:extLst>
                <a:ext uri="{FF2B5EF4-FFF2-40B4-BE49-F238E27FC236}">
                  <a16:creationId xmlns:a16="http://schemas.microsoft.com/office/drawing/2014/main" id="{7AB32FD0-DF43-CD50-CF70-4B4C9B31AE86}"/>
                </a:ext>
              </a:extLst>
            </p:cNvPr>
            <p:cNvSpPr/>
            <p:nvPr/>
          </p:nvSpPr>
          <p:spPr>
            <a:xfrm>
              <a:off x="4299726" y="3206222"/>
              <a:ext cx="196819" cy="185056"/>
            </a:xfrm>
            <a:custGeom>
              <a:avLst/>
              <a:gdLst/>
              <a:ahLst/>
              <a:cxnLst/>
              <a:rect l="l" t="t" r="r" b="b"/>
              <a:pathLst>
                <a:path w="2560" h="2407" extrusionOk="0">
                  <a:moveTo>
                    <a:pt x="229" y="0"/>
                  </a:moveTo>
                  <a:lnTo>
                    <a:pt x="210" y="170"/>
                  </a:lnTo>
                  <a:lnTo>
                    <a:pt x="154" y="695"/>
                  </a:lnTo>
                  <a:cubicBezTo>
                    <a:pt x="94" y="801"/>
                    <a:pt x="56" y="941"/>
                    <a:pt x="34" y="1099"/>
                  </a:cubicBezTo>
                  <a:cubicBezTo>
                    <a:pt x="13" y="1223"/>
                    <a:pt x="5" y="1361"/>
                    <a:pt x="1" y="1503"/>
                  </a:cubicBezTo>
                  <a:cubicBezTo>
                    <a:pt x="13" y="1531"/>
                    <a:pt x="38" y="1562"/>
                    <a:pt x="73" y="1597"/>
                  </a:cubicBezTo>
                  <a:cubicBezTo>
                    <a:pt x="97" y="1621"/>
                    <a:pt x="126" y="1645"/>
                    <a:pt x="160" y="1669"/>
                  </a:cubicBezTo>
                  <a:cubicBezTo>
                    <a:pt x="192" y="1695"/>
                    <a:pt x="228" y="1721"/>
                    <a:pt x="268" y="1748"/>
                  </a:cubicBezTo>
                  <a:cubicBezTo>
                    <a:pt x="288" y="1762"/>
                    <a:pt x="308" y="1775"/>
                    <a:pt x="331" y="1789"/>
                  </a:cubicBezTo>
                  <a:cubicBezTo>
                    <a:pt x="791" y="2075"/>
                    <a:pt x="1588" y="2407"/>
                    <a:pt x="1862" y="2407"/>
                  </a:cubicBezTo>
                  <a:cubicBezTo>
                    <a:pt x="1864" y="2407"/>
                    <a:pt x="1866" y="2407"/>
                    <a:pt x="1868" y="2407"/>
                  </a:cubicBezTo>
                  <a:cubicBezTo>
                    <a:pt x="2559" y="2407"/>
                    <a:pt x="2540" y="1801"/>
                    <a:pt x="2323" y="1651"/>
                  </a:cubicBezTo>
                  <a:cubicBezTo>
                    <a:pt x="1761" y="1259"/>
                    <a:pt x="1499" y="945"/>
                    <a:pt x="1408" y="820"/>
                  </a:cubicBezTo>
                  <a:cubicBezTo>
                    <a:pt x="1379" y="781"/>
                    <a:pt x="1367" y="761"/>
                    <a:pt x="1367" y="761"/>
                  </a:cubicBezTo>
                  <a:lnTo>
                    <a:pt x="1401" y="345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3898;p60">
              <a:extLst>
                <a:ext uri="{FF2B5EF4-FFF2-40B4-BE49-F238E27FC236}">
                  <a16:creationId xmlns:a16="http://schemas.microsoft.com/office/drawing/2014/main" id="{2D923FF7-73EB-B5B0-301C-C4B4670803DD}"/>
                </a:ext>
              </a:extLst>
            </p:cNvPr>
            <p:cNvSpPr/>
            <p:nvPr/>
          </p:nvSpPr>
          <p:spPr>
            <a:xfrm>
              <a:off x="4303416" y="1957104"/>
              <a:ext cx="189592" cy="405171"/>
            </a:xfrm>
            <a:custGeom>
              <a:avLst/>
              <a:gdLst/>
              <a:ahLst/>
              <a:cxnLst/>
              <a:rect l="l" t="t" r="r" b="b"/>
              <a:pathLst>
                <a:path w="2466" h="5270" extrusionOk="0">
                  <a:moveTo>
                    <a:pt x="782" y="0"/>
                  </a:moveTo>
                  <a:cubicBezTo>
                    <a:pt x="349" y="0"/>
                    <a:pt x="1" y="400"/>
                    <a:pt x="140" y="1211"/>
                  </a:cubicBezTo>
                  <a:cubicBezTo>
                    <a:pt x="355" y="2556"/>
                    <a:pt x="431" y="3102"/>
                    <a:pt x="695" y="4050"/>
                  </a:cubicBezTo>
                  <a:cubicBezTo>
                    <a:pt x="876" y="4491"/>
                    <a:pt x="1076" y="4780"/>
                    <a:pt x="1300" y="4976"/>
                  </a:cubicBezTo>
                  <a:cubicBezTo>
                    <a:pt x="1449" y="5108"/>
                    <a:pt x="1610" y="5201"/>
                    <a:pt x="1783" y="5269"/>
                  </a:cubicBezTo>
                  <a:cubicBezTo>
                    <a:pt x="1783" y="5269"/>
                    <a:pt x="1979" y="4900"/>
                    <a:pt x="1979" y="4899"/>
                  </a:cubicBezTo>
                  <a:lnTo>
                    <a:pt x="2465" y="3985"/>
                  </a:lnTo>
                  <a:cubicBezTo>
                    <a:pt x="2393" y="3914"/>
                    <a:pt x="2315" y="3836"/>
                    <a:pt x="2227" y="3745"/>
                  </a:cubicBezTo>
                  <a:cubicBezTo>
                    <a:pt x="2123" y="2694"/>
                    <a:pt x="2059" y="1595"/>
                    <a:pt x="1881" y="1029"/>
                  </a:cubicBezTo>
                  <a:cubicBezTo>
                    <a:pt x="1658" y="346"/>
                    <a:pt x="1183" y="0"/>
                    <a:pt x="7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3899;p60">
              <a:extLst>
                <a:ext uri="{FF2B5EF4-FFF2-40B4-BE49-F238E27FC236}">
                  <a16:creationId xmlns:a16="http://schemas.microsoft.com/office/drawing/2014/main" id="{B1C17F11-0F94-86EA-BA8E-9D4AB5E9FF11}"/>
                </a:ext>
              </a:extLst>
            </p:cNvPr>
            <p:cNvSpPr/>
            <p:nvPr/>
          </p:nvSpPr>
          <p:spPr>
            <a:xfrm>
              <a:off x="4395594" y="2102942"/>
              <a:ext cx="58738" cy="259325"/>
            </a:xfrm>
            <a:custGeom>
              <a:avLst/>
              <a:gdLst/>
              <a:ahLst/>
              <a:cxnLst/>
              <a:rect l="l" t="t" r="r" b="b"/>
              <a:pathLst>
                <a:path w="764" h="3373" extrusionOk="0">
                  <a:moveTo>
                    <a:pt x="354" y="0"/>
                  </a:moveTo>
                  <a:cubicBezTo>
                    <a:pt x="274" y="0"/>
                    <a:pt x="190" y="173"/>
                    <a:pt x="110" y="173"/>
                  </a:cubicBezTo>
                  <a:cubicBezTo>
                    <a:pt x="72" y="173"/>
                    <a:pt x="35" y="135"/>
                    <a:pt x="0" y="22"/>
                  </a:cubicBezTo>
                  <a:lnTo>
                    <a:pt x="0" y="22"/>
                  </a:lnTo>
                  <a:cubicBezTo>
                    <a:pt x="77" y="1040"/>
                    <a:pt x="112" y="2058"/>
                    <a:pt x="101" y="3079"/>
                  </a:cubicBezTo>
                  <a:cubicBezTo>
                    <a:pt x="250" y="3211"/>
                    <a:pt x="411" y="3304"/>
                    <a:pt x="584" y="3372"/>
                  </a:cubicBezTo>
                  <a:cubicBezTo>
                    <a:pt x="595" y="3183"/>
                    <a:pt x="652" y="3026"/>
                    <a:pt x="764" y="2904"/>
                  </a:cubicBezTo>
                  <a:cubicBezTo>
                    <a:pt x="760" y="2890"/>
                    <a:pt x="758" y="2879"/>
                    <a:pt x="758" y="2872"/>
                  </a:cubicBezTo>
                  <a:cubicBezTo>
                    <a:pt x="726" y="2702"/>
                    <a:pt x="511" y="298"/>
                    <a:pt x="463" y="150"/>
                  </a:cubicBezTo>
                  <a:cubicBezTo>
                    <a:pt x="428" y="38"/>
                    <a:pt x="391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3900;p60">
              <a:extLst>
                <a:ext uri="{FF2B5EF4-FFF2-40B4-BE49-F238E27FC236}">
                  <a16:creationId xmlns:a16="http://schemas.microsoft.com/office/drawing/2014/main" id="{12EB43CE-8ED5-23AD-DA06-30F89C82F5D1}"/>
                </a:ext>
              </a:extLst>
            </p:cNvPr>
            <p:cNvSpPr/>
            <p:nvPr/>
          </p:nvSpPr>
          <p:spPr>
            <a:xfrm>
              <a:off x="4258519" y="2547760"/>
              <a:ext cx="179521" cy="751065"/>
            </a:xfrm>
            <a:custGeom>
              <a:avLst/>
              <a:gdLst/>
              <a:ahLst/>
              <a:cxnLst/>
              <a:rect l="l" t="t" r="r" b="b"/>
              <a:pathLst>
                <a:path w="2335" h="9769" extrusionOk="0">
                  <a:moveTo>
                    <a:pt x="2030" y="1"/>
                  </a:moveTo>
                  <a:lnTo>
                    <a:pt x="1" y="607"/>
                  </a:lnTo>
                  <a:cubicBezTo>
                    <a:pt x="6" y="1673"/>
                    <a:pt x="224" y="3417"/>
                    <a:pt x="539" y="4549"/>
                  </a:cubicBezTo>
                  <a:cubicBezTo>
                    <a:pt x="312" y="5981"/>
                    <a:pt x="385" y="7973"/>
                    <a:pt x="485" y="9577"/>
                  </a:cubicBezTo>
                  <a:cubicBezTo>
                    <a:pt x="473" y="9709"/>
                    <a:pt x="655" y="9769"/>
                    <a:pt x="895" y="9769"/>
                  </a:cubicBezTo>
                  <a:cubicBezTo>
                    <a:pt x="1328" y="9769"/>
                    <a:pt x="1952" y="9574"/>
                    <a:pt x="1962" y="9261"/>
                  </a:cubicBezTo>
                  <a:cubicBezTo>
                    <a:pt x="2048" y="6865"/>
                    <a:pt x="2266" y="5960"/>
                    <a:pt x="2334" y="388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3901;p60">
              <a:extLst>
                <a:ext uri="{FF2B5EF4-FFF2-40B4-BE49-F238E27FC236}">
                  <a16:creationId xmlns:a16="http://schemas.microsoft.com/office/drawing/2014/main" id="{6FA20389-366F-A22A-DE25-1423F81F1644}"/>
                </a:ext>
              </a:extLst>
            </p:cNvPr>
            <p:cNvSpPr/>
            <p:nvPr/>
          </p:nvSpPr>
          <p:spPr>
            <a:xfrm>
              <a:off x="4106300" y="3350676"/>
              <a:ext cx="196665" cy="185210"/>
            </a:xfrm>
            <a:custGeom>
              <a:avLst/>
              <a:gdLst/>
              <a:ahLst/>
              <a:cxnLst/>
              <a:rect l="l" t="t" r="r" b="b"/>
              <a:pathLst>
                <a:path w="2558" h="2409" extrusionOk="0">
                  <a:moveTo>
                    <a:pt x="228" y="1"/>
                  </a:moveTo>
                  <a:lnTo>
                    <a:pt x="208" y="172"/>
                  </a:lnTo>
                  <a:lnTo>
                    <a:pt x="152" y="696"/>
                  </a:lnTo>
                  <a:cubicBezTo>
                    <a:pt x="95" y="798"/>
                    <a:pt x="56" y="932"/>
                    <a:pt x="34" y="1084"/>
                  </a:cubicBezTo>
                  <a:cubicBezTo>
                    <a:pt x="33" y="1090"/>
                    <a:pt x="33" y="1095"/>
                    <a:pt x="32" y="1101"/>
                  </a:cubicBezTo>
                  <a:cubicBezTo>
                    <a:pt x="11" y="1225"/>
                    <a:pt x="4" y="1361"/>
                    <a:pt x="0" y="1503"/>
                  </a:cubicBezTo>
                  <a:cubicBezTo>
                    <a:pt x="11" y="1531"/>
                    <a:pt x="36" y="1564"/>
                    <a:pt x="72" y="1598"/>
                  </a:cubicBezTo>
                  <a:cubicBezTo>
                    <a:pt x="80" y="1607"/>
                    <a:pt x="91" y="1616"/>
                    <a:pt x="101" y="1626"/>
                  </a:cubicBezTo>
                  <a:cubicBezTo>
                    <a:pt x="118" y="1640"/>
                    <a:pt x="139" y="1656"/>
                    <a:pt x="159" y="1671"/>
                  </a:cubicBezTo>
                  <a:cubicBezTo>
                    <a:pt x="190" y="1697"/>
                    <a:pt x="228" y="1724"/>
                    <a:pt x="267" y="1748"/>
                  </a:cubicBezTo>
                  <a:cubicBezTo>
                    <a:pt x="286" y="1763"/>
                    <a:pt x="306" y="1777"/>
                    <a:pt x="329" y="1791"/>
                  </a:cubicBezTo>
                  <a:cubicBezTo>
                    <a:pt x="789" y="2077"/>
                    <a:pt x="1589" y="2408"/>
                    <a:pt x="1862" y="2408"/>
                  </a:cubicBezTo>
                  <a:cubicBezTo>
                    <a:pt x="1863" y="2408"/>
                    <a:pt x="1865" y="2408"/>
                    <a:pt x="1866" y="2408"/>
                  </a:cubicBezTo>
                  <a:cubicBezTo>
                    <a:pt x="2557" y="2408"/>
                    <a:pt x="2539" y="1803"/>
                    <a:pt x="2322" y="1653"/>
                  </a:cubicBezTo>
                  <a:cubicBezTo>
                    <a:pt x="1802" y="1289"/>
                    <a:pt x="1538" y="994"/>
                    <a:pt x="1430" y="852"/>
                  </a:cubicBezTo>
                  <a:cubicBezTo>
                    <a:pt x="1421" y="840"/>
                    <a:pt x="1413" y="831"/>
                    <a:pt x="1407" y="821"/>
                  </a:cubicBezTo>
                  <a:cubicBezTo>
                    <a:pt x="1378" y="782"/>
                    <a:pt x="1366" y="761"/>
                    <a:pt x="1366" y="761"/>
                  </a:cubicBezTo>
                  <a:lnTo>
                    <a:pt x="1399" y="347"/>
                  </a:lnTo>
                  <a:lnTo>
                    <a:pt x="14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3902;p60">
              <a:extLst>
                <a:ext uri="{FF2B5EF4-FFF2-40B4-BE49-F238E27FC236}">
                  <a16:creationId xmlns:a16="http://schemas.microsoft.com/office/drawing/2014/main" id="{8D625448-01F8-464A-3322-07D6BB2B66FA}"/>
                </a:ext>
              </a:extLst>
            </p:cNvPr>
            <p:cNvSpPr/>
            <p:nvPr/>
          </p:nvSpPr>
          <p:spPr>
            <a:xfrm>
              <a:off x="4101457" y="2476724"/>
              <a:ext cx="314603" cy="966644"/>
            </a:xfrm>
            <a:custGeom>
              <a:avLst/>
              <a:gdLst/>
              <a:ahLst/>
              <a:cxnLst/>
              <a:rect l="l" t="t" r="r" b="b"/>
              <a:pathLst>
                <a:path w="4092" h="12573" extrusionOk="0">
                  <a:moveTo>
                    <a:pt x="4055" y="0"/>
                  </a:moveTo>
                  <a:lnTo>
                    <a:pt x="3998" y="15"/>
                  </a:lnTo>
                  <a:cubicBezTo>
                    <a:pt x="3998" y="15"/>
                    <a:pt x="1051" y="755"/>
                    <a:pt x="1041" y="757"/>
                  </a:cubicBezTo>
                  <a:cubicBezTo>
                    <a:pt x="1041" y="757"/>
                    <a:pt x="447" y="907"/>
                    <a:pt x="446" y="907"/>
                  </a:cubicBezTo>
                  <a:lnTo>
                    <a:pt x="394" y="919"/>
                  </a:lnTo>
                  <a:cubicBezTo>
                    <a:pt x="377" y="999"/>
                    <a:pt x="362" y="1078"/>
                    <a:pt x="348" y="1156"/>
                  </a:cubicBezTo>
                  <a:cubicBezTo>
                    <a:pt x="322" y="1313"/>
                    <a:pt x="306" y="1466"/>
                    <a:pt x="298" y="1616"/>
                  </a:cubicBezTo>
                  <a:cubicBezTo>
                    <a:pt x="288" y="1797"/>
                    <a:pt x="292" y="1973"/>
                    <a:pt x="304" y="2142"/>
                  </a:cubicBezTo>
                  <a:cubicBezTo>
                    <a:pt x="312" y="2248"/>
                    <a:pt x="324" y="2351"/>
                    <a:pt x="340" y="2452"/>
                  </a:cubicBezTo>
                  <a:cubicBezTo>
                    <a:pt x="342" y="2470"/>
                    <a:pt x="346" y="2485"/>
                    <a:pt x="349" y="2501"/>
                  </a:cubicBezTo>
                  <a:cubicBezTo>
                    <a:pt x="381" y="2693"/>
                    <a:pt x="425" y="2871"/>
                    <a:pt x="479" y="3034"/>
                  </a:cubicBezTo>
                  <a:cubicBezTo>
                    <a:pt x="374" y="4093"/>
                    <a:pt x="283" y="5338"/>
                    <a:pt x="481" y="6495"/>
                  </a:cubicBezTo>
                  <a:cubicBezTo>
                    <a:pt x="436" y="6621"/>
                    <a:pt x="395" y="6757"/>
                    <a:pt x="357" y="6898"/>
                  </a:cubicBezTo>
                  <a:cubicBezTo>
                    <a:pt x="346" y="6945"/>
                    <a:pt x="333" y="6992"/>
                    <a:pt x="322" y="7041"/>
                  </a:cubicBezTo>
                  <a:cubicBezTo>
                    <a:pt x="312" y="7081"/>
                    <a:pt x="304" y="7120"/>
                    <a:pt x="295" y="7161"/>
                  </a:cubicBezTo>
                  <a:cubicBezTo>
                    <a:pt x="287" y="7200"/>
                    <a:pt x="278" y="7241"/>
                    <a:pt x="270" y="7282"/>
                  </a:cubicBezTo>
                  <a:cubicBezTo>
                    <a:pt x="262" y="7323"/>
                    <a:pt x="255" y="7365"/>
                    <a:pt x="247" y="7407"/>
                  </a:cubicBezTo>
                  <a:cubicBezTo>
                    <a:pt x="240" y="7449"/>
                    <a:pt x="232" y="7491"/>
                    <a:pt x="224" y="7534"/>
                  </a:cubicBezTo>
                  <a:cubicBezTo>
                    <a:pt x="198" y="7688"/>
                    <a:pt x="177" y="7842"/>
                    <a:pt x="157" y="7995"/>
                  </a:cubicBezTo>
                  <a:cubicBezTo>
                    <a:pt x="154" y="8019"/>
                    <a:pt x="151" y="8042"/>
                    <a:pt x="148" y="8066"/>
                  </a:cubicBezTo>
                  <a:cubicBezTo>
                    <a:pt x="145" y="8083"/>
                    <a:pt x="143" y="8101"/>
                    <a:pt x="142" y="8118"/>
                  </a:cubicBezTo>
                  <a:cubicBezTo>
                    <a:pt x="134" y="8190"/>
                    <a:pt x="125" y="8263"/>
                    <a:pt x="117" y="8333"/>
                  </a:cubicBezTo>
                  <a:cubicBezTo>
                    <a:pt x="113" y="8386"/>
                    <a:pt x="108" y="8438"/>
                    <a:pt x="103" y="8487"/>
                  </a:cubicBezTo>
                  <a:cubicBezTo>
                    <a:pt x="23" y="9267"/>
                    <a:pt x="21" y="11683"/>
                    <a:pt x="0" y="12229"/>
                  </a:cubicBezTo>
                  <a:cubicBezTo>
                    <a:pt x="0" y="12285"/>
                    <a:pt x="12" y="12335"/>
                    <a:pt x="35" y="12376"/>
                  </a:cubicBezTo>
                  <a:cubicBezTo>
                    <a:pt x="51" y="12406"/>
                    <a:pt x="71" y="12431"/>
                    <a:pt x="97" y="12452"/>
                  </a:cubicBezTo>
                  <a:cubicBezTo>
                    <a:pt x="179" y="12525"/>
                    <a:pt x="304" y="12562"/>
                    <a:pt x="447" y="12570"/>
                  </a:cubicBezTo>
                  <a:cubicBezTo>
                    <a:pt x="472" y="12572"/>
                    <a:pt x="498" y="12573"/>
                    <a:pt x="525" y="12573"/>
                  </a:cubicBezTo>
                  <a:cubicBezTo>
                    <a:pt x="897" y="12573"/>
                    <a:pt x="1353" y="12414"/>
                    <a:pt x="1493" y="12220"/>
                  </a:cubicBezTo>
                  <a:cubicBezTo>
                    <a:pt x="1517" y="12186"/>
                    <a:pt x="1532" y="12153"/>
                    <a:pt x="1535" y="12119"/>
                  </a:cubicBezTo>
                  <a:cubicBezTo>
                    <a:pt x="1537" y="12102"/>
                    <a:pt x="1538" y="12086"/>
                    <a:pt x="1541" y="12070"/>
                  </a:cubicBezTo>
                  <a:cubicBezTo>
                    <a:pt x="1804" y="9422"/>
                    <a:pt x="1952" y="8477"/>
                    <a:pt x="2366" y="6377"/>
                  </a:cubicBezTo>
                  <a:lnTo>
                    <a:pt x="2893" y="2780"/>
                  </a:lnTo>
                  <a:cubicBezTo>
                    <a:pt x="3512" y="2571"/>
                    <a:pt x="3998" y="2239"/>
                    <a:pt x="4091" y="1585"/>
                  </a:cubicBezTo>
                  <a:cubicBezTo>
                    <a:pt x="4062" y="983"/>
                    <a:pt x="4080" y="520"/>
                    <a:pt x="4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3903;p60">
              <a:extLst>
                <a:ext uri="{FF2B5EF4-FFF2-40B4-BE49-F238E27FC236}">
                  <a16:creationId xmlns:a16="http://schemas.microsoft.com/office/drawing/2014/main" id="{E0F5F632-5F7F-2ED9-4977-F02DD620BD96}"/>
                </a:ext>
              </a:extLst>
            </p:cNvPr>
            <p:cNvSpPr/>
            <p:nvPr/>
          </p:nvSpPr>
          <p:spPr>
            <a:xfrm>
              <a:off x="4126289" y="2461503"/>
              <a:ext cx="289924" cy="130700"/>
            </a:xfrm>
            <a:custGeom>
              <a:avLst/>
              <a:gdLst/>
              <a:ahLst/>
              <a:cxnLst/>
              <a:rect l="l" t="t" r="r" b="b"/>
              <a:pathLst>
                <a:path w="3771" h="1700" extrusionOk="0">
                  <a:moveTo>
                    <a:pt x="3748" y="0"/>
                  </a:moveTo>
                  <a:cubicBezTo>
                    <a:pt x="3227" y="709"/>
                    <a:pt x="1914" y="1170"/>
                    <a:pt x="914" y="1170"/>
                  </a:cubicBezTo>
                  <a:cubicBezTo>
                    <a:pt x="555" y="1170"/>
                    <a:pt x="237" y="1110"/>
                    <a:pt x="9" y="982"/>
                  </a:cubicBezTo>
                  <a:cubicBezTo>
                    <a:pt x="8" y="989"/>
                    <a:pt x="0" y="1337"/>
                    <a:pt x="8" y="1468"/>
                  </a:cubicBezTo>
                  <a:cubicBezTo>
                    <a:pt x="196" y="1631"/>
                    <a:pt x="515" y="1700"/>
                    <a:pt x="890" y="1700"/>
                  </a:cubicBezTo>
                  <a:cubicBezTo>
                    <a:pt x="1997" y="1700"/>
                    <a:pt x="3591" y="1098"/>
                    <a:pt x="3749" y="525"/>
                  </a:cubicBezTo>
                  <a:cubicBezTo>
                    <a:pt x="3743" y="365"/>
                    <a:pt x="3770" y="209"/>
                    <a:pt x="3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3904;p60">
              <a:extLst>
                <a:ext uri="{FF2B5EF4-FFF2-40B4-BE49-F238E27FC236}">
                  <a16:creationId xmlns:a16="http://schemas.microsoft.com/office/drawing/2014/main" id="{A4E6AC4A-0F42-5EBE-FB8A-54D713517874}"/>
                </a:ext>
              </a:extLst>
            </p:cNvPr>
            <p:cNvSpPr/>
            <p:nvPr/>
          </p:nvSpPr>
          <p:spPr>
            <a:xfrm>
              <a:off x="4314026" y="2521621"/>
              <a:ext cx="37365" cy="37980"/>
            </a:xfrm>
            <a:custGeom>
              <a:avLst/>
              <a:gdLst/>
              <a:ahLst/>
              <a:cxnLst/>
              <a:rect l="l" t="t" r="r" b="b"/>
              <a:pathLst>
                <a:path w="486" h="494" extrusionOk="0">
                  <a:moveTo>
                    <a:pt x="486" y="1"/>
                  </a:moveTo>
                  <a:lnTo>
                    <a:pt x="1" y="195"/>
                  </a:lnTo>
                  <a:lnTo>
                    <a:pt x="1" y="494"/>
                  </a:lnTo>
                  <a:lnTo>
                    <a:pt x="486" y="299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3905;p60">
              <a:extLst>
                <a:ext uri="{FF2B5EF4-FFF2-40B4-BE49-F238E27FC236}">
                  <a16:creationId xmlns:a16="http://schemas.microsoft.com/office/drawing/2014/main" id="{8D4FCF12-060B-0F09-B292-07E456B4C28A}"/>
                </a:ext>
              </a:extLst>
            </p:cNvPr>
            <p:cNvSpPr/>
            <p:nvPr/>
          </p:nvSpPr>
          <p:spPr>
            <a:xfrm>
              <a:off x="4086081" y="1958488"/>
              <a:ext cx="352429" cy="597992"/>
            </a:xfrm>
            <a:custGeom>
              <a:avLst/>
              <a:gdLst/>
              <a:ahLst/>
              <a:cxnLst/>
              <a:rect l="l" t="t" r="r" b="b"/>
              <a:pathLst>
                <a:path w="4584" h="7778" extrusionOk="0">
                  <a:moveTo>
                    <a:pt x="3630" y="1"/>
                  </a:moveTo>
                  <a:cubicBezTo>
                    <a:pt x="3190" y="1"/>
                    <a:pt x="2520" y="219"/>
                    <a:pt x="1780" y="552"/>
                  </a:cubicBezTo>
                  <a:cubicBezTo>
                    <a:pt x="1179" y="935"/>
                    <a:pt x="455" y="1450"/>
                    <a:pt x="39" y="1942"/>
                  </a:cubicBezTo>
                  <a:cubicBezTo>
                    <a:pt x="32" y="2008"/>
                    <a:pt x="26" y="2091"/>
                    <a:pt x="23" y="2195"/>
                  </a:cubicBezTo>
                  <a:cubicBezTo>
                    <a:pt x="1" y="2734"/>
                    <a:pt x="35" y="3774"/>
                    <a:pt x="181" y="5401"/>
                  </a:cubicBezTo>
                  <a:cubicBezTo>
                    <a:pt x="219" y="5817"/>
                    <a:pt x="265" y="6273"/>
                    <a:pt x="319" y="6769"/>
                  </a:cubicBezTo>
                  <a:cubicBezTo>
                    <a:pt x="381" y="7236"/>
                    <a:pt x="424" y="7505"/>
                    <a:pt x="646" y="7647"/>
                  </a:cubicBezTo>
                  <a:cubicBezTo>
                    <a:pt x="727" y="7698"/>
                    <a:pt x="830" y="7731"/>
                    <a:pt x="965" y="7754"/>
                  </a:cubicBezTo>
                  <a:cubicBezTo>
                    <a:pt x="1064" y="7768"/>
                    <a:pt x="1177" y="7777"/>
                    <a:pt x="1304" y="7777"/>
                  </a:cubicBezTo>
                  <a:cubicBezTo>
                    <a:pt x="1330" y="7777"/>
                    <a:pt x="1356" y="7777"/>
                    <a:pt x="1384" y="7776"/>
                  </a:cubicBezTo>
                  <a:cubicBezTo>
                    <a:pt x="2300" y="7760"/>
                    <a:pt x="3738" y="7389"/>
                    <a:pt x="4196" y="6757"/>
                  </a:cubicBezTo>
                  <a:cubicBezTo>
                    <a:pt x="4278" y="6645"/>
                    <a:pt x="4326" y="6525"/>
                    <a:pt x="4337" y="6398"/>
                  </a:cubicBezTo>
                  <a:cubicBezTo>
                    <a:pt x="4339" y="6382"/>
                    <a:pt x="4339" y="6367"/>
                    <a:pt x="4339" y="6352"/>
                  </a:cubicBezTo>
                  <a:cubicBezTo>
                    <a:pt x="4339" y="6352"/>
                    <a:pt x="4390" y="5805"/>
                    <a:pt x="4435" y="5036"/>
                  </a:cubicBezTo>
                  <a:cubicBezTo>
                    <a:pt x="4535" y="3207"/>
                    <a:pt x="4584" y="105"/>
                    <a:pt x="3756" y="7"/>
                  </a:cubicBezTo>
                  <a:cubicBezTo>
                    <a:pt x="3717" y="3"/>
                    <a:pt x="3675" y="1"/>
                    <a:pt x="3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3906;p60">
              <a:extLst>
                <a:ext uri="{FF2B5EF4-FFF2-40B4-BE49-F238E27FC236}">
                  <a16:creationId xmlns:a16="http://schemas.microsoft.com/office/drawing/2014/main" id="{D4506A05-A657-67BD-9837-8E96653934F9}"/>
                </a:ext>
              </a:extLst>
            </p:cNvPr>
            <p:cNvSpPr/>
            <p:nvPr/>
          </p:nvSpPr>
          <p:spPr>
            <a:xfrm>
              <a:off x="4288579" y="1815187"/>
              <a:ext cx="143617" cy="299919"/>
            </a:xfrm>
            <a:custGeom>
              <a:avLst/>
              <a:gdLst/>
              <a:ahLst/>
              <a:cxnLst/>
              <a:rect l="l" t="t" r="r" b="b"/>
              <a:pathLst>
                <a:path w="1868" h="3901" extrusionOk="0">
                  <a:moveTo>
                    <a:pt x="1490" y="0"/>
                  </a:moveTo>
                  <a:cubicBezTo>
                    <a:pt x="1416" y="0"/>
                    <a:pt x="1342" y="28"/>
                    <a:pt x="1274" y="58"/>
                  </a:cubicBezTo>
                  <a:cubicBezTo>
                    <a:pt x="601" y="362"/>
                    <a:pt x="161" y="1073"/>
                    <a:pt x="81" y="1808"/>
                  </a:cubicBezTo>
                  <a:cubicBezTo>
                    <a:pt x="1" y="2543"/>
                    <a:pt x="247" y="3288"/>
                    <a:pt x="662" y="3901"/>
                  </a:cubicBezTo>
                  <a:cubicBezTo>
                    <a:pt x="1445" y="2969"/>
                    <a:pt x="1868" y="1743"/>
                    <a:pt x="1825" y="528"/>
                  </a:cubicBezTo>
                  <a:cubicBezTo>
                    <a:pt x="1821" y="421"/>
                    <a:pt x="1814" y="312"/>
                    <a:pt x="1772" y="213"/>
                  </a:cubicBezTo>
                  <a:cubicBezTo>
                    <a:pt x="1730" y="115"/>
                    <a:pt x="1648" y="27"/>
                    <a:pt x="1543" y="6"/>
                  </a:cubicBezTo>
                  <a:cubicBezTo>
                    <a:pt x="1526" y="2"/>
                    <a:pt x="1508" y="0"/>
                    <a:pt x="1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3907;p60">
              <a:extLst>
                <a:ext uri="{FF2B5EF4-FFF2-40B4-BE49-F238E27FC236}">
                  <a16:creationId xmlns:a16="http://schemas.microsoft.com/office/drawing/2014/main" id="{FF93E35D-D7AE-42B3-82BB-65FC2D120BAA}"/>
                </a:ext>
              </a:extLst>
            </p:cNvPr>
            <p:cNvSpPr/>
            <p:nvPr/>
          </p:nvSpPr>
          <p:spPr>
            <a:xfrm>
              <a:off x="4222079" y="1781976"/>
              <a:ext cx="199894" cy="276008"/>
            </a:xfrm>
            <a:custGeom>
              <a:avLst/>
              <a:gdLst/>
              <a:ahLst/>
              <a:cxnLst/>
              <a:rect l="l" t="t" r="r" b="b"/>
              <a:pathLst>
                <a:path w="2600" h="3590" extrusionOk="0">
                  <a:moveTo>
                    <a:pt x="1389" y="0"/>
                  </a:moveTo>
                  <a:cubicBezTo>
                    <a:pt x="1262" y="0"/>
                    <a:pt x="1135" y="17"/>
                    <a:pt x="1013" y="50"/>
                  </a:cubicBezTo>
                  <a:cubicBezTo>
                    <a:pt x="755" y="119"/>
                    <a:pt x="627" y="313"/>
                    <a:pt x="450" y="537"/>
                  </a:cubicBezTo>
                  <a:cubicBezTo>
                    <a:pt x="285" y="746"/>
                    <a:pt x="216" y="1084"/>
                    <a:pt x="214" y="1351"/>
                  </a:cubicBezTo>
                  <a:cubicBezTo>
                    <a:pt x="207" y="1970"/>
                    <a:pt x="294" y="1748"/>
                    <a:pt x="253" y="2066"/>
                  </a:cubicBezTo>
                  <a:cubicBezTo>
                    <a:pt x="245" y="2136"/>
                    <a:pt x="68" y="2631"/>
                    <a:pt x="51" y="2700"/>
                  </a:cubicBezTo>
                  <a:cubicBezTo>
                    <a:pt x="1" y="2899"/>
                    <a:pt x="142" y="3062"/>
                    <a:pt x="256" y="3177"/>
                  </a:cubicBezTo>
                  <a:cubicBezTo>
                    <a:pt x="447" y="3367"/>
                    <a:pt x="770" y="3589"/>
                    <a:pt x="1015" y="3589"/>
                  </a:cubicBezTo>
                  <a:cubicBezTo>
                    <a:pt x="1049" y="3589"/>
                    <a:pt x="1081" y="3585"/>
                    <a:pt x="1111" y="3576"/>
                  </a:cubicBezTo>
                  <a:cubicBezTo>
                    <a:pt x="1134" y="3570"/>
                    <a:pt x="1154" y="3561"/>
                    <a:pt x="1174" y="3548"/>
                  </a:cubicBezTo>
                  <a:cubicBezTo>
                    <a:pt x="1210" y="3525"/>
                    <a:pt x="1242" y="3494"/>
                    <a:pt x="1266" y="3451"/>
                  </a:cubicBezTo>
                  <a:cubicBezTo>
                    <a:pt x="1284" y="3405"/>
                    <a:pt x="1357" y="3252"/>
                    <a:pt x="1386" y="3190"/>
                  </a:cubicBezTo>
                  <a:cubicBezTo>
                    <a:pt x="1458" y="3228"/>
                    <a:pt x="1528" y="3245"/>
                    <a:pt x="1594" y="3245"/>
                  </a:cubicBezTo>
                  <a:cubicBezTo>
                    <a:pt x="1650" y="3245"/>
                    <a:pt x="1703" y="3233"/>
                    <a:pt x="1751" y="3211"/>
                  </a:cubicBezTo>
                  <a:cubicBezTo>
                    <a:pt x="1771" y="3203"/>
                    <a:pt x="1790" y="3192"/>
                    <a:pt x="1809" y="3179"/>
                  </a:cubicBezTo>
                  <a:cubicBezTo>
                    <a:pt x="1924" y="3104"/>
                    <a:pt x="2000" y="2982"/>
                    <a:pt x="2067" y="2864"/>
                  </a:cubicBezTo>
                  <a:cubicBezTo>
                    <a:pt x="2305" y="2450"/>
                    <a:pt x="2432" y="2159"/>
                    <a:pt x="2523" y="1691"/>
                  </a:cubicBezTo>
                  <a:cubicBezTo>
                    <a:pt x="2592" y="1329"/>
                    <a:pt x="2600" y="951"/>
                    <a:pt x="2481" y="683"/>
                  </a:cubicBezTo>
                  <a:cubicBezTo>
                    <a:pt x="2400" y="502"/>
                    <a:pt x="2296" y="338"/>
                    <a:pt x="2134" y="224"/>
                  </a:cubicBezTo>
                  <a:cubicBezTo>
                    <a:pt x="1920" y="73"/>
                    <a:pt x="1654" y="0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3908;p60">
              <a:extLst>
                <a:ext uri="{FF2B5EF4-FFF2-40B4-BE49-F238E27FC236}">
                  <a16:creationId xmlns:a16="http://schemas.microsoft.com/office/drawing/2014/main" id="{4FF0EAEA-B33C-F1C8-59F5-A4E269FC7A00}"/>
                </a:ext>
              </a:extLst>
            </p:cNvPr>
            <p:cNvSpPr/>
            <p:nvPr/>
          </p:nvSpPr>
          <p:spPr>
            <a:xfrm>
              <a:off x="4285581" y="1789587"/>
              <a:ext cx="147076" cy="188055"/>
            </a:xfrm>
            <a:custGeom>
              <a:avLst/>
              <a:gdLst/>
              <a:ahLst/>
              <a:cxnLst/>
              <a:rect l="l" t="t" r="r" b="b"/>
              <a:pathLst>
                <a:path w="1913" h="2446" extrusionOk="0">
                  <a:moveTo>
                    <a:pt x="1366" y="1"/>
                  </a:moveTo>
                  <a:cubicBezTo>
                    <a:pt x="484" y="542"/>
                    <a:pt x="129" y="1421"/>
                    <a:pt x="0" y="2445"/>
                  </a:cubicBezTo>
                  <a:cubicBezTo>
                    <a:pt x="37" y="2349"/>
                    <a:pt x="749" y="1485"/>
                    <a:pt x="1715" y="1485"/>
                  </a:cubicBezTo>
                  <a:cubicBezTo>
                    <a:pt x="1744" y="1485"/>
                    <a:pt x="1773" y="1485"/>
                    <a:pt x="1803" y="1487"/>
                  </a:cubicBezTo>
                  <a:cubicBezTo>
                    <a:pt x="1912" y="1167"/>
                    <a:pt x="1635" y="283"/>
                    <a:pt x="1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3909;p60">
              <a:extLst>
                <a:ext uri="{FF2B5EF4-FFF2-40B4-BE49-F238E27FC236}">
                  <a16:creationId xmlns:a16="http://schemas.microsoft.com/office/drawing/2014/main" id="{CCC546C6-9C22-2126-0857-387AA6EEBF9F}"/>
                </a:ext>
              </a:extLst>
            </p:cNvPr>
            <p:cNvSpPr/>
            <p:nvPr/>
          </p:nvSpPr>
          <p:spPr>
            <a:xfrm>
              <a:off x="4258981" y="1960179"/>
              <a:ext cx="69348" cy="96718"/>
            </a:xfrm>
            <a:custGeom>
              <a:avLst/>
              <a:gdLst/>
              <a:ahLst/>
              <a:cxnLst/>
              <a:rect l="l" t="t" r="r" b="b"/>
              <a:pathLst>
                <a:path w="902" h="1258" extrusionOk="0">
                  <a:moveTo>
                    <a:pt x="96" y="0"/>
                  </a:moveTo>
                  <a:cubicBezTo>
                    <a:pt x="4" y="223"/>
                    <a:pt x="0" y="482"/>
                    <a:pt x="86" y="707"/>
                  </a:cubicBezTo>
                  <a:cubicBezTo>
                    <a:pt x="172" y="932"/>
                    <a:pt x="345" y="1124"/>
                    <a:pt x="562" y="1230"/>
                  </a:cubicBezTo>
                  <a:cubicBezTo>
                    <a:pt x="584" y="1240"/>
                    <a:pt x="607" y="1251"/>
                    <a:pt x="631" y="1258"/>
                  </a:cubicBezTo>
                  <a:cubicBezTo>
                    <a:pt x="693" y="1240"/>
                    <a:pt x="747" y="1199"/>
                    <a:pt x="786" y="1133"/>
                  </a:cubicBezTo>
                  <a:cubicBezTo>
                    <a:pt x="804" y="1087"/>
                    <a:pt x="879" y="929"/>
                    <a:pt x="901" y="870"/>
                  </a:cubicBezTo>
                  <a:cubicBezTo>
                    <a:pt x="821" y="828"/>
                    <a:pt x="759" y="795"/>
                    <a:pt x="682" y="751"/>
                  </a:cubicBezTo>
                  <a:cubicBezTo>
                    <a:pt x="400" y="588"/>
                    <a:pt x="185" y="313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3910;p60">
              <a:extLst>
                <a:ext uri="{FF2B5EF4-FFF2-40B4-BE49-F238E27FC236}">
                  <a16:creationId xmlns:a16="http://schemas.microsoft.com/office/drawing/2014/main" id="{9D56A926-0164-2921-DEE8-06CC46DF3375}"/>
                </a:ext>
              </a:extLst>
            </p:cNvPr>
            <p:cNvSpPr/>
            <p:nvPr/>
          </p:nvSpPr>
          <p:spPr>
            <a:xfrm>
              <a:off x="4326787" y="2482260"/>
              <a:ext cx="14761" cy="17991"/>
            </a:xfrm>
            <a:custGeom>
              <a:avLst/>
              <a:gdLst/>
              <a:ahLst/>
              <a:cxnLst/>
              <a:rect l="l" t="t" r="r" b="b"/>
              <a:pathLst>
                <a:path w="192" h="234" extrusionOk="0">
                  <a:moveTo>
                    <a:pt x="139" y="1"/>
                  </a:moveTo>
                  <a:cubicBezTo>
                    <a:pt x="127" y="1"/>
                    <a:pt x="114" y="4"/>
                    <a:pt x="100" y="12"/>
                  </a:cubicBezTo>
                  <a:cubicBezTo>
                    <a:pt x="49" y="39"/>
                    <a:pt x="5" y="107"/>
                    <a:pt x="2" y="166"/>
                  </a:cubicBezTo>
                  <a:cubicBezTo>
                    <a:pt x="1" y="208"/>
                    <a:pt x="21" y="233"/>
                    <a:pt x="52" y="233"/>
                  </a:cubicBezTo>
                  <a:cubicBezTo>
                    <a:pt x="64" y="233"/>
                    <a:pt x="77" y="229"/>
                    <a:pt x="91" y="222"/>
                  </a:cubicBezTo>
                  <a:cubicBezTo>
                    <a:pt x="143" y="195"/>
                    <a:pt x="187" y="126"/>
                    <a:pt x="189" y="68"/>
                  </a:cubicBezTo>
                  <a:cubicBezTo>
                    <a:pt x="191" y="25"/>
                    <a:pt x="170" y="1"/>
                    <a:pt x="139" y="1"/>
                  </a:cubicBezTo>
                  <a:close/>
                </a:path>
              </a:pathLst>
            </a:custGeom>
            <a:solidFill>
              <a:srgbClr val="555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3911;p60">
              <a:extLst>
                <a:ext uri="{FF2B5EF4-FFF2-40B4-BE49-F238E27FC236}">
                  <a16:creationId xmlns:a16="http://schemas.microsoft.com/office/drawing/2014/main" id="{23414704-DE71-493A-7917-49FA7B7E4405}"/>
                </a:ext>
              </a:extLst>
            </p:cNvPr>
            <p:cNvSpPr/>
            <p:nvPr/>
          </p:nvSpPr>
          <p:spPr>
            <a:xfrm>
              <a:off x="4424730" y="3461074"/>
              <a:ext cx="535794" cy="281851"/>
            </a:xfrm>
            <a:custGeom>
              <a:avLst/>
              <a:gdLst/>
              <a:ahLst/>
              <a:cxnLst/>
              <a:rect l="l" t="t" r="r" b="b"/>
              <a:pathLst>
                <a:path w="6969" h="3666" extrusionOk="0">
                  <a:moveTo>
                    <a:pt x="3485" y="1"/>
                  </a:moveTo>
                  <a:cubicBezTo>
                    <a:pt x="2673" y="1"/>
                    <a:pt x="1861" y="180"/>
                    <a:pt x="1241" y="538"/>
                  </a:cubicBezTo>
                  <a:cubicBezTo>
                    <a:pt x="1" y="1253"/>
                    <a:pt x="1" y="2413"/>
                    <a:pt x="1241" y="3129"/>
                  </a:cubicBezTo>
                  <a:cubicBezTo>
                    <a:pt x="1861" y="3486"/>
                    <a:pt x="2673" y="3665"/>
                    <a:pt x="3485" y="3665"/>
                  </a:cubicBezTo>
                  <a:cubicBezTo>
                    <a:pt x="4297" y="3665"/>
                    <a:pt x="5109" y="3486"/>
                    <a:pt x="5729" y="3129"/>
                  </a:cubicBezTo>
                  <a:cubicBezTo>
                    <a:pt x="6969" y="2413"/>
                    <a:pt x="6969" y="1253"/>
                    <a:pt x="5729" y="538"/>
                  </a:cubicBezTo>
                  <a:cubicBezTo>
                    <a:pt x="5109" y="180"/>
                    <a:pt x="4297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3912;p60">
              <a:extLst>
                <a:ext uri="{FF2B5EF4-FFF2-40B4-BE49-F238E27FC236}">
                  <a16:creationId xmlns:a16="http://schemas.microsoft.com/office/drawing/2014/main" id="{2596613B-4B57-FA34-9E84-CB038A1830E3}"/>
                </a:ext>
              </a:extLst>
            </p:cNvPr>
            <p:cNvSpPr/>
            <p:nvPr/>
          </p:nvSpPr>
          <p:spPr>
            <a:xfrm>
              <a:off x="4424730" y="3436473"/>
              <a:ext cx="535794" cy="281851"/>
            </a:xfrm>
            <a:custGeom>
              <a:avLst/>
              <a:gdLst/>
              <a:ahLst/>
              <a:cxnLst/>
              <a:rect l="l" t="t" r="r" b="b"/>
              <a:pathLst>
                <a:path w="6969" h="3666" extrusionOk="0">
                  <a:moveTo>
                    <a:pt x="3485" y="1"/>
                  </a:moveTo>
                  <a:cubicBezTo>
                    <a:pt x="2673" y="1"/>
                    <a:pt x="1861" y="180"/>
                    <a:pt x="1241" y="538"/>
                  </a:cubicBezTo>
                  <a:cubicBezTo>
                    <a:pt x="1" y="1253"/>
                    <a:pt x="1" y="2413"/>
                    <a:pt x="1241" y="3129"/>
                  </a:cubicBezTo>
                  <a:cubicBezTo>
                    <a:pt x="1861" y="3486"/>
                    <a:pt x="2673" y="3665"/>
                    <a:pt x="3485" y="3665"/>
                  </a:cubicBezTo>
                  <a:cubicBezTo>
                    <a:pt x="4297" y="3665"/>
                    <a:pt x="5109" y="3486"/>
                    <a:pt x="5729" y="3129"/>
                  </a:cubicBezTo>
                  <a:cubicBezTo>
                    <a:pt x="6969" y="2413"/>
                    <a:pt x="6969" y="1253"/>
                    <a:pt x="5729" y="538"/>
                  </a:cubicBezTo>
                  <a:cubicBezTo>
                    <a:pt x="5109" y="180"/>
                    <a:pt x="4297" y="1"/>
                    <a:pt x="34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3913;p60">
              <a:extLst>
                <a:ext uri="{FF2B5EF4-FFF2-40B4-BE49-F238E27FC236}">
                  <a16:creationId xmlns:a16="http://schemas.microsoft.com/office/drawing/2014/main" id="{70A05F40-8444-A206-FC11-C345E16F461B}"/>
                </a:ext>
              </a:extLst>
            </p:cNvPr>
            <p:cNvSpPr/>
            <p:nvPr/>
          </p:nvSpPr>
          <p:spPr>
            <a:xfrm>
              <a:off x="4609316" y="3533570"/>
              <a:ext cx="166681" cy="87723"/>
            </a:xfrm>
            <a:custGeom>
              <a:avLst/>
              <a:gdLst/>
              <a:ahLst/>
              <a:cxnLst/>
              <a:rect l="l" t="t" r="r" b="b"/>
              <a:pathLst>
                <a:path w="2168" h="1141" extrusionOk="0">
                  <a:moveTo>
                    <a:pt x="1084" y="0"/>
                  </a:moveTo>
                  <a:cubicBezTo>
                    <a:pt x="831" y="0"/>
                    <a:pt x="578" y="56"/>
                    <a:pt x="386" y="167"/>
                  </a:cubicBezTo>
                  <a:cubicBezTo>
                    <a:pt x="1" y="390"/>
                    <a:pt x="1" y="751"/>
                    <a:pt x="386" y="973"/>
                  </a:cubicBezTo>
                  <a:cubicBezTo>
                    <a:pt x="578" y="1084"/>
                    <a:pt x="831" y="1140"/>
                    <a:pt x="1083" y="1140"/>
                  </a:cubicBezTo>
                  <a:cubicBezTo>
                    <a:pt x="1336" y="1140"/>
                    <a:pt x="1589" y="1084"/>
                    <a:pt x="1782" y="973"/>
                  </a:cubicBezTo>
                  <a:cubicBezTo>
                    <a:pt x="2167" y="751"/>
                    <a:pt x="2167" y="390"/>
                    <a:pt x="1782" y="167"/>
                  </a:cubicBezTo>
                  <a:cubicBezTo>
                    <a:pt x="1589" y="56"/>
                    <a:pt x="1337" y="0"/>
                    <a:pt x="1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3914;p60">
              <a:extLst>
                <a:ext uri="{FF2B5EF4-FFF2-40B4-BE49-F238E27FC236}">
                  <a16:creationId xmlns:a16="http://schemas.microsoft.com/office/drawing/2014/main" id="{857CB33D-166A-5AF7-2541-B1B4B6FAD212}"/>
                </a:ext>
              </a:extLst>
            </p:cNvPr>
            <p:cNvSpPr/>
            <p:nvPr/>
          </p:nvSpPr>
          <p:spPr>
            <a:xfrm>
              <a:off x="4609316" y="3514273"/>
              <a:ext cx="166681" cy="87800"/>
            </a:xfrm>
            <a:custGeom>
              <a:avLst/>
              <a:gdLst/>
              <a:ahLst/>
              <a:cxnLst/>
              <a:rect l="l" t="t" r="r" b="b"/>
              <a:pathLst>
                <a:path w="2168" h="1142" extrusionOk="0">
                  <a:moveTo>
                    <a:pt x="1084" y="1"/>
                  </a:moveTo>
                  <a:cubicBezTo>
                    <a:pt x="831" y="1"/>
                    <a:pt x="578" y="56"/>
                    <a:pt x="386" y="168"/>
                  </a:cubicBezTo>
                  <a:cubicBezTo>
                    <a:pt x="1" y="391"/>
                    <a:pt x="1" y="751"/>
                    <a:pt x="386" y="974"/>
                  </a:cubicBezTo>
                  <a:cubicBezTo>
                    <a:pt x="578" y="1085"/>
                    <a:pt x="831" y="1141"/>
                    <a:pt x="1083" y="1141"/>
                  </a:cubicBezTo>
                  <a:cubicBezTo>
                    <a:pt x="1336" y="1141"/>
                    <a:pt x="1589" y="1085"/>
                    <a:pt x="1782" y="974"/>
                  </a:cubicBezTo>
                  <a:cubicBezTo>
                    <a:pt x="2167" y="751"/>
                    <a:pt x="2167" y="391"/>
                    <a:pt x="1782" y="168"/>
                  </a:cubicBezTo>
                  <a:cubicBezTo>
                    <a:pt x="1589" y="56"/>
                    <a:pt x="1337" y="1"/>
                    <a:pt x="10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3915;p60">
              <a:extLst>
                <a:ext uri="{FF2B5EF4-FFF2-40B4-BE49-F238E27FC236}">
                  <a16:creationId xmlns:a16="http://schemas.microsoft.com/office/drawing/2014/main" id="{A8634B17-9055-11FE-1C62-210E5EF37D05}"/>
                </a:ext>
              </a:extLst>
            </p:cNvPr>
            <p:cNvSpPr/>
            <p:nvPr/>
          </p:nvSpPr>
          <p:spPr>
            <a:xfrm>
              <a:off x="4628612" y="3510045"/>
              <a:ext cx="128086" cy="67426"/>
            </a:xfrm>
            <a:custGeom>
              <a:avLst/>
              <a:gdLst/>
              <a:ahLst/>
              <a:cxnLst/>
              <a:rect l="l" t="t" r="r" b="b"/>
              <a:pathLst>
                <a:path w="1666" h="877" extrusionOk="0">
                  <a:moveTo>
                    <a:pt x="833" y="1"/>
                  </a:moveTo>
                  <a:cubicBezTo>
                    <a:pt x="639" y="1"/>
                    <a:pt x="445" y="44"/>
                    <a:pt x="297" y="129"/>
                  </a:cubicBezTo>
                  <a:cubicBezTo>
                    <a:pt x="1" y="299"/>
                    <a:pt x="1" y="577"/>
                    <a:pt x="297" y="749"/>
                  </a:cubicBezTo>
                  <a:cubicBezTo>
                    <a:pt x="445" y="834"/>
                    <a:pt x="639" y="876"/>
                    <a:pt x="833" y="876"/>
                  </a:cubicBezTo>
                  <a:cubicBezTo>
                    <a:pt x="1027" y="876"/>
                    <a:pt x="1221" y="834"/>
                    <a:pt x="1369" y="749"/>
                  </a:cubicBezTo>
                  <a:cubicBezTo>
                    <a:pt x="1665" y="577"/>
                    <a:pt x="1665" y="299"/>
                    <a:pt x="1369" y="129"/>
                  </a:cubicBezTo>
                  <a:cubicBezTo>
                    <a:pt x="1221" y="44"/>
                    <a:pt x="1027" y="1"/>
                    <a:pt x="8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3916;p60">
              <a:extLst>
                <a:ext uri="{FF2B5EF4-FFF2-40B4-BE49-F238E27FC236}">
                  <a16:creationId xmlns:a16="http://schemas.microsoft.com/office/drawing/2014/main" id="{CF641CF4-9579-0534-EE69-AB945EDDA275}"/>
                </a:ext>
              </a:extLst>
            </p:cNvPr>
            <p:cNvSpPr/>
            <p:nvPr/>
          </p:nvSpPr>
          <p:spPr>
            <a:xfrm>
              <a:off x="4634224" y="2682758"/>
              <a:ext cx="116708" cy="863698"/>
            </a:xfrm>
            <a:custGeom>
              <a:avLst/>
              <a:gdLst/>
              <a:ahLst/>
              <a:cxnLst/>
              <a:rect l="l" t="t" r="r" b="b"/>
              <a:pathLst>
                <a:path w="1518" h="11234" extrusionOk="0">
                  <a:moveTo>
                    <a:pt x="1" y="0"/>
                  </a:moveTo>
                  <a:lnTo>
                    <a:pt x="1" y="11234"/>
                  </a:lnTo>
                  <a:lnTo>
                    <a:pt x="1518" y="11234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3917;p60">
              <a:extLst>
                <a:ext uri="{FF2B5EF4-FFF2-40B4-BE49-F238E27FC236}">
                  <a16:creationId xmlns:a16="http://schemas.microsoft.com/office/drawing/2014/main" id="{F6F7B8F9-FEE1-AC4D-7405-C96EE378403E}"/>
                </a:ext>
              </a:extLst>
            </p:cNvPr>
            <p:cNvSpPr/>
            <p:nvPr/>
          </p:nvSpPr>
          <p:spPr>
            <a:xfrm>
              <a:off x="4156655" y="2361945"/>
              <a:ext cx="1072050" cy="564010"/>
            </a:xfrm>
            <a:custGeom>
              <a:avLst/>
              <a:gdLst/>
              <a:ahLst/>
              <a:cxnLst/>
              <a:rect l="l" t="t" r="r" b="b"/>
              <a:pathLst>
                <a:path w="13944" h="7336" extrusionOk="0">
                  <a:moveTo>
                    <a:pt x="6972" y="1"/>
                  </a:moveTo>
                  <a:cubicBezTo>
                    <a:pt x="5346" y="1"/>
                    <a:pt x="3720" y="359"/>
                    <a:pt x="2480" y="1074"/>
                  </a:cubicBezTo>
                  <a:cubicBezTo>
                    <a:pt x="0" y="2507"/>
                    <a:pt x="0" y="4829"/>
                    <a:pt x="2480" y="6261"/>
                  </a:cubicBezTo>
                  <a:cubicBezTo>
                    <a:pt x="3720" y="6977"/>
                    <a:pt x="5346" y="7335"/>
                    <a:pt x="6972" y="7335"/>
                  </a:cubicBezTo>
                  <a:cubicBezTo>
                    <a:pt x="8597" y="7335"/>
                    <a:pt x="10223" y="6977"/>
                    <a:pt x="11463" y="6261"/>
                  </a:cubicBezTo>
                  <a:cubicBezTo>
                    <a:pt x="13943" y="4829"/>
                    <a:pt x="13943" y="2507"/>
                    <a:pt x="11463" y="1074"/>
                  </a:cubicBezTo>
                  <a:cubicBezTo>
                    <a:pt x="10223" y="359"/>
                    <a:pt x="8597" y="1"/>
                    <a:pt x="6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3918;p60">
              <a:extLst>
                <a:ext uri="{FF2B5EF4-FFF2-40B4-BE49-F238E27FC236}">
                  <a16:creationId xmlns:a16="http://schemas.microsoft.com/office/drawing/2014/main" id="{1EF7561D-5C87-621B-37B9-42FE6E5ABAD6}"/>
                </a:ext>
              </a:extLst>
            </p:cNvPr>
            <p:cNvSpPr/>
            <p:nvPr/>
          </p:nvSpPr>
          <p:spPr>
            <a:xfrm>
              <a:off x="4156655" y="2333962"/>
              <a:ext cx="1072050" cy="563933"/>
            </a:xfrm>
            <a:custGeom>
              <a:avLst/>
              <a:gdLst/>
              <a:ahLst/>
              <a:cxnLst/>
              <a:rect l="l" t="t" r="r" b="b"/>
              <a:pathLst>
                <a:path w="13944" h="7335" extrusionOk="0">
                  <a:moveTo>
                    <a:pt x="6972" y="0"/>
                  </a:moveTo>
                  <a:cubicBezTo>
                    <a:pt x="5346" y="0"/>
                    <a:pt x="3720" y="358"/>
                    <a:pt x="2480" y="1075"/>
                  </a:cubicBezTo>
                  <a:cubicBezTo>
                    <a:pt x="0" y="2507"/>
                    <a:pt x="0" y="4829"/>
                    <a:pt x="2480" y="6261"/>
                  </a:cubicBezTo>
                  <a:cubicBezTo>
                    <a:pt x="3720" y="6977"/>
                    <a:pt x="5346" y="7335"/>
                    <a:pt x="6972" y="7335"/>
                  </a:cubicBezTo>
                  <a:cubicBezTo>
                    <a:pt x="8597" y="7335"/>
                    <a:pt x="10223" y="6977"/>
                    <a:pt x="11463" y="6261"/>
                  </a:cubicBezTo>
                  <a:cubicBezTo>
                    <a:pt x="13943" y="4829"/>
                    <a:pt x="13943" y="2507"/>
                    <a:pt x="11463" y="1075"/>
                  </a:cubicBezTo>
                  <a:cubicBezTo>
                    <a:pt x="10223" y="358"/>
                    <a:pt x="8597" y="0"/>
                    <a:pt x="69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3919;p60">
              <a:extLst>
                <a:ext uri="{FF2B5EF4-FFF2-40B4-BE49-F238E27FC236}">
                  <a16:creationId xmlns:a16="http://schemas.microsoft.com/office/drawing/2014/main" id="{E14ED8B5-2C9D-2F14-D9D2-8AD004D42BEA}"/>
                </a:ext>
              </a:extLst>
            </p:cNvPr>
            <p:cNvSpPr/>
            <p:nvPr/>
          </p:nvSpPr>
          <p:spPr>
            <a:xfrm>
              <a:off x="4299726" y="2518392"/>
              <a:ext cx="14300" cy="17529"/>
            </a:xfrm>
            <a:custGeom>
              <a:avLst/>
              <a:gdLst/>
              <a:ahLst/>
              <a:cxnLst/>
              <a:rect l="l" t="t" r="r" b="b"/>
              <a:pathLst>
                <a:path w="186" h="228" extrusionOk="0">
                  <a:moveTo>
                    <a:pt x="170" y="1"/>
                  </a:moveTo>
                  <a:lnTo>
                    <a:pt x="1" y="34"/>
                  </a:lnTo>
                  <a:lnTo>
                    <a:pt x="1" y="196"/>
                  </a:lnTo>
                  <a:lnTo>
                    <a:pt x="186" y="227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3920;p60">
              <a:extLst>
                <a:ext uri="{FF2B5EF4-FFF2-40B4-BE49-F238E27FC236}">
                  <a16:creationId xmlns:a16="http://schemas.microsoft.com/office/drawing/2014/main" id="{820E5956-F450-6DB9-3435-1F673265B228}"/>
                </a:ext>
              </a:extLst>
            </p:cNvPr>
            <p:cNvSpPr/>
            <p:nvPr/>
          </p:nvSpPr>
          <p:spPr>
            <a:xfrm>
              <a:off x="4777449" y="2455045"/>
              <a:ext cx="14300" cy="17529"/>
            </a:xfrm>
            <a:custGeom>
              <a:avLst/>
              <a:gdLst/>
              <a:ahLst/>
              <a:cxnLst/>
              <a:rect l="l" t="t" r="r" b="b"/>
              <a:pathLst>
                <a:path w="186" h="228" extrusionOk="0">
                  <a:moveTo>
                    <a:pt x="0" y="1"/>
                  </a:moveTo>
                  <a:lnTo>
                    <a:pt x="15" y="227"/>
                  </a:lnTo>
                  <a:lnTo>
                    <a:pt x="185" y="194"/>
                  </a:lnTo>
                  <a:lnTo>
                    <a:pt x="185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3921;p60">
              <a:extLst>
                <a:ext uri="{FF2B5EF4-FFF2-40B4-BE49-F238E27FC236}">
                  <a16:creationId xmlns:a16="http://schemas.microsoft.com/office/drawing/2014/main" id="{97A9CCC4-CC47-41C9-AED1-93EF97D30F8F}"/>
                </a:ext>
              </a:extLst>
            </p:cNvPr>
            <p:cNvSpPr/>
            <p:nvPr/>
          </p:nvSpPr>
          <p:spPr>
            <a:xfrm>
              <a:off x="4299726" y="2359562"/>
              <a:ext cx="492432" cy="284004"/>
            </a:xfrm>
            <a:custGeom>
              <a:avLst/>
              <a:gdLst/>
              <a:ahLst/>
              <a:cxnLst/>
              <a:rect l="l" t="t" r="r" b="b"/>
              <a:pathLst>
                <a:path w="6405" h="3694" extrusionOk="0">
                  <a:moveTo>
                    <a:pt x="3917" y="1"/>
                  </a:moveTo>
                  <a:cubicBezTo>
                    <a:pt x="3900" y="1"/>
                    <a:pt x="3884" y="5"/>
                    <a:pt x="3871" y="12"/>
                  </a:cubicBezTo>
                  <a:lnTo>
                    <a:pt x="20" y="2235"/>
                  </a:lnTo>
                  <a:cubicBezTo>
                    <a:pt x="8" y="2243"/>
                    <a:pt x="1" y="2252"/>
                    <a:pt x="1" y="2262"/>
                  </a:cubicBezTo>
                  <a:cubicBezTo>
                    <a:pt x="1" y="2271"/>
                    <a:pt x="8" y="2281"/>
                    <a:pt x="20" y="2288"/>
                  </a:cubicBezTo>
                  <a:lnTo>
                    <a:pt x="2438" y="3683"/>
                  </a:lnTo>
                  <a:cubicBezTo>
                    <a:pt x="2450" y="3690"/>
                    <a:pt x="2466" y="3694"/>
                    <a:pt x="2483" y="3694"/>
                  </a:cubicBezTo>
                  <a:cubicBezTo>
                    <a:pt x="2499" y="3694"/>
                    <a:pt x="2515" y="3690"/>
                    <a:pt x="2528" y="3683"/>
                  </a:cubicBezTo>
                  <a:lnTo>
                    <a:pt x="6380" y="1460"/>
                  </a:lnTo>
                  <a:cubicBezTo>
                    <a:pt x="6405" y="1445"/>
                    <a:pt x="6405" y="1422"/>
                    <a:pt x="6380" y="1407"/>
                  </a:cubicBezTo>
                  <a:lnTo>
                    <a:pt x="3962" y="12"/>
                  </a:lnTo>
                  <a:cubicBezTo>
                    <a:pt x="3950" y="5"/>
                    <a:pt x="3933" y="1"/>
                    <a:pt x="3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3922;p60">
              <a:extLst>
                <a:ext uri="{FF2B5EF4-FFF2-40B4-BE49-F238E27FC236}">
                  <a16:creationId xmlns:a16="http://schemas.microsoft.com/office/drawing/2014/main" id="{7E9FD51C-BA08-2734-56CE-01151572A7DA}"/>
                </a:ext>
              </a:extLst>
            </p:cNvPr>
            <p:cNvSpPr/>
            <p:nvPr/>
          </p:nvSpPr>
          <p:spPr>
            <a:xfrm>
              <a:off x="4299726" y="2347108"/>
              <a:ext cx="492432" cy="284004"/>
            </a:xfrm>
            <a:custGeom>
              <a:avLst/>
              <a:gdLst/>
              <a:ahLst/>
              <a:cxnLst/>
              <a:rect l="l" t="t" r="r" b="b"/>
              <a:pathLst>
                <a:path w="6405" h="3694" extrusionOk="0">
                  <a:moveTo>
                    <a:pt x="3917" y="1"/>
                  </a:moveTo>
                  <a:cubicBezTo>
                    <a:pt x="3900" y="1"/>
                    <a:pt x="3884" y="4"/>
                    <a:pt x="3871" y="12"/>
                  </a:cubicBezTo>
                  <a:lnTo>
                    <a:pt x="20" y="2236"/>
                  </a:lnTo>
                  <a:cubicBezTo>
                    <a:pt x="8" y="2242"/>
                    <a:pt x="1" y="2251"/>
                    <a:pt x="1" y="2262"/>
                  </a:cubicBezTo>
                  <a:cubicBezTo>
                    <a:pt x="1" y="2271"/>
                    <a:pt x="8" y="2281"/>
                    <a:pt x="20" y="2288"/>
                  </a:cubicBezTo>
                  <a:lnTo>
                    <a:pt x="2438" y="3684"/>
                  </a:lnTo>
                  <a:cubicBezTo>
                    <a:pt x="2450" y="3691"/>
                    <a:pt x="2466" y="3694"/>
                    <a:pt x="2483" y="3694"/>
                  </a:cubicBezTo>
                  <a:cubicBezTo>
                    <a:pt x="2499" y="3694"/>
                    <a:pt x="2515" y="3691"/>
                    <a:pt x="2528" y="3684"/>
                  </a:cubicBezTo>
                  <a:lnTo>
                    <a:pt x="6380" y="1460"/>
                  </a:lnTo>
                  <a:cubicBezTo>
                    <a:pt x="6405" y="1445"/>
                    <a:pt x="6405" y="1422"/>
                    <a:pt x="6380" y="1407"/>
                  </a:cubicBezTo>
                  <a:lnTo>
                    <a:pt x="3962" y="12"/>
                  </a:lnTo>
                  <a:cubicBezTo>
                    <a:pt x="3950" y="4"/>
                    <a:pt x="3933" y="1"/>
                    <a:pt x="3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3923;p60">
              <a:extLst>
                <a:ext uri="{FF2B5EF4-FFF2-40B4-BE49-F238E27FC236}">
                  <a16:creationId xmlns:a16="http://schemas.microsoft.com/office/drawing/2014/main" id="{5FA09B81-E9E0-A154-2299-44450903ECA3}"/>
                </a:ext>
              </a:extLst>
            </p:cNvPr>
            <p:cNvSpPr/>
            <p:nvPr/>
          </p:nvSpPr>
          <p:spPr>
            <a:xfrm>
              <a:off x="4369301" y="2387238"/>
              <a:ext cx="398098" cy="229879"/>
            </a:xfrm>
            <a:custGeom>
              <a:avLst/>
              <a:gdLst/>
              <a:ahLst/>
              <a:cxnLst/>
              <a:rect l="l" t="t" r="r" b="b"/>
              <a:pathLst>
                <a:path w="5178" h="2990" extrusionOk="0">
                  <a:moveTo>
                    <a:pt x="3555" y="1"/>
                  </a:moveTo>
                  <a:lnTo>
                    <a:pt x="3223" y="192"/>
                  </a:lnTo>
                  <a:lnTo>
                    <a:pt x="2686" y="502"/>
                  </a:lnTo>
                  <a:lnTo>
                    <a:pt x="1074" y="1432"/>
                  </a:lnTo>
                  <a:lnTo>
                    <a:pt x="806" y="1588"/>
                  </a:lnTo>
                  <a:lnTo>
                    <a:pt x="537" y="1743"/>
                  </a:lnTo>
                  <a:lnTo>
                    <a:pt x="269" y="1898"/>
                  </a:lnTo>
                  <a:lnTo>
                    <a:pt x="0" y="2053"/>
                  </a:lnTo>
                  <a:lnTo>
                    <a:pt x="260" y="2204"/>
                  </a:lnTo>
                  <a:cubicBezTo>
                    <a:pt x="266" y="2206"/>
                    <a:pt x="323" y="2240"/>
                    <a:pt x="323" y="2240"/>
                  </a:cubicBezTo>
                  <a:lnTo>
                    <a:pt x="520" y="2353"/>
                  </a:lnTo>
                  <a:lnTo>
                    <a:pt x="1041" y="2653"/>
                  </a:lnTo>
                  <a:lnTo>
                    <a:pt x="1301" y="2804"/>
                  </a:lnTo>
                  <a:lnTo>
                    <a:pt x="1624" y="2990"/>
                  </a:lnTo>
                  <a:lnTo>
                    <a:pt x="2224" y="2644"/>
                  </a:lnTo>
                  <a:lnTo>
                    <a:pt x="2492" y="2488"/>
                  </a:lnTo>
                  <a:lnTo>
                    <a:pt x="2761" y="2333"/>
                  </a:lnTo>
                  <a:lnTo>
                    <a:pt x="3029" y="2178"/>
                  </a:lnTo>
                  <a:lnTo>
                    <a:pt x="3298" y="2023"/>
                  </a:lnTo>
                  <a:lnTo>
                    <a:pt x="3566" y="1868"/>
                  </a:lnTo>
                  <a:lnTo>
                    <a:pt x="3835" y="1713"/>
                  </a:lnTo>
                  <a:lnTo>
                    <a:pt x="4040" y="1594"/>
                  </a:lnTo>
                  <a:lnTo>
                    <a:pt x="4309" y="1439"/>
                  </a:lnTo>
                  <a:lnTo>
                    <a:pt x="4339" y="1422"/>
                  </a:lnTo>
                  <a:lnTo>
                    <a:pt x="4373" y="1403"/>
                  </a:lnTo>
                  <a:lnTo>
                    <a:pt x="4641" y="1248"/>
                  </a:lnTo>
                  <a:lnTo>
                    <a:pt x="4862" y="1120"/>
                  </a:lnTo>
                  <a:lnTo>
                    <a:pt x="5178" y="938"/>
                  </a:lnTo>
                  <a:lnTo>
                    <a:pt x="4918" y="788"/>
                  </a:lnTo>
                  <a:lnTo>
                    <a:pt x="4620" y="617"/>
                  </a:lnTo>
                  <a:lnTo>
                    <a:pt x="4397" y="487"/>
                  </a:lnTo>
                  <a:lnTo>
                    <a:pt x="4137" y="338"/>
                  </a:lnTo>
                  <a:lnTo>
                    <a:pt x="3820" y="154"/>
                  </a:lnTo>
                  <a:lnTo>
                    <a:pt x="35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3924;p60">
              <a:extLst>
                <a:ext uri="{FF2B5EF4-FFF2-40B4-BE49-F238E27FC236}">
                  <a16:creationId xmlns:a16="http://schemas.microsoft.com/office/drawing/2014/main" id="{FEEF012D-7348-42D6-0C53-D040DCF828C8}"/>
                </a:ext>
              </a:extLst>
            </p:cNvPr>
            <p:cNvSpPr/>
            <p:nvPr/>
          </p:nvSpPr>
          <p:spPr>
            <a:xfrm>
              <a:off x="4443181" y="2429982"/>
              <a:ext cx="87415" cy="50127"/>
            </a:xfrm>
            <a:custGeom>
              <a:avLst/>
              <a:gdLst/>
              <a:ahLst/>
              <a:cxnLst/>
              <a:rect l="l" t="t" r="r" b="b"/>
              <a:pathLst>
                <a:path w="1137" h="652" extrusionOk="0">
                  <a:moveTo>
                    <a:pt x="841" y="0"/>
                  </a:moveTo>
                  <a:lnTo>
                    <a:pt x="1" y="484"/>
                  </a:lnTo>
                  <a:lnTo>
                    <a:pt x="272" y="641"/>
                  </a:lnTo>
                  <a:cubicBezTo>
                    <a:pt x="285" y="648"/>
                    <a:pt x="301" y="652"/>
                    <a:pt x="317" y="652"/>
                  </a:cubicBezTo>
                  <a:cubicBezTo>
                    <a:pt x="333" y="652"/>
                    <a:pt x="350" y="648"/>
                    <a:pt x="362" y="641"/>
                  </a:cubicBezTo>
                  <a:lnTo>
                    <a:pt x="1111" y="208"/>
                  </a:lnTo>
                  <a:cubicBezTo>
                    <a:pt x="1137" y="195"/>
                    <a:pt x="1137" y="171"/>
                    <a:pt x="1111" y="157"/>
                  </a:cubicBezTo>
                  <a:lnTo>
                    <a:pt x="841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3925;p60">
              <a:extLst>
                <a:ext uri="{FF2B5EF4-FFF2-40B4-BE49-F238E27FC236}">
                  <a16:creationId xmlns:a16="http://schemas.microsoft.com/office/drawing/2014/main" id="{6DCFB28E-3D80-8187-0019-A28E9F15317D}"/>
                </a:ext>
              </a:extLst>
            </p:cNvPr>
            <p:cNvSpPr/>
            <p:nvPr/>
          </p:nvSpPr>
          <p:spPr>
            <a:xfrm>
              <a:off x="4463093" y="2423371"/>
              <a:ext cx="42977" cy="23680"/>
            </a:xfrm>
            <a:custGeom>
              <a:avLst/>
              <a:gdLst/>
              <a:ahLst/>
              <a:cxnLst/>
              <a:rect l="l" t="t" r="r" b="b"/>
              <a:pathLst>
                <a:path w="559" h="308" extrusionOk="0">
                  <a:moveTo>
                    <a:pt x="407" y="1"/>
                  </a:moveTo>
                  <a:cubicBezTo>
                    <a:pt x="391" y="1"/>
                    <a:pt x="375" y="4"/>
                    <a:pt x="362" y="12"/>
                  </a:cubicBezTo>
                  <a:lnTo>
                    <a:pt x="1" y="220"/>
                  </a:lnTo>
                  <a:lnTo>
                    <a:pt x="152" y="308"/>
                  </a:lnTo>
                  <a:lnTo>
                    <a:pt x="558" y="73"/>
                  </a:lnTo>
                  <a:lnTo>
                    <a:pt x="453" y="12"/>
                  </a:lnTo>
                  <a:cubicBezTo>
                    <a:pt x="440" y="4"/>
                    <a:pt x="424" y="1"/>
                    <a:pt x="407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3926;p60">
              <a:extLst>
                <a:ext uri="{FF2B5EF4-FFF2-40B4-BE49-F238E27FC236}">
                  <a16:creationId xmlns:a16="http://schemas.microsoft.com/office/drawing/2014/main" id="{25997DDE-2150-C4E6-0BCA-C2D0674C6733}"/>
                </a:ext>
              </a:extLst>
            </p:cNvPr>
            <p:cNvSpPr/>
            <p:nvPr/>
          </p:nvSpPr>
          <p:spPr>
            <a:xfrm>
              <a:off x="4431342" y="2441360"/>
              <a:ext cx="41440" cy="24833"/>
            </a:xfrm>
            <a:custGeom>
              <a:avLst/>
              <a:gdLst/>
              <a:ahLst/>
              <a:cxnLst/>
              <a:rect l="l" t="t" r="r" b="b"/>
              <a:pathLst>
                <a:path w="539" h="323" extrusionOk="0">
                  <a:moveTo>
                    <a:pt x="388" y="1"/>
                  </a:moveTo>
                  <a:lnTo>
                    <a:pt x="26" y="210"/>
                  </a:lnTo>
                  <a:cubicBezTo>
                    <a:pt x="0" y="224"/>
                    <a:pt x="0" y="247"/>
                    <a:pt x="26" y="262"/>
                  </a:cubicBezTo>
                  <a:lnTo>
                    <a:pt x="132" y="323"/>
                  </a:lnTo>
                  <a:lnTo>
                    <a:pt x="539" y="89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3927;p60">
              <a:extLst>
                <a:ext uri="{FF2B5EF4-FFF2-40B4-BE49-F238E27FC236}">
                  <a16:creationId xmlns:a16="http://schemas.microsoft.com/office/drawing/2014/main" id="{A6FFFACE-B6B1-A8B7-1ADB-30BCC05B8185}"/>
                </a:ext>
              </a:extLst>
            </p:cNvPr>
            <p:cNvSpPr/>
            <p:nvPr/>
          </p:nvSpPr>
          <p:spPr>
            <a:xfrm>
              <a:off x="4724479" y="2449279"/>
              <a:ext cx="35366" cy="20451"/>
            </a:xfrm>
            <a:custGeom>
              <a:avLst/>
              <a:gdLst/>
              <a:ahLst/>
              <a:cxnLst/>
              <a:rect l="l" t="t" r="r" b="b"/>
              <a:pathLst>
                <a:path w="460" h="266" extrusionOk="0">
                  <a:moveTo>
                    <a:pt x="235" y="0"/>
                  </a:moveTo>
                  <a:lnTo>
                    <a:pt x="0" y="135"/>
                  </a:lnTo>
                  <a:lnTo>
                    <a:pt x="225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3928;p60">
              <a:extLst>
                <a:ext uri="{FF2B5EF4-FFF2-40B4-BE49-F238E27FC236}">
                  <a16:creationId xmlns:a16="http://schemas.microsoft.com/office/drawing/2014/main" id="{360690B3-A753-1A3E-5F05-A76DA93CDB8B}"/>
                </a:ext>
              </a:extLst>
            </p:cNvPr>
            <p:cNvSpPr/>
            <p:nvPr/>
          </p:nvSpPr>
          <p:spPr>
            <a:xfrm>
              <a:off x="4703876" y="2461195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5" y="1"/>
                  </a:moveTo>
                  <a:lnTo>
                    <a:pt x="0" y="136"/>
                  </a:lnTo>
                  <a:lnTo>
                    <a:pt x="225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3929;p60">
              <a:extLst>
                <a:ext uri="{FF2B5EF4-FFF2-40B4-BE49-F238E27FC236}">
                  <a16:creationId xmlns:a16="http://schemas.microsoft.com/office/drawing/2014/main" id="{F7C949C7-50D5-3566-344B-6E7518B2A247}"/>
                </a:ext>
              </a:extLst>
            </p:cNvPr>
            <p:cNvSpPr/>
            <p:nvPr/>
          </p:nvSpPr>
          <p:spPr>
            <a:xfrm>
              <a:off x="4683196" y="2473188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4" y="0"/>
                  </a:moveTo>
                  <a:lnTo>
                    <a:pt x="0" y="135"/>
                  </a:lnTo>
                  <a:lnTo>
                    <a:pt x="225" y="266"/>
                  </a:lnTo>
                  <a:lnTo>
                    <a:pt x="461" y="13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3930;p60">
              <a:extLst>
                <a:ext uri="{FF2B5EF4-FFF2-40B4-BE49-F238E27FC236}">
                  <a16:creationId xmlns:a16="http://schemas.microsoft.com/office/drawing/2014/main" id="{217976F3-1AEB-E495-2942-AE2DD3AA9EF5}"/>
                </a:ext>
              </a:extLst>
            </p:cNvPr>
            <p:cNvSpPr/>
            <p:nvPr/>
          </p:nvSpPr>
          <p:spPr>
            <a:xfrm>
              <a:off x="4662592" y="2485027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4" y="0"/>
                  </a:moveTo>
                  <a:lnTo>
                    <a:pt x="0" y="137"/>
                  </a:lnTo>
                  <a:lnTo>
                    <a:pt x="225" y="266"/>
                  </a:lnTo>
                  <a:lnTo>
                    <a:pt x="460" y="13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3931;p60">
              <a:extLst>
                <a:ext uri="{FF2B5EF4-FFF2-40B4-BE49-F238E27FC236}">
                  <a16:creationId xmlns:a16="http://schemas.microsoft.com/office/drawing/2014/main" id="{F28D40CA-B9A8-1610-D2BF-0F0252252CAB}"/>
                </a:ext>
              </a:extLst>
            </p:cNvPr>
            <p:cNvSpPr/>
            <p:nvPr/>
          </p:nvSpPr>
          <p:spPr>
            <a:xfrm>
              <a:off x="4641912" y="2496943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4" y="1"/>
                  </a:moveTo>
                  <a:lnTo>
                    <a:pt x="0" y="136"/>
                  </a:lnTo>
                  <a:lnTo>
                    <a:pt x="225" y="266"/>
                  </a:lnTo>
                  <a:lnTo>
                    <a:pt x="461" y="13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3932;p60">
              <a:extLst>
                <a:ext uri="{FF2B5EF4-FFF2-40B4-BE49-F238E27FC236}">
                  <a16:creationId xmlns:a16="http://schemas.microsoft.com/office/drawing/2014/main" id="{98708F95-662E-F6FD-1B85-DF5B806E6A79}"/>
                </a:ext>
              </a:extLst>
            </p:cNvPr>
            <p:cNvSpPr/>
            <p:nvPr/>
          </p:nvSpPr>
          <p:spPr>
            <a:xfrm>
              <a:off x="4621309" y="2508936"/>
              <a:ext cx="35366" cy="20451"/>
            </a:xfrm>
            <a:custGeom>
              <a:avLst/>
              <a:gdLst/>
              <a:ahLst/>
              <a:cxnLst/>
              <a:rect l="l" t="t" r="r" b="b"/>
              <a:pathLst>
                <a:path w="460" h="266" extrusionOk="0">
                  <a:moveTo>
                    <a:pt x="234" y="0"/>
                  </a:moveTo>
                  <a:lnTo>
                    <a:pt x="0" y="135"/>
                  </a:lnTo>
                  <a:lnTo>
                    <a:pt x="225" y="266"/>
                  </a:lnTo>
                  <a:lnTo>
                    <a:pt x="459" y="13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3933;p60">
              <a:extLst>
                <a:ext uri="{FF2B5EF4-FFF2-40B4-BE49-F238E27FC236}">
                  <a16:creationId xmlns:a16="http://schemas.microsoft.com/office/drawing/2014/main" id="{8729AE48-2B1D-6051-D47E-7C0F27300360}"/>
                </a:ext>
              </a:extLst>
            </p:cNvPr>
            <p:cNvSpPr/>
            <p:nvPr/>
          </p:nvSpPr>
          <p:spPr>
            <a:xfrm>
              <a:off x="4600551" y="2520776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0"/>
                  </a:moveTo>
                  <a:lnTo>
                    <a:pt x="1" y="137"/>
                  </a:lnTo>
                  <a:lnTo>
                    <a:pt x="227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3934;p60">
              <a:extLst>
                <a:ext uri="{FF2B5EF4-FFF2-40B4-BE49-F238E27FC236}">
                  <a16:creationId xmlns:a16="http://schemas.microsoft.com/office/drawing/2014/main" id="{EA3C723A-F605-8EF7-D052-ECC72F454FA1}"/>
                </a:ext>
              </a:extLst>
            </p:cNvPr>
            <p:cNvSpPr/>
            <p:nvPr/>
          </p:nvSpPr>
          <p:spPr>
            <a:xfrm>
              <a:off x="4579948" y="2532692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3935;p60">
              <a:extLst>
                <a:ext uri="{FF2B5EF4-FFF2-40B4-BE49-F238E27FC236}">
                  <a16:creationId xmlns:a16="http://schemas.microsoft.com/office/drawing/2014/main" id="{06C7A052-0131-D07A-D219-8B764C10B660}"/>
                </a:ext>
              </a:extLst>
            </p:cNvPr>
            <p:cNvSpPr/>
            <p:nvPr/>
          </p:nvSpPr>
          <p:spPr>
            <a:xfrm>
              <a:off x="4559230" y="2544685"/>
              <a:ext cx="35520" cy="20451"/>
            </a:xfrm>
            <a:custGeom>
              <a:avLst/>
              <a:gdLst/>
              <a:ahLst/>
              <a:cxnLst/>
              <a:rect l="l" t="t" r="r" b="b"/>
              <a:pathLst>
                <a:path w="462" h="266" extrusionOk="0">
                  <a:moveTo>
                    <a:pt x="235" y="0"/>
                  </a:moveTo>
                  <a:lnTo>
                    <a:pt x="1" y="135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3936;p60">
              <a:extLst>
                <a:ext uri="{FF2B5EF4-FFF2-40B4-BE49-F238E27FC236}">
                  <a16:creationId xmlns:a16="http://schemas.microsoft.com/office/drawing/2014/main" id="{FFA75A53-E97C-2AB8-D1AE-00664BFF6EEC}"/>
                </a:ext>
              </a:extLst>
            </p:cNvPr>
            <p:cNvSpPr/>
            <p:nvPr/>
          </p:nvSpPr>
          <p:spPr>
            <a:xfrm>
              <a:off x="4538627" y="2556601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5"/>
                  </a:lnTo>
                  <a:lnTo>
                    <a:pt x="460" y="130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3937;p60">
              <a:extLst>
                <a:ext uri="{FF2B5EF4-FFF2-40B4-BE49-F238E27FC236}">
                  <a16:creationId xmlns:a16="http://schemas.microsoft.com/office/drawing/2014/main" id="{EFBA2335-0196-9A9A-AD9A-D4FAFE6E5AA4}"/>
                </a:ext>
              </a:extLst>
            </p:cNvPr>
            <p:cNvSpPr/>
            <p:nvPr/>
          </p:nvSpPr>
          <p:spPr>
            <a:xfrm>
              <a:off x="4517946" y="2568440"/>
              <a:ext cx="35520" cy="20528"/>
            </a:xfrm>
            <a:custGeom>
              <a:avLst/>
              <a:gdLst/>
              <a:ahLst/>
              <a:cxnLst/>
              <a:rect l="l" t="t" r="r" b="b"/>
              <a:pathLst>
                <a:path w="462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7" y="267"/>
                  </a:lnTo>
                  <a:lnTo>
                    <a:pt x="461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3938;p60">
              <a:extLst>
                <a:ext uri="{FF2B5EF4-FFF2-40B4-BE49-F238E27FC236}">
                  <a16:creationId xmlns:a16="http://schemas.microsoft.com/office/drawing/2014/main" id="{48BD2CE4-83EE-8A44-A6E7-385FAAE21D85}"/>
                </a:ext>
              </a:extLst>
            </p:cNvPr>
            <p:cNvSpPr/>
            <p:nvPr/>
          </p:nvSpPr>
          <p:spPr>
            <a:xfrm>
              <a:off x="4476700" y="2580433"/>
              <a:ext cx="56124" cy="32368"/>
            </a:xfrm>
            <a:custGeom>
              <a:avLst/>
              <a:gdLst/>
              <a:ahLst/>
              <a:cxnLst/>
              <a:rect l="l" t="t" r="r" b="b"/>
              <a:pathLst>
                <a:path w="730" h="421" extrusionOk="0">
                  <a:moveTo>
                    <a:pt x="504" y="0"/>
                  </a:moveTo>
                  <a:lnTo>
                    <a:pt x="1" y="291"/>
                  </a:lnTo>
                  <a:lnTo>
                    <a:pt x="227" y="420"/>
                  </a:lnTo>
                  <a:lnTo>
                    <a:pt x="729" y="13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3939;p60">
              <a:extLst>
                <a:ext uri="{FF2B5EF4-FFF2-40B4-BE49-F238E27FC236}">
                  <a16:creationId xmlns:a16="http://schemas.microsoft.com/office/drawing/2014/main" id="{4316C6C1-931C-F65F-9B33-7A48E018EFB3}"/>
                </a:ext>
              </a:extLst>
            </p:cNvPr>
            <p:cNvSpPr/>
            <p:nvPr/>
          </p:nvSpPr>
          <p:spPr>
            <a:xfrm>
              <a:off x="4704491" y="2437747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4" y="0"/>
                  </a:moveTo>
                  <a:lnTo>
                    <a:pt x="0" y="136"/>
                  </a:lnTo>
                  <a:lnTo>
                    <a:pt x="227" y="266"/>
                  </a:lnTo>
                  <a:lnTo>
                    <a:pt x="460" y="13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3940;p60">
              <a:extLst>
                <a:ext uri="{FF2B5EF4-FFF2-40B4-BE49-F238E27FC236}">
                  <a16:creationId xmlns:a16="http://schemas.microsoft.com/office/drawing/2014/main" id="{DF640D87-8F0A-8E69-1CFE-0CCCEE862F48}"/>
                </a:ext>
              </a:extLst>
            </p:cNvPr>
            <p:cNvSpPr/>
            <p:nvPr/>
          </p:nvSpPr>
          <p:spPr>
            <a:xfrm>
              <a:off x="4683888" y="2449663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4" y="1"/>
                  </a:moveTo>
                  <a:lnTo>
                    <a:pt x="0" y="136"/>
                  </a:lnTo>
                  <a:lnTo>
                    <a:pt x="225" y="267"/>
                  </a:lnTo>
                  <a:lnTo>
                    <a:pt x="460" y="130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3941;p60">
              <a:extLst>
                <a:ext uri="{FF2B5EF4-FFF2-40B4-BE49-F238E27FC236}">
                  <a16:creationId xmlns:a16="http://schemas.microsoft.com/office/drawing/2014/main" id="{96EEBE93-99D1-7FFD-CEA4-A4540F7B0B8D}"/>
                </a:ext>
              </a:extLst>
            </p:cNvPr>
            <p:cNvSpPr/>
            <p:nvPr/>
          </p:nvSpPr>
          <p:spPr>
            <a:xfrm>
              <a:off x="4663207" y="2461579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4" y="0"/>
                  </a:moveTo>
                  <a:lnTo>
                    <a:pt x="0" y="136"/>
                  </a:lnTo>
                  <a:lnTo>
                    <a:pt x="226" y="266"/>
                  </a:lnTo>
                  <a:lnTo>
                    <a:pt x="461" y="13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3942;p60">
              <a:extLst>
                <a:ext uri="{FF2B5EF4-FFF2-40B4-BE49-F238E27FC236}">
                  <a16:creationId xmlns:a16="http://schemas.microsoft.com/office/drawing/2014/main" id="{43690FFB-6AFD-4F4B-0D37-BB1326AC98C3}"/>
                </a:ext>
              </a:extLst>
            </p:cNvPr>
            <p:cNvSpPr/>
            <p:nvPr/>
          </p:nvSpPr>
          <p:spPr>
            <a:xfrm>
              <a:off x="4642604" y="2473496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4" y="1"/>
                  </a:moveTo>
                  <a:lnTo>
                    <a:pt x="0" y="136"/>
                  </a:lnTo>
                  <a:lnTo>
                    <a:pt x="225" y="266"/>
                  </a:lnTo>
                  <a:lnTo>
                    <a:pt x="459" y="13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3943;p60">
              <a:extLst>
                <a:ext uri="{FF2B5EF4-FFF2-40B4-BE49-F238E27FC236}">
                  <a16:creationId xmlns:a16="http://schemas.microsoft.com/office/drawing/2014/main" id="{0A85405A-3EE7-A7DC-422E-CFF50DFDBFF9}"/>
                </a:ext>
              </a:extLst>
            </p:cNvPr>
            <p:cNvSpPr/>
            <p:nvPr/>
          </p:nvSpPr>
          <p:spPr>
            <a:xfrm>
              <a:off x="4621847" y="2485412"/>
              <a:ext cx="35520" cy="20528"/>
            </a:xfrm>
            <a:custGeom>
              <a:avLst/>
              <a:gdLst/>
              <a:ahLst/>
              <a:cxnLst/>
              <a:rect l="l" t="t" r="r" b="b"/>
              <a:pathLst>
                <a:path w="462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7" y="267"/>
                  </a:lnTo>
                  <a:lnTo>
                    <a:pt x="461" y="132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3944;p60">
              <a:extLst>
                <a:ext uri="{FF2B5EF4-FFF2-40B4-BE49-F238E27FC236}">
                  <a16:creationId xmlns:a16="http://schemas.microsoft.com/office/drawing/2014/main" id="{B29ED41C-4E27-0F89-7740-0A3DD3BF4F37}"/>
                </a:ext>
              </a:extLst>
            </p:cNvPr>
            <p:cNvSpPr/>
            <p:nvPr/>
          </p:nvSpPr>
          <p:spPr>
            <a:xfrm>
              <a:off x="4601243" y="2497405"/>
              <a:ext cx="35443" cy="20374"/>
            </a:xfrm>
            <a:custGeom>
              <a:avLst/>
              <a:gdLst/>
              <a:ahLst/>
              <a:cxnLst/>
              <a:rect l="l" t="t" r="r" b="b"/>
              <a:pathLst>
                <a:path w="461" h="265" extrusionOk="0">
                  <a:moveTo>
                    <a:pt x="235" y="0"/>
                  </a:moveTo>
                  <a:lnTo>
                    <a:pt x="1" y="135"/>
                  </a:lnTo>
                  <a:lnTo>
                    <a:pt x="226" y="265"/>
                  </a:lnTo>
                  <a:lnTo>
                    <a:pt x="460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3945;p60">
              <a:extLst>
                <a:ext uri="{FF2B5EF4-FFF2-40B4-BE49-F238E27FC236}">
                  <a16:creationId xmlns:a16="http://schemas.microsoft.com/office/drawing/2014/main" id="{37A86151-1AAB-F5DA-1F00-63D9AF92E5C5}"/>
                </a:ext>
              </a:extLst>
            </p:cNvPr>
            <p:cNvSpPr/>
            <p:nvPr/>
          </p:nvSpPr>
          <p:spPr>
            <a:xfrm>
              <a:off x="4580563" y="2509244"/>
              <a:ext cx="35520" cy="20528"/>
            </a:xfrm>
            <a:custGeom>
              <a:avLst/>
              <a:gdLst/>
              <a:ahLst/>
              <a:cxnLst/>
              <a:rect l="l" t="t" r="r" b="b"/>
              <a:pathLst>
                <a:path w="462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3946;p60">
              <a:extLst>
                <a:ext uri="{FF2B5EF4-FFF2-40B4-BE49-F238E27FC236}">
                  <a16:creationId xmlns:a16="http://schemas.microsoft.com/office/drawing/2014/main" id="{0AAAB2FE-D86A-B423-E139-79A87F90CA6C}"/>
                </a:ext>
              </a:extLst>
            </p:cNvPr>
            <p:cNvSpPr/>
            <p:nvPr/>
          </p:nvSpPr>
          <p:spPr>
            <a:xfrm>
              <a:off x="4559922" y="2521160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7"/>
                  </a:lnTo>
                  <a:lnTo>
                    <a:pt x="460" y="132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3947;p60">
              <a:extLst>
                <a:ext uri="{FF2B5EF4-FFF2-40B4-BE49-F238E27FC236}">
                  <a16:creationId xmlns:a16="http://schemas.microsoft.com/office/drawing/2014/main" id="{C95E4F6E-F6EC-C718-C4DF-BAD6BDB7E427}"/>
                </a:ext>
              </a:extLst>
            </p:cNvPr>
            <p:cNvSpPr/>
            <p:nvPr/>
          </p:nvSpPr>
          <p:spPr>
            <a:xfrm>
              <a:off x="4539242" y="2533153"/>
              <a:ext cx="35520" cy="20374"/>
            </a:xfrm>
            <a:custGeom>
              <a:avLst/>
              <a:gdLst/>
              <a:ahLst/>
              <a:cxnLst/>
              <a:rect l="l" t="t" r="r" b="b"/>
              <a:pathLst>
                <a:path w="462" h="265" extrusionOk="0">
                  <a:moveTo>
                    <a:pt x="235" y="0"/>
                  </a:moveTo>
                  <a:lnTo>
                    <a:pt x="1" y="136"/>
                  </a:lnTo>
                  <a:lnTo>
                    <a:pt x="227" y="265"/>
                  </a:lnTo>
                  <a:lnTo>
                    <a:pt x="461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3948;p60">
              <a:extLst>
                <a:ext uri="{FF2B5EF4-FFF2-40B4-BE49-F238E27FC236}">
                  <a16:creationId xmlns:a16="http://schemas.microsoft.com/office/drawing/2014/main" id="{8311426C-CAAC-22D7-4244-08F129802516}"/>
                </a:ext>
              </a:extLst>
            </p:cNvPr>
            <p:cNvSpPr/>
            <p:nvPr/>
          </p:nvSpPr>
          <p:spPr>
            <a:xfrm>
              <a:off x="4518676" y="2544992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3949;p60">
              <a:extLst>
                <a:ext uri="{FF2B5EF4-FFF2-40B4-BE49-F238E27FC236}">
                  <a16:creationId xmlns:a16="http://schemas.microsoft.com/office/drawing/2014/main" id="{C0BC2D2B-1312-AD1B-C537-57BFB6ECA03A}"/>
                </a:ext>
              </a:extLst>
            </p:cNvPr>
            <p:cNvSpPr/>
            <p:nvPr/>
          </p:nvSpPr>
          <p:spPr>
            <a:xfrm>
              <a:off x="4497996" y="2556985"/>
              <a:ext cx="35520" cy="20451"/>
            </a:xfrm>
            <a:custGeom>
              <a:avLst/>
              <a:gdLst/>
              <a:ahLst/>
              <a:cxnLst/>
              <a:rect l="l" t="t" r="r" b="b"/>
              <a:pathLst>
                <a:path w="462" h="266" extrusionOk="0">
                  <a:moveTo>
                    <a:pt x="235" y="0"/>
                  </a:moveTo>
                  <a:lnTo>
                    <a:pt x="1" y="135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3950;p60">
              <a:extLst>
                <a:ext uri="{FF2B5EF4-FFF2-40B4-BE49-F238E27FC236}">
                  <a16:creationId xmlns:a16="http://schemas.microsoft.com/office/drawing/2014/main" id="{A22043A6-A359-4C7E-EE98-1CCBCB46D861}"/>
                </a:ext>
              </a:extLst>
            </p:cNvPr>
            <p:cNvSpPr/>
            <p:nvPr/>
          </p:nvSpPr>
          <p:spPr>
            <a:xfrm>
              <a:off x="4477392" y="2568901"/>
              <a:ext cx="35366" cy="20451"/>
            </a:xfrm>
            <a:custGeom>
              <a:avLst/>
              <a:gdLst/>
              <a:ahLst/>
              <a:cxnLst/>
              <a:rect l="l" t="t" r="r" b="b"/>
              <a:pathLst>
                <a:path w="460" h="266" extrusionOk="0">
                  <a:moveTo>
                    <a:pt x="235" y="0"/>
                  </a:moveTo>
                  <a:lnTo>
                    <a:pt x="1" y="136"/>
                  </a:lnTo>
                  <a:lnTo>
                    <a:pt x="226" y="265"/>
                  </a:lnTo>
                  <a:lnTo>
                    <a:pt x="460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3951;p60">
              <a:extLst>
                <a:ext uri="{FF2B5EF4-FFF2-40B4-BE49-F238E27FC236}">
                  <a16:creationId xmlns:a16="http://schemas.microsoft.com/office/drawing/2014/main" id="{039A502C-6800-8388-8EEB-E761B11C0B07}"/>
                </a:ext>
              </a:extLst>
            </p:cNvPr>
            <p:cNvSpPr/>
            <p:nvPr/>
          </p:nvSpPr>
          <p:spPr>
            <a:xfrm>
              <a:off x="4456712" y="2580741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1"/>
                  </a:moveTo>
                  <a:lnTo>
                    <a:pt x="0" y="136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3952;p60">
              <a:extLst>
                <a:ext uri="{FF2B5EF4-FFF2-40B4-BE49-F238E27FC236}">
                  <a16:creationId xmlns:a16="http://schemas.microsoft.com/office/drawing/2014/main" id="{789AF934-32B4-317F-2647-2C016534B651}"/>
                </a:ext>
              </a:extLst>
            </p:cNvPr>
            <p:cNvSpPr/>
            <p:nvPr/>
          </p:nvSpPr>
          <p:spPr>
            <a:xfrm>
              <a:off x="4684503" y="2426215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4" y="1"/>
                  </a:moveTo>
                  <a:lnTo>
                    <a:pt x="0" y="136"/>
                  </a:lnTo>
                  <a:lnTo>
                    <a:pt x="226" y="265"/>
                  </a:lnTo>
                  <a:lnTo>
                    <a:pt x="461" y="130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3953;p60">
              <a:extLst>
                <a:ext uri="{FF2B5EF4-FFF2-40B4-BE49-F238E27FC236}">
                  <a16:creationId xmlns:a16="http://schemas.microsoft.com/office/drawing/2014/main" id="{EC9605EF-CFF4-EE06-1482-5EB58D47F9D0}"/>
                </a:ext>
              </a:extLst>
            </p:cNvPr>
            <p:cNvSpPr/>
            <p:nvPr/>
          </p:nvSpPr>
          <p:spPr>
            <a:xfrm>
              <a:off x="4663899" y="2438055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4" y="1"/>
                  </a:moveTo>
                  <a:lnTo>
                    <a:pt x="0" y="137"/>
                  </a:lnTo>
                  <a:lnTo>
                    <a:pt x="225" y="267"/>
                  </a:lnTo>
                  <a:lnTo>
                    <a:pt x="459" y="132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3954;p60">
              <a:extLst>
                <a:ext uri="{FF2B5EF4-FFF2-40B4-BE49-F238E27FC236}">
                  <a16:creationId xmlns:a16="http://schemas.microsoft.com/office/drawing/2014/main" id="{BC7E96D2-9F21-C3F0-3796-02F559065C10}"/>
                </a:ext>
              </a:extLst>
            </p:cNvPr>
            <p:cNvSpPr/>
            <p:nvPr/>
          </p:nvSpPr>
          <p:spPr>
            <a:xfrm>
              <a:off x="4643142" y="2450048"/>
              <a:ext cx="35520" cy="20528"/>
            </a:xfrm>
            <a:custGeom>
              <a:avLst/>
              <a:gdLst/>
              <a:ahLst/>
              <a:cxnLst/>
              <a:rect l="l" t="t" r="r" b="b"/>
              <a:pathLst>
                <a:path w="462" h="267" extrusionOk="0">
                  <a:moveTo>
                    <a:pt x="235" y="0"/>
                  </a:moveTo>
                  <a:lnTo>
                    <a:pt x="1" y="135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3955;p60">
              <a:extLst>
                <a:ext uri="{FF2B5EF4-FFF2-40B4-BE49-F238E27FC236}">
                  <a16:creationId xmlns:a16="http://schemas.microsoft.com/office/drawing/2014/main" id="{9BF34FD7-B637-D66C-A133-EC56B2FAAA97}"/>
                </a:ext>
              </a:extLst>
            </p:cNvPr>
            <p:cNvSpPr/>
            <p:nvPr/>
          </p:nvSpPr>
          <p:spPr>
            <a:xfrm>
              <a:off x="4622539" y="2461964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7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3956;p60">
              <a:extLst>
                <a:ext uri="{FF2B5EF4-FFF2-40B4-BE49-F238E27FC236}">
                  <a16:creationId xmlns:a16="http://schemas.microsoft.com/office/drawing/2014/main" id="{83928C1E-C347-5B01-A2FB-E2E5492E130E}"/>
                </a:ext>
              </a:extLst>
            </p:cNvPr>
            <p:cNvSpPr/>
            <p:nvPr/>
          </p:nvSpPr>
          <p:spPr>
            <a:xfrm>
              <a:off x="4601858" y="2473957"/>
              <a:ext cx="35520" cy="20374"/>
            </a:xfrm>
            <a:custGeom>
              <a:avLst/>
              <a:gdLst/>
              <a:ahLst/>
              <a:cxnLst/>
              <a:rect l="l" t="t" r="r" b="b"/>
              <a:pathLst>
                <a:path w="462" h="265" extrusionOk="0">
                  <a:moveTo>
                    <a:pt x="235" y="0"/>
                  </a:moveTo>
                  <a:lnTo>
                    <a:pt x="1" y="135"/>
                  </a:lnTo>
                  <a:lnTo>
                    <a:pt x="227" y="265"/>
                  </a:lnTo>
                  <a:lnTo>
                    <a:pt x="461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3957;p60">
              <a:extLst>
                <a:ext uri="{FF2B5EF4-FFF2-40B4-BE49-F238E27FC236}">
                  <a16:creationId xmlns:a16="http://schemas.microsoft.com/office/drawing/2014/main" id="{7622CD69-7AEA-B8E3-2CBA-2A36F8581561}"/>
                </a:ext>
              </a:extLst>
            </p:cNvPr>
            <p:cNvSpPr/>
            <p:nvPr/>
          </p:nvSpPr>
          <p:spPr>
            <a:xfrm>
              <a:off x="4581255" y="2485796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0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3958;p60">
              <a:extLst>
                <a:ext uri="{FF2B5EF4-FFF2-40B4-BE49-F238E27FC236}">
                  <a16:creationId xmlns:a16="http://schemas.microsoft.com/office/drawing/2014/main" id="{7AFAFA28-0825-1A8F-24CD-D3A83D03FF89}"/>
                </a:ext>
              </a:extLst>
            </p:cNvPr>
            <p:cNvSpPr/>
            <p:nvPr/>
          </p:nvSpPr>
          <p:spPr>
            <a:xfrm>
              <a:off x="4560575" y="2497712"/>
              <a:ext cx="35520" cy="20528"/>
            </a:xfrm>
            <a:custGeom>
              <a:avLst/>
              <a:gdLst/>
              <a:ahLst/>
              <a:cxnLst/>
              <a:rect l="l" t="t" r="r" b="b"/>
              <a:pathLst>
                <a:path w="462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7" y="267"/>
                  </a:lnTo>
                  <a:lnTo>
                    <a:pt x="461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3959;p60">
              <a:extLst>
                <a:ext uri="{FF2B5EF4-FFF2-40B4-BE49-F238E27FC236}">
                  <a16:creationId xmlns:a16="http://schemas.microsoft.com/office/drawing/2014/main" id="{C211BD79-59A8-5EF7-7929-E423B2220E80}"/>
                </a:ext>
              </a:extLst>
            </p:cNvPr>
            <p:cNvSpPr/>
            <p:nvPr/>
          </p:nvSpPr>
          <p:spPr>
            <a:xfrm>
              <a:off x="4539971" y="2509705"/>
              <a:ext cx="35443" cy="20374"/>
            </a:xfrm>
            <a:custGeom>
              <a:avLst/>
              <a:gdLst/>
              <a:ahLst/>
              <a:cxnLst/>
              <a:rect l="l" t="t" r="r" b="b"/>
              <a:pathLst>
                <a:path w="461" h="265" extrusionOk="0">
                  <a:moveTo>
                    <a:pt x="235" y="0"/>
                  </a:moveTo>
                  <a:lnTo>
                    <a:pt x="1" y="135"/>
                  </a:lnTo>
                  <a:lnTo>
                    <a:pt x="226" y="265"/>
                  </a:lnTo>
                  <a:lnTo>
                    <a:pt x="460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3960;p60">
              <a:extLst>
                <a:ext uri="{FF2B5EF4-FFF2-40B4-BE49-F238E27FC236}">
                  <a16:creationId xmlns:a16="http://schemas.microsoft.com/office/drawing/2014/main" id="{7BDDC69F-D5FE-016A-8379-E2985C6A10B1}"/>
                </a:ext>
              </a:extLst>
            </p:cNvPr>
            <p:cNvSpPr/>
            <p:nvPr/>
          </p:nvSpPr>
          <p:spPr>
            <a:xfrm>
              <a:off x="4519291" y="2521544"/>
              <a:ext cx="35520" cy="20528"/>
            </a:xfrm>
            <a:custGeom>
              <a:avLst/>
              <a:gdLst/>
              <a:ahLst/>
              <a:cxnLst/>
              <a:rect l="l" t="t" r="r" b="b"/>
              <a:pathLst>
                <a:path w="462" h="267" extrusionOk="0">
                  <a:moveTo>
                    <a:pt x="235" y="0"/>
                  </a:moveTo>
                  <a:lnTo>
                    <a:pt x="1" y="136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3961;p60">
              <a:extLst>
                <a:ext uri="{FF2B5EF4-FFF2-40B4-BE49-F238E27FC236}">
                  <a16:creationId xmlns:a16="http://schemas.microsoft.com/office/drawing/2014/main" id="{26243EA8-733D-0142-7FFD-137730F5835B}"/>
                </a:ext>
              </a:extLst>
            </p:cNvPr>
            <p:cNvSpPr/>
            <p:nvPr/>
          </p:nvSpPr>
          <p:spPr>
            <a:xfrm>
              <a:off x="4498688" y="2533461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7"/>
                  </a:lnTo>
                  <a:lnTo>
                    <a:pt x="460" y="132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3962;p60">
              <a:extLst>
                <a:ext uri="{FF2B5EF4-FFF2-40B4-BE49-F238E27FC236}">
                  <a16:creationId xmlns:a16="http://schemas.microsoft.com/office/drawing/2014/main" id="{EA203A9F-47BB-CFE1-1F78-BFF1AB10EECD}"/>
                </a:ext>
              </a:extLst>
            </p:cNvPr>
            <p:cNvSpPr/>
            <p:nvPr/>
          </p:nvSpPr>
          <p:spPr>
            <a:xfrm>
              <a:off x="4478007" y="2545454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0"/>
                  </a:moveTo>
                  <a:lnTo>
                    <a:pt x="0" y="135"/>
                  </a:lnTo>
                  <a:lnTo>
                    <a:pt x="227" y="266"/>
                  </a:lnTo>
                  <a:lnTo>
                    <a:pt x="461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3963;p60">
              <a:extLst>
                <a:ext uri="{FF2B5EF4-FFF2-40B4-BE49-F238E27FC236}">
                  <a16:creationId xmlns:a16="http://schemas.microsoft.com/office/drawing/2014/main" id="{474DC609-3257-E5F6-68B6-AD3B3E64FBB6}"/>
                </a:ext>
              </a:extLst>
            </p:cNvPr>
            <p:cNvSpPr/>
            <p:nvPr/>
          </p:nvSpPr>
          <p:spPr>
            <a:xfrm>
              <a:off x="4457404" y="2557293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5" y="1"/>
                  </a:moveTo>
                  <a:lnTo>
                    <a:pt x="0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3964;p60">
              <a:extLst>
                <a:ext uri="{FF2B5EF4-FFF2-40B4-BE49-F238E27FC236}">
                  <a16:creationId xmlns:a16="http://schemas.microsoft.com/office/drawing/2014/main" id="{B714ECB4-9B58-3695-674C-65BF95F474AC}"/>
                </a:ext>
              </a:extLst>
            </p:cNvPr>
            <p:cNvSpPr/>
            <p:nvPr/>
          </p:nvSpPr>
          <p:spPr>
            <a:xfrm>
              <a:off x="4416812" y="2545761"/>
              <a:ext cx="56047" cy="43977"/>
            </a:xfrm>
            <a:custGeom>
              <a:avLst/>
              <a:gdLst/>
              <a:ahLst/>
              <a:cxnLst/>
              <a:rect l="l" t="t" r="r" b="b"/>
              <a:pathLst>
                <a:path w="729" h="572" extrusionOk="0">
                  <a:moveTo>
                    <a:pt x="503" y="1"/>
                  </a:moveTo>
                  <a:cubicBezTo>
                    <a:pt x="258" y="143"/>
                    <a:pt x="0" y="291"/>
                    <a:pt x="0" y="291"/>
                  </a:cubicBezTo>
                  <a:cubicBezTo>
                    <a:pt x="0" y="291"/>
                    <a:pt x="25" y="306"/>
                    <a:pt x="486" y="572"/>
                  </a:cubicBezTo>
                  <a:lnTo>
                    <a:pt x="720" y="437"/>
                  </a:lnTo>
                  <a:lnTo>
                    <a:pt x="460" y="286"/>
                  </a:lnTo>
                  <a:lnTo>
                    <a:pt x="729" y="13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3965;p60">
              <a:extLst>
                <a:ext uri="{FF2B5EF4-FFF2-40B4-BE49-F238E27FC236}">
                  <a16:creationId xmlns:a16="http://schemas.microsoft.com/office/drawing/2014/main" id="{00CED27D-91FA-8455-37C1-CCC516E561A6}"/>
                </a:ext>
              </a:extLst>
            </p:cNvPr>
            <p:cNvSpPr/>
            <p:nvPr/>
          </p:nvSpPr>
          <p:spPr>
            <a:xfrm>
              <a:off x="4643834" y="2414607"/>
              <a:ext cx="56124" cy="32444"/>
            </a:xfrm>
            <a:custGeom>
              <a:avLst/>
              <a:gdLst/>
              <a:ahLst/>
              <a:cxnLst/>
              <a:rect l="l" t="t" r="r" b="b"/>
              <a:pathLst>
                <a:path w="730" h="422" extrusionOk="0">
                  <a:moveTo>
                    <a:pt x="503" y="1"/>
                  </a:moveTo>
                  <a:lnTo>
                    <a:pt x="1" y="291"/>
                  </a:lnTo>
                  <a:lnTo>
                    <a:pt x="226" y="422"/>
                  </a:lnTo>
                  <a:lnTo>
                    <a:pt x="729" y="13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3966;p60">
              <a:extLst>
                <a:ext uri="{FF2B5EF4-FFF2-40B4-BE49-F238E27FC236}">
                  <a16:creationId xmlns:a16="http://schemas.microsoft.com/office/drawing/2014/main" id="{40627198-D0A3-4718-55D3-31BC20D96178}"/>
                </a:ext>
              </a:extLst>
            </p:cNvPr>
            <p:cNvSpPr/>
            <p:nvPr/>
          </p:nvSpPr>
          <p:spPr>
            <a:xfrm>
              <a:off x="4623154" y="2438516"/>
              <a:ext cx="35520" cy="20528"/>
            </a:xfrm>
            <a:custGeom>
              <a:avLst/>
              <a:gdLst/>
              <a:ahLst/>
              <a:cxnLst/>
              <a:rect l="l" t="t" r="r" b="b"/>
              <a:pathLst>
                <a:path w="462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3967;p60">
              <a:extLst>
                <a:ext uri="{FF2B5EF4-FFF2-40B4-BE49-F238E27FC236}">
                  <a16:creationId xmlns:a16="http://schemas.microsoft.com/office/drawing/2014/main" id="{458430FA-C3D9-C60B-EF07-877BC70B3A7C}"/>
                </a:ext>
              </a:extLst>
            </p:cNvPr>
            <p:cNvSpPr/>
            <p:nvPr/>
          </p:nvSpPr>
          <p:spPr>
            <a:xfrm>
              <a:off x="4602550" y="2450432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0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3968;p60">
              <a:extLst>
                <a:ext uri="{FF2B5EF4-FFF2-40B4-BE49-F238E27FC236}">
                  <a16:creationId xmlns:a16="http://schemas.microsoft.com/office/drawing/2014/main" id="{D4C3E3E9-4DAF-7A9A-4B16-A78E765F23FE}"/>
                </a:ext>
              </a:extLst>
            </p:cNvPr>
            <p:cNvSpPr/>
            <p:nvPr/>
          </p:nvSpPr>
          <p:spPr>
            <a:xfrm>
              <a:off x="4581870" y="2462348"/>
              <a:ext cx="35520" cy="20528"/>
            </a:xfrm>
            <a:custGeom>
              <a:avLst/>
              <a:gdLst/>
              <a:ahLst/>
              <a:cxnLst/>
              <a:rect l="l" t="t" r="r" b="b"/>
              <a:pathLst>
                <a:path w="462" h="267" extrusionOk="0">
                  <a:moveTo>
                    <a:pt x="236" y="0"/>
                  </a:moveTo>
                  <a:lnTo>
                    <a:pt x="1" y="135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3969;p60">
              <a:extLst>
                <a:ext uri="{FF2B5EF4-FFF2-40B4-BE49-F238E27FC236}">
                  <a16:creationId xmlns:a16="http://schemas.microsoft.com/office/drawing/2014/main" id="{4BFCF63F-EE1B-2A2F-D6BA-6903AC3BA4BA}"/>
                </a:ext>
              </a:extLst>
            </p:cNvPr>
            <p:cNvSpPr/>
            <p:nvPr/>
          </p:nvSpPr>
          <p:spPr>
            <a:xfrm>
              <a:off x="4561267" y="2474264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3970;p60">
              <a:extLst>
                <a:ext uri="{FF2B5EF4-FFF2-40B4-BE49-F238E27FC236}">
                  <a16:creationId xmlns:a16="http://schemas.microsoft.com/office/drawing/2014/main" id="{FD296239-6D92-64FC-1E6D-74708608761A}"/>
                </a:ext>
              </a:extLst>
            </p:cNvPr>
            <p:cNvSpPr/>
            <p:nvPr/>
          </p:nvSpPr>
          <p:spPr>
            <a:xfrm>
              <a:off x="4540663" y="2486257"/>
              <a:ext cx="35443" cy="20374"/>
            </a:xfrm>
            <a:custGeom>
              <a:avLst/>
              <a:gdLst/>
              <a:ahLst/>
              <a:cxnLst/>
              <a:rect l="l" t="t" r="r" b="b"/>
              <a:pathLst>
                <a:path w="461" h="265" extrusionOk="0">
                  <a:moveTo>
                    <a:pt x="235" y="0"/>
                  </a:moveTo>
                  <a:lnTo>
                    <a:pt x="1" y="135"/>
                  </a:lnTo>
                  <a:lnTo>
                    <a:pt x="226" y="265"/>
                  </a:lnTo>
                  <a:lnTo>
                    <a:pt x="460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3971;p60">
              <a:extLst>
                <a:ext uri="{FF2B5EF4-FFF2-40B4-BE49-F238E27FC236}">
                  <a16:creationId xmlns:a16="http://schemas.microsoft.com/office/drawing/2014/main" id="{586E7ABB-F56A-E54B-B73B-9CC4218DC46A}"/>
                </a:ext>
              </a:extLst>
            </p:cNvPr>
            <p:cNvSpPr/>
            <p:nvPr/>
          </p:nvSpPr>
          <p:spPr>
            <a:xfrm>
              <a:off x="4519983" y="2498097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5" y="0"/>
                  </a:moveTo>
                  <a:lnTo>
                    <a:pt x="1" y="135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3972;p60">
              <a:extLst>
                <a:ext uri="{FF2B5EF4-FFF2-40B4-BE49-F238E27FC236}">
                  <a16:creationId xmlns:a16="http://schemas.microsoft.com/office/drawing/2014/main" id="{0D868AD9-E899-EE73-6E06-3A3E92E610FB}"/>
                </a:ext>
              </a:extLst>
            </p:cNvPr>
            <p:cNvSpPr/>
            <p:nvPr/>
          </p:nvSpPr>
          <p:spPr>
            <a:xfrm>
              <a:off x="4499379" y="2510013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3973;p60">
              <a:extLst>
                <a:ext uri="{FF2B5EF4-FFF2-40B4-BE49-F238E27FC236}">
                  <a16:creationId xmlns:a16="http://schemas.microsoft.com/office/drawing/2014/main" id="{3234CB59-ABD3-CDA6-BEF0-65AA2DA1AD8D}"/>
                </a:ext>
              </a:extLst>
            </p:cNvPr>
            <p:cNvSpPr/>
            <p:nvPr/>
          </p:nvSpPr>
          <p:spPr>
            <a:xfrm>
              <a:off x="4478699" y="2522006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5" y="0"/>
                  </a:moveTo>
                  <a:lnTo>
                    <a:pt x="0" y="135"/>
                  </a:lnTo>
                  <a:lnTo>
                    <a:pt x="226" y="266"/>
                  </a:lnTo>
                  <a:lnTo>
                    <a:pt x="461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3974;p60">
              <a:extLst>
                <a:ext uri="{FF2B5EF4-FFF2-40B4-BE49-F238E27FC236}">
                  <a16:creationId xmlns:a16="http://schemas.microsoft.com/office/drawing/2014/main" id="{3A1808F4-DBE1-ED1C-29AE-B402014A7AC3}"/>
                </a:ext>
              </a:extLst>
            </p:cNvPr>
            <p:cNvSpPr/>
            <p:nvPr/>
          </p:nvSpPr>
          <p:spPr>
            <a:xfrm>
              <a:off x="4458096" y="2533845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5" y="0"/>
                  </a:moveTo>
                  <a:lnTo>
                    <a:pt x="0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3975;p60">
              <a:extLst>
                <a:ext uri="{FF2B5EF4-FFF2-40B4-BE49-F238E27FC236}">
                  <a16:creationId xmlns:a16="http://schemas.microsoft.com/office/drawing/2014/main" id="{C4657C06-70F2-D85B-890F-6966AA54D6B7}"/>
                </a:ext>
              </a:extLst>
            </p:cNvPr>
            <p:cNvSpPr/>
            <p:nvPr/>
          </p:nvSpPr>
          <p:spPr>
            <a:xfrm>
              <a:off x="4623846" y="2403152"/>
              <a:ext cx="56124" cy="32444"/>
            </a:xfrm>
            <a:custGeom>
              <a:avLst/>
              <a:gdLst/>
              <a:ahLst/>
              <a:cxnLst/>
              <a:rect l="l" t="t" r="r" b="b"/>
              <a:pathLst>
                <a:path w="730" h="422" extrusionOk="0">
                  <a:moveTo>
                    <a:pt x="504" y="0"/>
                  </a:moveTo>
                  <a:lnTo>
                    <a:pt x="235" y="155"/>
                  </a:lnTo>
                  <a:lnTo>
                    <a:pt x="144" y="208"/>
                  </a:lnTo>
                  <a:lnTo>
                    <a:pt x="1" y="291"/>
                  </a:lnTo>
                  <a:lnTo>
                    <a:pt x="226" y="421"/>
                  </a:lnTo>
                  <a:lnTo>
                    <a:pt x="729" y="13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3976;p60">
              <a:extLst>
                <a:ext uri="{FF2B5EF4-FFF2-40B4-BE49-F238E27FC236}">
                  <a16:creationId xmlns:a16="http://schemas.microsoft.com/office/drawing/2014/main" id="{8AE172E5-3F93-8BD6-0CAC-0494C51F416D}"/>
                </a:ext>
              </a:extLst>
            </p:cNvPr>
            <p:cNvSpPr/>
            <p:nvPr/>
          </p:nvSpPr>
          <p:spPr>
            <a:xfrm>
              <a:off x="4603242" y="2426984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5"/>
                  </a:lnTo>
                  <a:lnTo>
                    <a:pt x="460" y="130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3977;p60">
              <a:extLst>
                <a:ext uri="{FF2B5EF4-FFF2-40B4-BE49-F238E27FC236}">
                  <a16:creationId xmlns:a16="http://schemas.microsoft.com/office/drawing/2014/main" id="{D8244365-7E10-F857-23C6-72B745D66B00}"/>
                </a:ext>
              </a:extLst>
            </p:cNvPr>
            <p:cNvSpPr/>
            <p:nvPr/>
          </p:nvSpPr>
          <p:spPr>
            <a:xfrm>
              <a:off x="4582562" y="2438900"/>
              <a:ext cx="35520" cy="20451"/>
            </a:xfrm>
            <a:custGeom>
              <a:avLst/>
              <a:gdLst/>
              <a:ahLst/>
              <a:cxnLst/>
              <a:rect l="l" t="t" r="r" b="b"/>
              <a:pathLst>
                <a:path w="462" h="266" extrusionOk="0">
                  <a:moveTo>
                    <a:pt x="235" y="0"/>
                  </a:moveTo>
                  <a:lnTo>
                    <a:pt x="1" y="135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3978;p60">
              <a:extLst>
                <a:ext uri="{FF2B5EF4-FFF2-40B4-BE49-F238E27FC236}">
                  <a16:creationId xmlns:a16="http://schemas.microsoft.com/office/drawing/2014/main" id="{B7EC87AE-5C3F-C399-16ED-8ADA0E203D45}"/>
                </a:ext>
              </a:extLst>
            </p:cNvPr>
            <p:cNvSpPr/>
            <p:nvPr/>
          </p:nvSpPr>
          <p:spPr>
            <a:xfrm>
              <a:off x="4561958" y="2450816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0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3979;p60">
              <a:extLst>
                <a:ext uri="{FF2B5EF4-FFF2-40B4-BE49-F238E27FC236}">
                  <a16:creationId xmlns:a16="http://schemas.microsoft.com/office/drawing/2014/main" id="{3F8EB797-D1F0-5E93-D0C8-843C3BF42643}"/>
                </a:ext>
              </a:extLst>
            </p:cNvPr>
            <p:cNvSpPr/>
            <p:nvPr/>
          </p:nvSpPr>
          <p:spPr>
            <a:xfrm>
              <a:off x="4541278" y="2462733"/>
              <a:ext cx="35520" cy="20451"/>
            </a:xfrm>
            <a:custGeom>
              <a:avLst/>
              <a:gdLst/>
              <a:ahLst/>
              <a:cxnLst/>
              <a:rect l="l" t="t" r="r" b="b"/>
              <a:pathLst>
                <a:path w="462" h="266" extrusionOk="0">
                  <a:moveTo>
                    <a:pt x="235" y="1"/>
                  </a:moveTo>
                  <a:lnTo>
                    <a:pt x="1" y="136"/>
                  </a:lnTo>
                  <a:lnTo>
                    <a:pt x="227" y="266"/>
                  </a:lnTo>
                  <a:lnTo>
                    <a:pt x="461" y="130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3980;p60">
              <a:extLst>
                <a:ext uri="{FF2B5EF4-FFF2-40B4-BE49-F238E27FC236}">
                  <a16:creationId xmlns:a16="http://schemas.microsoft.com/office/drawing/2014/main" id="{2777D49F-E628-0DBE-A29F-CD7D2335972A}"/>
                </a:ext>
              </a:extLst>
            </p:cNvPr>
            <p:cNvSpPr/>
            <p:nvPr/>
          </p:nvSpPr>
          <p:spPr>
            <a:xfrm>
              <a:off x="4520675" y="2474649"/>
              <a:ext cx="35366" cy="20451"/>
            </a:xfrm>
            <a:custGeom>
              <a:avLst/>
              <a:gdLst/>
              <a:ahLst/>
              <a:cxnLst/>
              <a:rect l="l" t="t" r="r" b="b"/>
              <a:pathLst>
                <a:path w="460" h="266" extrusionOk="0">
                  <a:moveTo>
                    <a:pt x="235" y="0"/>
                  </a:moveTo>
                  <a:lnTo>
                    <a:pt x="1" y="135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3981;p60">
              <a:extLst>
                <a:ext uri="{FF2B5EF4-FFF2-40B4-BE49-F238E27FC236}">
                  <a16:creationId xmlns:a16="http://schemas.microsoft.com/office/drawing/2014/main" id="{683FB915-0E45-9C64-0AE4-F09D25090ECD}"/>
                </a:ext>
              </a:extLst>
            </p:cNvPr>
            <p:cNvSpPr/>
            <p:nvPr/>
          </p:nvSpPr>
          <p:spPr>
            <a:xfrm>
              <a:off x="4499994" y="2486565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1"/>
                  </a:moveTo>
                  <a:lnTo>
                    <a:pt x="0" y="136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3982;p60">
              <a:extLst>
                <a:ext uri="{FF2B5EF4-FFF2-40B4-BE49-F238E27FC236}">
                  <a16:creationId xmlns:a16="http://schemas.microsoft.com/office/drawing/2014/main" id="{228E947F-6005-E2EE-5BEF-F095B862B0DB}"/>
                </a:ext>
              </a:extLst>
            </p:cNvPr>
            <p:cNvSpPr/>
            <p:nvPr/>
          </p:nvSpPr>
          <p:spPr>
            <a:xfrm>
              <a:off x="4479391" y="2498481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5" y="1"/>
                  </a:moveTo>
                  <a:lnTo>
                    <a:pt x="0" y="136"/>
                  </a:lnTo>
                  <a:lnTo>
                    <a:pt x="226" y="267"/>
                  </a:lnTo>
                  <a:lnTo>
                    <a:pt x="460" y="130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3983;p60">
              <a:extLst>
                <a:ext uri="{FF2B5EF4-FFF2-40B4-BE49-F238E27FC236}">
                  <a16:creationId xmlns:a16="http://schemas.microsoft.com/office/drawing/2014/main" id="{632D2847-B2CA-F1B3-25E2-7B6EECC49175}"/>
                </a:ext>
              </a:extLst>
            </p:cNvPr>
            <p:cNvSpPr/>
            <p:nvPr/>
          </p:nvSpPr>
          <p:spPr>
            <a:xfrm>
              <a:off x="4458711" y="2510397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5" y="0"/>
                  </a:moveTo>
                  <a:lnTo>
                    <a:pt x="0" y="135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3984;p60">
              <a:extLst>
                <a:ext uri="{FF2B5EF4-FFF2-40B4-BE49-F238E27FC236}">
                  <a16:creationId xmlns:a16="http://schemas.microsoft.com/office/drawing/2014/main" id="{4A7F5A8E-25CD-C73D-7BB8-9757DFADCB80}"/>
                </a:ext>
              </a:extLst>
            </p:cNvPr>
            <p:cNvSpPr/>
            <p:nvPr/>
          </p:nvSpPr>
          <p:spPr>
            <a:xfrm>
              <a:off x="4438107" y="2522313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5" y="1"/>
                  </a:moveTo>
                  <a:lnTo>
                    <a:pt x="0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3985;p60">
              <a:extLst>
                <a:ext uri="{FF2B5EF4-FFF2-40B4-BE49-F238E27FC236}">
                  <a16:creationId xmlns:a16="http://schemas.microsoft.com/office/drawing/2014/main" id="{D9C7CE4B-ADD8-0B28-7E5F-D43DB4ECCA87}"/>
                </a:ext>
              </a:extLst>
            </p:cNvPr>
            <p:cNvSpPr/>
            <p:nvPr/>
          </p:nvSpPr>
          <p:spPr>
            <a:xfrm>
              <a:off x="4396824" y="2534306"/>
              <a:ext cx="56047" cy="32368"/>
            </a:xfrm>
            <a:custGeom>
              <a:avLst/>
              <a:gdLst/>
              <a:ahLst/>
              <a:cxnLst/>
              <a:rect l="l" t="t" r="r" b="b"/>
              <a:pathLst>
                <a:path w="729" h="421" extrusionOk="0">
                  <a:moveTo>
                    <a:pt x="502" y="0"/>
                  </a:moveTo>
                  <a:lnTo>
                    <a:pt x="0" y="291"/>
                  </a:lnTo>
                  <a:lnTo>
                    <a:pt x="225" y="420"/>
                  </a:lnTo>
                  <a:lnTo>
                    <a:pt x="729" y="130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3986;p60">
              <a:extLst>
                <a:ext uri="{FF2B5EF4-FFF2-40B4-BE49-F238E27FC236}">
                  <a16:creationId xmlns:a16="http://schemas.microsoft.com/office/drawing/2014/main" id="{26B14498-0F1F-ACCB-FED9-97C3E79EE85E}"/>
                </a:ext>
              </a:extLst>
            </p:cNvPr>
            <p:cNvSpPr/>
            <p:nvPr/>
          </p:nvSpPr>
          <p:spPr>
            <a:xfrm>
              <a:off x="4624537" y="2391620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0"/>
                  </a:moveTo>
                  <a:lnTo>
                    <a:pt x="1" y="135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3987;p60">
              <a:extLst>
                <a:ext uri="{FF2B5EF4-FFF2-40B4-BE49-F238E27FC236}">
                  <a16:creationId xmlns:a16="http://schemas.microsoft.com/office/drawing/2014/main" id="{A48BA159-F494-B453-02B0-BB8554576449}"/>
                </a:ext>
              </a:extLst>
            </p:cNvPr>
            <p:cNvSpPr/>
            <p:nvPr/>
          </p:nvSpPr>
          <p:spPr>
            <a:xfrm>
              <a:off x="4583254" y="2403536"/>
              <a:ext cx="56124" cy="32368"/>
            </a:xfrm>
            <a:custGeom>
              <a:avLst/>
              <a:gdLst/>
              <a:ahLst/>
              <a:cxnLst/>
              <a:rect l="l" t="t" r="r" b="b"/>
              <a:pathLst>
                <a:path w="730" h="421" extrusionOk="0">
                  <a:moveTo>
                    <a:pt x="503" y="1"/>
                  </a:moveTo>
                  <a:lnTo>
                    <a:pt x="235" y="155"/>
                  </a:lnTo>
                  <a:lnTo>
                    <a:pt x="149" y="204"/>
                  </a:lnTo>
                  <a:lnTo>
                    <a:pt x="1" y="290"/>
                  </a:lnTo>
                  <a:lnTo>
                    <a:pt x="226" y="421"/>
                  </a:lnTo>
                  <a:lnTo>
                    <a:pt x="375" y="335"/>
                  </a:lnTo>
                  <a:lnTo>
                    <a:pt x="460" y="286"/>
                  </a:lnTo>
                  <a:lnTo>
                    <a:pt x="729" y="130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3988;p60">
              <a:extLst>
                <a:ext uri="{FF2B5EF4-FFF2-40B4-BE49-F238E27FC236}">
                  <a16:creationId xmlns:a16="http://schemas.microsoft.com/office/drawing/2014/main" id="{879B032B-12BF-A45F-1271-AB9AC293DB68}"/>
                </a:ext>
              </a:extLst>
            </p:cNvPr>
            <p:cNvSpPr/>
            <p:nvPr/>
          </p:nvSpPr>
          <p:spPr>
            <a:xfrm>
              <a:off x="4459403" y="2427369"/>
              <a:ext cx="138542" cy="80035"/>
            </a:xfrm>
            <a:custGeom>
              <a:avLst/>
              <a:gdLst/>
              <a:ahLst/>
              <a:cxnLst/>
              <a:rect l="l" t="t" r="r" b="b"/>
              <a:pathLst>
                <a:path w="1802" h="1041" extrusionOk="0">
                  <a:moveTo>
                    <a:pt x="1577" y="0"/>
                  </a:moveTo>
                  <a:cubicBezTo>
                    <a:pt x="1245" y="192"/>
                    <a:pt x="737" y="486"/>
                    <a:pt x="0" y="911"/>
                  </a:cubicBezTo>
                  <a:lnTo>
                    <a:pt x="226" y="1041"/>
                  </a:lnTo>
                  <a:cubicBezTo>
                    <a:pt x="969" y="612"/>
                    <a:pt x="1470" y="322"/>
                    <a:pt x="1802" y="131"/>
                  </a:cubicBezTo>
                  <a:lnTo>
                    <a:pt x="1577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3989;p60">
              <a:extLst>
                <a:ext uri="{FF2B5EF4-FFF2-40B4-BE49-F238E27FC236}">
                  <a16:creationId xmlns:a16="http://schemas.microsoft.com/office/drawing/2014/main" id="{9B5E899D-81D6-57E2-0025-3B41E66C3A0B}"/>
                </a:ext>
              </a:extLst>
            </p:cNvPr>
            <p:cNvSpPr/>
            <p:nvPr/>
          </p:nvSpPr>
          <p:spPr>
            <a:xfrm>
              <a:off x="4438722" y="2498865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4" y="0"/>
                  </a:moveTo>
                  <a:lnTo>
                    <a:pt x="0" y="136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3990;p60">
              <a:extLst>
                <a:ext uri="{FF2B5EF4-FFF2-40B4-BE49-F238E27FC236}">
                  <a16:creationId xmlns:a16="http://schemas.microsoft.com/office/drawing/2014/main" id="{B7B3FF06-7E99-1AAB-3670-0E876D003A47}"/>
                </a:ext>
              </a:extLst>
            </p:cNvPr>
            <p:cNvSpPr/>
            <p:nvPr/>
          </p:nvSpPr>
          <p:spPr>
            <a:xfrm>
              <a:off x="4418119" y="2510781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4" y="1"/>
                  </a:moveTo>
                  <a:lnTo>
                    <a:pt x="0" y="136"/>
                  </a:lnTo>
                  <a:lnTo>
                    <a:pt x="225" y="267"/>
                  </a:lnTo>
                  <a:lnTo>
                    <a:pt x="460" y="130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3991;p60">
              <a:extLst>
                <a:ext uri="{FF2B5EF4-FFF2-40B4-BE49-F238E27FC236}">
                  <a16:creationId xmlns:a16="http://schemas.microsoft.com/office/drawing/2014/main" id="{79CF9E1D-8A2F-8B1E-9F9B-36DA542F254E}"/>
                </a:ext>
              </a:extLst>
            </p:cNvPr>
            <p:cNvSpPr/>
            <p:nvPr/>
          </p:nvSpPr>
          <p:spPr>
            <a:xfrm>
              <a:off x="4397439" y="2522698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4" y="0"/>
                  </a:moveTo>
                  <a:lnTo>
                    <a:pt x="0" y="136"/>
                  </a:lnTo>
                  <a:lnTo>
                    <a:pt x="226" y="266"/>
                  </a:lnTo>
                  <a:lnTo>
                    <a:pt x="461" y="13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3992;p60">
              <a:extLst>
                <a:ext uri="{FF2B5EF4-FFF2-40B4-BE49-F238E27FC236}">
                  <a16:creationId xmlns:a16="http://schemas.microsoft.com/office/drawing/2014/main" id="{D99A4621-CCAE-1C21-53F5-BC99B283E094}"/>
                </a:ext>
              </a:extLst>
            </p:cNvPr>
            <p:cNvSpPr/>
            <p:nvPr/>
          </p:nvSpPr>
          <p:spPr>
            <a:xfrm>
              <a:off x="4376835" y="2534614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4" y="1"/>
                  </a:moveTo>
                  <a:lnTo>
                    <a:pt x="0" y="136"/>
                  </a:lnTo>
                  <a:lnTo>
                    <a:pt x="225" y="266"/>
                  </a:lnTo>
                  <a:lnTo>
                    <a:pt x="459" y="13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3993;p60">
              <a:extLst>
                <a:ext uri="{FF2B5EF4-FFF2-40B4-BE49-F238E27FC236}">
                  <a16:creationId xmlns:a16="http://schemas.microsoft.com/office/drawing/2014/main" id="{7EC41C3E-96A3-14B4-35BB-51DC0D0803E7}"/>
                </a:ext>
              </a:extLst>
            </p:cNvPr>
            <p:cNvSpPr/>
            <p:nvPr/>
          </p:nvSpPr>
          <p:spPr>
            <a:xfrm>
              <a:off x="4555347" y="2354104"/>
              <a:ext cx="102254" cy="76959"/>
            </a:xfrm>
            <a:custGeom>
              <a:avLst/>
              <a:gdLst/>
              <a:ahLst/>
              <a:cxnLst/>
              <a:rect l="l" t="t" r="r" b="b"/>
              <a:pathLst>
                <a:path w="1330" h="1001" extrusionOk="0">
                  <a:moveTo>
                    <a:pt x="414" y="1"/>
                  </a:moveTo>
                  <a:cubicBezTo>
                    <a:pt x="275" y="1"/>
                    <a:pt x="0" y="187"/>
                    <a:pt x="34" y="366"/>
                  </a:cubicBezTo>
                  <a:cubicBezTo>
                    <a:pt x="39" y="394"/>
                    <a:pt x="52" y="422"/>
                    <a:pt x="74" y="449"/>
                  </a:cubicBezTo>
                  <a:lnTo>
                    <a:pt x="309" y="653"/>
                  </a:lnTo>
                  <a:lnTo>
                    <a:pt x="350" y="690"/>
                  </a:lnTo>
                  <a:lnTo>
                    <a:pt x="706" y="1001"/>
                  </a:lnTo>
                  <a:lnTo>
                    <a:pt x="1330" y="485"/>
                  </a:lnTo>
                  <a:lnTo>
                    <a:pt x="774" y="225"/>
                  </a:lnTo>
                  <a:lnTo>
                    <a:pt x="453" y="7"/>
                  </a:lnTo>
                  <a:cubicBezTo>
                    <a:pt x="442" y="3"/>
                    <a:pt x="428" y="1"/>
                    <a:pt x="4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3994;p60">
              <a:extLst>
                <a:ext uri="{FF2B5EF4-FFF2-40B4-BE49-F238E27FC236}">
                  <a16:creationId xmlns:a16="http://schemas.microsoft.com/office/drawing/2014/main" id="{666D9EE1-120E-3DF2-2BE5-41E449AA1695}"/>
                </a:ext>
              </a:extLst>
            </p:cNvPr>
            <p:cNvSpPr/>
            <p:nvPr/>
          </p:nvSpPr>
          <p:spPr>
            <a:xfrm>
              <a:off x="4638991" y="2390851"/>
              <a:ext cx="56662" cy="60968"/>
            </a:xfrm>
            <a:custGeom>
              <a:avLst/>
              <a:gdLst/>
              <a:ahLst/>
              <a:cxnLst/>
              <a:rect l="l" t="t" r="r" b="b"/>
              <a:pathLst>
                <a:path w="737" h="793" extrusionOk="0">
                  <a:moveTo>
                    <a:pt x="225" y="1"/>
                  </a:moveTo>
                  <a:cubicBezTo>
                    <a:pt x="193" y="1"/>
                    <a:pt x="96" y="59"/>
                    <a:pt x="32" y="95"/>
                  </a:cubicBezTo>
                  <a:cubicBezTo>
                    <a:pt x="19" y="101"/>
                    <a:pt x="9" y="108"/>
                    <a:pt x="4" y="110"/>
                  </a:cubicBezTo>
                  <a:cubicBezTo>
                    <a:pt x="2" y="112"/>
                    <a:pt x="1" y="113"/>
                    <a:pt x="1" y="113"/>
                  </a:cubicBezTo>
                  <a:cubicBezTo>
                    <a:pt x="11" y="118"/>
                    <a:pt x="463" y="374"/>
                    <a:pt x="463" y="374"/>
                  </a:cubicBezTo>
                  <a:lnTo>
                    <a:pt x="548" y="678"/>
                  </a:lnTo>
                  <a:cubicBezTo>
                    <a:pt x="562" y="715"/>
                    <a:pt x="581" y="746"/>
                    <a:pt x="609" y="767"/>
                  </a:cubicBezTo>
                  <a:cubicBezTo>
                    <a:pt x="625" y="778"/>
                    <a:pt x="643" y="787"/>
                    <a:pt x="664" y="793"/>
                  </a:cubicBezTo>
                  <a:cubicBezTo>
                    <a:pt x="697" y="791"/>
                    <a:pt x="720" y="777"/>
                    <a:pt x="731" y="743"/>
                  </a:cubicBezTo>
                  <a:cubicBezTo>
                    <a:pt x="733" y="734"/>
                    <a:pt x="735" y="723"/>
                    <a:pt x="736" y="712"/>
                  </a:cubicBezTo>
                  <a:cubicBezTo>
                    <a:pt x="736" y="704"/>
                    <a:pt x="736" y="695"/>
                    <a:pt x="735" y="686"/>
                  </a:cubicBezTo>
                  <a:lnTo>
                    <a:pt x="630" y="263"/>
                  </a:lnTo>
                  <a:cubicBezTo>
                    <a:pt x="630" y="263"/>
                    <a:pt x="263" y="10"/>
                    <a:pt x="229" y="1"/>
                  </a:cubicBezTo>
                  <a:cubicBezTo>
                    <a:pt x="228" y="1"/>
                    <a:pt x="227" y="1"/>
                    <a:pt x="225" y="1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3995;p60">
              <a:extLst>
                <a:ext uri="{FF2B5EF4-FFF2-40B4-BE49-F238E27FC236}">
                  <a16:creationId xmlns:a16="http://schemas.microsoft.com/office/drawing/2014/main" id="{22759679-3B3C-EFF4-3A09-CF457EE2093B}"/>
                </a:ext>
              </a:extLst>
            </p:cNvPr>
            <p:cNvSpPr/>
            <p:nvPr/>
          </p:nvSpPr>
          <p:spPr>
            <a:xfrm>
              <a:off x="4648831" y="2400231"/>
              <a:ext cx="46821" cy="51588"/>
            </a:xfrm>
            <a:custGeom>
              <a:avLst/>
              <a:gdLst/>
              <a:ahLst/>
              <a:cxnLst/>
              <a:rect l="l" t="t" r="r" b="b"/>
              <a:pathLst>
                <a:path w="609" h="671" extrusionOk="0">
                  <a:moveTo>
                    <a:pt x="0" y="1"/>
                  </a:moveTo>
                  <a:lnTo>
                    <a:pt x="354" y="231"/>
                  </a:lnTo>
                  <a:lnTo>
                    <a:pt x="439" y="535"/>
                  </a:lnTo>
                  <a:cubicBezTo>
                    <a:pt x="449" y="564"/>
                    <a:pt x="463" y="607"/>
                    <a:pt x="481" y="645"/>
                  </a:cubicBezTo>
                  <a:cubicBezTo>
                    <a:pt x="497" y="656"/>
                    <a:pt x="515" y="665"/>
                    <a:pt x="536" y="671"/>
                  </a:cubicBezTo>
                  <a:cubicBezTo>
                    <a:pt x="569" y="669"/>
                    <a:pt x="592" y="655"/>
                    <a:pt x="603" y="621"/>
                  </a:cubicBezTo>
                  <a:cubicBezTo>
                    <a:pt x="605" y="612"/>
                    <a:pt x="607" y="601"/>
                    <a:pt x="608" y="590"/>
                  </a:cubicBezTo>
                  <a:cubicBezTo>
                    <a:pt x="544" y="535"/>
                    <a:pt x="482" y="361"/>
                    <a:pt x="446" y="2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3996;p60">
              <a:extLst>
                <a:ext uri="{FF2B5EF4-FFF2-40B4-BE49-F238E27FC236}">
                  <a16:creationId xmlns:a16="http://schemas.microsoft.com/office/drawing/2014/main" id="{770E407B-DCDF-ABB9-F9F6-B6B7EEC41C0C}"/>
                </a:ext>
              </a:extLst>
            </p:cNvPr>
            <p:cNvSpPr/>
            <p:nvPr/>
          </p:nvSpPr>
          <p:spPr>
            <a:xfrm>
              <a:off x="4627766" y="2396694"/>
              <a:ext cx="67503" cy="67042"/>
            </a:xfrm>
            <a:custGeom>
              <a:avLst/>
              <a:gdLst/>
              <a:ahLst/>
              <a:cxnLst/>
              <a:rect l="l" t="t" r="r" b="b"/>
              <a:pathLst>
                <a:path w="878" h="872" extrusionOk="0">
                  <a:moveTo>
                    <a:pt x="190" y="1"/>
                  </a:moveTo>
                  <a:cubicBezTo>
                    <a:pt x="151" y="1"/>
                    <a:pt x="0" y="141"/>
                    <a:pt x="0" y="141"/>
                  </a:cubicBezTo>
                  <a:lnTo>
                    <a:pt x="157" y="242"/>
                  </a:lnTo>
                  <a:lnTo>
                    <a:pt x="531" y="480"/>
                  </a:lnTo>
                  <a:lnTo>
                    <a:pt x="674" y="775"/>
                  </a:lnTo>
                  <a:cubicBezTo>
                    <a:pt x="708" y="831"/>
                    <a:pt x="752" y="868"/>
                    <a:pt x="815" y="871"/>
                  </a:cubicBezTo>
                  <a:cubicBezTo>
                    <a:pt x="837" y="866"/>
                    <a:pt x="855" y="854"/>
                    <a:pt x="865" y="836"/>
                  </a:cubicBezTo>
                  <a:cubicBezTo>
                    <a:pt x="875" y="817"/>
                    <a:pt x="878" y="789"/>
                    <a:pt x="868" y="748"/>
                  </a:cubicBezTo>
                  <a:lnTo>
                    <a:pt x="686" y="314"/>
                  </a:lnTo>
                  <a:cubicBezTo>
                    <a:pt x="686" y="314"/>
                    <a:pt x="227" y="4"/>
                    <a:pt x="191" y="1"/>
                  </a:cubicBezTo>
                  <a:cubicBezTo>
                    <a:pt x="190" y="1"/>
                    <a:pt x="190" y="1"/>
                    <a:pt x="190" y="1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3997;p60">
              <a:extLst>
                <a:ext uri="{FF2B5EF4-FFF2-40B4-BE49-F238E27FC236}">
                  <a16:creationId xmlns:a16="http://schemas.microsoft.com/office/drawing/2014/main" id="{E5751028-0133-38EC-690E-F08CC11DF934}"/>
                </a:ext>
              </a:extLst>
            </p:cNvPr>
            <p:cNvSpPr/>
            <p:nvPr/>
          </p:nvSpPr>
          <p:spPr>
            <a:xfrm>
              <a:off x="4632840" y="2407534"/>
              <a:ext cx="61429" cy="56201"/>
            </a:xfrm>
            <a:custGeom>
              <a:avLst/>
              <a:gdLst/>
              <a:ahLst/>
              <a:cxnLst/>
              <a:rect l="l" t="t" r="r" b="b"/>
              <a:pathLst>
                <a:path w="799" h="731" extrusionOk="0">
                  <a:moveTo>
                    <a:pt x="1" y="0"/>
                  </a:moveTo>
                  <a:lnTo>
                    <a:pt x="91" y="101"/>
                  </a:lnTo>
                  <a:lnTo>
                    <a:pt x="465" y="339"/>
                  </a:lnTo>
                  <a:lnTo>
                    <a:pt x="608" y="634"/>
                  </a:lnTo>
                  <a:cubicBezTo>
                    <a:pt x="642" y="690"/>
                    <a:pt x="686" y="727"/>
                    <a:pt x="749" y="730"/>
                  </a:cubicBezTo>
                  <a:cubicBezTo>
                    <a:pt x="771" y="725"/>
                    <a:pt x="789" y="713"/>
                    <a:pt x="798" y="695"/>
                  </a:cubicBezTo>
                  <a:cubicBezTo>
                    <a:pt x="711" y="692"/>
                    <a:pt x="558" y="473"/>
                    <a:pt x="514" y="29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3998;p60">
              <a:extLst>
                <a:ext uri="{FF2B5EF4-FFF2-40B4-BE49-F238E27FC236}">
                  <a16:creationId xmlns:a16="http://schemas.microsoft.com/office/drawing/2014/main" id="{2696E45F-2CAE-47ED-1238-AEE4944F7BCA}"/>
                </a:ext>
              </a:extLst>
            </p:cNvPr>
            <p:cNvSpPr/>
            <p:nvPr/>
          </p:nvSpPr>
          <p:spPr>
            <a:xfrm>
              <a:off x="4614005" y="2405766"/>
              <a:ext cx="77651" cy="68502"/>
            </a:xfrm>
            <a:custGeom>
              <a:avLst/>
              <a:gdLst/>
              <a:ahLst/>
              <a:cxnLst/>
              <a:rect l="l" t="t" r="r" b="b"/>
              <a:pathLst>
                <a:path w="1010" h="891" extrusionOk="0">
                  <a:moveTo>
                    <a:pt x="206" y="1"/>
                  </a:moveTo>
                  <a:cubicBezTo>
                    <a:pt x="206" y="1"/>
                    <a:pt x="206" y="1"/>
                    <a:pt x="205" y="1"/>
                  </a:cubicBezTo>
                  <a:cubicBezTo>
                    <a:pt x="169" y="5"/>
                    <a:pt x="0" y="130"/>
                    <a:pt x="0" y="130"/>
                  </a:cubicBezTo>
                  <a:lnTo>
                    <a:pt x="258" y="311"/>
                  </a:lnTo>
                  <a:lnTo>
                    <a:pt x="603" y="553"/>
                  </a:lnTo>
                  <a:lnTo>
                    <a:pt x="802" y="823"/>
                  </a:lnTo>
                  <a:cubicBezTo>
                    <a:pt x="840" y="865"/>
                    <a:pt x="883" y="890"/>
                    <a:pt x="934" y="890"/>
                  </a:cubicBezTo>
                  <a:cubicBezTo>
                    <a:pt x="942" y="890"/>
                    <a:pt x="951" y="890"/>
                    <a:pt x="960" y="888"/>
                  </a:cubicBezTo>
                  <a:cubicBezTo>
                    <a:pt x="965" y="886"/>
                    <a:pt x="970" y="883"/>
                    <a:pt x="974" y="880"/>
                  </a:cubicBezTo>
                  <a:cubicBezTo>
                    <a:pt x="982" y="875"/>
                    <a:pt x="989" y="868"/>
                    <a:pt x="995" y="859"/>
                  </a:cubicBezTo>
                  <a:cubicBezTo>
                    <a:pt x="1009" y="836"/>
                    <a:pt x="1008" y="805"/>
                    <a:pt x="987" y="758"/>
                  </a:cubicBezTo>
                  <a:lnTo>
                    <a:pt x="720" y="370"/>
                  </a:lnTo>
                  <a:cubicBezTo>
                    <a:pt x="720" y="370"/>
                    <a:pt x="247" y="1"/>
                    <a:pt x="206" y="1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3999;p60">
              <a:extLst>
                <a:ext uri="{FF2B5EF4-FFF2-40B4-BE49-F238E27FC236}">
                  <a16:creationId xmlns:a16="http://schemas.microsoft.com/office/drawing/2014/main" id="{3ED8ECEC-076C-8B19-D7A7-A06C776A7E24}"/>
                </a:ext>
              </a:extLst>
            </p:cNvPr>
            <p:cNvSpPr/>
            <p:nvPr/>
          </p:nvSpPr>
          <p:spPr>
            <a:xfrm>
              <a:off x="4622769" y="2417759"/>
              <a:ext cx="67733" cy="56509"/>
            </a:xfrm>
            <a:custGeom>
              <a:avLst/>
              <a:gdLst/>
              <a:ahLst/>
              <a:cxnLst/>
              <a:rect l="l" t="t" r="r" b="b"/>
              <a:pathLst>
                <a:path w="881" h="735" extrusionOk="0">
                  <a:moveTo>
                    <a:pt x="0" y="0"/>
                  </a:moveTo>
                  <a:lnTo>
                    <a:pt x="144" y="155"/>
                  </a:lnTo>
                  <a:lnTo>
                    <a:pt x="489" y="397"/>
                  </a:lnTo>
                  <a:lnTo>
                    <a:pt x="688" y="667"/>
                  </a:lnTo>
                  <a:cubicBezTo>
                    <a:pt x="726" y="709"/>
                    <a:pt x="769" y="734"/>
                    <a:pt x="820" y="734"/>
                  </a:cubicBezTo>
                  <a:cubicBezTo>
                    <a:pt x="828" y="734"/>
                    <a:pt x="837" y="734"/>
                    <a:pt x="846" y="732"/>
                  </a:cubicBezTo>
                  <a:cubicBezTo>
                    <a:pt x="851" y="730"/>
                    <a:pt x="856" y="727"/>
                    <a:pt x="860" y="724"/>
                  </a:cubicBezTo>
                  <a:lnTo>
                    <a:pt x="881" y="703"/>
                  </a:lnTo>
                  <a:lnTo>
                    <a:pt x="881" y="703"/>
                  </a:lnTo>
                  <a:cubicBezTo>
                    <a:pt x="874" y="706"/>
                    <a:pt x="867" y="708"/>
                    <a:pt x="858" y="708"/>
                  </a:cubicBezTo>
                  <a:cubicBezTo>
                    <a:pt x="763" y="708"/>
                    <a:pt x="558" y="507"/>
                    <a:pt x="514" y="3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4000;p60">
              <a:extLst>
                <a:ext uri="{FF2B5EF4-FFF2-40B4-BE49-F238E27FC236}">
                  <a16:creationId xmlns:a16="http://schemas.microsoft.com/office/drawing/2014/main" id="{03027B67-1193-C075-DA79-82498844D743}"/>
                </a:ext>
              </a:extLst>
            </p:cNvPr>
            <p:cNvSpPr/>
            <p:nvPr/>
          </p:nvSpPr>
          <p:spPr>
            <a:xfrm>
              <a:off x="4603780" y="2413684"/>
              <a:ext cx="64581" cy="70501"/>
            </a:xfrm>
            <a:custGeom>
              <a:avLst/>
              <a:gdLst/>
              <a:ahLst/>
              <a:cxnLst/>
              <a:rect l="l" t="t" r="r" b="b"/>
              <a:pathLst>
                <a:path w="840" h="917" extrusionOk="0">
                  <a:moveTo>
                    <a:pt x="171" y="0"/>
                  </a:moveTo>
                  <a:cubicBezTo>
                    <a:pt x="146" y="0"/>
                    <a:pt x="76" y="84"/>
                    <a:pt x="34" y="138"/>
                  </a:cubicBezTo>
                  <a:cubicBezTo>
                    <a:pt x="14" y="163"/>
                    <a:pt x="1" y="181"/>
                    <a:pt x="1" y="181"/>
                  </a:cubicBezTo>
                  <a:lnTo>
                    <a:pt x="466" y="542"/>
                  </a:lnTo>
                  <a:lnTo>
                    <a:pt x="635" y="834"/>
                  </a:lnTo>
                  <a:cubicBezTo>
                    <a:pt x="671" y="884"/>
                    <a:pt x="716" y="916"/>
                    <a:pt x="774" y="916"/>
                  </a:cubicBezTo>
                  <a:cubicBezTo>
                    <a:pt x="777" y="916"/>
                    <a:pt x="780" y="916"/>
                    <a:pt x="783" y="916"/>
                  </a:cubicBezTo>
                  <a:cubicBezTo>
                    <a:pt x="802" y="909"/>
                    <a:pt x="817" y="899"/>
                    <a:pt x="826" y="883"/>
                  </a:cubicBezTo>
                  <a:cubicBezTo>
                    <a:pt x="838" y="863"/>
                    <a:pt x="839" y="833"/>
                    <a:pt x="824" y="790"/>
                  </a:cubicBezTo>
                  <a:lnTo>
                    <a:pt x="602" y="374"/>
                  </a:lnTo>
                  <a:cubicBezTo>
                    <a:pt x="602" y="374"/>
                    <a:pt x="208" y="0"/>
                    <a:pt x="171" y="0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4001;p60">
              <a:extLst>
                <a:ext uri="{FF2B5EF4-FFF2-40B4-BE49-F238E27FC236}">
                  <a16:creationId xmlns:a16="http://schemas.microsoft.com/office/drawing/2014/main" id="{0CEC8871-E8CC-4A62-6C2B-C21A3585537B}"/>
                </a:ext>
              </a:extLst>
            </p:cNvPr>
            <p:cNvSpPr/>
            <p:nvPr/>
          </p:nvSpPr>
          <p:spPr>
            <a:xfrm>
              <a:off x="4603780" y="2424217"/>
              <a:ext cx="63505" cy="59968"/>
            </a:xfrm>
            <a:custGeom>
              <a:avLst/>
              <a:gdLst/>
              <a:ahLst/>
              <a:cxnLst/>
              <a:rect l="l" t="t" r="r" b="b"/>
              <a:pathLst>
                <a:path w="826" h="780" extrusionOk="0">
                  <a:moveTo>
                    <a:pt x="34" y="1"/>
                  </a:moveTo>
                  <a:cubicBezTo>
                    <a:pt x="14" y="26"/>
                    <a:pt x="1" y="44"/>
                    <a:pt x="1" y="44"/>
                  </a:cubicBezTo>
                  <a:lnTo>
                    <a:pt x="466" y="405"/>
                  </a:lnTo>
                  <a:lnTo>
                    <a:pt x="635" y="697"/>
                  </a:lnTo>
                  <a:cubicBezTo>
                    <a:pt x="671" y="747"/>
                    <a:pt x="716" y="779"/>
                    <a:pt x="774" y="779"/>
                  </a:cubicBezTo>
                  <a:cubicBezTo>
                    <a:pt x="777" y="779"/>
                    <a:pt x="780" y="779"/>
                    <a:pt x="783" y="779"/>
                  </a:cubicBezTo>
                  <a:cubicBezTo>
                    <a:pt x="802" y="772"/>
                    <a:pt x="817" y="762"/>
                    <a:pt x="826" y="746"/>
                  </a:cubicBezTo>
                  <a:lnTo>
                    <a:pt x="826" y="746"/>
                  </a:lnTo>
                  <a:cubicBezTo>
                    <a:pt x="824" y="746"/>
                    <a:pt x="822" y="747"/>
                    <a:pt x="820" y="747"/>
                  </a:cubicBezTo>
                  <a:cubicBezTo>
                    <a:pt x="729" y="747"/>
                    <a:pt x="547" y="538"/>
                    <a:pt x="503" y="358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4002;p60">
              <a:extLst>
                <a:ext uri="{FF2B5EF4-FFF2-40B4-BE49-F238E27FC236}">
                  <a16:creationId xmlns:a16="http://schemas.microsoft.com/office/drawing/2014/main" id="{220D2C9A-C471-1DDB-F591-7EA62D5927FD}"/>
                </a:ext>
              </a:extLst>
            </p:cNvPr>
            <p:cNvSpPr/>
            <p:nvPr/>
          </p:nvSpPr>
          <p:spPr>
            <a:xfrm>
              <a:off x="4578487" y="2398616"/>
              <a:ext cx="48667" cy="80035"/>
            </a:xfrm>
            <a:custGeom>
              <a:avLst/>
              <a:gdLst/>
              <a:ahLst/>
              <a:cxnLst/>
              <a:rect l="l" t="t" r="r" b="b"/>
              <a:pathLst>
                <a:path w="633" h="1041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24"/>
                    <a:pt x="5" y="49"/>
                    <a:pt x="8" y="74"/>
                  </a:cubicBezTo>
                  <a:cubicBezTo>
                    <a:pt x="17" y="202"/>
                    <a:pt x="15" y="333"/>
                    <a:pt x="73" y="446"/>
                  </a:cubicBezTo>
                  <a:cubicBezTo>
                    <a:pt x="117" y="534"/>
                    <a:pt x="192" y="603"/>
                    <a:pt x="256" y="678"/>
                  </a:cubicBezTo>
                  <a:cubicBezTo>
                    <a:pt x="324" y="757"/>
                    <a:pt x="379" y="846"/>
                    <a:pt x="421" y="941"/>
                  </a:cubicBezTo>
                  <a:cubicBezTo>
                    <a:pt x="437" y="977"/>
                    <a:pt x="453" y="1017"/>
                    <a:pt x="489" y="1033"/>
                  </a:cubicBezTo>
                  <a:cubicBezTo>
                    <a:pt x="500" y="1038"/>
                    <a:pt x="510" y="1040"/>
                    <a:pt x="521" y="1040"/>
                  </a:cubicBezTo>
                  <a:cubicBezTo>
                    <a:pt x="530" y="1040"/>
                    <a:pt x="538" y="1039"/>
                    <a:pt x="547" y="1036"/>
                  </a:cubicBezTo>
                  <a:cubicBezTo>
                    <a:pt x="573" y="1029"/>
                    <a:pt x="596" y="1008"/>
                    <a:pt x="610" y="984"/>
                  </a:cubicBezTo>
                  <a:cubicBezTo>
                    <a:pt x="632" y="942"/>
                    <a:pt x="629" y="890"/>
                    <a:pt x="617" y="843"/>
                  </a:cubicBezTo>
                  <a:cubicBezTo>
                    <a:pt x="575" y="691"/>
                    <a:pt x="446" y="571"/>
                    <a:pt x="405" y="422"/>
                  </a:cubicBezTo>
                  <a:cubicBezTo>
                    <a:pt x="402" y="409"/>
                    <a:pt x="399" y="398"/>
                    <a:pt x="397" y="386"/>
                  </a:cubicBezTo>
                  <a:cubicBezTo>
                    <a:pt x="389" y="336"/>
                    <a:pt x="393" y="285"/>
                    <a:pt x="379" y="238"/>
                  </a:cubicBezTo>
                  <a:cubicBezTo>
                    <a:pt x="358" y="162"/>
                    <a:pt x="297" y="102"/>
                    <a:pt x="227" y="65"/>
                  </a:cubicBezTo>
                  <a:cubicBezTo>
                    <a:pt x="173" y="38"/>
                    <a:pt x="114" y="21"/>
                    <a:pt x="55" y="9"/>
                  </a:cubicBezTo>
                  <a:cubicBezTo>
                    <a:pt x="37" y="6"/>
                    <a:pt x="19" y="4"/>
                    <a:pt x="1" y="0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4003;p60">
              <a:extLst>
                <a:ext uri="{FF2B5EF4-FFF2-40B4-BE49-F238E27FC236}">
                  <a16:creationId xmlns:a16="http://schemas.microsoft.com/office/drawing/2014/main" id="{5CE4147A-4744-E5B5-AC6F-6CC2430F802D}"/>
                </a:ext>
              </a:extLst>
            </p:cNvPr>
            <p:cNvSpPr/>
            <p:nvPr/>
          </p:nvSpPr>
          <p:spPr>
            <a:xfrm>
              <a:off x="4557884" y="2382164"/>
              <a:ext cx="62659" cy="96488"/>
            </a:xfrm>
            <a:custGeom>
              <a:avLst/>
              <a:gdLst/>
              <a:ahLst/>
              <a:cxnLst/>
              <a:rect l="l" t="t" r="r" b="b"/>
              <a:pathLst>
                <a:path w="815" h="1255" extrusionOk="0">
                  <a:moveTo>
                    <a:pt x="1" y="1"/>
                  </a:moveTo>
                  <a:cubicBezTo>
                    <a:pt x="6" y="29"/>
                    <a:pt x="19" y="57"/>
                    <a:pt x="41" y="84"/>
                  </a:cubicBezTo>
                  <a:lnTo>
                    <a:pt x="276" y="288"/>
                  </a:lnTo>
                  <a:cubicBezTo>
                    <a:pt x="285" y="416"/>
                    <a:pt x="283" y="547"/>
                    <a:pt x="341" y="660"/>
                  </a:cubicBezTo>
                  <a:cubicBezTo>
                    <a:pt x="385" y="748"/>
                    <a:pt x="461" y="817"/>
                    <a:pt x="526" y="892"/>
                  </a:cubicBezTo>
                  <a:cubicBezTo>
                    <a:pt x="592" y="971"/>
                    <a:pt x="647" y="1060"/>
                    <a:pt x="689" y="1155"/>
                  </a:cubicBezTo>
                  <a:cubicBezTo>
                    <a:pt x="705" y="1191"/>
                    <a:pt x="721" y="1231"/>
                    <a:pt x="757" y="1247"/>
                  </a:cubicBezTo>
                  <a:cubicBezTo>
                    <a:pt x="768" y="1252"/>
                    <a:pt x="778" y="1254"/>
                    <a:pt x="789" y="1254"/>
                  </a:cubicBezTo>
                  <a:cubicBezTo>
                    <a:pt x="798" y="1254"/>
                    <a:pt x="806" y="1253"/>
                    <a:pt x="815" y="1250"/>
                  </a:cubicBezTo>
                  <a:cubicBezTo>
                    <a:pt x="792" y="1231"/>
                    <a:pt x="773" y="1207"/>
                    <a:pt x="757" y="1182"/>
                  </a:cubicBezTo>
                  <a:cubicBezTo>
                    <a:pt x="723" y="1124"/>
                    <a:pt x="702" y="1061"/>
                    <a:pt x="670" y="1004"/>
                  </a:cubicBezTo>
                  <a:cubicBezTo>
                    <a:pt x="614" y="908"/>
                    <a:pt x="528" y="835"/>
                    <a:pt x="461" y="747"/>
                  </a:cubicBezTo>
                  <a:cubicBezTo>
                    <a:pt x="370" y="627"/>
                    <a:pt x="321" y="476"/>
                    <a:pt x="317" y="325"/>
                  </a:cubicBezTo>
                  <a:cubicBezTo>
                    <a:pt x="317" y="291"/>
                    <a:pt x="318" y="257"/>
                    <a:pt x="323" y="223"/>
                  </a:cubicBezTo>
                  <a:cubicBezTo>
                    <a:pt x="326" y="198"/>
                    <a:pt x="331" y="171"/>
                    <a:pt x="337" y="145"/>
                  </a:cubicBezTo>
                  <a:lnTo>
                    <a:pt x="337" y="145"/>
                  </a:lnTo>
                  <a:cubicBezTo>
                    <a:pt x="320" y="155"/>
                    <a:pt x="301" y="159"/>
                    <a:pt x="281" y="159"/>
                  </a:cubicBezTo>
                  <a:cubicBezTo>
                    <a:pt x="265" y="159"/>
                    <a:pt x="248" y="156"/>
                    <a:pt x="233" y="150"/>
                  </a:cubicBezTo>
                  <a:cubicBezTo>
                    <a:pt x="198" y="139"/>
                    <a:pt x="167" y="118"/>
                    <a:pt x="138" y="97"/>
                  </a:cubicBezTo>
                  <a:cubicBezTo>
                    <a:pt x="92" y="65"/>
                    <a:pt x="47" y="32"/>
                    <a:pt x="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4004;p60">
              <a:extLst>
                <a:ext uri="{FF2B5EF4-FFF2-40B4-BE49-F238E27FC236}">
                  <a16:creationId xmlns:a16="http://schemas.microsoft.com/office/drawing/2014/main" id="{6299DD44-424A-F100-0D18-AA2D476486BD}"/>
                </a:ext>
              </a:extLst>
            </p:cNvPr>
            <p:cNvSpPr/>
            <p:nvPr/>
          </p:nvSpPr>
          <p:spPr>
            <a:xfrm>
              <a:off x="4790825" y="2246551"/>
              <a:ext cx="84571" cy="211042"/>
            </a:xfrm>
            <a:custGeom>
              <a:avLst/>
              <a:gdLst/>
              <a:ahLst/>
              <a:cxnLst/>
              <a:rect l="l" t="t" r="r" b="b"/>
              <a:pathLst>
                <a:path w="1100" h="2745" extrusionOk="0">
                  <a:moveTo>
                    <a:pt x="982" y="0"/>
                  </a:moveTo>
                  <a:lnTo>
                    <a:pt x="1" y="2725"/>
                  </a:lnTo>
                  <a:lnTo>
                    <a:pt x="39" y="2739"/>
                  </a:lnTo>
                  <a:cubicBezTo>
                    <a:pt x="51" y="2743"/>
                    <a:pt x="63" y="2745"/>
                    <a:pt x="74" y="2745"/>
                  </a:cubicBezTo>
                  <a:cubicBezTo>
                    <a:pt x="115" y="2745"/>
                    <a:pt x="154" y="2719"/>
                    <a:pt x="168" y="2679"/>
                  </a:cubicBezTo>
                  <a:lnTo>
                    <a:pt x="1082" y="142"/>
                  </a:lnTo>
                  <a:cubicBezTo>
                    <a:pt x="1100" y="90"/>
                    <a:pt x="1073" y="33"/>
                    <a:pt x="1021" y="14"/>
                  </a:cubicBezTo>
                  <a:lnTo>
                    <a:pt x="9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4005;p60">
              <a:extLst>
                <a:ext uri="{FF2B5EF4-FFF2-40B4-BE49-F238E27FC236}">
                  <a16:creationId xmlns:a16="http://schemas.microsoft.com/office/drawing/2014/main" id="{BF7772EB-57F5-A2B4-2164-8985F75BFED8}"/>
                </a:ext>
              </a:extLst>
            </p:cNvPr>
            <p:cNvSpPr/>
            <p:nvPr/>
          </p:nvSpPr>
          <p:spPr>
            <a:xfrm>
              <a:off x="4488309" y="2246551"/>
              <a:ext cx="378031" cy="384720"/>
            </a:xfrm>
            <a:custGeom>
              <a:avLst/>
              <a:gdLst/>
              <a:ahLst/>
              <a:cxnLst/>
              <a:rect l="l" t="t" r="r" b="b"/>
              <a:pathLst>
                <a:path w="4917" h="5004" extrusionOk="0">
                  <a:moveTo>
                    <a:pt x="4917" y="0"/>
                  </a:moveTo>
                  <a:lnTo>
                    <a:pt x="981" y="2278"/>
                  </a:lnTo>
                  <a:lnTo>
                    <a:pt x="0" y="5003"/>
                  </a:lnTo>
                  <a:lnTo>
                    <a:pt x="136" y="5003"/>
                  </a:lnTo>
                  <a:lnTo>
                    <a:pt x="4068" y="2725"/>
                  </a:lnTo>
                  <a:lnTo>
                    <a:pt x="49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4006;p60">
              <a:extLst>
                <a:ext uri="{FF2B5EF4-FFF2-40B4-BE49-F238E27FC236}">
                  <a16:creationId xmlns:a16="http://schemas.microsoft.com/office/drawing/2014/main" id="{0B2E9BFD-7D36-4840-CD7C-576ABB816C0D}"/>
                </a:ext>
              </a:extLst>
            </p:cNvPr>
            <p:cNvSpPr/>
            <p:nvPr/>
          </p:nvSpPr>
          <p:spPr>
            <a:xfrm>
              <a:off x="4488309" y="2421680"/>
              <a:ext cx="84571" cy="211042"/>
            </a:xfrm>
            <a:custGeom>
              <a:avLst/>
              <a:gdLst/>
              <a:ahLst/>
              <a:cxnLst/>
              <a:rect l="l" t="t" r="r" b="b"/>
              <a:pathLst>
                <a:path w="1100" h="2745" extrusionOk="0">
                  <a:moveTo>
                    <a:pt x="981" y="0"/>
                  </a:moveTo>
                  <a:lnTo>
                    <a:pt x="0" y="2725"/>
                  </a:lnTo>
                  <a:lnTo>
                    <a:pt x="39" y="2739"/>
                  </a:lnTo>
                  <a:cubicBezTo>
                    <a:pt x="50" y="2743"/>
                    <a:pt x="62" y="2745"/>
                    <a:pt x="74" y="2745"/>
                  </a:cubicBezTo>
                  <a:cubicBezTo>
                    <a:pt x="115" y="2745"/>
                    <a:pt x="153" y="2719"/>
                    <a:pt x="167" y="2679"/>
                  </a:cubicBezTo>
                  <a:lnTo>
                    <a:pt x="1081" y="142"/>
                  </a:lnTo>
                  <a:cubicBezTo>
                    <a:pt x="1099" y="90"/>
                    <a:pt x="1072" y="33"/>
                    <a:pt x="1021" y="14"/>
                  </a:cubicBezTo>
                  <a:lnTo>
                    <a:pt x="9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4007;p60">
              <a:extLst>
                <a:ext uri="{FF2B5EF4-FFF2-40B4-BE49-F238E27FC236}">
                  <a16:creationId xmlns:a16="http://schemas.microsoft.com/office/drawing/2014/main" id="{3605DF78-137C-557F-7810-279559879770}"/>
                </a:ext>
              </a:extLst>
            </p:cNvPr>
            <p:cNvSpPr/>
            <p:nvPr/>
          </p:nvSpPr>
          <p:spPr>
            <a:xfrm>
              <a:off x="4442643" y="2652622"/>
              <a:ext cx="281313" cy="162453"/>
            </a:xfrm>
            <a:custGeom>
              <a:avLst/>
              <a:gdLst/>
              <a:ahLst/>
              <a:cxnLst/>
              <a:rect l="l" t="t" r="r" b="b"/>
              <a:pathLst>
                <a:path w="3659" h="2113" extrusionOk="0">
                  <a:moveTo>
                    <a:pt x="1830" y="0"/>
                  </a:moveTo>
                  <a:lnTo>
                    <a:pt x="1" y="1057"/>
                  </a:lnTo>
                  <a:lnTo>
                    <a:pt x="1830" y="2113"/>
                  </a:lnTo>
                  <a:lnTo>
                    <a:pt x="3658" y="1057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4008;p60">
              <a:extLst>
                <a:ext uri="{FF2B5EF4-FFF2-40B4-BE49-F238E27FC236}">
                  <a16:creationId xmlns:a16="http://schemas.microsoft.com/office/drawing/2014/main" id="{CEF70D18-CEA8-03DA-3AC5-A766C4BE45E0}"/>
                </a:ext>
              </a:extLst>
            </p:cNvPr>
            <p:cNvSpPr/>
            <p:nvPr/>
          </p:nvSpPr>
          <p:spPr>
            <a:xfrm>
              <a:off x="4525518" y="2719429"/>
              <a:ext cx="104330" cy="54894"/>
            </a:xfrm>
            <a:custGeom>
              <a:avLst/>
              <a:gdLst/>
              <a:ahLst/>
              <a:cxnLst/>
              <a:rect l="l" t="t" r="r" b="b"/>
              <a:pathLst>
                <a:path w="1357" h="714" extrusionOk="0">
                  <a:moveTo>
                    <a:pt x="679" y="0"/>
                  </a:moveTo>
                  <a:cubicBezTo>
                    <a:pt x="521" y="0"/>
                    <a:pt x="363" y="35"/>
                    <a:pt x="242" y="104"/>
                  </a:cubicBezTo>
                  <a:cubicBezTo>
                    <a:pt x="1" y="244"/>
                    <a:pt x="1" y="469"/>
                    <a:pt x="242" y="609"/>
                  </a:cubicBezTo>
                  <a:cubicBezTo>
                    <a:pt x="363" y="679"/>
                    <a:pt x="521" y="713"/>
                    <a:pt x="679" y="713"/>
                  </a:cubicBezTo>
                  <a:cubicBezTo>
                    <a:pt x="837" y="713"/>
                    <a:pt x="995" y="679"/>
                    <a:pt x="1115" y="609"/>
                  </a:cubicBezTo>
                  <a:cubicBezTo>
                    <a:pt x="1356" y="469"/>
                    <a:pt x="1356" y="244"/>
                    <a:pt x="1115" y="104"/>
                  </a:cubicBezTo>
                  <a:cubicBezTo>
                    <a:pt x="995" y="35"/>
                    <a:pt x="837" y="0"/>
                    <a:pt x="6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4009;p60">
              <a:extLst>
                <a:ext uri="{FF2B5EF4-FFF2-40B4-BE49-F238E27FC236}">
                  <a16:creationId xmlns:a16="http://schemas.microsoft.com/office/drawing/2014/main" id="{81AE91DE-2139-8BDB-1BED-1540B5E4C7B9}"/>
                </a:ext>
              </a:extLst>
            </p:cNvPr>
            <p:cNvSpPr/>
            <p:nvPr/>
          </p:nvSpPr>
          <p:spPr>
            <a:xfrm>
              <a:off x="4491845" y="2678453"/>
              <a:ext cx="171679" cy="90337"/>
            </a:xfrm>
            <a:custGeom>
              <a:avLst/>
              <a:gdLst/>
              <a:ahLst/>
              <a:cxnLst/>
              <a:rect l="l" t="t" r="r" b="b"/>
              <a:pathLst>
                <a:path w="2233" h="1175" extrusionOk="0">
                  <a:moveTo>
                    <a:pt x="1117" y="1"/>
                  </a:moveTo>
                  <a:cubicBezTo>
                    <a:pt x="856" y="1"/>
                    <a:pt x="596" y="58"/>
                    <a:pt x="398" y="172"/>
                  </a:cubicBezTo>
                  <a:cubicBezTo>
                    <a:pt x="1" y="402"/>
                    <a:pt x="1" y="774"/>
                    <a:pt x="398" y="1002"/>
                  </a:cubicBezTo>
                  <a:cubicBezTo>
                    <a:pt x="596" y="1117"/>
                    <a:pt x="856" y="1174"/>
                    <a:pt x="1117" y="1174"/>
                  </a:cubicBezTo>
                  <a:cubicBezTo>
                    <a:pt x="1377" y="1174"/>
                    <a:pt x="1637" y="1117"/>
                    <a:pt x="1836" y="1002"/>
                  </a:cubicBezTo>
                  <a:cubicBezTo>
                    <a:pt x="2232" y="774"/>
                    <a:pt x="2232" y="402"/>
                    <a:pt x="1836" y="172"/>
                  </a:cubicBezTo>
                  <a:cubicBezTo>
                    <a:pt x="1637" y="58"/>
                    <a:pt x="1377" y="1"/>
                    <a:pt x="1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4010;p60">
              <a:extLst>
                <a:ext uri="{FF2B5EF4-FFF2-40B4-BE49-F238E27FC236}">
                  <a16:creationId xmlns:a16="http://schemas.microsoft.com/office/drawing/2014/main" id="{58640FE0-D932-0D74-FDC4-8E4736A9F562}"/>
                </a:ext>
              </a:extLst>
            </p:cNvPr>
            <p:cNvSpPr/>
            <p:nvPr/>
          </p:nvSpPr>
          <p:spPr>
            <a:xfrm>
              <a:off x="4531745" y="2700363"/>
              <a:ext cx="128471" cy="67042"/>
            </a:xfrm>
            <a:custGeom>
              <a:avLst/>
              <a:gdLst/>
              <a:ahLst/>
              <a:cxnLst/>
              <a:rect l="l" t="t" r="r" b="b"/>
              <a:pathLst>
                <a:path w="1671" h="872" extrusionOk="0">
                  <a:moveTo>
                    <a:pt x="1418" y="0"/>
                  </a:moveTo>
                  <a:cubicBezTo>
                    <a:pt x="1415" y="0"/>
                    <a:pt x="1411" y="2"/>
                    <a:pt x="1406" y="8"/>
                  </a:cubicBezTo>
                  <a:cubicBezTo>
                    <a:pt x="1610" y="221"/>
                    <a:pt x="1555" y="494"/>
                    <a:pt x="1242" y="675"/>
                  </a:cubicBezTo>
                  <a:cubicBezTo>
                    <a:pt x="1050" y="786"/>
                    <a:pt x="798" y="841"/>
                    <a:pt x="545" y="841"/>
                  </a:cubicBezTo>
                  <a:cubicBezTo>
                    <a:pt x="356" y="841"/>
                    <a:pt x="166" y="810"/>
                    <a:pt x="1" y="749"/>
                  </a:cubicBezTo>
                  <a:lnTo>
                    <a:pt x="1" y="749"/>
                  </a:lnTo>
                  <a:cubicBezTo>
                    <a:pt x="178" y="831"/>
                    <a:pt x="393" y="872"/>
                    <a:pt x="609" y="872"/>
                  </a:cubicBezTo>
                  <a:cubicBezTo>
                    <a:pt x="858" y="872"/>
                    <a:pt x="1107" y="817"/>
                    <a:pt x="1297" y="707"/>
                  </a:cubicBezTo>
                  <a:cubicBezTo>
                    <a:pt x="1629" y="516"/>
                    <a:pt x="1671" y="221"/>
                    <a:pt x="1423" y="2"/>
                  </a:cubicBezTo>
                  <a:cubicBezTo>
                    <a:pt x="1422" y="1"/>
                    <a:pt x="1420" y="0"/>
                    <a:pt x="14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4011;p60">
              <a:extLst>
                <a:ext uri="{FF2B5EF4-FFF2-40B4-BE49-F238E27FC236}">
                  <a16:creationId xmlns:a16="http://schemas.microsoft.com/office/drawing/2014/main" id="{39C01FC8-2F69-A651-46E3-1476B4B7C294}"/>
                </a:ext>
              </a:extLst>
            </p:cNvPr>
            <p:cNvSpPr/>
            <p:nvPr/>
          </p:nvSpPr>
          <p:spPr>
            <a:xfrm>
              <a:off x="4529746" y="2700825"/>
              <a:ext cx="95872" cy="50435"/>
            </a:xfrm>
            <a:custGeom>
              <a:avLst/>
              <a:gdLst/>
              <a:ahLst/>
              <a:cxnLst/>
              <a:rect l="l" t="t" r="r" b="b"/>
              <a:pathLst>
                <a:path w="1247" h="656" extrusionOk="0">
                  <a:moveTo>
                    <a:pt x="624" y="1"/>
                  </a:moveTo>
                  <a:cubicBezTo>
                    <a:pt x="479" y="1"/>
                    <a:pt x="334" y="33"/>
                    <a:pt x="223" y="96"/>
                  </a:cubicBezTo>
                  <a:cubicBezTo>
                    <a:pt x="1" y="225"/>
                    <a:pt x="1" y="432"/>
                    <a:pt x="223" y="560"/>
                  </a:cubicBezTo>
                  <a:cubicBezTo>
                    <a:pt x="334" y="624"/>
                    <a:pt x="479" y="656"/>
                    <a:pt x="624" y="656"/>
                  </a:cubicBezTo>
                  <a:cubicBezTo>
                    <a:pt x="769" y="656"/>
                    <a:pt x="915" y="624"/>
                    <a:pt x="1026" y="560"/>
                  </a:cubicBezTo>
                  <a:cubicBezTo>
                    <a:pt x="1246" y="432"/>
                    <a:pt x="1246" y="225"/>
                    <a:pt x="1026" y="96"/>
                  </a:cubicBezTo>
                  <a:cubicBezTo>
                    <a:pt x="915" y="33"/>
                    <a:pt x="769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4012;p60">
              <a:extLst>
                <a:ext uri="{FF2B5EF4-FFF2-40B4-BE49-F238E27FC236}">
                  <a16:creationId xmlns:a16="http://schemas.microsoft.com/office/drawing/2014/main" id="{9D6DA942-8E54-2ADC-B6F1-59C28293D86B}"/>
                </a:ext>
              </a:extLst>
            </p:cNvPr>
            <p:cNvSpPr/>
            <p:nvPr/>
          </p:nvSpPr>
          <p:spPr>
            <a:xfrm>
              <a:off x="4523904" y="2636324"/>
              <a:ext cx="107636" cy="56586"/>
            </a:xfrm>
            <a:custGeom>
              <a:avLst/>
              <a:gdLst/>
              <a:ahLst/>
              <a:cxnLst/>
              <a:rect l="l" t="t" r="r" b="b"/>
              <a:pathLst>
                <a:path w="1400" h="736" extrusionOk="0">
                  <a:moveTo>
                    <a:pt x="700" y="0"/>
                  </a:moveTo>
                  <a:cubicBezTo>
                    <a:pt x="537" y="0"/>
                    <a:pt x="374" y="36"/>
                    <a:pt x="249" y="108"/>
                  </a:cubicBezTo>
                  <a:cubicBezTo>
                    <a:pt x="0" y="252"/>
                    <a:pt x="0" y="485"/>
                    <a:pt x="249" y="628"/>
                  </a:cubicBezTo>
                  <a:cubicBezTo>
                    <a:pt x="374" y="700"/>
                    <a:pt x="537" y="736"/>
                    <a:pt x="700" y="736"/>
                  </a:cubicBezTo>
                  <a:cubicBezTo>
                    <a:pt x="863" y="736"/>
                    <a:pt x="1027" y="700"/>
                    <a:pt x="1151" y="628"/>
                  </a:cubicBezTo>
                  <a:cubicBezTo>
                    <a:pt x="1400" y="485"/>
                    <a:pt x="1400" y="252"/>
                    <a:pt x="1151" y="108"/>
                  </a:cubicBezTo>
                  <a:cubicBezTo>
                    <a:pt x="1027" y="36"/>
                    <a:pt x="863" y="0"/>
                    <a:pt x="7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4013;p60">
              <a:extLst>
                <a:ext uri="{FF2B5EF4-FFF2-40B4-BE49-F238E27FC236}">
                  <a16:creationId xmlns:a16="http://schemas.microsoft.com/office/drawing/2014/main" id="{4C6D092F-AB8F-B3CE-8668-BDB91DF7AE65}"/>
                </a:ext>
              </a:extLst>
            </p:cNvPr>
            <p:cNvSpPr/>
            <p:nvPr/>
          </p:nvSpPr>
          <p:spPr>
            <a:xfrm>
              <a:off x="4534974" y="2701901"/>
              <a:ext cx="85493" cy="45053"/>
            </a:xfrm>
            <a:custGeom>
              <a:avLst/>
              <a:gdLst/>
              <a:ahLst/>
              <a:cxnLst/>
              <a:rect l="l" t="t" r="r" b="b"/>
              <a:pathLst>
                <a:path w="1112" h="586" extrusionOk="0">
                  <a:moveTo>
                    <a:pt x="556" y="0"/>
                  </a:moveTo>
                  <a:cubicBezTo>
                    <a:pt x="426" y="0"/>
                    <a:pt x="297" y="29"/>
                    <a:pt x="197" y="86"/>
                  </a:cubicBezTo>
                  <a:cubicBezTo>
                    <a:pt x="0" y="201"/>
                    <a:pt x="0" y="385"/>
                    <a:pt x="197" y="500"/>
                  </a:cubicBezTo>
                  <a:cubicBezTo>
                    <a:pt x="297" y="557"/>
                    <a:pt x="426" y="585"/>
                    <a:pt x="556" y="585"/>
                  </a:cubicBezTo>
                  <a:cubicBezTo>
                    <a:pt x="686" y="585"/>
                    <a:pt x="815" y="557"/>
                    <a:pt x="914" y="500"/>
                  </a:cubicBezTo>
                  <a:cubicBezTo>
                    <a:pt x="1112" y="385"/>
                    <a:pt x="1112" y="201"/>
                    <a:pt x="914" y="86"/>
                  </a:cubicBezTo>
                  <a:cubicBezTo>
                    <a:pt x="815" y="29"/>
                    <a:pt x="686" y="0"/>
                    <a:pt x="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4014;p60">
              <a:extLst>
                <a:ext uri="{FF2B5EF4-FFF2-40B4-BE49-F238E27FC236}">
                  <a16:creationId xmlns:a16="http://schemas.microsoft.com/office/drawing/2014/main" id="{9EDC45CF-418F-DA18-17B3-8C7D74F0CC7A}"/>
                </a:ext>
              </a:extLst>
            </p:cNvPr>
            <p:cNvSpPr/>
            <p:nvPr/>
          </p:nvSpPr>
          <p:spPr>
            <a:xfrm>
              <a:off x="4528670" y="2664538"/>
              <a:ext cx="98640" cy="65273"/>
            </a:xfrm>
            <a:custGeom>
              <a:avLst/>
              <a:gdLst/>
              <a:ahLst/>
              <a:cxnLst/>
              <a:rect l="l" t="t" r="r" b="b"/>
              <a:pathLst>
                <a:path w="1283" h="849" extrusionOk="0">
                  <a:moveTo>
                    <a:pt x="0" y="1"/>
                  </a:moveTo>
                  <a:cubicBezTo>
                    <a:pt x="4" y="332"/>
                    <a:pt x="42" y="668"/>
                    <a:pt x="147" y="849"/>
                  </a:cubicBezTo>
                  <a:lnTo>
                    <a:pt x="1134" y="837"/>
                  </a:lnTo>
                  <a:cubicBezTo>
                    <a:pt x="1238" y="590"/>
                    <a:pt x="1283" y="292"/>
                    <a:pt x="12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4015;p60">
              <a:extLst>
                <a:ext uri="{FF2B5EF4-FFF2-40B4-BE49-F238E27FC236}">
                  <a16:creationId xmlns:a16="http://schemas.microsoft.com/office/drawing/2014/main" id="{425EBCBB-9BFA-3422-C8EB-A2D65161DDF3}"/>
                </a:ext>
              </a:extLst>
            </p:cNvPr>
            <p:cNvSpPr/>
            <p:nvPr/>
          </p:nvSpPr>
          <p:spPr>
            <a:xfrm>
              <a:off x="4523904" y="2636324"/>
              <a:ext cx="107636" cy="56662"/>
            </a:xfrm>
            <a:custGeom>
              <a:avLst/>
              <a:gdLst/>
              <a:ahLst/>
              <a:cxnLst/>
              <a:rect l="l" t="t" r="r" b="b"/>
              <a:pathLst>
                <a:path w="1400" h="737" extrusionOk="0">
                  <a:moveTo>
                    <a:pt x="700" y="0"/>
                  </a:moveTo>
                  <a:cubicBezTo>
                    <a:pt x="537" y="0"/>
                    <a:pt x="374" y="36"/>
                    <a:pt x="249" y="108"/>
                  </a:cubicBezTo>
                  <a:cubicBezTo>
                    <a:pt x="0" y="252"/>
                    <a:pt x="0" y="485"/>
                    <a:pt x="249" y="629"/>
                  </a:cubicBezTo>
                  <a:cubicBezTo>
                    <a:pt x="374" y="700"/>
                    <a:pt x="537" y="736"/>
                    <a:pt x="700" y="736"/>
                  </a:cubicBezTo>
                  <a:cubicBezTo>
                    <a:pt x="863" y="736"/>
                    <a:pt x="1026" y="700"/>
                    <a:pt x="1151" y="629"/>
                  </a:cubicBezTo>
                  <a:cubicBezTo>
                    <a:pt x="1400" y="485"/>
                    <a:pt x="1400" y="252"/>
                    <a:pt x="1151" y="108"/>
                  </a:cubicBezTo>
                  <a:cubicBezTo>
                    <a:pt x="1026" y="36"/>
                    <a:pt x="863" y="0"/>
                    <a:pt x="7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4016;p60">
              <a:extLst>
                <a:ext uri="{FF2B5EF4-FFF2-40B4-BE49-F238E27FC236}">
                  <a16:creationId xmlns:a16="http://schemas.microsoft.com/office/drawing/2014/main" id="{87B2417D-708F-6AF4-92C8-B8ED017C70E8}"/>
                </a:ext>
              </a:extLst>
            </p:cNvPr>
            <p:cNvSpPr/>
            <p:nvPr/>
          </p:nvSpPr>
          <p:spPr>
            <a:xfrm>
              <a:off x="4508144" y="2682374"/>
              <a:ext cx="36365" cy="45745"/>
            </a:xfrm>
            <a:custGeom>
              <a:avLst/>
              <a:gdLst/>
              <a:ahLst/>
              <a:cxnLst/>
              <a:rect l="l" t="t" r="r" b="b"/>
              <a:pathLst>
                <a:path w="473" h="595" extrusionOk="0">
                  <a:moveTo>
                    <a:pt x="230" y="1"/>
                  </a:moveTo>
                  <a:cubicBezTo>
                    <a:pt x="160" y="1"/>
                    <a:pt x="23" y="38"/>
                    <a:pt x="13" y="188"/>
                  </a:cubicBezTo>
                  <a:cubicBezTo>
                    <a:pt x="0" y="364"/>
                    <a:pt x="48" y="487"/>
                    <a:pt x="152" y="551"/>
                  </a:cubicBezTo>
                  <a:cubicBezTo>
                    <a:pt x="198" y="579"/>
                    <a:pt x="255" y="594"/>
                    <a:pt x="314" y="594"/>
                  </a:cubicBezTo>
                  <a:cubicBezTo>
                    <a:pt x="345" y="594"/>
                    <a:pt x="376" y="590"/>
                    <a:pt x="408" y="582"/>
                  </a:cubicBezTo>
                  <a:cubicBezTo>
                    <a:pt x="441" y="574"/>
                    <a:pt x="459" y="548"/>
                    <a:pt x="448" y="522"/>
                  </a:cubicBezTo>
                  <a:cubicBezTo>
                    <a:pt x="440" y="501"/>
                    <a:pt x="416" y="488"/>
                    <a:pt x="390" y="488"/>
                  </a:cubicBezTo>
                  <a:cubicBezTo>
                    <a:pt x="383" y="488"/>
                    <a:pt x="377" y="489"/>
                    <a:pt x="371" y="491"/>
                  </a:cubicBezTo>
                  <a:cubicBezTo>
                    <a:pt x="357" y="494"/>
                    <a:pt x="337" y="498"/>
                    <a:pt x="315" y="498"/>
                  </a:cubicBezTo>
                  <a:cubicBezTo>
                    <a:pt x="287" y="498"/>
                    <a:pt x="256" y="492"/>
                    <a:pt x="228" y="475"/>
                  </a:cubicBezTo>
                  <a:cubicBezTo>
                    <a:pt x="159" y="433"/>
                    <a:pt x="125" y="333"/>
                    <a:pt x="135" y="192"/>
                  </a:cubicBezTo>
                  <a:cubicBezTo>
                    <a:pt x="141" y="102"/>
                    <a:pt x="210" y="98"/>
                    <a:pt x="230" y="98"/>
                  </a:cubicBezTo>
                  <a:cubicBezTo>
                    <a:pt x="250" y="98"/>
                    <a:pt x="274" y="110"/>
                    <a:pt x="290" y="129"/>
                  </a:cubicBezTo>
                  <a:cubicBezTo>
                    <a:pt x="308" y="150"/>
                    <a:pt x="330" y="200"/>
                    <a:pt x="344" y="237"/>
                  </a:cubicBezTo>
                  <a:cubicBezTo>
                    <a:pt x="352" y="259"/>
                    <a:pt x="377" y="273"/>
                    <a:pt x="404" y="273"/>
                  </a:cubicBezTo>
                  <a:cubicBezTo>
                    <a:pt x="410" y="273"/>
                    <a:pt x="415" y="272"/>
                    <a:pt x="420" y="271"/>
                  </a:cubicBezTo>
                  <a:cubicBezTo>
                    <a:pt x="453" y="263"/>
                    <a:pt x="472" y="237"/>
                    <a:pt x="463" y="211"/>
                  </a:cubicBezTo>
                  <a:cubicBezTo>
                    <a:pt x="455" y="190"/>
                    <a:pt x="427" y="116"/>
                    <a:pt x="392" y="76"/>
                  </a:cubicBezTo>
                  <a:cubicBezTo>
                    <a:pt x="354" y="30"/>
                    <a:pt x="294" y="2"/>
                    <a:pt x="233" y="1"/>
                  </a:cubicBezTo>
                  <a:cubicBezTo>
                    <a:pt x="232" y="1"/>
                    <a:pt x="231" y="1"/>
                    <a:pt x="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4017;p60">
              <a:extLst>
                <a:ext uri="{FF2B5EF4-FFF2-40B4-BE49-F238E27FC236}">
                  <a16:creationId xmlns:a16="http://schemas.microsoft.com/office/drawing/2014/main" id="{EB38CE5F-3096-8811-3C6F-61C8D59149B1}"/>
                </a:ext>
              </a:extLst>
            </p:cNvPr>
            <p:cNvSpPr/>
            <p:nvPr/>
          </p:nvSpPr>
          <p:spPr>
            <a:xfrm>
              <a:off x="4524826" y="2636324"/>
              <a:ext cx="105790" cy="56586"/>
            </a:xfrm>
            <a:custGeom>
              <a:avLst/>
              <a:gdLst/>
              <a:ahLst/>
              <a:cxnLst/>
              <a:rect l="l" t="t" r="r" b="b"/>
              <a:pathLst>
                <a:path w="1376" h="736" extrusionOk="0">
                  <a:moveTo>
                    <a:pt x="689" y="61"/>
                  </a:moveTo>
                  <a:cubicBezTo>
                    <a:pt x="847" y="61"/>
                    <a:pt x="997" y="96"/>
                    <a:pt x="1109" y="161"/>
                  </a:cubicBezTo>
                  <a:cubicBezTo>
                    <a:pt x="1209" y="218"/>
                    <a:pt x="1265" y="292"/>
                    <a:pt x="1265" y="369"/>
                  </a:cubicBezTo>
                  <a:cubicBezTo>
                    <a:pt x="1265" y="391"/>
                    <a:pt x="1258" y="415"/>
                    <a:pt x="1248" y="439"/>
                  </a:cubicBezTo>
                  <a:cubicBezTo>
                    <a:pt x="1226" y="488"/>
                    <a:pt x="1177" y="536"/>
                    <a:pt x="1108" y="576"/>
                  </a:cubicBezTo>
                  <a:cubicBezTo>
                    <a:pt x="1100" y="581"/>
                    <a:pt x="1091" y="585"/>
                    <a:pt x="1082" y="590"/>
                  </a:cubicBezTo>
                  <a:cubicBezTo>
                    <a:pt x="974" y="645"/>
                    <a:pt x="835" y="675"/>
                    <a:pt x="689" y="675"/>
                  </a:cubicBezTo>
                  <a:cubicBezTo>
                    <a:pt x="541" y="675"/>
                    <a:pt x="403" y="645"/>
                    <a:pt x="295" y="590"/>
                  </a:cubicBezTo>
                  <a:cubicBezTo>
                    <a:pt x="285" y="586"/>
                    <a:pt x="276" y="581"/>
                    <a:pt x="267" y="576"/>
                  </a:cubicBezTo>
                  <a:cubicBezTo>
                    <a:pt x="199" y="536"/>
                    <a:pt x="150" y="488"/>
                    <a:pt x="128" y="438"/>
                  </a:cubicBezTo>
                  <a:cubicBezTo>
                    <a:pt x="117" y="415"/>
                    <a:pt x="111" y="391"/>
                    <a:pt x="111" y="369"/>
                  </a:cubicBezTo>
                  <a:cubicBezTo>
                    <a:pt x="111" y="292"/>
                    <a:pt x="167" y="218"/>
                    <a:pt x="267" y="161"/>
                  </a:cubicBezTo>
                  <a:cubicBezTo>
                    <a:pt x="379" y="96"/>
                    <a:pt x="529" y="61"/>
                    <a:pt x="689" y="61"/>
                  </a:cubicBezTo>
                  <a:close/>
                  <a:moveTo>
                    <a:pt x="689" y="1"/>
                  </a:moveTo>
                  <a:cubicBezTo>
                    <a:pt x="525" y="1"/>
                    <a:pt x="362" y="37"/>
                    <a:pt x="238" y="108"/>
                  </a:cubicBezTo>
                  <a:cubicBezTo>
                    <a:pt x="43" y="220"/>
                    <a:pt x="1" y="387"/>
                    <a:pt x="110" y="523"/>
                  </a:cubicBezTo>
                  <a:cubicBezTo>
                    <a:pt x="140" y="561"/>
                    <a:pt x="183" y="597"/>
                    <a:pt x="238" y="629"/>
                  </a:cubicBezTo>
                  <a:cubicBezTo>
                    <a:pt x="362" y="700"/>
                    <a:pt x="525" y="736"/>
                    <a:pt x="689" y="736"/>
                  </a:cubicBezTo>
                  <a:cubicBezTo>
                    <a:pt x="851" y="736"/>
                    <a:pt x="1014" y="700"/>
                    <a:pt x="1139" y="629"/>
                  </a:cubicBezTo>
                  <a:cubicBezTo>
                    <a:pt x="1193" y="597"/>
                    <a:pt x="1236" y="561"/>
                    <a:pt x="1266" y="524"/>
                  </a:cubicBezTo>
                  <a:cubicBezTo>
                    <a:pt x="1376" y="387"/>
                    <a:pt x="1334" y="220"/>
                    <a:pt x="1139" y="108"/>
                  </a:cubicBezTo>
                  <a:cubicBezTo>
                    <a:pt x="1014" y="37"/>
                    <a:pt x="851" y="1"/>
                    <a:pt x="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4018;p60">
              <a:extLst>
                <a:ext uri="{FF2B5EF4-FFF2-40B4-BE49-F238E27FC236}">
                  <a16:creationId xmlns:a16="http://schemas.microsoft.com/office/drawing/2014/main" id="{7510EB3A-0D35-B32D-A3E3-8544B770EEBB}"/>
                </a:ext>
              </a:extLst>
            </p:cNvPr>
            <p:cNvSpPr/>
            <p:nvPr/>
          </p:nvSpPr>
          <p:spPr>
            <a:xfrm>
              <a:off x="4534590" y="2650700"/>
              <a:ext cx="86262" cy="37596"/>
            </a:xfrm>
            <a:custGeom>
              <a:avLst/>
              <a:gdLst/>
              <a:ahLst/>
              <a:cxnLst/>
              <a:rect l="l" t="t" r="r" b="b"/>
              <a:pathLst>
                <a:path w="1122" h="489" extrusionOk="0">
                  <a:moveTo>
                    <a:pt x="561" y="0"/>
                  </a:moveTo>
                  <a:cubicBezTo>
                    <a:pt x="414" y="0"/>
                    <a:pt x="266" y="33"/>
                    <a:pt x="153" y="97"/>
                  </a:cubicBezTo>
                  <a:cubicBezTo>
                    <a:pt x="75" y="141"/>
                    <a:pt x="24" y="194"/>
                    <a:pt x="1" y="251"/>
                  </a:cubicBezTo>
                  <a:cubicBezTo>
                    <a:pt x="23" y="301"/>
                    <a:pt x="72" y="349"/>
                    <a:pt x="140" y="389"/>
                  </a:cubicBezTo>
                  <a:cubicBezTo>
                    <a:pt x="149" y="394"/>
                    <a:pt x="158" y="399"/>
                    <a:pt x="168" y="403"/>
                  </a:cubicBezTo>
                  <a:cubicBezTo>
                    <a:pt x="276" y="458"/>
                    <a:pt x="414" y="488"/>
                    <a:pt x="562" y="488"/>
                  </a:cubicBezTo>
                  <a:cubicBezTo>
                    <a:pt x="708" y="488"/>
                    <a:pt x="847" y="458"/>
                    <a:pt x="955" y="403"/>
                  </a:cubicBezTo>
                  <a:cubicBezTo>
                    <a:pt x="964" y="398"/>
                    <a:pt x="973" y="394"/>
                    <a:pt x="981" y="389"/>
                  </a:cubicBezTo>
                  <a:cubicBezTo>
                    <a:pt x="1050" y="349"/>
                    <a:pt x="1099" y="301"/>
                    <a:pt x="1121" y="252"/>
                  </a:cubicBezTo>
                  <a:cubicBezTo>
                    <a:pt x="1098" y="195"/>
                    <a:pt x="1046" y="141"/>
                    <a:pt x="969" y="97"/>
                  </a:cubicBezTo>
                  <a:cubicBezTo>
                    <a:pt x="857" y="33"/>
                    <a:pt x="709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4019;p60">
              <a:extLst>
                <a:ext uri="{FF2B5EF4-FFF2-40B4-BE49-F238E27FC236}">
                  <a16:creationId xmlns:a16="http://schemas.microsoft.com/office/drawing/2014/main" id="{49CAF29B-B172-B0B1-2E5D-797EEF22E7F2}"/>
                </a:ext>
              </a:extLst>
            </p:cNvPr>
            <p:cNvSpPr/>
            <p:nvPr/>
          </p:nvSpPr>
          <p:spPr>
            <a:xfrm>
              <a:off x="4440414" y="2263387"/>
              <a:ext cx="159916" cy="133391"/>
            </a:xfrm>
            <a:custGeom>
              <a:avLst/>
              <a:gdLst/>
              <a:ahLst/>
              <a:cxnLst/>
              <a:rect l="l" t="t" r="r" b="b"/>
              <a:pathLst>
                <a:path w="2080" h="1735" extrusionOk="0">
                  <a:moveTo>
                    <a:pt x="683" y="1"/>
                  </a:moveTo>
                  <a:cubicBezTo>
                    <a:pt x="394" y="287"/>
                    <a:pt x="184" y="756"/>
                    <a:pt x="1" y="1285"/>
                  </a:cubicBezTo>
                  <a:cubicBezTo>
                    <a:pt x="391" y="1443"/>
                    <a:pt x="1055" y="1574"/>
                    <a:pt x="1582" y="1735"/>
                  </a:cubicBezTo>
                  <a:cubicBezTo>
                    <a:pt x="1761" y="1695"/>
                    <a:pt x="1711" y="1360"/>
                    <a:pt x="2079" y="1252"/>
                  </a:cubicBezTo>
                  <a:cubicBezTo>
                    <a:pt x="1320" y="603"/>
                    <a:pt x="1039" y="352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4020;p60">
              <a:extLst>
                <a:ext uri="{FF2B5EF4-FFF2-40B4-BE49-F238E27FC236}">
                  <a16:creationId xmlns:a16="http://schemas.microsoft.com/office/drawing/2014/main" id="{7BA01F06-D084-F05A-1E53-C618E131448D}"/>
                </a:ext>
              </a:extLst>
            </p:cNvPr>
            <p:cNvSpPr/>
            <p:nvPr/>
          </p:nvSpPr>
          <p:spPr>
            <a:xfrm>
              <a:off x="4086081" y="2127236"/>
              <a:ext cx="328288" cy="1358975"/>
            </a:xfrm>
            <a:custGeom>
              <a:avLst/>
              <a:gdLst/>
              <a:ahLst/>
              <a:cxnLst/>
              <a:rect l="l" t="t" r="r" b="b"/>
              <a:pathLst>
                <a:path w="4270" h="17676" extrusionOk="0">
                  <a:moveTo>
                    <a:pt x="23" y="0"/>
                  </a:moveTo>
                  <a:lnTo>
                    <a:pt x="23" y="0"/>
                  </a:lnTo>
                  <a:cubicBezTo>
                    <a:pt x="1" y="540"/>
                    <a:pt x="35" y="1579"/>
                    <a:pt x="182" y="3206"/>
                  </a:cubicBezTo>
                  <a:cubicBezTo>
                    <a:pt x="219" y="3623"/>
                    <a:pt x="267" y="4078"/>
                    <a:pt x="321" y="4575"/>
                  </a:cubicBezTo>
                  <a:cubicBezTo>
                    <a:pt x="382" y="5041"/>
                    <a:pt x="424" y="5310"/>
                    <a:pt x="647" y="5453"/>
                  </a:cubicBezTo>
                  <a:cubicBezTo>
                    <a:pt x="647" y="5453"/>
                    <a:pt x="594" y="5465"/>
                    <a:pt x="593" y="5465"/>
                  </a:cubicBezTo>
                  <a:cubicBezTo>
                    <a:pt x="576" y="5546"/>
                    <a:pt x="560" y="5624"/>
                    <a:pt x="548" y="5702"/>
                  </a:cubicBezTo>
                  <a:cubicBezTo>
                    <a:pt x="522" y="5859"/>
                    <a:pt x="506" y="6012"/>
                    <a:pt x="498" y="6162"/>
                  </a:cubicBezTo>
                  <a:cubicBezTo>
                    <a:pt x="489" y="6343"/>
                    <a:pt x="492" y="6519"/>
                    <a:pt x="504" y="6688"/>
                  </a:cubicBezTo>
                  <a:cubicBezTo>
                    <a:pt x="513" y="6794"/>
                    <a:pt x="524" y="6897"/>
                    <a:pt x="540" y="6998"/>
                  </a:cubicBezTo>
                  <a:cubicBezTo>
                    <a:pt x="542" y="7016"/>
                    <a:pt x="546" y="7031"/>
                    <a:pt x="549" y="7047"/>
                  </a:cubicBezTo>
                  <a:cubicBezTo>
                    <a:pt x="580" y="7239"/>
                    <a:pt x="625" y="7417"/>
                    <a:pt x="678" y="7580"/>
                  </a:cubicBezTo>
                  <a:cubicBezTo>
                    <a:pt x="573" y="8639"/>
                    <a:pt x="482" y="9884"/>
                    <a:pt x="680" y="11041"/>
                  </a:cubicBezTo>
                  <a:cubicBezTo>
                    <a:pt x="634" y="11170"/>
                    <a:pt x="593" y="11306"/>
                    <a:pt x="557" y="11444"/>
                  </a:cubicBezTo>
                  <a:cubicBezTo>
                    <a:pt x="546" y="11491"/>
                    <a:pt x="535" y="11538"/>
                    <a:pt x="522" y="11587"/>
                  </a:cubicBezTo>
                  <a:cubicBezTo>
                    <a:pt x="513" y="11627"/>
                    <a:pt x="504" y="11666"/>
                    <a:pt x="495" y="11707"/>
                  </a:cubicBezTo>
                  <a:cubicBezTo>
                    <a:pt x="487" y="11746"/>
                    <a:pt x="478" y="11787"/>
                    <a:pt x="470" y="11828"/>
                  </a:cubicBezTo>
                  <a:cubicBezTo>
                    <a:pt x="462" y="11869"/>
                    <a:pt x="455" y="11911"/>
                    <a:pt x="448" y="11953"/>
                  </a:cubicBezTo>
                  <a:cubicBezTo>
                    <a:pt x="440" y="11995"/>
                    <a:pt x="432" y="12037"/>
                    <a:pt x="425" y="12080"/>
                  </a:cubicBezTo>
                  <a:cubicBezTo>
                    <a:pt x="398" y="12234"/>
                    <a:pt x="377" y="12388"/>
                    <a:pt x="358" y="12541"/>
                  </a:cubicBezTo>
                  <a:cubicBezTo>
                    <a:pt x="352" y="12582"/>
                    <a:pt x="346" y="12622"/>
                    <a:pt x="342" y="12664"/>
                  </a:cubicBezTo>
                  <a:cubicBezTo>
                    <a:pt x="334" y="12736"/>
                    <a:pt x="325" y="12809"/>
                    <a:pt x="317" y="12879"/>
                  </a:cubicBezTo>
                  <a:cubicBezTo>
                    <a:pt x="313" y="12932"/>
                    <a:pt x="308" y="12984"/>
                    <a:pt x="303" y="13033"/>
                  </a:cubicBezTo>
                  <a:cubicBezTo>
                    <a:pt x="223" y="13813"/>
                    <a:pt x="221" y="16229"/>
                    <a:pt x="200" y="16775"/>
                  </a:cubicBezTo>
                  <a:cubicBezTo>
                    <a:pt x="200" y="16831"/>
                    <a:pt x="212" y="16881"/>
                    <a:pt x="235" y="16922"/>
                  </a:cubicBezTo>
                  <a:cubicBezTo>
                    <a:pt x="251" y="16952"/>
                    <a:pt x="271" y="16977"/>
                    <a:pt x="297" y="16998"/>
                  </a:cubicBezTo>
                  <a:cubicBezTo>
                    <a:pt x="296" y="17004"/>
                    <a:pt x="296" y="17009"/>
                    <a:pt x="295" y="17015"/>
                  </a:cubicBezTo>
                  <a:cubicBezTo>
                    <a:pt x="274" y="17139"/>
                    <a:pt x="267" y="17275"/>
                    <a:pt x="263" y="17417"/>
                  </a:cubicBezTo>
                  <a:cubicBezTo>
                    <a:pt x="274" y="17445"/>
                    <a:pt x="299" y="17478"/>
                    <a:pt x="335" y="17512"/>
                  </a:cubicBezTo>
                  <a:cubicBezTo>
                    <a:pt x="343" y="17521"/>
                    <a:pt x="354" y="17530"/>
                    <a:pt x="373" y="17547"/>
                  </a:cubicBezTo>
                  <a:cubicBezTo>
                    <a:pt x="408" y="17575"/>
                    <a:pt x="447" y="17603"/>
                    <a:pt x="492" y="17632"/>
                  </a:cubicBezTo>
                  <a:cubicBezTo>
                    <a:pt x="514" y="17648"/>
                    <a:pt x="536" y="17661"/>
                    <a:pt x="559" y="17676"/>
                  </a:cubicBezTo>
                  <a:cubicBezTo>
                    <a:pt x="596" y="17481"/>
                    <a:pt x="626" y="17295"/>
                    <a:pt x="647" y="17116"/>
                  </a:cubicBezTo>
                  <a:cubicBezTo>
                    <a:pt x="706" y="16673"/>
                    <a:pt x="725" y="16273"/>
                    <a:pt x="724" y="15916"/>
                  </a:cubicBezTo>
                  <a:cubicBezTo>
                    <a:pt x="724" y="15850"/>
                    <a:pt x="723" y="15783"/>
                    <a:pt x="720" y="15719"/>
                  </a:cubicBezTo>
                  <a:cubicBezTo>
                    <a:pt x="703" y="14988"/>
                    <a:pt x="607" y="14442"/>
                    <a:pt x="602" y="14052"/>
                  </a:cubicBezTo>
                  <a:cubicBezTo>
                    <a:pt x="585" y="12608"/>
                    <a:pt x="1190" y="11662"/>
                    <a:pt x="1225" y="11174"/>
                  </a:cubicBezTo>
                  <a:cubicBezTo>
                    <a:pt x="1226" y="11174"/>
                    <a:pt x="929" y="8942"/>
                    <a:pt x="1078" y="7051"/>
                  </a:cubicBezTo>
                  <a:cubicBezTo>
                    <a:pt x="1105" y="6698"/>
                    <a:pt x="1394" y="6215"/>
                    <a:pt x="1607" y="5932"/>
                  </a:cubicBezTo>
                  <a:cubicBezTo>
                    <a:pt x="1520" y="5819"/>
                    <a:pt x="1443" y="5700"/>
                    <a:pt x="1384" y="5581"/>
                  </a:cubicBezTo>
                  <a:cubicBezTo>
                    <a:pt x="1336" y="5499"/>
                    <a:pt x="1286" y="5404"/>
                    <a:pt x="1241" y="5302"/>
                  </a:cubicBezTo>
                  <a:cubicBezTo>
                    <a:pt x="1131" y="5060"/>
                    <a:pt x="1045" y="4779"/>
                    <a:pt x="1069" y="4551"/>
                  </a:cubicBezTo>
                  <a:cubicBezTo>
                    <a:pt x="1078" y="4470"/>
                    <a:pt x="1136" y="4437"/>
                    <a:pt x="1234" y="4437"/>
                  </a:cubicBezTo>
                  <a:cubicBezTo>
                    <a:pt x="1700" y="4437"/>
                    <a:pt x="3056" y="5195"/>
                    <a:pt x="4100" y="5198"/>
                  </a:cubicBezTo>
                  <a:cubicBezTo>
                    <a:pt x="4102" y="5182"/>
                    <a:pt x="4270" y="5146"/>
                    <a:pt x="4270" y="5131"/>
                  </a:cubicBezTo>
                  <a:cubicBezTo>
                    <a:pt x="4270" y="5131"/>
                    <a:pt x="2833" y="2805"/>
                    <a:pt x="2612" y="2612"/>
                  </a:cubicBezTo>
                  <a:cubicBezTo>
                    <a:pt x="2501" y="2511"/>
                    <a:pt x="1933" y="1134"/>
                    <a:pt x="1573" y="606"/>
                  </a:cubicBezTo>
                  <a:cubicBezTo>
                    <a:pt x="1229" y="791"/>
                    <a:pt x="613" y="868"/>
                    <a:pt x="273" y="1055"/>
                  </a:cubicBezTo>
                  <a:cubicBezTo>
                    <a:pt x="139" y="649"/>
                    <a:pt x="39" y="28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4021;p60">
              <a:extLst>
                <a:ext uri="{FF2B5EF4-FFF2-40B4-BE49-F238E27FC236}">
                  <a16:creationId xmlns:a16="http://schemas.microsoft.com/office/drawing/2014/main" id="{ED7104B1-2C28-27CA-8847-449FE02DEC96}"/>
                </a:ext>
              </a:extLst>
            </p:cNvPr>
            <p:cNvSpPr/>
            <p:nvPr/>
          </p:nvSpPr>
          <p:spPr>
            <a:xfrm>
              <a:off x="4053177" y="2100405"/>
              <a:ext cx="213887" cy="328365"/>
            </a:xfrm>
            <a:custGeom>
              <a:avLst/>
              <a:gdLst/>
              <a:ahLst/>
              <a:cxnLst/>
              <a:rect l="l" t="t" r="r" b="b"/>
              <a:pathLst>
                <a:path w="2782" h="4271" extrusionOk="0">
                  <a:moveTo>
                    <a:pt x="805" y="1"/>
                  </a:moveTo>
                  <a:cubicBezTo>
                    <a:pt x="319" y="1"/>
                    <a:pt x="1" y="531"/>
                    <a:pt x="333" y="1574"/>
                  </a:cubicBezTo>
                  <a:cubicBezTo>
                    <a:pt x="732" y="2827"/>
                    <a:pt x="1019" y="3203"/>
                    <a:pt x="1527" y="4047"/>
                  </a:cubicBezTo>
                  <a:cubicBezTo>
                    <a:pt x="1593" y="4133"/>
                    <a:pt x="1657" y="4195"/>
                    <a:pt x="1718" y="4270"/>
                  </a:cubicBezTo>
                  <a:lnTo>
                    <a:pt x="2781" y="2962"/>
                  </a:lnTo>
                  <a:cubicBezTo>
                    <a:pt x="2407" y="1989"/>
                    <a:pt x="2203" y="1249"/>
                    <a:pt x="1885" y="757"/>
                  </a:cubicBezTo>
                  <a:cubicBezTo>
                    <a:pt x="1550" y="251"/>
                    <a:pt x="1138" y="1"/>
                    <a:pt x="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4022;p60">
              <a:extLst>
                <a:ext uri="{FF2B5EF4-FFF2-40B4-BE49-F238E27FC236}">
                  <a16:creationId xmlns:a16="http://schemas.microsoft.com/office/drawing/2014/main" id="{A74932B6-3A54-EDCB-14B1-F3AF0BBCDE5F}"/>
                </a:ext>
              </a:extLst>
            </p:cNvPr>
            <p:cNvSpPr/>
            <p:nvPr/>
          </p:nvSpPr>
          <p:spPr>
            <a:xfrm>
              <a:off x="4159654" y="2327965"/>
              <a:ext cx="281390" cy="180136"/>
            </a:xfrm>
            <a:custGeom>
              <a:avLst/>
              <a:gdLst/>
              <a:ahLst/>
              <a:cxnLst/>
              <a:rect l="l" t="t" r="r" b="b"/>
              <a:pathLst>
                <a:path w="3660" h="2343" extrusionOk="0">
                  <a:moveTo>
                    <a:pt x="1369" y="1"/>
                  </a:moveTo>
                  <a:cubicBezTo>
                    <a:pt x="990" y="1"/>
                    <a:pt x="34" y="662"/>
                    <a:pt x="34" y="662"/>
                  </a:cubicBezTo>
                  <a:cubicBezTo>
                    <a:pt x="1" y="1022"/>
                    <a:pt x="415" y="1481"/>
                    <a:pt x="852" y="1690"/>
                  </a:cubicBezTo>
                  <a:lnTo>
                    <a:pt x="2988" y="2334"/>
                  </a:lnTo>
                  <a:cubicBezTo>
                    <a:pt x="3000" y="2340"/>
                    <a:pt x="3014" y="2342"/>
                    <a:pt x="3030" y="2342"/>
                  </a:cubicBezTo>
                  <a:cubicBezTo>
                    <a:pt x="3227" y="2342"/>
                    <a:pt x="3659" y="1894"/>
                    <a:pt x="3451" y="1717"/>
                  </a:cubicBezTo>
                  <a:lnTo>
                    <a:pt x="1396" y="2"/>
                  </a:lnTo>
                  <a:cubicBezTo>
                    <a:pt x="1388" y="1"/>
                    <a:pt x="1379" y="1"/>
                    <a:pt x="1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4023;p60">
              <a:extLst>
                <a:ext uri="{FF2B5EF4-FFF2-40B4-BE49-F238E27FC236}">
                  <a16:creationId xmlns:a16="http://schemas.microsoft.com/office/drawing/2014/main" id="{138D62E3-62D8-F0E5-69A6-290B67A41797}"/>
                </a:ext>
              </a:extLst>
            </p:cNvPr>
            <p:cNvSpPr/>
            <p:nvPr/>
          </p:nvSpPr>
          <p:spPr>
            <a:xfrm>
              <a:off x="4446180" y="2502786"/>
              <a:ext cx="32752" cy="49974"/>
            </a:xfrm>
            <a:custGeom>
              <a:avLst/>
              <a:gdLst/>
              <a:ahLst/>
              <a:cxnLst/>
              <a:rect l="l" t="t" r="r" b="b"/>
              <a:pathLst>
                <a:path w="426" h="650" extrusionOk="0">
                  <a:moveTo>
                    <a:pt x="410" y="0"/>
                  </a:moveTo>
                  <a:lnTo>
                    <a:pt x="161" y="148"/>
                  </a:lnTo>
                  <a:lnTo>
                    <a:pt x="162" y="177"/>
                  </a:lnTo>
                  <a:lnTo>
                    <a:pt x="166" y="242"/>
                  </a:lnTo>
                  <a:lnTo>
                    <a:pt x="168" y="300"/>
                  </a:lnTo>
                  <a:cubicBezTo>
                    <a:pt x="155" y="288"/>
                    <a:pt x="144" y="281"/>
                    <a:pt x="134" y="274"/>
                  </a:cubicBezTo>
                  <a:cubicBezTo>
                    <a:pt x="130" y="272"/>
                    <a:pt x="125" y="269"/>
                    <a:pt x="122" y="268"/>
                  </a:cubicBezTo>
                  <a:cubicBezTo>
                    <a:pt x="107" y="261"/>
                    <a:pt x="92" y="258"/>
                    <a:pt x="79" y="258"/>
                  </a:cubicBezTo>
                  <a:cubicBezTo>
                    <a:pt x="41" y="258"/>
                    <a:pt x="12" y="285"/>
                    <a:pt x="5" y="324"/>
                  </a:cubicBezTo>
                  <a:cubicBezTo>
                    <a:pt x="0" y="346"/>
                    <a:pt x="2" y="372"/>
                    <a:pt x="12" y="399"/>
                  </a:cubicBezTo>
                  <a:cubicBezTo>
                    <a:pt x="19" y="417"/>
                    <a:pt x="30" y="436"/>
                    <a:pt x="52" y="460"/>
                  </a:cubicBezTo>
                  <a:lnTo>
                    <a:pt x="160" y="573"/>
                  </a:lnTo>
                  <a:cubicBezTo>
                    <a:pt x="184" y="616"/>
                    <a:pt x="241" y="650"/>
                    <a:pt x="297" y="650"/>
                  </a:cubicBezTo>
                  <a:cubicBezTo>
                    <a:pt x="305" y="650"/>
                    <a:pt x="312" y="649"/>
                    <a:pt x="320" y="648"/>
                  </a:cubicBezTo>
                  <a:cubicBezTo>
                    <a:pt x="327" y="646"/>
                    <a:pt x="333" y="644"/>
                    <a:pt x="339" y="642"/>
                  </a:cubicBezTo>
                  <a:cubicBezTo>
                    <a:pt x="343" y="641"/>
                    <a:pt x="347" y="639"/>
                    <a:pt x="351" y="636"/>
                  </a:cubicBezTo>
                  <a:cubicBezTo>
                    <a:pt x="361" y="632"/>
                    <a:pt x="372" y="624"/>
                    <a:pt x="381" y="615"/>
                  </a:cubicBezTo>
                  <a:cubicBezTo>
                    <a:pt x="408" y="588"/>
                    <a:pt x="426" y="542"/>
                    <a:pt x="426" y="472"/>
                  </a:cubicBezTo>
                  <a:lnTo>
                    <a:pt x="420" y="301"/>
                  </a:lnTo>
                  <a:lnTo>
                    <a:pt x="416" y="171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4024;p60">
              <a:extLst>
                <a:ext uri="{FF2B5EF4-FFF2-40B4-BE49-F238E27FC236}">
                  <a16:creationId xmlns:a16="http://schemas.microsoft.com/office/drawing/2014/main" id="{6D24909B-3E83-32F0-C0B2-6AEDD77FF838}"/>
                </a:ext>
              </a:extLst>
            </p:cNvPr>
            <p:cNvSpPr/>
            <p:nvPr/>
          </p:nvSpPr>
          <p:spPr>
            <a:xfrm>
              <a:off x="4391288" y="2465346"/>
              <a:ext cx="125472" cy="62429"/>
            </a:xfrm>
            <a:custGeom>
              <a:avLst/>
              <a:gdLst/>
              <a:ahLst/>
              <a:cxnLst/>
              <a:rect l="l" t="t" r="r" b="b"/>
              <a:pathLst>
                <a:path w="1632" h="812" extrusionOk="0">
                  <a:moveTo>
                    <a:pt x="410" y="1"/>
                  </a:moveTo>
                  <a:cubicBezTo>
                    <a:pt x="278" y="1"/>
                    <a:pt x="0" y="233"/>
                    <a:pt x="47" y="462"/>
                  </a:cubicBezTo>
                  <a:lnTo>
                    <a:pt x="136" y="500"/>
                  </a:lnTo>
                  <a:cubicBezTo>
                    <a:pt x="219" y="754"/>
                    <a:pt x="448" y="810"/>
                    <a:pt x="719" y="811"/>
                  </a:cubicBezTo>
                  <a:cubicBezTo>
                    <a:pt x="747" y="811"/>
                    <a:pt x="774" y="811"/>
                    <a:pt x="802" y="810"/>
                  </a:cubicBezTo>
                  <a:cubicBezTo>
                    <a:pt x="804" y="810"/>
                    <a:pt x="839" y="808"/>
                    <a:pt x="839" y="808"/>
                  </a:cubicBezTo>
                  <a:lnTo>
                    <a:pt x="1025" y="796"/>
                  </a:lnTo>
                  <a:lnTo>
                    <a:pt x="1041" y="795"/>
                  </a:lnTo>
                  <a:lnTo>
                    <a:pt x="1056" y="793"/>
                  </a:lnTo>
                  <a:lnTo>
                    <a:pt x="1106" y="790"/>
                  </a:lnTo>
                  <a:lnTo>
                    <a:pt x="1134" y="788"/>
                  </a:lnTo>
                  <a:lnTo>
                    <a:pt x="1177" y="786"/>
                  </a:lnTo>
                  <a:lnTo>
                    <a:pt x="1253" y="709"/>
                  </a:lnTo>
                  <a:cubicBezTo>
                    <a:pt x="1253" y="709"/>
                    <a:pt x="1289" y="673"/>
                    <a:pt x="1289" y="673"/>
                  </a:cubicBezTo>
                  <a:lnTo>
                    <a:pt x="1331" y="631"/>
                  </a:lnTo>
                  <a:lnTo>
                    <a:pt x="1466" y="496"/>
                  </a:lnTo>
                  <a:cubicBezTo>
                    <a:pt x="1466" y="496"/>
                    <a:pt x="1632" y="329"/>
                    <a:pt x="1632" y="329"/>
                  </a:cubicBezTo>
                  <a:cubicBezTo>
                    <a:pt x="1446" y="208"/>
                    <a:pt x="1241" y="138"/>
                    <a:pt x="979" y="78"/>
                  </a:cubicBezTo>
                  <a:lnTo>
                    <a:pt x="545" y="56"/>
                  </a:lnTo>
                  <a:lnTo>
                    <a:pt x="430" y="3"/>
                  </a:lnTo>
                  <a:cubicBezTo>
                    <a:pt x="424" y="1"/>
                    <a:pt x="417" y="1"/>
                    <a:pt x="4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4025;p60">
              <a:extLst>
                <a:ext uri="{FF2B5EF4-FFF2-40B4-BE49-F238E27FC236}">
                  <a16:creationId xmlns:a16="http://schemas.microsoft.com/office/drawing/2014/main" id="{61A16033-7108-9CE7-4004-8137CD33D62C}"/>
                </a:ext>
              </a:extLst>
            </p:cNvPr>
            <p:cNvSpPr/>
            <p:nvPr/>
          </p:nvSpPr>
          <p:spPr>
            <a:xfrm>
              <a:off x="4497765" y="2490639"/>
              <a:ext cx="30599" cy="51665"/>
            </a:xfrm>
            <a:custGeom>
              <a:avLst/>
              <a:gdLst/>
              <a:ahLst/>
              <a:cxnLst/>
              <a:rect l="l" t="t" r="r" b="b"/>
              <a:pathLst>
                <a:path w="398" h="672" extrusionOk="0">
                  <a:moveTo>
                    <a:pt x="247" y="0"/>
                  </a:moveTo>
                  <a:lnTo>
                    <a:pt x="69" y="32"/>
                  </a:lnTo>
                  <a:lnTo>
                    <a:pt x="51" y="35"/>
                  </a:lnTo>
                  <a:lnTo>
                    <a:pt x="34" y="39"/>
                  </a:lnTo>
                  <a:lnTo>
                    <a:pt x="0" y="44"/>
                  </a:lnTo>
                  <a:lnTo>
                    <a:pt x="11" y="68"/>
                  </a:lnTo>
                  <a:cubicBezTo>
                    <a:pt x="16" y="77"/>
                    <a:pt x="28" y="105"/>
                    <a:pt x="28" y="105"/>
                  </a:cubicBezTo>
                  <a:lnTo>
                    <a:pt x="290" y="672"/>
                  </a:lnTo>
                  <a:cubicBezTo>
                    <a:pt x="290" y="672"/>
                    <a:pt x="290" y="672"/>
                    <a:pt x="290" y="672"/>
                  </a:cubicBezTo>
                  <a:cubicBezTo>
                    <a:pt x="295" y="672"/>
                    <a:pt x="398" y="384"/>
                    <a:pt x="398" y="384"/>
                  </a:cubicBezTo>
                  <a:lnTo>
                    <a:pt x="2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4026;p60">
              <a:extLst>
                <a:ext uri="{FF2B5EF4-FFF2-40B4-BE49-F238E27FC236}">
                  <a16:creationId xmlns:a16="http://schemas.microsoft.com/office/drawing/2014/main" id="{6513D5BB-523F-A596-2F02-C9FCEF02575F}"/>
                </a:ext>
              </a:extLst>
            </p:cNvPr>
            <p:cNvSpPr/>
            <p:nvPr/>
          </p:nvSpPr>
          <p:spPr>
            <a:xfrm>
              <a:off x="4486771" y="2499404"/>
              <a:ext cx="19144" cy="51204"/>
            </a:xfrm>
            <a:custGeom>
              <a:avLst/>
              <a:gdLst/>
              <a:ahLst/>
              <a:cxnLst/>
              <a:rect l="l" t="t" r="r" b="b"/>
              <a:pathLst>
                <a:path w="249" h="666" extrusionOk="0">
                  <a:moveTo>
                    <a:pt x="249" y="0"/>
                  </a:moveTo>
                  <a:cubicBezTo>
                    <a:pt x="249" y="0"/>
                    <a:pt x="232" y="10"/>
                    <a:pt x="222" y="17"/>
                  </a:cubicBezTo>
                  <a:lnTo>
                    <a:pt x="192" y="35"/>
                  </a:lnTo>
                  <a:lnTo>
                    <a:pt x="126" y="73"/>
                  </a:lnTo>
                  <a:cubicBezTo>
                    <a:pt x="126" y="73"/>
                    <a:pt x="99" y="88"/>
                    <a:pt x="89" y="95"/>
                  </a:cubicBezTo>
                  <a:lnTo>
                    <a:pt x="44" y="122"/>
                  </a:lnTo>
                  <a:cubicBezTo>
                    <a:pt x="44" y="122"/>
                    <a:pt x="1" y="148"/>
                    <a:pt x="0" y="148"/>
                  </a:cubicBezTo>
                  <a:lnTo>
                    <a:pt x="1" y="160"/>
                  </a:lnTo>
                  <a:cubicBezTo>
                    <a:pt x="1" y="160"/>
                    <a:pt x="11" y="266"/>
                    <a:pt x="13" y="278"/>
                  </a:cubicBezTo>
                  <a:lnTo>
                    <a:pt x="44" y="640"/>
                  </a:lnTo>
                  <a:cubicBezTo>
                    <a:pt x="49" y="644"/>
                    <a:pt x="54" y="648"/>
                    <a:pt x="59" y="650"/>
                  </a:cubicBezTo>
                  <a:cubicBezTo>
                    <a:pt x="67" y="654"/>
                    <a:pt x="77" y="659"/>
                    <a:pt x="86" y="661"/>
                  </a:cubicBezTo>
                  <a:cubicBezTo>
                    <a:pt x="95" y="664"/>
                    <a:pt x="106" y="665"/>
                    <a:pt x="116" y="665"/>
                  </a:cubicBezTo>
                  <a:cubicBezTo>
                    <a:pt x="179" y="665"/>
                    <a:pt x="249" y="616"/>
                    <a:pt x="249" y="493"/>
                  </a:cubicBezTo>
                  <a:lnTo>
                    <a:pt x="2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4027;p60">
              <a:extLst>
                <a:ext uri="{FF2B5EF4-FFF2-40B4-BE49-F238E27FC236}">
                  <a16:creationId xmlns:a16="http://schemas.microsoft.com/office/drawing/2014/main" id="{139E88D9-5467-95B2-1FE9-240BD48485E0}"/>
                </a:ext>
              </a:extLst>
            </p:cNvPr>
            <p:cNvSpPr/>
            <p:nvPr/>
          </p:nvSpPr>
          <p:spPr>
            <a:xfrm>
              <a:off x="4505914" y="2503247"/>
              <a:ext cx="15530" cy="39210"/>
            </a:xfrm>
            <a:custGeom>
              <a:avLst/>
              <a:gdLst/>
              <a:ahLst/>
              <a:cxnLst/>
              <a:rect l="l" t="t" r="r" b="b"/>
              <a:pathLst>
                <a:path w="202" h="510" extrusionOk="0">
                  <a:moveTo>
                    <a:pt x="0" y="1"/>
                  </a:moveTo>
                  <a:lnTo>
                    <a:pt x="0" y="111"/>
                  </a:lnTo>
                  <a:lnTo>
                    <a:pt x="182" y="509"/>
                  </a:lnTo>
                  <a:cubicBezTo>
                    <a:pt x="183" y="509"/>
                    <a:pt x="183" y="509"/>
                    <a:pt x="183" y="509"/>
                  </a:cubicBezTo>
                  <a:cubicBezTo>
                    <a:pt x="189" y="509"/>
                    <a:pt x="202" y="474"/>
                    <a:pt x="202" y="474"/>
                  </a:cubicBezTo>
                  <a:cubicBezTo>
                    <a:pt x="195" y="460"/>
                    <a:pt x="190" y="448"/>
                    <a:pt x="187" y="43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4028;p60">
              <a:extLst>
                <a:ext uri="{FF2B5EF4-FFF2-40B4-BE49-F238E27FC236}">
                  <a16:creationId xmlns:a16="http://schemas.microsoft.com/office/drawing/2014/main" id="{14177B42-0B97-8682-4D0A-6CD42EBF8376}"/>
                </a:ext>
              </a:extLst>
            </p:cNvPr>
            <p:cNvSpPr/>
            <p:nvPr/>
          </p:nvSpPr>
          <p:spPr>
            <a:xfrm>
              <a:off x="4486771" y="2504401"/>
              <a:ext cx="6919" cy="53587"/>
            </a:xfrm>
            <a:custGeom>
              <a:avLst/>
              <a:gdLst/>
              <a:ahLst/>
              <a:cxnLst/>
              <a:rect l="l" t="t" r="r" b="b"/>
              <a:pathLst>
                <a:path w="90" h="697" extrusionOk="0">
                  <a:moveTo>
                    <a:pt x="89" y="1"/>
                  </a:moveTo>
                  <a:lnTo>
                    <a:pt x="43" y="28"/>
                  </a:lnTo>
                  <a:lnTo>
                    <a:pt x="0" y="52"/>
                  </a:lnTo>
                  <a:lnTo>
                    <a:pt x="1" y="83"/>
                  </a:lnTo>
                  <a:lnTo>
                    <a:pt x="1" y="95"/>
                  </a:lnTo>
                  <a:lnTo>
                    <a:pt x="5" y="208"/>
                  </a:lnTo>
                  <a:lnTo>
                    <a:pt x="17" y="696"/>
                  </a:lnTo>
                  <a:cubicBezTo>
                    <a:pt x="38" y="675"/>
                    <a:pt x="54" y="639"/>
                    <a:pt x="59" y="585"/>
                  </a:cubicBezTo>
                  <a:cubicBezTo>
                    <a:pt x="67" y="591"/>
                    <a:pt x="76" y="594"/>
                    <a:pt x="86" y="596"/>
                  </a:cubicBezTo>
                  <a:lnTo>
                    <a:pt x="88" y="123"/>
                  </a:lnTo>
                  <a:lnTo>
                    <a:pt x="89" y="30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4029;p60">
              <a:extLst>
                <a:ext uri="{FF2B5EF4-FFF2-40B4-BE49-F238E27FC236}">
                  <a16:creationId xmlns:a16="http://schemas.microsoft.com/office/drawing/2014/main" id="{77B6281E-A4E5-6B0D-5789-4991DF7BA426}"/>
                </a:ext>
              </a:extLst>
            </p:cNvPr>
            <p:cNvSpPr/>
            <p:nvPr/>
          </p:nvSpPr>
          <p:spPr>
            <a:xfrm>
              <a:off x="4471088" y="2505631"/>
              <a:ext cx="20297" cy="54510"/>
            </a:xfrm>
            <a:custGeom>
              <a:avLst/>
              <a:gdLst/>
              <a:ahLst/>
              <a:cxnLst/>
              <a:rect l="l" t="t" r="r" b="b"/>
              <a:pathLst>
                <a:path w="264" h="709" extrusionOk="0">
                  <a:moveTo>
                    <a:pt x="246" y="0"/>
                  </a:moveTo>
                  <a:lnTo>
                    <a:pt x="204" y="36"/>
                  </a:lnTo>
                  <a:lnTo>
                    <a:pt x="92" y="134"/>
                  </a:lnTo>
                  <a:lnTo>
                    <a:pt x="71" y="152"/>
                  </a:lnTo>
                  <a:lnTo>
                    <a:pt x="16" y="200"/>
                  </a:lnTo>
                  <a:lnTo>
                    <a:pt x="0" y="214"/>
                  </a:lnTo>
                  <a:lnTo>
                    <a:pt x="3" y="271"/>
                  </a:lnTo>
                  <a:lnTo>
                    <a:pt x="15" y="605"/>
                  </a:lnTo>
                  <a:cubicBezTo>
                    <a:pt x="15" y="605"/>
                    <a:pt x="16" y="626"/>
                    <a:pt x="23" y="637"/>
                  </a:cubicBezTo>
                  <a:cubicBezTo>
                    <a:pt x="31" y="649"/>
                    <a:pt x="41" y="660"/>
                    <a:pt x="53" y="670"/>
                  </a:cubicBezTo>
                  <a:cubicBezTo>
                    <a:pt x="81" y="693"/>
                    <a:pt x="117" y="708"/>
                    <a:pt x="152" y="708"/>
                  </a:cubicBezTo>
                  <a:cubicBezTo>
                    <a:pt x="177" y="708"/>
                    <a:pt x="201" y="700"/>
                    <a:pt x="221" y="680"/>
                  </a:cubicBezTo>
                  <a:cubicBezTo>
                    <a:pt x="242" y="659"/>
                    <a:pt x="258" y="623"/>
                    <a:pt x="263" y="569"/>
                  </a:cubicBezTo>
                  <a:cubicBezTo>
                    <a:pt x="264" y="560"/>
                    <a:pt x="264" y="549"/>
                    <a:pt x="264" y="539"/>
                  </a:cubicBezTo>
                  <a:lnTo>
                    <a:pt x="250" y="149"/>
                  </a:lnTo>
                  <a:lnTo>
                    <a:pt x="247" y="42"/>
                  </a:lnTo>
                  <a:cubicBezTo>
                    <a:pt x="247" y="42"/>
                    <a:pt x="246" y="12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4030;p60">
              <a:extLst>
                <a:ext uri="{FF2B5EF4-FFF2-40B4-BE49-F238E27FC236}">
                  <a16:creationId xmlns:a16="http://schemas.microsoft.com/office/drawing/2014/main" id="{670DFD08-98B3-6467-EA4D-8389FB63F130}"/>
                </a:ext>
              </a:extLst>
            </p:cNvPr>
            <p:cNvSpPr/>
            <p:nvPr/>
          </p:nvSpPr>
          <p:spPr>
            <a:xfrm>
              <a:off x="4469858" y="2513472"/>
              <a:ext cx="6843" cy="45976"/>
            </a:xfrm>
            <a:custGeom>
              <a:avLst/>
              <a:gdLst/>
              <a:ahLst/>
              <a:cxnLst/>
              <a:rect l="l" t="t" r="r" b="b"/>
              <a:pathLst>
                <a:path w="89" h="598" extrusionOk="0">
                  <a:moveTo>
                    <a:pt x="88" y="1"/>
                  </a:moveTo>
                  <a:lnTo>
                    <a:pt x="30" y="36"/>
                  </a:lnTo>
                  <a:lnTo>
                    <a:pt x="1" y="53"/>
                  </a:lnTo>
                  <a:lnTo>
                    <a:pt x="3" y="170"/>
                  </a:lnTo>
                  <a:lnTo>
                    <a:pt x="12" y="509"/>
                  </a:lnTo>
                  <a:lnTo>
                    <a:pt x="14" y="598"/>
                  </a:lnTo>
                  <a:cubicBezTo>
                    <a:pt x="25" y="582"/>
                    <a:pt x="33" y="560"/>
                    <a:pt x="39" y="535"/>
                  </a:cubicBezTo>
                  <a:cubicBezTo>
                    <a:pt x="47" y="547"/>
                    <a:pt x="57" y="558"/>
                    <a:pt x="69" y="568"/>
                  </a:cubicBezTo>
                  <a:lnTo>
                    <a:pt x="73" y="476"/>
                  </a:lnTo>
                  <a:lnTo>
                    <a:pt x="83" y="164"/>
                  </a:lnTo>
                  <a:lnTo>
                    <a:pt x="87" y="50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878787">
                <a:alpha val="21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4031;p60">
              <a:extLst>
                <a:ext uri="{FF2B5EF4-FFF2-40B4-BE49-F238E27FC236}">
                  <a16:creationId xmlns:a16="http://schemas.microsoft.com/office/drawing/2014/main" id="{568D9D12-BF0C-CC41-F4A6-28491FEAB83E}"/>
                </a:ext>
              </a:extLst>
            </p:cNvPr>
            <p:cNvSpPr/>
            <p:nvPr/>
          </p:nvSpPr>
          <p:spPr>
            <a:xfrm>
              <a:off x="4439876" y="2513472"/>
              <a:ext cx="33444" cy="50051"/>
            </a:xfrm>
            <a:custGeom>
              <a:avLst/>
              <a:gdLst/>
              <a:ahLst/>
              <a:cxnLst/>
              <a:rect l="l" t="t" r="r" b="b"/>
              <a:pathLst>
                <a:path w="435" h="651" extrusionOk="0">
                  <a:moveTo>
                    <a:pt x="419" y="1"/>
                  </a:moveTo>
                  <a:lnTo>
                    <a:pt x="248" y="103"/>
                  </a:lnTo>
                  <a:cubicBezTo>
                    <a:pt x="248" y="103"/>
                    <a:pt x="219" y="119"/>
                    <a:pt x="219" y="119"/>
                  </a:cubicBezTo>
                  <a:lnTo>
                    <a:pt x="204" y="129"/>
                  </a:lnTo>
                  <a:lnTo>
                    <a:pt x="170" y="148"/>
                  </a:lnTo>
                  <a:lnTo>
                    <a:pt x="171" y="184"/>
                  </a:lnTo>
                  <a:lnTo>
                    <a:pt x="175" y="300"/>
                  </a:lnTo>
                  <a:cubicBezTo>
                    <a:pt x="147" y="273"/>
                    <a:pt x="119" y="261"/>
                    <a:pt x="94" y="260"/>
                  </a:cubicBezTo>
                  <a:cubicBezTo>
                    <a:pt x="92" y="260"/>
                    <a:pt x="90" y="259"/>
                    <a:pt x="88" y="259"/>
                  </a:cubicBezTo>
                  <a:cubicBezTo>
                    <a:pt x="63" y="259"/>
                    <a:pt x="43" y="270"/>
                    <a:pt x="29" y="289"/>
                  </a:cubicBezTo>
                  <a:cubicBezTo>
                    <a:pt x="1" y="327"/>
                    <a:pt x="2" y="396"/>
                    <a:pt x="61" y="461"/>
                  </a:cubicBezTo>
                  <a:lnTo>
                    <a:pt x="169" y="574"/>
                  </a:lnTo>
                  <a:cubicBezTo>
                    <a:pt x="192" y="617"/>
                    <a:pt x="250" y="650"/>
                    <a:pt x="306" y="650"/>
                  </a:cubicBezTo>
                  <a:cubicBezTo>
                    <a:pt x="343" y="650"/>
                    <a:pt x="380" y="635"/>
                    <a:pt x="404" y="598"/>
                  </a:cubicBezTo>
                  <a:cubicBezTo>
                    <a:pt x="415" y="581"/>
                    <a:pt x="423" y="560"/>
                    <a:pt x="429" y="535"/>
                  </a:cubicBezTo>
                  <a:cubicBezTo>
                    <a:pt x="431" y="523"/>
                    <a:pt x="432" y="511"/>
                    <a:pt x="433" y="497"/>
                  </a:cubicBezTo>
                  <a:cubicBezTo>
                    <a:pt x="433" y="489"/>
                    <a:pt x="434" y="482"/>
                    <a:pt x="434" y="473"/>
                  </a:cubicBezTo>
                  <a:lnTo>
                    <a:pt x="424" y="167"/>
                  </a:lnTo>
                  <a:lnTo>
                    <a:pt x="422" y="98"/>
                  </a:lnTo>
                  <a:lnTo>
                    <a:pt x="420" y="36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4032;p60">
              <a:extLst>
                <a:ext uri="{FF2B5EF4-FFF2-40B4-BE49-F238E27FC236}">
                  <a16:creationId xmlns:a16="http://schemas.microsoft.com/office/drawing/2014/main" id="{50BF8C2F-2A4D-0473-5379-D1658EA2A5B2}"/>
                </a:ext>
              </a:extLst>
            </p:cNvPr>
            <p:cNvSpPr/>
            <p:nvPr/>
          </p:nvSpPr>
          <p:spPr>
            <a:xfrm>
              <a:off x="4393441" y="2492792"/>
              <a:ext cx="65273" cy="54125"/>
            </a:xfrm>
            <a:custGeom>
              <a:avLst/>
              <a:gdLst/>
              <a:ahLst/>
              <a:cxnLst/>
              <a:rect l="l" t="t" r="r" b="b"/>
              <a:pathLst>
                <a:path w="849" h="704" extrusionOk="0">
                  <a:moveTo>
                    <a:pt x="14" y="1"/>
                  </a:moveTo>
                  <a:lnTo>
                    <a:pt x="14" y="1"/>
                  </a:lnTo>
                  <a:cubicBezTo>
                    <a:pt x="0" y="33"/>
                    <a:pt x="27" y="68"/>
                    <a:pt x="19" y="105"/>
                  </a:cubicBezTo>
                  <a:lnTo>
                    <a:pt x="108" y="143"/>
                  </a:lnTo>
                  <a:cubicBezTo>
                    <a:pt x="191" y="397"/>
                    <a:pt x="420" y="453"/>
                    <a:pt x="691" y="454"/>
                  </a:cubicBezTo>
                  <a:cubicBezTo>
                    <a:pt x="686" y="476"/>
                    <a:pt x="688" y="502"/>
                    <a:pt x="698" y="528"/>
                  </a:cubicBezTo>
                  <a:cubicBezTo>
                    <a:pt x="697" y="528"/>
                    <a:pt x="696" y="528"/>
                    <a:pt x="695" y="528"/>
                  </a:cubicBezTo>
                  <a:cubicBezTo>
                    <a:pt x="669" y="528"/>
                    <a:pt x="647" y="539"/>
                    <a:pt x="633" y="558"/>
                  </a:cubicBezTo>
                  <a:cubicBezTo>
                    <a:pt x="636" y="558"/>
                    <a:pt x="638" y="558"/>
                    <a:pt x="641" y="558"/>
                  </a:cubicBezTo>
                  <a:cubicBezTo>
                    <a:pt x="678" y="558"/>
                    <a:pt x="706" y="566"/>
                    <a:pt x="732" y="584"/>
                  </a:cubicBezTo>
                  <a:cubicBezTo>
                    <a:pt x="767" y="608"/>
                    <a:pt x="799" y="646"/>
                    <a:pt x="846" y="703"/>
                  </a:cubicBezTo>
                  <a:cubicBezTo>
                    <a:pt x="814" y="604"/>
                    <a:pt x="801" y="531"/>
                    <a:pt x="811" y="451"/>
                  </a:cubicBezTo>
                  <a:cubicBezTo>
                    <a:pt x="813" y="435"/>
                    <a:pt x="816" y="421"/>
                    <a:pt x="820" y="404"/>
                  </a:cubicBezTo>
                  <a:cubicBezTo>
                    <a:pt x="820" y="398"/>
                    <a:pt x="821" y="394"/>
                    <a:pt x="823" y="388"/>
                  </a:cubicBezTo>
                  <a:cubicBezTo>
                    <a:pt x="829" y="363"/>
                    <a:pt x="838" y="336"/>
                    <a:pt x="848" y="307"/>
                  </a:cubicBezTo>
                  <a:lnTo>
                    <a:pt x="848" y="307"/>
                  </a:lnTo>
                  <a:cubicBezTo>
                    <a:pt x="803" y="349"/>
                    <a:pt x="740" y="379"/>
                    <a:pt x="678" y="379"/>
                  </a:cubicBezTo>
                  <a:cubicBezTo>
                    <a:pt x="665" y="379"/>
                    <a:pt x="652" y="377"/>
                    <a:pt x="639" y="374"/>
                  </a:cubicBezTo>
                  <a:cubicBezTo>
                    <a:pt x="625" y="375"/>
                    <a:pt x="611" y="376"/>
                    <a:pt x="598" y="376"/>
                  </a:cubicBezTo>
                  <a:cubicBezTo>
                    <a:pt x="369" y="376"/>
                    <a:pt x="245" y="239"/>
                    <a:pt x="146" y="2"/>
                  </a:cubicBezTo>
                  <a:cubicBezTo>
                    <a:pt x="131" y="3"/>
                    <a:pt x="109" y="3"/>
                    <a:pt x="86" y="3"/>
                  </a:cubicBezTo>
                  <a:cubicBezTo>
                    <a:pt x="59" y="3"/>
                    <a:pt x="31" y="2"/>
                    <a:pt x="14" y="1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4033;p60">
              <a:extLst>
                <a:ext uri="{FF2B5EF4-FFF2-40B4-BE49-F238E27FC236}">
                  <a16:creationId xmlns:a16="http://schemas.microsoft.com/office/drawing/2014/main" id="{996065F8-8605-8D8B-E1E7-34FDFA84A176}"/>
                </a:ext>
              </a:extLst>
            </p:cNvPr>
            <p:cNvSpPr/>
            <p:nvPr/>
          </p:nvSpPr>
          <p:spPr>
            <a:xfrm>
              <a:off x="4183947" y="1755837"/>
              <a:ext cx="263476" cy="418779"/>
            </a:xfrm>
            <a:custGeom>
              <a:avLst/>
              <a:gdLst/>
              <a:ahLst/>
              <a:cxnLst/>
              <a:rect l="l" t="t" r="r" b="b"/>
              <a:pathLst>
                <a:path w="3427" h="5447" extrusionOk="0">
                  <a:moveTo>
                    <a:pt x="2850" y="772"/>
                  </a:moveTo>
                  <a:cubicBezTo>
                    <a:pt x="2869" y="772"/>
                    <a:pt x="2887" y="774"/>
                    <a:pt x="2905" y="778"/>
                  </a:cubicBezTo>
                  <a:cubicBezTo>
                    <a:pt x="3009" y="799"/>
                    <a:pt x="3059" y="887"/>
                    <a:pt x="3100" y="984"/>
                  </a:cubicBezTo>
                  <a:cubicBezTo>
                    <a:pt x="3143" y="1083"/>
                    <a:pt x="3157" y="1169"/>
                    <a:pt x="3160" y="1276"/>
                  </a:cubicBezTo>
                  <a:cubicBezTo>
                    <a:pt x="3204" y="2492"/>
                    <a:pt x="2806" y="3741"/>
                    <a:pt x="2021" y="4673"/>
                  </a:cubicBezTo>
                  <a:cubicBezTo>
                    <a:pt x="1609" y="4061"/>
                    <a:pt x="1362" y="3316"/>
                    <a:pt x="1440" y="2580"/>
                  </a:cubicBezTo>
                  <a:cubicBezTo>
                    <a:pt x="1453" y="2473"/>
                    <a:pt x="1472" y="2364"/>
                    <a:pt x="1500" y="2258"/>
                  </a:cubicBezTo>
                  <a:cubicBezTo>
                    <a:pt x="1553" y="2049"/>
                    <a:pt x="1636" y="1844"/>
                    <a:pt x="1743" y="1659"/>
                  </a:cubicBezTo>
                  <a:cubicBezTo>
                    <a:pt x="1954" y="1300"/>
                    <a:pt x="2258" y="1000"/>
                    <a:pt x="2635" y="830"/>
                  </a:cubicBezTo>
                  <a:cubicBezTo>
                    <a:pt x="2703" y="800"/>
                    <a:pt x="2776" y="772"/>
                    <a:pt x="2850" y="772"/>
                  </a:cubicBezTo>
                  <a:close/>
                  <a:moveTo>
                    <a:pt x="2004" y="0"/>
                  </a:moveTo>
                  <a:cubicBezTo>
                    <a:pt x="1384" y="0"/>
                    <a:pt x="796" y="424"/>
                    <a:pt x="555" y="996"/>
                  </a:cubicBezTo>
                  <a:cubicBezTo>
                    <a:pt x="385" y="1400"/>
                    <a:pt x="374" y="1850"/>
                    <a:pt x="343" y="2288"/>
                  </a:cubicBezTo>
                  <a:cubicBezTo>
                    <a:pt x="311" y="2724"/>
                    <a:pt x="249" y="3179"/>
                    <a:pt x="0" y="3541"/>
                  </a:cubicBezTo>
                  <a:cubicBezTo>
                    <a:pt x="755" y="4175"/>
                    <a:pt x="1509" y="4810"/>
                    <a:pt x="2265" y="5446"/>
                  </a:cubicBezTo>
                  <a:cubicBezTo>
                    <a:pt x="2676" y="4727"/>
                    <a:pt x="2859" y="3997"/>
                    <a:pt x="3155" y="3223"/>
                  </a:cubicBezTo>
                  <a:cubicBezTo>
                    <a:pt x="3003" y="2902"/>
                    <a:pt x="3213" y="2506"/>
                    <a:pt x="3276" y="2158"/>
                  </a:cubicBezTo>
                  <a:cubicBezTo>
                    <a:pt x="3340" y="1807"/>
                    <a:pt x="3427" y="1451"/>
                    <a:pt x="3365" y="1101"/>
                  </a:cubicBezTo>
                  <a:cubicBezTo>
                    <a:pt x="3256" y="484"/>
                    <a:pt x="2649" y="7"/>
                    <a:pt x="2024" y="1"/>
                  </a:cubicBezTo>
                  <a:cubicBezTo>
                    <a:pt x="2017" y="0"/>
                    <a:pt x="2011" y="0"/>
                    <a:pt x="2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4034;p60">
              <a:extLst>
                <a:ext uri="{FF2B5EF4-FFF2-40B4-BE49-F238E27FC236}">
                  <a16:creationId xmlns:a16="http://schemas.microsoft.com/office/drawing/2014/main" id="{65B39C07-14A1-88F0-6521-A054A6C5EB1E}"/>
                </a:ext>
              </a:extLst>
            </p:cNvPr>
            <p:cNvSpPr/>
            <p:nvPr/>
          </p:nvSpPr>
          <p:spPr>
            <a:xfrm>
              <a:off x="4299265" y="1883378"/>
              <a:ext cx="121397" cy="81803"/>
            </a:xfrm>
            <a:custGeom>
              <a:avLst/>
              <a:gdLst/>
              <a:ahLst/>
              <a:cxnLst/>
              <a:rect l="l" t="t" r="r" b="b"/>
              <a:pathLst>
                <a:path w="1579" h="1064" extrusionOk="0">
                  <a:moveTo>
                    <a:pt x="243" y="0"/>
                  </a:moveTo>
                  <a:cubicBezTo>
                    <a:pt x="136" y="185"/>
                    <a:pt x="53" y="390"/>
                    <a:pt x="0" y="599"/>
                  </a:cubicBezTo>
                  <a:cubicBezTo>
                    <a:pt x="18" y="624"/>
                    <a:pt x="37" y="649"/>
                    <a:pt x="56" y="671"/>
                  </a:cubicBezTo>
                  <a:cubicBezTo>
                    <a:pt x="178" y="814"/>
                    <a:pt x="328" y="937"/>
                    <a:pt x="508" y="992"/>
                  </a:cubicBezTo>
                  <a:cubicBezTo>
                    <a:pt x="615" y="1025"/>
                    <a:pt x="720" y="1063"/>
                    <a:pt x="818" y="1063"/>
                  </a:cubicBezTo>
                  <a:cubicBezTo>
                    <a:pt x="883" y="1063"/>
                    <a:pt x="945" y="1046"/>
                    <a:pt x="1003" y="999"/>
                  </a:cubicBezTo>
                  <a:cubicBezTo>
                    <a:pt x="1089" y="928"/>
                    <a:pt x="1176" y="703"/>
                    <a:pt x="1282" y="666"/>
                  </a:cubicBezTo>
                  <a:cubicBezTo>
                    <a:pt x="1282" y="666"/>
                    <a:pt x="1283" y="666"/>
                    <a:pt x="1284" y="666"/>
                  </a:cubicBezTo>
                  <a:cubicBezTo>
                    <a:pt x="1364" y="666"/>
                    <a:pt x="1381" y="720"/>
                    <a:pt x="1381" y="900"/>
                  </a:cubicBezTo>
                  <a:cubicBezTo>
                    <a:pt x="1535" y="625"/>
                    <a:pt x="1566" y="332"/>
                    <a:pt x="1579" y="17"/>
                  </a:cubicBezTo>
                  <a:lnTo>
                    <a:pt x="1579" y="17"/>
                  </a:lnTo>
                  <a:cubicBezTo>
                    <a:pt x="1460" y="178"/>
                    <a:pt x="1253" y="255"/>
                    <a:pt x="1050" y="255"/>
                  </a:cubicBezTo>
                  <a:cubicBezTo>
                    <a:pt x="1033" y="255"/>
                    <a:pt x="1015" y="255"/>
                    <a:pt x="998" y="254"/>
                  </a:cubicBezTo>
                  <a:cubicBezTo>
                    <a:pt x="779" y="241"/>
                    <a:pt x="573" y="154"/>
                    <a:pt x="377" y="58"/>
                  </a:cubicBezTo>
                  <a:cubicBezTo>
                    <a:pt x="336" y="37"/>
                    <a:pt x="290" y="14"/>
                    <a:pt x="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4035;p60">
              <a:extLst>
                <a:ext uri="{FF2B5EF4-FFF2-40B4-BE49-F238E27FC236}">
                  <a16:creationId xmlns:a16="http://schemas.microsoft.com/office/drawing/2014/main" id="{CE6B517F-8D07-09AA-EC7C-7981ECF7DAA3}"/>
                </a:ext>
              </a:extLst>
            </p:cNvPr>
            <p:cNvSpPr/>
            <p:nvPr/>
          </p:nvSpPr>
          <p:spPr>
            <a:xfrm>
              <a:off x="4353695" y="1918665"/>
              <a:ext cx="30599" cy="21066"/>
            </a:xfrm>
            <a:custGeom>
              <a:avLst/>
              <a:gdLst/>
              <a:ahLst/>
              <a:cxnLst/>
              <a:rect l="l" t="t" r="r" b="b"/>
              <a:pathLst>
                <a:path w="398" h="274" extrusionOk="0">
                  <a:moveTo>
                    <a:pt x="315" y="1"/>
                  </a:moveTo>
                  <a:cubicBezTo>
                    <a:pt x="299" y="1"/>
                    <a:pt x="284" y="3"/>
                    <a:pt x="268" y="5"/>
                  </a:cubicBezTo>
                  <a:cubicBezTo>
                    <a:pt x="222" y="12"/>
                    <a:pt x="176" y="18"/>
                    <a:pt x="131" y="24"/>
                  </a:cubicBezTo>
                  <a:cubicBezTo>
                    <a:pt x="101" y="29"/>
                    <a:pt x="68" y="33"/>
                    <a:pt x="42" y="57"/>
                  </a:cubicBezTo>
                  <a:cubicBezTo>
                    <a:pt x="9" y="86"/>
                    <a:pt x="0" y="137"/>
                    <a:pt x="9" y="176"/>
                  </a:cubicBezTo>
                  <a:cubicBezTo>
                    <a:pt x="23" y="234"/>
                    <a:pt x="73" y="274"/>
                    <a:pt x="130" y="274"/>
                  </a:cubicBezTo>
                  <a:cubicBezTo>
                    <a:pt x="134" y="274"/>
                    <a:pt x="139" y="274"/>
                    <a:pt x="143" y="273"/>
                  </a:cubicBezTo>
                  <a:cubicBezTo>
                    <a:pt x="199" y="268"/>
                    <a:pt x="250" y="229"/>
                    <a:pt x="300" y="193"/>
                  </a:cubicBezTo>
                  <a:cubicBezTo>
                    <a:pt x="324" y="175"/>
                    <a:pt x="349" y="156"/>
                    <a:pt x="367" y="130"/>
                  </a:cubicBezTo>
                  <a:cubicBezTo>
                    <a:pt x="387" y="105"/>
                    <a:pt x="398" y="70"/>
                    <a:pt x="389" y="45"/>
                  </a:cubicBezTo>
                  <a:cubicBezTo>
                    <a:pt x="382" y="21"/>
                    <a:pt x="361" y="7"/>
                    <a:pt x="338" y="3"/>
                  </a:cubicBezTo>
                  <a:cubicBezTo>
                    <a:pt x="330" y="1"/>
                    <a:pt x="323" y="1"/>
                    <a:pt x="315" y="1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4036;p60">
              <a:extLst>
                <a:ext uri="{FF2B5EF4-FFF2-40B4-BE49-F238E27FC236}">
                  <a16:creationId xmlns:a16="http://schemas.microsoft.com/office/drawing/2014/main" id="{2956EEEB-C909-84D9-4086-F1B8C5B9D563}"/>
                </a:ext>
              </a:extLst>
            </p:cNvPr>
            <p:cNvSpPr/>
            <p:nvPr/>
          </p:nvSpPr>
          <p:spPr>
            <a:xfrm>
              <a:off x="4403896" y="1903905"/>
              <a:ext cx="18913" cy="22757"/>
            </a:xfrm>
            <a:custGeom>
              <a:avLst/>
              <a:gdLst/>
              <a:ahLst/>
              <a:cxnLst/>
              <a:rect l="l" t="t" r="r" b="b"/>
              <a:pathLst>
                <a:path w="246" h="296" extrusionOk="0">
                  <a:moveTo>
                    <a:pt x="227" y="0"/>
                  </a:moveTo>
                  <a:lnTo>
                    <a:pt x="227" y="0"/>
                  </a:lnTo>
                  <a:cubicBezTo>
                    <a:pt x="176" y="28"/>
                    <a:pt x="150" y="42"/>
                    <a:pt x="100" y="70"/>
                  </a:cubicBezTo>
                  <a:cubicBezTo>
                    <a:pt x="31" y="106"/>
                    <a:pt x="1" y="151"/>
                    <a:pt x="33" y="212"/>
                  </a:cubicBezTo>
                  <a:cubicBezTo>
                    <a:pt x="53" y="250"/>
                    <a:pt x="83" y="294"/>
                    <a:pt x="124" y="295"/>
                  </a:cubicBezTo>
                  <a:cubicBezTo>
                    <a:pt x="125" y="295"/>
                    <a:pt x="126" y="295"/>
                    <a:pt x="127" y="295"/>
                  </a:cubicBezTo>
                  <a:cubicBezTo>
                    <a:pt x="155" y="295"/>
                    <a:pt x="180" y="275"/>
                    <a:pt x="193" y="250"/>
                  </a:cubicBezTo>
                  <a:cubicBezTo>
                    <a:pt x="213" y="210"/>
                    <a:pt x="246" y="62"/>
                    <a:pt x="227" y="0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4037;p60">
              <a:extLst>
                <a:ext uri="{FF2B5EF4-FFF2-40B4-BE49-F238E27FC236}">
                  <a16:creationId xmlns:a16="http://schemas.microsoft.com/office/drawing/2014/main" id="{B41FA4F5-5224-FA4E-C6BC-0FAA3002C858}"/>
                </a:ext>
              </a:extLst>
            </p:cNvPr>
            <p:cNvSpPr/>
            <p:nvPr/>
          </p:nvSpPr>
          <p:spPr>
            <a:xfrm>
              <a:off x="5512560" y="2527695"/>
              <a:ext cx="454914" cy="42208"/>
            </a:xfrm>
            <a:custGeom>
              <a:avLst/>
              <a:gdLst/>
              <a:ahLst/>
              <a:cxnLst/>
              <a:rect l="l" t="t" r="r" b="b"/>
              <a:pathLst>
                <a:path w="5917" h="549" extrusionOk="0">
                  <a:moveTo>
                    <a:pt x="1" y="0"/>
                  </a:moveTo>
                  <a:lnTo>
                    <a:pt x="1" y="530"/>
                  </a:lnTo>
                  <a:lnTo>
                    <a:pt x="5916" y="549"/>
                  </a:lnTo>
                  <a:lnTo>
                    <a:pt x="5916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4038;p60">
              <a:extLst>
                <a:ext uri="{FF2B5EF4-FFF2-40B4-BE49-F238E27FC236}">
                  <a16:creationId xmlns:a16="http://schemas.microsoft.com/office/drawing/2014/main" id="{6CE93F6D-A6EA-5B24-9B78-83A81DE9ABCE}"/>
                </a:ext>
              </a:extLst>
            </p:cNvPr>
            <p:cNvSpPr/>
            <p:nvPr/>
          </p:nvSpPr>
          <p:spPr>
            <a:xfrm>
              <a:off x="5490419" y="2434134"/>
              <a:ext cx="499275" cy="262631"/>
            </a:xfrm>
            <a:custGeom>
              <a:avLst/>
              <a:gdLst/>
              <a:ahLst/>
              <a:cxnLst/>
              <a:rect l="l" t="t" r="r" b="b"/>
              <a:pathLst>
                <a:path w="6494" h="3416" extrusionOk="0">
                  <a:moveTo>
                    <a:pt x="3246" y="0"/>
                  </a:moveTo>
                  <a:cubicBezTo>
                    <a:pt x="2489" y="0"/>
                    <a:pt x="1732" y="167"/>
                    <a:pt x="1155" y="500"/>
                  </a:cubicBezTo>
                  <a:cubicBezTo>
                    <a:pt x="1" y="1168"/>
                    <a:pt x="1" y="2249"/>
                    <a:pt x="1155" y="2916"/>
                  </a:cubicBezTo>
                  <a:cubicBezTo>
                    <a:pt x="1732" y="3249"/>
                    <a:pt x="2489" y="3415"/>
                    <a:pt x="3246" y="3415"/>
                  </a:cubicBezTo>
                  <a:cubicBezTo>
                    <a:pt x="4003" y="3415"/>
                    <a:pt x="4760" y="3249"/>
                    <a:pt x="5338" y="2916"/>
                  </a:cubicBezTo>
                  <a:cubicBezTo>
                    <a:pt x="6493" y="2249"/>
                    <a:pt x="6493" y="1168"/>
                    <a:pt x="5338" y="500"/>
                  </a:cubicBezTo>
                  <a:cubicBezTo>
                    <a:pt x="4760" y="167"/>
                    <a:pt x="4003" y="0"/>
                    <a:pt x="3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4039;p60">
              <a:extLst>
                <a:ext uri="{FF2B5EF4-FFF2-40B4-BE49-F238E27FC236}">
                  <a16:creationId xmlns:a16="http://schemas.microsoft.com/office/drawing/2014/main" id="{0B547B39-AF4E-E852-4F38-FADF2E7981EA}"/>
                </a:ext>
              </a:extLst>
            </p:cNvPr>
            <p:cNvSpPr/>
            <p:nvPr/>
          </p:nvSpPr>
          <p:spPr>
            <a:xfrm>
              <a:off x="5490419" y="2397847"/>
              <a:ext cx="499275" cy="262631"/>
            </a:xfrm>
            <a:custGeom>
              <a:avLst/>
              <a:gdLst/>
              <a:ahLst/>
              <a:cxnLst/>
              <a:rect l="l" t="t" r="r" b="b"/>
              <a:pathLst>
                <a:path w="6494" h="3416" extrusionOk="0">
                  <a:moveTo>
                    <a:pt x="3246" y="0"/>
                  </a:moveTo>
                  <a:cubicBezTo>
                    <a:pt x="2489" y="0"/>
                    <a:pt x="1732" y="167"/>
                    <a:pt x="1155" y="500"/>
                  </a:cubicBezTo>
                  <a:cubicBezTo>
                    <a:pt x="1" y="1167"/>
                    <a:pt x="1" y="2248"/>
                    <a:pt x="1155" y="2915"/>
                  </a:cubicBezTo>
                  <a:cubicBezTo>
                    <a:pt x="1732" y="3248"/>
                    <a:pt x="2489" y="3415"/>
                    <a:pt x="3246" y="3415"/>
                  </a:cubicBezTo>
                  <a:cubicBezTo>
                    <a:pt x="4003" y="3415"/>
                    <a:pt x="4760" y="3248"/>
                    <a:pt x="5338" y="2915"/>
                  </a:cubicBezTo>
                  <a:cubicBezTo>
                    <a:pt x="6493" y="2248"/>
                    <a:pt x="6493" y="1167"/>
                    <a:pt x="5338" y="500"/>
                  </a:cubicBezTo>
                  <a:cubicBezTo>
                    <a:pt x="4760" y="167"/>
                    <a:pt x="4003" y="0"/>
                    <a:pt x="3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4040;p60">
              <a:extLst>
                <a:ext uri="{FF2B5EF4-FFF2-40B4-BE49-F238E27FC236}">
                  <a16:creationId xmlns:a16="http://schemas.microsoft.com/office/drawing/2014/main" id="{83E7ED1E-C2E3-FF49-9837-7D0EA25A730A}"/>
                </a:ext>
              </a:extLst>
            </p:cNvPr>
            <p:cNvSpPr/>
            <p:nvPr/>
          </p:nvSpPr>
          <p:spPr>
            <a:xfrm>
              <a:off x="5642254" y="2116550"/>
              <a:ext cx="170295" cy="478670"/>
            </a:xfrm>
            <a:custGeom>
              <a:avLst/>
              <a:gdLst/>
              <a:ahLst/>
              <a:cxnLst/>
              <a:rect l="l" t="t" r="r" b="b"/>
              <a:pathLst>
                <a:path w="2215" h="6226" extrusionOk="0">
                  <a:moveTo>
                    <a:pt x="1" y="1"/>
                  </a:moveTo>
                  <a:lnTo>
                    <a:pt x="1" y="4948"/>
                  </a:lnTo>
                  <a:lnTo>
                    <a:pt x="2215" y="6226"/>
                  </a:lnTo>
                  <a:lnTo>
                    <a:pt x="2215" y="12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4041;p60">
              <a:extLst>
                <a:ext uri="{FF2B5EF4-FFF2-40B4-BE49-F238E27FC236}">
                  <a16:creationId xmlns:a16="http://schemas.microsoft.com/office/drawing/2014/main" id="{CCD0593B-F2A4-1522-5E27-692F1157771E}"/>
                </a:ext>
              </a:extLst>
            </p:cNvPr>
            <p:cNvSpPr/>
            <p:nvPr/>
          </p:nvSpPr>
          <p:spPr>
            <a:xfrm>
              <a:off x="5812463" y="2200270"/>
              <a:ext cx="46975" cy="394945"/>
            </a:xfrm>
            <a:custGeom>
              <a:avLst/>
              <a:gdLst/>
              <a:ahLst/>
              <a:cxnLst/>
              <a:rect l="l" t="t" r="r" b="b"/>
              <a:pathLst>
                <a:path w="611" h="5137" extrusionOk="0">
                  <a:moveTo>
                    <a:pt x="328" y="1"/>
                  </a:moveTo>
                  <a:lnTo>
                    <a:pt x="1" y="190"/>
                  </a:lnTo>
                  <a:lnTo>
                    <a:pt x="1" y="5137"/>
                  </a:lnTo>
                  <a:lnTo>
                    <a:pt x="611" y="4781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4042;p60">
              <a:extLst>
                <a:ext uri="{FF2B5EF4-FFF2-40B4-BE49-F238E27FC236}">
                  <a16:creationId xmlns:a16="http://schemas.microsoft.com/office/drawing/2014/main" id="{21385042-C85D-F68E-BE84-8F88088A59C6}"/>
                </a:ext>
              </a:extLst>
            </p:cNvPr>
            <p:cNvSpPr/>
            <p:nvPr/>
          </p:nvSpPr>
          <p:spPr>
            <a:xfrm>
              <a:off x="5642254" y="2102020"/>
              <a:ext cx="195512" cy="112864"/>
            </a:xfrm>
            <a:custGeom>
              <a:avLst/>
              <a:gdLst/>
              <a:ahLst/>
              <a:cxnLst/>
              <a:rect l="l" t="t" r="r" b="b"/>
              <a:pathLst>
                <a:path w="2543" h="1468" extrusionOk="0">
                  <a:moveTo>
                    <a:pt x="328" y="1"/>
                  </a:moveTo>
                  <a:lnTo>
                    <a:pt x="1" y="190"/>
                  </a:lnTo>
                  <a:lnTo>
                    <a:pt x="2215" y="1468"/>
                  </a:lnTo>
                  <a:lnTo>
                    <a:pt x="2542" y="1279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4043;p60">
              <a:extLst>
                <a:ext uri="{FF2B5EF4-FFF2-40B4-BE49-F238E27FC236}">
                  <a16:creationId xmlns:a16="http://schemas.microsoft.com/office/drawing/2014/main" id="{47FFED66-68DC-2B11-6DE2-2526663F8F9C}"/>
                </a:ext>
              </a:extLst>
            </p:cNvPr>
            <p:cNvSpPr/>
            <p:nvPr/>
          </p:nvSpPr>
          <p:spPr>
            <a:xfrm>
              <a:off x="5342966" y="1578018"/>
              <a:ext cx="837481" cy="1032148"/>
            </a:xfrm>
            <a:custGeom>
              <a:avLst/>
              <a:gdLst/>
              <a:ahLst/>
              <a:cxnLst/>
              <a:rect l="l" t="t" r="r" b="b"/>
              <a:pathLst>
                <a:path w="10893" h="13425" extrusionOk="0">
                  <a:moveTo>
                    <a:pt x="1" y="1"/>
                  </a:moveTo>
                  <a:lnTo>
                    <a:pt x="1" y="7136"/>
                  </a:lnTo>
                  <a:lnTo>
                    <a:pt x="10892" y="13424"/>
                  </a:lnTo>
                  <a:lnTo>
                    <a:pt x="10892" y="62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4044;p60">
              <a:extLst>
                <a:ext uri="{FF2B5EF4-FFF2-40B4-BE49-F238E27FC236}">
                  <a16:creationId xmlns:a16="http://schemas.microsoft.com/office/drawing/2014/main" id="{97CDC8C0-4248-7504-930B-D11613C2D016}"/>
                </a:ext>
              </a:extLst>
            </p:cNvPr>
            <p:cNvSpPr/>
            <p:nvPr/>
          </p:nvSpPr>
          <p:spPr>
            <a:xfrm>
              <a:off x="5413848" y="1665274"/>
              <a:ext cx="695787" cy="857624"/>
            </a:xfrm>
            <a:custGeom>
              <a:avLst/>
              <a:gdLst/>
              <a:ahLst/>
              <a:cxnLst/>
              <a:rect l="l" t="t" r="r" b="b"/>
              <a:pathLst>
                <a:path w="9050" h="11155" extrusionOk="0">
                  <a:moveTo>
                    <a:pt x="0" y="1"/>
                  </a:moveTo>
                  <a:lnTo>
                    <a:pt x="0" y="5929"/>
                  </a:lnTo>
                  <a:lnTo>
                    <a:pt x="9049" y="11154"/>
                  </a:lnTo>
                  <a:lnTo>
                    <a:pt x="9049" y="52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4045;p60">
              <a:extLst>
                <a:ext uri="{FF2B5EF4-FFF2-40B4-BE49-F238E27FC236}">
                  <a16:creationId xmlns:a16="http://schemas.microsoft.com/office/drawing/2014/main" id="{84C8D5F9-A280-6E58-B78B-325C7332B608}"/>
                </a:ext>
              </a:extLst>
            </p:cNvPr>
            <p:cNvSpPr/>
            <p:nvPr/>
          </p:nvSpPr>
          <p:spPr>
            <a:xfrm>
              <a:off x="5453210" y="1733619"/>
              <a:ext cx="616982" cy="721004"/>
            </a:xfrm>
            <a:custGeom>
              <a:avLst/>
              <a:gdLst/>
              <a:ahLst/>
              <a:cxnLst/>
              <a:rect l="l" t="t" r="r" b="b"/>
              <a:pathLst>
                <a:path w="8025" h="9378" extrusionOk="0">
                  <a:moveTo>
                    <a:pt x="0" y="0"/>
                  </a:moveTo>
                  <a:lnTo>
                    <a:pt x="0" y="4745"/>
                  </a:lnTo>
                  <a:lnTo>
                    <a:pt x="8025" y="9378"/>
                  </a:lnTo>
                  <a:lnTo>
                    <a:pt x="8025" y="4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4046;p60">
              <a:extLst>
                <a:ext uri="{FF2B5EF4-FFF2-40B4-BE49-F238E27FC236}">
                  <a16:creationId xmlns:a16="http://schemas.microsoft.com/office/drawing/2014/main" id="{786FA3D9-4534-79A6-A8FF-D0290270360C}"/>
                </a:ext>
              </a:extLst>
            </p:cNvPr>
            <p:cNvSpPr/>
            <p:nvPr/>
          </p:nvSpPr>
          <p:spPr>
            <a:xfrm>
              <a:off x="5342966" y="1657202"/>
              <a:ext cx="35058" cy="33598"/>
            </a:xfrm>
            <a:custGeom>
              <a:avLst/>
              <a:gdLst/>
              <a:ahLst/>
              <a:cxnLst/>
              <a:rect l="l" t="t" r="r" b="b"/>
              <a:pathLst>
                <a:path w="456" h="437" extrusionOk="0">
                  <a:moveTo>
                    <a:pt x="1" y="1"/>
                  </a:moveTo>
                  <a:lnTo>
                    <a:pt x="1" y="174"/>
                  </a:lnTo>
                  <a:lnTo>
                    <a:pt x="456" y="437"/>
                  </a:lnTo>
                  <a:lnTo>
                    <a:pt x="456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4047;p60">
              <a:extLst>
                <a:ext uri="{FF2B5EF4-FFF2-40B4-BE49-F238E27FC236}">
                  <a16:creationId xmlns:a16="http://schemas.microsoft.com/office/drawing/2014/main" id="{CFBC1843-312F-D99F-15DD-1D858BA309E1}"/>
                </a:ext>
              </a:extLst>
            </p:cNvPr>
            <p:cNvSpPr/>
            <p:nvPr/>
          </p:nvSpPr>
          <p:spPr>
            <a:xfrm>
              <a:off x="5342966" y="1682495"/>
              <a:ext cx="35058" cy="33675"/>
            </a:xfrm>
            <a:custGeom>
              <a:avLst/>
              <a:gdLst/>
              <a:ahLst/>
              <a:cxnLst/>
              <a:rect l="l" t="t" r="r" b="b"/>
              <a:pathLst>
                <a:path w="456" h="438" extrusionOk="0">
                  <a:moveTo>
                    <a:pt x="1" y="1"/>
                  </a:moveTo>
                  <a:lnTo>
                    <a:pt x="1" y="175"/>
                  </a:lnTo>
                  <a:lnTo>
                    <a:pt x="456" y="438"/>
                  </a:lnTo>
                  <a:lnTo>
                    <a:pt x="456" y="2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4048;p60">
              <a:extLst>
                <a:ext uri="{FF2B5EF4-FFF2-40B4-BE49-F238E27FC236}">
                  <a16:creationId xmlns:a16="http://schemas.microsoft.com/office/drawing/2014/main" id="{B817642C-C4F1-3372-CD12-B9EC639D4F1F}"/>
                </a:ext>
              </a:extLst>
            </p:cNvPr>
            <p:cNvSpPr/>
            <p:nvPr/>
          </p:nvSpPr>
          <p:spPr>
            <a:xfrm>
              <a:off x="5342966" y="1707865"/>
              <a:ext cx="35058" cy="33675"/>
            </a:xfrm>
            <a:custGeom>
              <a:avLst/>
              <a:gdLst/>
              <a:ahLst/>
              <a:cxnLst/>
              <a:rect l="l" t="t" r="r" b="b"/>
              <a:pathLst>
                <a:path w="456" h="438" extrusionOk="0">
                  <a:moveTo>
                    <a:pt x="1" y="1"/>
                  </a:moveTo>
                  <a:lnTo>
                    <a:pt x="1" y="174"/>
                  </a:lnTo>
                  <a:lnTo>
                    <a:pt x="456" y="438"/>
                  </a:lnTo>
                  <a:lnTo>
                    <a:pt x="456" y="2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4049;p60">
              <a:extLst>
                <a:ext uri="{FF2B5EF4-FFF2-40B4-BE49-F238E27FC236}">
                  <a16:creationId xmlns:a16="http://schemas.microsoft.com/office/drawing/2014/main" id="{0ED5281A-A71F-9BF4-C0CD-5CB7ADAEBA86}"/>
                </a:ext>
              </a:extLst>
            </p:cNvPr>
            <p:cNvSpPr/>
            <p:nvPr/>
          </p:nvSpPr>
          <p:spPr>
            <a:xfrm>
              <a:off x="5342966" y="1733235"/>
              <a:ext cx="35058" cy="33598"/>
            </a:xfrm>
            <a:custGeom>
              <a:avLst/>
              <a:gdLst/>
              <a:ahLst/>
              <a:cxnLst/>
              <a:rect l="l" t="t" r="r" b="b"/>
              <a:pathLst>
                <a:path w="456" h="437" extrusionOk="0">
                  <a:moveTo>
                    <a:pt x="1" y="1"/>
                  </a:moveTo>
                  <a:lnTo>
                    <a:pt x="1" y="174"/>
                  </a:lnTo>
                  <a:lnTo>
                    <a:pt x="456" y="436"/>
                  </a:lnTo>
                  <a:lnTo>
                    <a:pt x="456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4050;p60">
              <a:extLst>
                <a:ext uri="{FF2B5EF4-FFF2-40B4-BE49-F238E27FC236}">
                  <a16:creationId xmlns:a16="http://schemas.microsoft.com/office/drawing/2014/main" id="{F041E60A-411E-F62B-FD7F-87E6B624DA66}"/>
                </a:ext>
              </a:extLst>
            </p:cNvPr>
            <p:cNvSpPr/>
            <p:nvPr/>
          </p:nvSpPr>
          <p:spPr>
            <a:xfrm>
              <a:off x="5342966" y="1758605"/>
              <a:ext cx="35058" cy="33598"/>
            </a:xfrm>
            <a:custGeom>
              <a:avLst/>
              <a:gdLst/>
              <a:ahLst/>
              <a:cxnLst/>
              <a:rect l="l" t="t" r="r" b="b"/>
              <a:pathLst>
                <a:path w="456" h="437" extrusionOk="0">
                  <a:moveTo>
                    <a:pt x="1" y="1"/>
                  </a:moveTo>
                  <a:lnTo>
                    <a:pt x="1" y="174"/>
                  </a:lnTo>
                  <a:lnTo>
                    <a:pt x="456" y="436"/>
                  </a:lnTo>
                  <a:lnTo>
                    <a:pt x="456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4051;p60">
              <a:extLst>
                <a:ext uri="{FF2B5EF4-FFF2-40B4-BE49-F238E27FC236}">
                  <a16:creationId xmlns:a16="http://schemas.microsoft.com/office/drawing/2014/main" id="{F4133B2D-FDB3-70E1-BEAC-796B21B989C3}"/>
                </a:ext>
              </a:extLst>
            </p:cNvPr>
            <p:cNvSpPr/>
            <p:nvPr/>
          </p:nvSpPr>
          <p:spPr>
            <a:xfrm>
              <a:off x="5342966" y="1783975"/>
              <a:ext cx="35058" cy="33598"/>
            </a:xfrm>
            <a:custGeom>
              <a:avLst/>
              <a:gdLst/>
              <a:ahLst/>
              <a:cxnLst/>
              <a:rect l="l" t="t" r="r" b="b"/>
              <a:pathLst>
                <a:path w="456" h="437" extrusionOk="0">
                  <a:moveTo>
                    <a:pt x="1" y="0"/>
                  </a:moveTo>
                  <a:lnTo>
                    <a:pt x="1" y="174"/>
                  </a:lnTo>
                  <a:lnTo>
                    <a:pt x="456" y="436"/>
                  </a:lnTo>
                  <a:lnTo>
                    <a:pt x="456" y="2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4052;p60">
              <a:extLst>
                <a:ext uri="{FF2B5EF4-FFF2-40B4-BE49-F238E27FC236}">
                  <a16:creationId xmlns:a16="http://schemas.microsoft.com/office/drawing/2014/main" id="{FA7F9203-F420-1054-0B9C-F30041954D88}"/>
                </a:ext>
              </a:extLst>
            </p:cNvPr>
            <p:cNvSpPr/>
            <p:nvPr/>
          </p:nvSpPr>
          <p:spPr>
            <a:xfrm>
              <a:off x="5342966" y="1809267"/>
              <a:ext cx="35058" cy="33675"/>
            </a:xfrm>
            <a:custGeom>
              <a:avLst/>
              <a:gdLst/>
              <a:ahLst/>
              <a:cxnLst/>
              <a:rect l="l" t="t" r="r" b="b"/>
              <a:pathLst>
                <a:path w="456" h="438" extrusionOk="0">
                  <a:moveTo>
                    <a:pt x="1" y="0"/>
                  </a:moveTo>
                  <a:lnTo>
                    <a:pt x="1" y="175"/>
                  </a:lnTo>
                  <a:lnTo>
                    <a:pt x="456" y="437"/>
                  </a:lnTo>
                  <a:lnTo>
                    <a:pt x="456" y="2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4053;p60">
              <a:extLst>
                <a:ext uri="{FF2B5EF4-FFF2-40B4-BE49-F238E27FC236}">
                  <a16:creationId xmlns:a16="http://schemas.microsoft.com/office/drawing/2014/main" id="{AAE59FB5-69AE-160B-AD40-B42AB55FBA1A}"/>
                </a:ext>
              </a:extLst>
            </p:cNvPr>
            <p:cNvSpPr/>
            <p:nvPr/>
          </p:nvSpPr>
          <p:spPr>
            <a:xfrm>
              <a:off x="5342966" y="1834637"/>
              <a:ext cx="35058" cy="33675"/>
            </a:xfrm>
            <a:custGeom>
              <a:avLst/>
              <a:gdLst/>
              <a:ahLst/>
              <a:cxnLst/>
              <a:rect l="l" t="t" r="r" b="b"/>
              <a:pathLst>
                <a:path w="456" h="438" extrusionOk="0">
                  <a:moveTo>
                    <a:pt x="1" y="0"/>
                  </a:moveTo>
                  <a:lnTo>
                    <a:pt x="1" y="174"/>
                  </a:lnTo>
                  <a:lnTo>
                    <a:pt x="456" y="437"/>
                  </a:lnTo>
                  <a:lnTo>
                    <a:pt x="456" y="2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4054;p60">
              <a:extLst>
                <a:ext uri="{FF2B5EF4-FFF2-40B4-BE49-F238E27FC236}">
                  <a16:creationId xmlns:a16="http://schemas.microsoft.com/office/drawing/2014/main" id="{B91E083D-2283-7426-59FF-BE0F7DE17771}"/>
                </a:ext>
              </a:extLst>
            </p:cNvPr>
            <p:cNvSpPr/>
            <p:nvPr/>
          </p:nvSpPr>
          <p:spPr>
            <a:xfrm>
              <a:off x="5342966" y="1860007"/>
              <a:ext cx="35058" cy="33675"/>
            </a:xfrm>
            <a:custGeom>
              <a:avLst/>
              <a:gdLst/>
              <a:ahLst/>
              <a:cxnLst/>
              <a:rect l="l" t="t" r="r" b="b"/>
              <a:pathLst>
                <a:path w="456" h="438" extrusionOk="0">
                  <a:moveTo>
                    <a:pt x="1" y="0"/>
                  </a:moveTo>
                  <a:lnTo>
                    <a:pt x="1" y="174"/>
                  </a:lnTo>
                  <a:lnTo>
                    <a:pt x="456" y="437"/>
                  </a:lnTo>
                  <a:lnTo>
                    <a:pt x="456" y="2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4055;p60">
              <a:extLst>
                <a:ext uri="{FF2B5EF4-FFF2-40B4-BE49-F238E27FC236}">
                  <a16:creationId xmlns:a16="http://schemas.microsoft.com/office/drawing/2014/main" id="{FF78882E-A86C-3317-91BD-AD8E77D4CCF9}"/>
                </a:ext>
              </a:extLst>
            </p:cNvPr>
            <p:cNvSpPr/>
            <p:nvPr/>
          </p:nvSpPr>
          <p:spPr>
            <a:xfrm>
              <a:off x="5342966" y="1885377"/>
              <a:ext cx="35058" cy="33521"/>
            </a:xfrm>
            <a:custGeom>
              <a:avLst/>
              <a:gdLst/>
              <a:ahLst/>
              <a:cxnLst/>
              <a:rect l="l" t="t" r="r" b="b"/>
              <a:pathLst>
                <a:path w="456" h="436" extrusionOk="0">
                  <a:moveTo>
                    <a:pt x="1" y="0"/>
                  </a:moveTo>
                  <a:lnTo>
                    <a:pt x="1" y="174"/>
                  </a:lnTo>
                  <a:lnTo>
                    <a:pt x="456" y="436"/>
                  </a:lnTo>
                  <a:lnTo>
                    <a:pt x="456" y="2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4056;p60">
              <a:extLst>
                <a:ext uri="{FF2B5EF4-FFF2-40B4-BE49-F238E27FC236}">
                  <a16:creationId xmlns:a16="http://schemas.microsoft.com/office/drawing/2014/main" id="{861579E5-CF65-D8E3-5CCC-EF9686663B0F}"/>
                </a:ext>
              </a:extLst>
            </p:cNvPr>
            <p:cNvSpPr/>
            <p:nvPr/>
          </p:nvSpPr>
          <p:spPr>
            <a:xfrm>
              <a:off x="6145346" y="2120471"/>
              <a:ext cx="35058" cy="33598"/>
            </a:xfrm>
            <a:custGeom>
              <a:avLst/>
              <a:gdLst/>
              <a:ahLst/>
              <a:cxnLst/>
              <a:rect l="l" t="t" r="r" b="b"/>
              <a:pathLst>
                <a:path w="456" h="437" extrusionOk="0">
                  <a:moveTo>
                    <a:pt x="0" y="0"/>
                  </a:moveTo>
                  <a:lnTo>
                    <a:pt x="0" y="174"/>
                  </a:lnTo>
                  <a:lnTo>
                    <a:pt x="455" y="436"/>
                  </a:lnTo>
                  <a:lnTo>
                    <a:pt x="455" y="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4057;p60">
              <a:extLst>
                <a:ext uri="{FF2B5EF4-FFF2-40B4-BE49-F238E27FC236}">
                  <a16:creationId xmlns:a16="http://schemas.microsoft.com/office/drawing/2014/main" id="{C727BB1B-B3D3-9191-1373-3EE6725168FF}"/>
                </a:ext>
              </a:extLst>
            </p:cNvPr>
            <p:cNvSpPr/>
            <p:nvPr/>
          </p:nvSpPr>
          <p:spPr>
            <a:xfrm>
              <a:off x="6145346" y="2145764"/>
              <a:ext cx="35058" cy="33675"/>
            </a:xfrm>
            <a:custGeom>
              <a:avLst/>
              <a:gdLst/>
              <a:ahLst/>
              <a:cxnLst/>
              <a:rect l="l" t="t" r="r" b="b"/>
              <a:pathLst>
                <a:path w="456" h="438" extrusionOk="0">
                  <a:moveTo>
                    <a:pt x="0" y="0"/>
                  </a:moveTo>
                  <a:lnTo>
                    <a:pt x="0" y="174"/>
                  </a:lnTo>
                  <a:lnTo>
                    <a:pt x="455" y="437"/>
                  </a:lnTo>
                  <a:lnTo>
                    <a:pt x="455" y="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4058;p60">
              <a:extLst>
                <a:ext uri="{FF2B5EF4-FFF2-40B4-BE49-F238E27FC236}">
                  <a16:creationId xmlns:a16="http://schemas.microsoft.com/office/drawing/2014/main" id="{66FBA93B-D090-5895-B740-7DD87F34E646}"/>
                </a:ext>
              </a:extLst>
            </p:cNvPr>
            <p:cNvSpPr/>
            <p:nvPr/>
          </p:nvSpPr>
          <p:spPr>
            <a:xfrm>
              <a:off x="6145346" y="2171133"/>
              <a:ext cx="35058" cy="33521"/>
            </a:xfrm>
            <a:custGeom>
              <a:avLst/>
              <a:gdLst/>
              <a:ahLst/>
              <a:cxnLst/>
              <a:rect l="l" t="t" r="r" b="b"/>
              <a:pathLst>
                <a:path w="456" h="436" extrusionOk="0">
                  <a:moveTo>
                    <a:pt x="0" y="0"/>
                  </a:moveTo>
                  <a:lnTo>
                    <a:pt x="0" y="174"/>
                  </a:lnTo>
                  <a:lnTo>
                    <a:pt x="455" y="436"/>
                  </a:lnTo>
                  <a:lnTo>
                    <a:pt x="455" y="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4059;p60">
              <a:extLst>
                <a:ext uri="{FF2B5EF4-FFF2-40B4-BE49-F238E27FC236}">
                  <a16:creationId xmlns:a16="http://schemas.microsoft.com/office/drawing/2014/main" id="{25DA59CC-C809-156E-9C2B-77314A4666DA}"/>
                </a:ext>
              </a:extLst>
            </p:cNvPr>
            <p:cNvSpPr/>
            <p:nvPr/>
          </p:nvSpPr>
          <p:spPr>
            <a:xfrm>
              <a:off x="6145346" y="2196503"/>
              <a:ext cx="35058" cy="33521"/>
            </a:xfrm>
            <a:custGeom>
              <a:avLst/>
              <a:gdLst/>
              <a:ahLst/>
              <a:cxnLst/>
              <a:rect l="l" t="t" r="r" b="b"/>
              <a:pathLst>
                <a:path w="456" h="436" extrusionOk="0">
                  <a:moveTo>
                    <a:pt x="0" y="0"/>
                  </a:moveTo>
                  <a:lnTo>
                    <a:pt x="0" y="174"/>
                  </a:lnTo>
                  <a:lnTo>
                    <a:pt x="455" y="436"/>
                  </a:lnTo>
                  <a:lnTo>
                    <a:pt x="455" y="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4060;p60">
              <a:extLst>
                <a:ext uri="{FF2B5EF4-FFF2-40B4-BE49-F238E27FC236}">
                  <a16:creationId xmlns:a16="http://schemas.microsoft.com/office/drawing/2014/main" id="{379B005C-4F5C-090C-1FB0-0412648F993D}"/>
                </a:ext>
              </a:extLst>
            </p:cNvPr>
            <p:cNvSpPr/>
            <p:nvPr/>
          </p:nvSpPr>
          <p:spPr>
            <a:xfrm>
              <a:off x="6145346" y="2221873"/>
              <a:ext cx="35058" cy="33521"/>
            </a:xfrm>
            <a:custGeom>
              <a:avLst/>
              <a:gdLst/>
              <a:ahLst/>
              <a:cxnLst/>
              <a:rect l="l" t="t" r="r" b="b"/>
              <a:pathLst>
                <a:path w="456" h="436" extrusionOk="0">
                  <a:moveTo>
                    <a:pt x="0" y="0"/>
                  </a:moveTo>
                  <a:lnTo>
                    <a:pt x="0" y="173"/>
                  </a:lnTo>
                  <a:lnTo>
                    <a:pt x="455" y="436"/>
                  </a:lnTo>
                  <a:lnTo>
                    <a:pt x="455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4061;p60">
              <a:extLst>
                <a:ext uri="{FF2B5EF4-FFF2-40B4-BE49-F238E27FC236}">
                  <a16:creationId xmlns:a16="http://schemas.microsoft.com/office/drawing/2014/main" id="{9FB6F45A-04E9-2A7D-82C4-06AC3EF7A9DD}"/>
                </a:ext>
              </a:extLst>
            </p:cNvPr>
            <p:cNvSpPr/>
            <p:nvPr/>
          </p:nvSpPr>
          <p:spPr>
            <a:xfrm>
              <a:off x="6145346" y="2247243"/>
              <a:ext cx="35058" cy="33521"/>
            </a:xfrm>
            <a:custGeom>
              <a:avLst/>
              <a:gdLst/>
              <a:ahLst/>
              <a:cxnLst/>
              <a:rect l="l" t="t" r="r" b="b"/>
              <a:pathLst>
                <a:path w="456" h="436" extrusionOk="0">
                  <a:moveTo>
                    <a:pt x="0" y="0"/>
                  </a:moveTo>
                  <a:lnTo>
                    <a:pt x="0" y="173"/>
                  </a:lnTo>
                  <a:lnTo>
                    <a:pt x="455" y="436"/>
                  </a:lnTo>
                  <a:lnTo>
                    <a:pt x="455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4062;p60">
              <a:extLst>
                <a:ext uri="{FF2B5EF4-FFF2-40B4-BE49-F238E27FC236}">
                  <a16:creationId xmlns:a16="http://schemas.microsoft.com/office/drawing/2014/main" id="{15DDC520-FCFE-7A02-DF1E-FE0220471718}"/>
                </a:ext>
              </a:extLst>
            </p:cNvPr>
            <p:cNvSpPr/>
            <p:nvPr/>
          </p:nvSpPr>
          <p:spPr>
            <a:xfrm>
              <a:off x="6145346" y="2272459"/>
              <a:ext cx="35058" cy="33675"/>
            </a:xfrm>
            <a:custGeom>
              <a:avLst/>
              <a:gdLst/>
              <a:ahLst/>
              <a:cxnLst/>
              <a:rect l="l" t="t" r="r" b="b"/>
              <a:pathLst>
                <a:path w="456" h="438" extrusionOk="0">
                  <a:moveTo>
                    <a:pt x="0" y="1"/>
                  </a:moveTo>
                  <a:lnTo>
                    <a:pt x="0" y="175"/>
                  </a:lnTo>
                  <a:lnTo>
                    <a:pt x="455" y="438"/>
                  </a:lnTo>
                  <a:lnTo>
                    <a:pt x="455" y="2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4063;p60">
              <a:extLst>
                <a:ext uri="{FF2B5EF4-FFF2-40B4-BE49-F238E27FC236}">
                  <a16:creationId xmlns:a16="http://schemas.microsoft.com/office/drawing/2014/main" id="{71264F84-595F-FC46-D735-D0C63EC2AB3A}"/>
                </a:ext>
              </a:extLst>
            </p:cNvPr>
            <p:cNvSpPr/>
            <p:nvPr/>
          </p:nvSpPr>
          <p:spPr>
            <a:xfrm>
              <a:off x="6145346" y="2297829"/>
              <a:ext cx="35058" cy="33675"/>
            </a:xfrm>
            <a:custGeom>
              <a:avLst/>
              <a:gdLst/>
              <a:ahLst/>
              <a:cxnLst/>
              <a:rect l="l" t="t" r="r" b="b"/>
              <a:pathLst>
                <a:path w="456" h="438" extrusionOk="0">
                  <a:moveTo>
                    <a:pt x="0" y="1"/>
                  </a:moveTo>
                  <a:lnTo>
                    <a:pt x="0" y="174"/>
                  </a:lnTo>
                  <a:lnTo>
                    <a:pt x="455" y="438"/>
                  </a:lnTo>
                  <a:lnTo>
                    <a:pt x="455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4064;p60">
              <a:extLst>
                <a:ext uri="{FF2B5EF4-FFF2-40B4-BE49-F238E27FC236}">
                  <a16:creationId xmlns:a16="http://schemas.microsoft.com/office/drawing/2014/main" id="{F9F38265-AD2E-F9F6-2718-B2195A54C3FD}"/>
                </a:ext>
              </a:extLst>
            </p:cNvPr>
            <p:cNvSpPr/>
            <p:nvPr/>
          </p:nvSpPr>
          <p:spPr>
            <a:xfrm>
              <a:off x="6145346" y="2323199"/>
              <a:ext cx="35058" cy="33598"/>
            </a:xfrm>
            <a:custGeom>
              <a:avLst/>
              <a:gdLst/>
              <a:ahLst/>
              <a:cxnLst/>
              <a:rect l="l" t="t" r="r" b="b"/>
              <a:pathLst>
                <a:path w="456" h="437" extrusionOk="0">
                  <a:moveTo>
                    <a:pt x="0" y="1"/>
                  </a:moveTo>
                  <a:lnTo>
                    <a:pt x="0" y="174"/>
                  </a:lnTo>
                  <a:lnTo>
                    <a:pt x="455" y="436"/>
                  </a:lnTo>
                  <a:lnTo>
                    <a:pt x="455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4065;p60">
              <a:extLst>
                <a:ext uri="{FF2B5EF4-FFF2-40B4-BE49-F238E27FC236}">
                  <a16:creationId xmlns:a16="http://schemas.microsoft.com/office/drawing/2014/main" id="{A08AF42A-EDF5-2F41-C6EE-E5C1AD461C40}"/>
                </a:ext>
              </a:extLst>
            </p:cNvPr>
            <p:cNvSpPr/>
            <p:nvPr/>
          </p:nvSpPr>
          <p:spPr>
            <a:xfrm>
              <a:off x="6145346" y="2348568"/>
              <a:ext cx="35058" cy="33598"/>
            </a:xfrm>
            <a:custGeom>
              <a:avLst/>
              <a:gdLst/>
              <a:ahLst/>
              <a:cxnLst/>
              <a:rect l="l" t="t" r="r" b="b"/>
              <a:pathLst>
                <a:path w="456" h="437" extrusionOk="0">
                  <a:moveTo>
                    <a:pt x="0" y="1"/>
                  </a:moveTo>
                  <a:lnTo>
                    <a:pt x="0" y="174"/>
                  </a:lnTo>
                  <a:lnTo>
                    <a:pt x="455" y="436"/>
                  </a:lnTo>
                  <a:lnTo>
                    <a:pt x="455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4066;p60">
              <a:extLst>
                <a:ext uri="{FF2B5EF4-FFF2-40B4-BE49-F238E27FC236}">
                  <a16:creationId xmlns:a16="http://schemas.microsoft.com/office/drawing/2014/main" id="{219AAFB1-DFBB-416B-F138-10F2730F4DA9}"/>
                </a:ext>
              </a:extLst>
            </p:cNvPr>
            <p:cNvSpPr/>
            <p:nvPr/>
          </p:nvSpPr>
          <p:spPr>
            <a:xfrm>
              <a:off x="6074695" y="2522621"/>
              <a:ext cx="24295" cy="24679"/>
            </a:xfrm>
            <a:custGeom>
              <a:avLst/>
              <a:gdLst/>
              <a:ahLst/>
              <a:cxnLst/>
              <a:rect l="l" t="t" r="r" b="b"/>
              <a:pathLst>
                <a:path w="316" h="321" extrusionOk="0">
                  <a:moveTo>
                    <a:pt x="0" y="0"/>
                  </a:moveTo>
                  <a:lnTo>
                    <a:pt x="0" y="139"/>
                  </a:lnTo>
                  <a:lnTo>
                    <a:pt x="316" y="321"/>
                  </a:lnTo>
                  <a:lnTo>
                    <a:pt x="316" y="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4067;p60">
              <a:extLst>
                <a:ext uri="{FF2B5EF4-FFF2-40B4-BE49-F238E27FC236}">
                  <a16:creationId xmlns:a16="http://schemas.microsoft.com/office/drawing/2014/main" id="{C1D6BCED-398D-2910-934C-861C3211278F}"/>
                </a:ext>
              </a:extLst>
            </p:cNvPr>
            <p:cNvSpPr/>
            <p:nvPr/>
          </p:nvSpPr>
          <p:spPr>
            <a:xfrm>
              <a:off x="5342966" y="1558875"/>
              <a:ext cx="870617" cy="502658"/>
            </a:xfrm>
            <a:custGeom>
              <a:avLst/>
              <a:gdLst/>
              <a:ahLst/>
              <a:cxnLst/>
              <a:rect l="l" t="t" r="r" b="b"/>
              <a:pathLst>
                <a:path w="11324" h="6538" extrusionOk="0">
                  <a:moveTo>
                    <a:pt x="432" y="1"/>
                  </a:moveTo>
                  <a:lnTo>
                    <a:pt x="1" y="250"/>
                  </a:lnTo>
                  <a:lnTo>
                    <a:pt x="10892" y="6538"/>
                  </a:lnTo>
                  <a:lnTo>
                    <a:pt x="11323" y="6289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4068;p60">
              <a:extLst>
                <a:ext uri="{FF2B5EF4-FFF2-40B4-BE49-F238E27FC236}">
                  <a16:creationId xmlns:a16="http://schemas.microsoft.com/office/drawing/2014/main" id="{48A88B8E-E781-F1DB-167B-CD84702EF334}"/>
                </a:ext>
              </a:extLst>
            </p:cNvPr>
            <p:cNvSpPr/>
            <p:nvPr/>
          </p:nvSpPr>
          <p:spPr>
            <a:xfrm>
              <a:off x="6180326" y="2042285"/>
              <a:ext cx="33213" cy="567854"/>
            </a:xfrm>
            <a:custGeom>
              <a:avLst/>
              <a:gdLst/>
              <a:ahLst/>
              <a:cxnLst/>
              <a:rect l="l" t="t" r="r" b="b"/>
              <a:pathLst>
                <a:path w="432" h="7386" extrusionOk="0">
                  <a:moveTo>
                    <a:pt x="431" y="1"/>
                  </a:moveTo>
                  <a:lnTo>
                    <a:pt x="0" y="250"/>
                  </a:lnTo>
                  <a:lnTo>
                    <a:pt x="1" y="7385"/>
                  </a:lnTo>
                  <a:lnTo>
                    <a:pt x="431" y="7136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4069;p60">
              <a:extLst>
                <a:ext uri="{FF2B5EF4-FFF2-40B4-BE49-F238E27FC236}">
                  <a16:creationId xmlns:a16="http://schemas.microsoft.com/office/drawing/2014/main" id="{FE01A3E0-A5E2-FAD8-AA37-D93653013110}"/>
                </a:ext>
              </a:extLst>
            </p:cNvPr>
            <p:cNvSpPr/>
            <p:nvPr/>
          </p:nvSpPr>
          <p:spPr>
            <a:xfrm>
              <a:off x="6180326" y="2130695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0"/>
                  </a:moveTo>
                  <a:lnTo>
                    <a:pt x="0" y="132"/>
                  </a:lnTo>
                  <a:lnTo>
                    <a:pt x="0" y="306"/>
                  </a:lnTo>
                  <a:lnTo>
                    <a:pt x="229" y="175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4070;p60">
              <a:extLst>
                <a:ext uri="{FF2B5EF4-FFF2-40B4-BE49-F238E27FC236}">
                  <a16:creationId xmlns:a16="http://schemas.microsoft.com/office/drawing/2014/main" id="{F74AECD9-7D40-506A-2488-8E3D6623ECC0}"/>
                </a:ext>
              </a:extLst>
            </p:cNvPr>
            <p:cNvSpPr/>
            <p:nvPr/>
          </p:nvSpPr>
          <p:spPr>
            <a:xfrm>
              <a:off x="6180326" y="2156065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0"/>
                  </a:moveTo>
                  <a:lnTo>
                    <a:pt x="0" y="132"/>
                  </a:lnTo>
                  <a:lnTo>
                    <a:pt x="0" y="305"/>
                  </a:lnTo>
                  <a:lnTo>
                    <a:pt x="229" y="17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4071;p60">
              <a:extLst>
                <a:ext uri="{FF2B5EF4-FFF2-40B4-BE49-F238E27FC236}">
                  <a16:creationId xmlns:a16="http://schemas.microsoft.com/office/drawing/2014/main" id="{45C86CD1-BAE6-5340-55CC-5F6A62167776}"/>
                </a:ext>
              </a:extLst>
            </p:cNvPr>
            <p:cNvSpPr/>
            <p:nvPr/>
          </p:nvSpPr>
          <p:spPr>
            <a:xfrm>
              <a:off x="6180326" y="2181435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0"/>
                  </a:moveTo>
                  <a:lnTo>
                    <a:pt x="0" y="132"/>
                  </a:lnTo>
                  <a:lnTo>
                    <a:pt x="0" y="305"/>
                  </a:lnTo>
                  <a:lnTo>
                    <a:pt x="229" y="17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4072;p60">
              <a:extLst>
                <a:ext uri="{FF2B5EF4-FFF2-40B4-BE49-F238E27FC236}">
                  <a16:creationId xmlns:a16="http://schemas.microsoft.com/office/drawing/2014/main" id="{01037CFE-26E0-EE2F-F1FB-E2661B12AF0D}"/>
                </a:ext>
              </a:extLst>
            </p:cNvPr>
            <p:cNvSpPr/>
            <p:nvPr/>
          </p:nvSpPr>
          <p:spPr>
            <a:xfrm>
              <a:off x="6180326" y="2206805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0"/>
                  </a:moveTo>
                  <a:lnTo>
                    <a:pt x="0" y="132"/>
                  </a:lnTo>
                  <a:lnTo>
                    <a:pt x="0" y="305"/>
                  </a:lnTo>
                  <a:lnTo>
                    <a:pt x="229" y="17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4073;p60">
              <a:extLst>
                <a:ext uri="{FF2B5EF4-FFF2-40B4-BE49-F238E27FC236}">
                  <a16:creationId xmlns:a16="http://schemas.microsoft.com/office/drawing/2014/main" id="{C2C79806-0B6C-BCC2-6A86-4B23E0319C2D}"/>
                </a:ext>
              </a:extLst>
            </p:cNvPr>
            <p:cNvSpPr/>
            <p:nvPr/>
          </p:nvSpPr>
          <p:spPr>
            <a:xfrm>
              <a:off x="6180326" y="2232175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0"/>
                  </a:moveTo>
                  <a:lnTo>
                    <a:pt x="0" y="132"/>
                  </a:lnTo>
                  <a:lnTo>
                    <a:pt x="0" y="305"/>
                  </a:lnTo>
                  <a:lnTo>
                    <a:pt x="229" y="173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4074;p60">
              <a:extLst>
                <a:ext uri="{FF2B5EF4-FFF2-40B4-BE49-F238E27FC236}">
                  <a16:creationId xmlns:a16="http://schemas.microsoft.com/office/drawing/2014/main" id="{A9AE7FA9-7539-78AC-FF50-2F9E2C8F3B5D}"/>
                </a:ext>
              </a:extLst>
            </p:cNvPr>
            <p:cNvSpPr/>
            <p:nvPr/>
          </p:nvSpPr>
          <p:spPr>
            <a:xfrm>
              <a:off x="6180326" y="2257545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0"/>
                  </a:moveTo>
                  <a:lnTo>
                    <a:pt x="0" y="131"/>
                  </a:lnTo>
                  <a:lnTo>
                    <a:pt x="0" y="305"/>
                  </a:lnTo>
                  <a:lnTo>
                    <a:pt x="229" y="173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4075;p60">
              <a:extLst>
                <a:ext uri="{FF2B5EF4-FFF2-40B4-BE49-F238E27FC236}">
                  <a16:creationId xmlns:a16="http://schemas.microsoft.com/office/drawing/2014/main" id="{B5A1E49D-67B7-420F-A388-566A47FE71B9}"/>
                </a:ext>
              </a:extLst>
            </p:cNvPr>
            <p:cNvSpPr/>
            <p:nvPr/>
          </p:nvSpPr>
          <p:spPr>
            <a:xfrm>
              <a:off x="6180326" y="2282761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1"/>
                  </a:moveTo>
                  <a:lnTo>
                    <a:pt x="0" y="133"/>
                  </a:lnTo>
                  <a:lnTo>
                    <a:pt x="0" y="306"/>
                  </a:lnTo>
                  <a:lnTo>
                    <a:pt x="229" y="174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4076;p60">
              <a:extLst>
                <a:ext uri="{FF2B5EF4-FFF2-40B4-BE49-F238E27FC236}">
                  <a16:creationId xmlns:a16="http://schemas.microsoft.com/office/drawing/2014/main" id="{521B19F2-F29C-10F5-5E04-5DB024014AE9}"/>
                </a:ext>
              </a:extLst>
            </p:cNvPr>
            <p:cNvSpPr/>
            <p:nvPr/>
          </p:nvSpPr>
          <p:spPr>
            <a:xfrm>
              <a:off x="6180326" y="2308130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1"/>
                  </a:moveTo>
                  <a:lnTo>
                    <a:pt x="0" y="133"/>
                  </a:lnTo>
                  <a:lnTo>
                    <a:pt x="0" y="306"/>
                  </a:lnTo>
                  <a:lnTo>
                    <a:pt x="229" y="174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4077;p60">
              <a:extLst>
                <a:ext uri="{FF2B5EF4-FFF2-40B4-BE49-F238E27FC236}">
                  <a16:creationId xmlns:a16="http://schemas.microsoft.com/office/drawing/2014/main" id="{1B5F2D5B-CEC1-855A-DEF8-5EF0AE780B26}"/>
                </a:ext>
              </a:extLst>
            </p:cNvPr>
            <p:cNvSpPr/>
            <p:nvPr/>
          </p:nvSpPr>
          <p:spPr>
            <a:xfrm>
              <a:off x="6180326" y="2333500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1"/>
                  </a:moveTo>
                  <a:lnTo>
                    <a:pt x="0" y="132"/>
                  </a:lnTo>
                  <a:lnTo>
                    <a:pt x="0" y="306"/>
                  </a:lnTo>
                  <a:lnTo>
                    <a:pt x="229" y="174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4078;p60">
              <a:extLst>
                <a:ext uri="{FF2B5EF4-FFF2-40B4-BE49-F238E27FC236}">
                  <a16:creationId xmlns:a16="http://schemas.microsoft.com/office/drawing/2014/main" id="{43BAEBA6-6D5A-FECE-5E5A-112BDF0BD1D2}"/>
                </a:ext>
              </a:extLst>
            </p:cNvPr>
            <p:cNvSpPr/>
            <p:nvPr/>
          </p:nvSpPr>
          <p:spPr>
            <a:xfrm>
              <a:off x="6180326" y="2358870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1"/>
                  </a:moveTo>
                  <a:lnTo>
                    <a:pt x="0" y="132"/>
                  </a:lnTo>
                  <a:lnTo>
                    <a:pt x="0" y="306"/>
                  </a:lnTo>
                  <a:lnTo>
                    <a:pt x="229" y="174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4079;p60">
              <a:extLst>
                <a:ext uri="{FF2B5EF4-FFF2-40B4-BE49-F238E27FC236}">
                  <a16:creationId xmlns:a16="http://schemas.microsoft.com/office/drawing/2014/main" id="{C4FF5B4A-A84C-C395-EF70-786874F849A1}"/>
                </a:ext>
              </a:extLst>
            </p:cNvPr>
            <p:cNvSpPr/>
            <p:nvPr/>
          </p:nvSpPr>
          <p:spPr>
            <a:xfrm>
              <a:off x="5642254" y="2299443"/>
              <a:ext cx="209351" cy="150305"/>
            </a:xfrm>
            <a:custGeom>
              <a:avLst/>
              <a:gdLst/>
              <a:ahLst/>
              <a:cxnLst/>
              <a:rect l="l" t="t" r="r" b="b"/>
              <a:pathLst>
                <a:path w="2723" h="1955" extrusionOk="0">
                  <a:moveTo>
                    <a:pt x="1" y="0"/>
                  </a:moveTo>
                  <a:lnTo>
                    <a:pt x="1" y="662"/>
                  </a:lnTo>
                  <a:lnTo>
                    <a:pt x="2215" y="1955"/>
                  </a:lnTo>
                  <a:lnTo>
                    <a:pt x="2722" y="1758"/>
                  </a:lnTo>
                  <a:lnTo>
                    <a:pt x="2711" y="15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4080;p60">
              <a:extLst>
                <a:ext uri="{FF2B5EF4-FFF2-40B4-BE49-F238E27FC236}">
                  <a16:creationId xmlns:a16="http://schemas.microsoft.com/office/drawing/2014/main" id="{AA4015EC-9A5C-EDD5-60A5-315B73B20A22}"/>
                </a:ext>
              </a:extLst>
            </p:cNvPr>
            <p:cNvSpPr/>
            <p:nvPr/>
          </p:nvSpPr>
          <p:spPr>
            <a:xfrm>
              <a:off x="5619421" y="1854395"/>
              <a:ext cx="39441" cy="52895"/>
            </a:xfrm>
            <a:custGeom>
              <a:avLst/>
              <a:gdLst/>
              <a:ahLst/>
              <a:cxnLst/>
              <a:rect l="l" t="t" r="r" b="b"/>
              <a:pathLst>
                <a:path w="513" h="688" extrusionOk="0">
                  <a:moveTo>
                    <a:pt x="217" y="253"/>
                  </a:moveTo>
                  <a:lnTo>
                    <a:pt x="317" y="311"/>
                  </a:lnTo>
                  <a:lnTo>
                    <a:pt x="295" y="423"/>
                  </a:lnTo>
                  <a:lnTo>
                    <a:pt x="196" y="366"/>
                  </a:lnTo>
                  <a:lnTo>
                    <a:pt x="217" y="253"/>
                  </a:lnTo>
                  <a:close/>
                  <a:moveTo>
                    <a:pt x="181" y="1"/>
                  </a:moveTo>
                  <a:cubicBezTo>
                    <a:pt x="176" y="1"/>
                    <a:pt x="173" y="4"/>
                    <a:pt x="172" y="9"/>
                  </a:cubicBezTo>
                  <a:lnTo>
                    <a:pt x="148" y="142"/>
                  </a:lnTo>
                  <a:lnTo>
                    <a:pt x="59" y="91"/>
                  </a:lnTo>
                  <a:cubicBezTo>
                    <a:pt x="55" y="89"/>
                    <a:pt x="51" y="88"/>
                    <a:pt x="48" y="88"/>
                  </a:cubicBezTo>
                  <a:cubicBezTo>
                    <a:pt x="45" y="88"/>
                    <a:pt x="43" y="88"/>
                    <a:pt x="41" y="90"/>
                  </a:cubicBezTo>
                  <a:cubicBezTo>
                    <a:pt x="35" y="95"/>
                    <a:pt x="33" y="102"/>
                    <a:pt x="33" y="113"/>
                  </a:cubicBezTo>
                  <a:cubicBezTo>
                    <a:pt x="33" y="123"/>
                    <a:pt x="35" y="133"/>
                    <a:pt x="41" y="142"/>
                  </a:cubicBezTo>
                  <a:cubicBezTo>
                    <a:pt x="45" y="151"/>
                    <a:pt x="52" y="158"/>
                    <a:pt x="61" y="163"/>
                  </a:cubicBezTo>
                  <a:lnTo>
                    <a:pt x="134" y="206"/>
                  </a:lnTo>
                  <a:lnTo>
                    <a:pt x="114" y="318"/>
                  </a:lnTo>
                  <a:lnTo>
                    <a:pt x="26" y="267"/>
                  </a:lnTo>
                  <a:cubicBezTo>
                    <a:pt x="23" y="265"/>
                    <a:pt x="20" y="264"/>
                    <a:pt x="17" y="264"/>
                  </a:cubicBezTo>
                  <a:cubicBezTo>
                    <a:pt x="14" y="264"/>
                    <a:pt x="11" y="266"/>
                    <a:pt x="8" y="268"/>
                  </a:cubicBezTo>
                  <a:cubicBezTo>
                    <a:pt x="4" y="271"/>
                    <a:pt x="0" y="279"/>
                    <a:pt x="0" y="289"/>
                  </a:cubicBezTo>
                  <a:cubicBezTo>
                    <a:pt x="0" y="300"/>
                    <a:pt x="4" y="310"/>
                    <a:pt x="8" y="319"/>
                  </a:cubicBezTo>
                  <a:cubicBezTo>
                    <a:pt x="13" y="329"/>
                    <a:pt x="20" y="336"/>
                    <a:pt x="29" y="340"/>
                  </a:cubicBezTo>
                  <a:lnTo>
                    <a:pt x="101" y="382"/>
                  </a:lnTo>
                  <a:lnTo>
                    <a:pt x="79" y="515"/>
                  </a:lnTo>
                  <a:cubicBezTo>
                    <a:pt x="79" y="527"/>
                    <a:pt x="84" y="538"/>
                    <a:pt x="93" y="549"/>
                  </a:cubicBezTo>
                  <a:cubicBezTo>
                    <a:pt x="102" y="561"/>
                    <a:pt x="112" y="570"/>
                    <a:pt x="123" y="577"/>
                  </a:cubicBezTo>
                  <a:cubicBezTo>
                    <a:pt x="130" y="581"/>
                    <a:pt x="137" y="582"/>
                    <a:pt x="145" y="582"/>
                  </a:cubicBezTo>
                  <a:cubicBezTo>
                    <a:pt x="152" y="582"/>
                    <a:pt x="157" y="580"/>
                    <a:pt x="158" y="573"/>
                  </a:cubicBezTo>
                  <a:lnTo>
                    <a:pt x="184" y="430"/>
                  </a:lnTo>
                  <a:lnTo>
                    <a:pt x="283" y="488"/>
                  </a:lnTo>
                  <a:lnTo>
                    <a:pt x="259" y="618"/>
                  </a:lnTo>
                  <a:cubicBezTo>
                    <a:pt x="259" y="631"/>
                    <a:pt x="264" y="643"/>
                    <a:pt x="273" y="654"/>
                  </a:cubicBezTo>
                  <a:cubicBezTo>
                    <a:pt x="282" y="665"/>
                    <a:pt x="292" y="674"/>
                    <a:pt x="303" y="681"/>
                  </a:cubicBezTo>
                  <a:cubicBezTo>
                    <a:pt x="311" y="686"/>
                    <a:pt x="319" y="688"/>
                    <a:pt x="327" y="688"/>
                  </a:cubicBezTo>
                  <a:cubicBezTo>
                    <a:pt x="334" y="688"/>
                    <a:pt x="338" y="685"/>
                    <a:pt x="339" y="679"/>
                  </a:cubicBezTo>
                  <a:lnTo>
                    <a:pt x="365" y="535"/>
                  </a:lnTo>
                  <a:lnTo>
                    <a:pt x="453" y="586"/>
                  </a:lnTo>
                  <a:cubicBezTo>
                    <a:pt x="457" y="588"/>
                    <a:pt x="460" y="589"/>
                    <a:pt x="464" y="589"/>
                  </a:cubicBezTo>
                  <a:cubicBezTo>
                    <a:pt x="467" y="589"/>
                    <a:pt x="470" y="588"/>
                    <a:pt x="472" y="587"/>
                  </a:cubicBezTo>
                  <a:cubicBezTo>
                    <a:pt x="478" y="583"/>
                    <a:pt x="480" y="577"/>
                    <a:pt x="480" y="565"/>
                  </a:cubicBezTo>
                  <a:cubicBezTo>
                    <a:pt x="480" y="555"/>
                    <a:pt x="478" y="545"/>
                    <a:pt x="471" y="535"/>
                  </a:cubicBezTo>
                  <a:cubicBezTo>
                    <a:pt x="465" y="525"/>
                    <a:pt x="459" y="517"/>
                    <a:pt x="451" y="512"/>
                  </a:cubicBezTo>
                  <a:lnTo>
                    <a:pt x="378" y="471"/>
                  </a:lnTo>
                  <a:lnTo>
                    <a:pt x="399" y="359"/>
                  </a:lnTo>
                  <a:lnTo>
                    <a:pt x="486" y="409"/>
                  </a:lnTo>
                  <a:cubicBezTo>
                    <a:pt x="489" y="411"/>
                    <a:pt x="493" y="412"/>
                    <a:pt x="496" y="412"/>
                  </a:cubicBezTo>
                  <a:cubicBezTo>
                    <a:pt x="499" y="412"/>
                    <a:pt x="502" y="411"/>
                    <a:pt x="504" y="409"/>
                  </a:cubicBezTo>
                  <a:cubicBezTo>
                    <a:pt x="509" y="405"/>
                    <a:pt x="513" y="399"/>
                    <a:pt x="513" y="388"/>
                  </a:cubicBezTo>
                  <a:cubicBezTo>
                    <a:pt x="513" y="378"/>
                    <a:pt x="509" y="368"/>
                    <a:pt x="504" y="358"/>
                  </a:cubicBezTo>
                  <a:cubicBezTo>
                    <a:pt x="498" y="348"/>
                    <a:pt x="491" y="341"/>
                    <a:pt x="484" y="337"/>
                  </a:cubicBezTo>
                  <a:lnTo>
                    <a:pt x="411" y="294"/>
                  </a:lnTo>
                  <a:lnTo>
                    <a:pt x="433" y="178"/>
                  </a:lnTo>
                  <a:cubicBezTo>
                    <a:pt x="432" y="164"/>
                    <a:pt x="427" y="152"/>
                    <a:pt x="419" y="141"/>
                  </a:cubicBezTo>
                  <a:cubicBezTo>
                    <a:pt x="410" y="131"/>
                    <a:pt x="401" y="122"/>
                    <a:pt x="390" y="115"/>
                  </a:cubicBezTo>
                  <a:cubicBezTo>
                    <a:pt x="382" y="110"/>
                    <a:pt x="373" y="107"/>
                    <a:pt x="366" y="107"/>
                  </a:cubicBezTo>
                  <a:cubicBezTo>
                    <a:pt x="365" y="107"/>
                    <a:pt x="364" y="107"/>
                    <a:pt x="363" y="107"/>
                  </a:cubicBezTo>
                  <a:cubicBezTo>
                    <a:pt x="357" y="107"/>
                    <a:pt x="354" y="109"/>
                    <a:pt x="353" y="115"/>
                  </a:cubicBezTo>
                  <a:lnTo>
                    <a:pt x="329" y="247"/>
                  </a:lnTo>
                  <a:lnTo>
                    <a:pt x="230" y="189"/>
                  </a:lnTo>
                  <a:lnTo>
                    <a:pt x="250" y="72"/>
                  </a:lnTo>
                  <a:cubicBezTo>
                    <a:pt x="250" y="59"/>
                    <a:pt x="246" y="47"/>
                    <a:pt x="238" y="36"/>
                  </a:cubicBezTo>
                  <a:cubicBezTo>
                    <a:pt x="229" y="26"/>
                    <a:pt x="220" y="17"/>
                    <a:pt x="208" y="10"/>
                  </a:cubicBezTo>
                  <a:cubicBezTo>
                    <a:pt x="200" y="4"/>
                    <a:pt x="192" y="2"/>
                    <a:pt x="184" y="1"/>
                  </a:cubicBezTo>
                  <a:cubicBezTo>
                    <a:pt x="183" y="1"/>
                    <a:pt x="182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4081;p60">
              <a:extLst>
                <a:ext uri="{FF2B5EF4-FFF2-40B4-BE49-F238E27FC236}">
                  <a16:creationId xmlns:a16="http://schemas.microsoft.com/office/drawing/2014/main" id="{F1E7A885-3030-DBBB-C9C0-87C69322A7D8}"/>
                </a:ext>
              </a:extLst>
            </p:cNvPr>
            <p:cNvSpPr/>
            <p:nvPr/>
          </p:nvSpPr>
          <p:spPr>
            <a:xfrm>
              <a:off x="5672851" y="1884224"/>
              <a:ext cx="43285" cy="53510"/>
            </a:xfrm>
            <a:custGeom>
              <a:avLst/>
              <a:gdLst/>
              <a:ahLst/>
              <a:cxnLst/>
              <a:rect l="l" t="t" r="r" b="b"/>
              <a:pathLst>
                <a:path w="563" h="696" extrusionOk="0">
                  <a:moveTo>
                    <a:pt x="240" y="363"/>
                  </a:moveTo>
                  <a:cubicBezTo>
                    <a:pt x="241" y="363"/>
                    <a:pt x="243" y="363"/>
                    <a:pt x="245" y="363"/>
                  </a:cubicBezTo>
                  <a:cubicBezTo>
                    <a:pt x="264" y="365"/>
                    <a:pt x="290" y="375"/>
                    <a:pt x="322" y="395"/>
                  </a:cubicBezTo>
                  <a:lnTo>
                    <a:pt x="348" y="409"/>
                  </a:lnTo>
                  <a:lnTo>
                    <a:pt x="348" y="446"/>
                  </a:lnTo>
                  <a:cubicBezTo>
                    <a:pt x="348" y="455"/>
                    <a:pt x="346" y="463"/>
                    <a:pt x="341" y="470"/>
                  </a:cubicBezTo>
                  <a:cubicBezTo>
                    <a:pt x="337" y="476"/>
                    <a:pt x="331" y="480"/>
                    <a:pt x="323" y="482"/>
                  </a:cubicBezTo>
                  <a:cubicBezTo>
                    <a:pt x="319" y="485"/>
                    <a:pt x="314" y="485"/>
                    <a:pt x="308" y="485"/>
                  </a:cubicBezTo>
                  <a:cubicBezTo>
                    <a:pt x="305" y="485"/>
                    <a:pt x="301" y="485"/>
                    <a:pt x="297" y="485"/>
                  </a:cubicBezTo>
                  <a:cubicBezTo>
                    <a:pt x="287" y="482"/>
                    <a:pt x="277" y="479"/>
                    <a:pt x="265" y="472"/>
                  </a:cubicBezTo>
                  <a:cubicBezTo>
                    <a:pt x="251" y="463"/>
                    <a:pt x="239" y="453"/>
                    <a:pt x="230" y="440"/>
                  </a:cubicBezTo>
                  <a:cubicBezTo>
                    <a:pt x="221" y="427"/>
                    <a:pt x="216" y="411"/>
                    <a:pt x="216" y="395"/>
                  </a:cubicBezTo>
                  <a:cubicBezTo>
                    <a:pt x="216" y="373"/>
                    <a:pt x="224" y="363"/>
                    <a:pt x="240" y="363"/>
                  </a:cubicBezTo>
                  <a:close/>
                  <a:moveTo>
                    <a:pt x="134" y="0"/>
                  </a:moveTo>
                  <a:cubicBezTo>
                    <a:pt x="108" y="0"/>
                    <a:pt x="86" y="6"/>
                    <a:pt x="68" y="18"/>
                  </a:cubicBezTo>
                  <a:cubicBezTo>
                    <a:pt x="45" y="33"/>
                    <a:pt x="28" y="57"/>
                    <a:pt x="17" y="89"/>
                  </a:cubicBezTo>
                  <a:cubicBezTo>
                    <a:pt x="6" y="122"/>
                    <a:pt x="0" y="160"/>
                    <a:pt x="0" y="205"/>
                  </a:cubicBezTo>
                  <a:cubicBezTo>
                    <a:pt x="0" y="257"/>
                    <a:pt x="7" y="306"/>
                    <a:pt x="20" y="351"/>
                  </a:cubicBezTo>
                  <a:cubicBezTo>
                    <a:pt x="34" y="397"/>
                    <a:pt x="53" y="438"/>
                    <a:pt x="76" y="477"/>
                  </a:cubicBezTo>
                  <a:cubicBezTo>
                    <a:pt x="98" y="514"/>
                    <a:pt x="125" y="548"/>
                    <a:pt x="154" y="577"/>
                  </a:cubicBezTo>
                  <a:cubicBezTo>
                    <a:pt x="185" y="606"/>
                    <a:pt x="215" y="630"/>
                    <a:pt x="248" y="649"/>
                  </a:cubicBezTo>
                  <a:cubicBezTo>
                    <a:pt x="263" y="657"/>
                    <a:pt x="278" y="666"/>
                    <a:pt x="296" y="674"/>
                  </a:cubicBezTo>
                  <a:cubicBezTo>
                    <a:pt x="313" y="681"/>
                    <a:pt x="330" y="687"/>
                    <a:pt x="345" y="691"/>
                  </a:cubicBezTo>
                  <a:cubicBezTo>
                    <a:pt x="357" y="694"/>
                    <a:pt x="367" y="696"/>
                    <a:pt x="375" y="696"/>
                  </a:cubicBezTo>
                  <a:cubicBezTo>
                    <a:pt x="378" y="696"/>
                    <a:pt x="381" y="696"/>
                    <a:pt x="383" y="695"/>
                  </a:cubicBezTo>
                  <a:cubicBezTo>
                    <a:pt x="393" y="695"/>
                    <a:pt x="399" y="691"/>
                    <a:pt x="399" y="682"/>
                  </a:cubicBezTo>
                  <a:cubicBezTo>
                    <a:pt x="399" y="677"/>
                    <a:pt x="397" y="670"/>
                    <a:pt x="393" y="661"/>
                  </a:cubicBezTo>
                  <a:cubicBezTo>
                    <a:pt x="389" y="651"/>
                    <a:pt x="383" y="645"/>
                    <a:pt x="375" y="641"/>
                  </a:cubicBezTo>
                  <a:cubicBezTo>
                    <a:pt x="371" y="638"/>
                    <a:pt x="366" y="637"/>
                    <a:pt x="359" y="636"/>
                  </a:cubicBezTo>
                  <a:cubicBezTo>
                    <a:pt x="354" y="634"/>
                    <a:pt x="346" y="632"/>
                    <a:pt x="337" y="631"/>
                  </a:cubicBezTo>
                  <a:cubicBezTo>
                    <a:pt x="328" y="629"/>
                    <a:pt x="317" y="625"/>
                    <a:pt x="304" y="620"/>
                  </a:cubicBezTo>
                  <a:cubicBezTo>
                    <a:pt x="291" y="615"/>
                    <a:pt x="276" y="607"/>
                    <a:pt x="258" y="597"/>
                  </a:cubicBezTo>
                  <a:cubicBezTo>
                    <a:pt x="220" y="575"/>
                    <a:pt x="188" y="550"/>
                    <a:pt x="163" y="523"/>
                  </a:cubicBezTo>
                  <a:cubicBezTo>
                    <a:pt x="138" y="495"/>
                    <a:pt x="118" y="466"/>
                    <a:pt x="103" y="434"/>
                  </a:cubicBezTo>
                  <a:cubicBezTo>
                    <a:pt x="88" y="402"/>
                    <a:pt x="77" y="371"/>
                    <a:pt x="70" y="337"/>
                  </a:cubicBezTo>
                  <a:cubicBezTo>
                    <a:pt x="64" y="304"/>
                    <a:pt x="61" y="272"/>
                    <a:pt x="61" y="239"/>
                  </a:cubicBezTo>
                  <a:cubicBezTo>
                    <a:pt x="61" y="205"/>
                    <a:pt x="64" y="175"/>
                    <a:pt x="72" y="147"/>
                  </a:cubicBezTo>
                  <a:cubicBezTo>
                    <a:pt x="79" y="120"/>
                    <a:pt x="91" y="100"/>
                    <a:pt x="108" y="85"/>
                  </a:cubicBezTo>
                  <a:cubicBezTo>
                    <a:pt x="123" y="73"/>
                    <a:pt x="142" y="68"/>
                    <a:pt x="165" y="68"/>
                  </a:cubicBezTo>
                  <a:cubicBezTo>
                    <a:pt x="169" y="68"/>
                    <a:pt x="173" y="68"/>
                    <a:pt x="177" y="68"/>
                  </a:cubicBezTo>
                  <a:cubicBezTo>
                    <a:pt x="206" y="70"/>
                    <a:pt x="241" y="84"/>
                    <a:pt x="285" y="109"/>
                  </a:cubicBezTo>
                  <a:cubicBezTo>
                    <a:pt x="359" y="152"/>
                    <a:pt x="415" y="205"/>
                    <a:pt x="450" y="268"/>
                  </a:cubicBezTo>
                  <a:cubicBezTo>
                    <a:pt x="484" y="333"/>
                    <a:pt x="502" y="405"/>
                    <a:pt x="502" y="486"/>
                  </a:cubicBezTo>
                  <a:cubicBezTo>
                    <a:pt x="502" y="498"/>
                    <a:pt x="501" y="512"/>
                    <a:pt x="500" y="526"/>
                  </a:cubicBezTo>
                  <a:cubicBezTo>
                    <a:pt x="499" y="541"/>
                    <a:pt x="497" y="554"/>
                    <a:pt x="493" y="566"/>
                  </a:cubicBezTo>
                  <a:cubicBezTo>
                    <a:pt x="490" y="577"/>
                    <a:pt x="484" y="585"/>
                    <a:pt x="478" y="591"/>
                  </a:cubicBezTo>
                  <a:cubicBezTo>
                    <a:pt x="475" y="592"/>
                    <a:pt x="472" y="593"/>
                    <a:pt x="468" y="593"/>
                  </a:cubicBezTo>
                  <a:cubicBezTo>
                    <a:pt x="463" y="593"/>
                    <a:pt x="457" y="592"/>
                    <a:pt x="450" y="588"/>
                  </a:cubicBezTo>
                  <a:cubicBezTo>
                    <a:pt x="440" y="583"/>
                    <a:pt x="433" y="574"/>
                    <a:pt x="426" y="562"/>
                  </a:cubicBezTo>
                  <a:cubicBezTo>
                    <a:pt x="419" y="552"/>
                    <a:pt x="415" y="538"/>
                    <a:pt x="412" y="522"/>
                  </a:cubicBezTo>
                  <a:lnTo>
                    <a:pt x="412" y="370"/>
                  </a:lnTo>
                  <a:cubicBezTo>
                    <a:pt x="412" y="351"/>
                    <a:pt x="409" y="332"/>
                    <a:pt x="402" y="312"/>
                  </a:cubicBezTo>
                  <a:cubicBezTo>
                    <a:pt x="394" y="294"/>
                    <a:pt x="385" y="276"/>
                    <a:pt x="374" y="259"/>
                  </a:cubicBezTo>
                  <a:cubicBezTo>
                    <a:pt x="362" y="243"/>
                    <a:pt x="348" y="228"/>
                    <a:pt x="332" y="213"/>
                  </a:cubicBezTo>
                  <a:cubicBezTo>
                    <a:pt x="317" y="199"/>
                    <a:pt x="299" y="186"/>
                    <a:pt x="279" y="175"/>
                  </a:cubicBezTo>
                  <a:cubicBezTo>
                    <a:pt x="266" y="167"/>
                    <a:pt x="252" y="160"/>
                    <a:pt x="238" y="155"/>
                  </a:cubicBezTo>
                  <a:cubicBezTo>
                    <a:pt x="224" y="150"/>
                    <a:pt x="212" y="147"/>
                    <a:pt x="201" y="145"/>
                  </a:cubicBezTo>
                  <a:cubicBezTo>
                    <a:pt x="196" y="144"/>
                    <a:pt x="192" y="144"/>
                    <a:pt x="188" y="144"/>
                  </a:cubicBezTo>
                  <a:cubicBezTo>
                    <a:pt x="182" y="144"/>
                    <a:pt x="178" y="144"/>
                    <a:pt x="174" y="146"/>
                  </a:cubicBezTo>
                  <a:cubicBezTo>
                    <a:pt x="167" y="149"/>
                    <a:pt x="163" y="154"/>
                    <a:pt x="163" y="161"/>
                  </a:cubicBezTo>
                  <a:cubicBezTo>
                    <a:pt x="163" y="168"/>
                    <a:pt x="165" y="177"/>
                    <a:pt x="169" y="187"/>
                  </a:cubicBezTo>
                  <a:cubicBezTo>
                    <a:pt x="174" y="199"/>
                    <a:pt x="179" y="207"/>
                    <a:pt x="186" y="211"/>
                  </a:cubicBezTo>
                  <a:cubicBezTo>
                    <a:pt x="189" y="213"/>
                    <a:pt x="193" y="213"/>
                    <a:pt x="197" y="214"/>
                  </a:cubicBezTo>
                  <a:lnTo>
                    <a:pt x="213" y="214"/>
                  </a:lnTo>
                  <a:cubicBezTo>
                    <a:pt x="219" y="216"/>
                    <a:pt x="227" y="217"/>
                    <a:pt x="236" y="220"/>
                  </a:cubicBezTo>
                  <a:cubicBezTo>
                    <a:pt x="245" y="222"/>
                    <a:pt x="256" y="228"/>
                    <a:pt x="269" y="236"/>
                  </a:cubicBezTo>
                  <a:cubicBezTo>
                    <a:pt x="319" y="265"/>
                    <a:pt x="345" y="302"/>
                    <a:pt x="345" y="347"/>
                  </a:cubicBezTo>
                  <a:lnTo>
                    <a:pt x="345" y="362"/>
                  </a:lnTo>
                  <a:lnTo>
                    <a:pt x="312" y="344"/>
                  </a:lnTo>
                  <a:cubicBezTo>
                    <a:pt x="287" y="329"/>
                    <a:pt x="265" y="318"/>
                    <a:pt x="243" y="309"/>
                  </a:cubicBezTo>
                  <a:cubicBezTo>
                    <a:pt x="222" y="300"/>
                    <a:pt x="204" y="295"/>
                    <a:pt x="189" y="294"/>
                  </a:cubicBezTo>
                  <a:cubicBezTo>
                    <a:pt x="174" y="294"/>
                    <a:pt x="162" y="299"/>
                    <a:pt x="154" y="308"/>
                  </a:cubicBezTo>
                  <a:cubicBezTo>
                    <a:pt x="145" y="317"/>
                    <a:pt x="141" y="332"/>
                    <a:pt x="141" y="353"/>
                  </a:cubicBezTo>
                  <a:cubicBezTo>
                    <a:pt x="141" y="371"/>
                    <a:pt x="144" y="388"/>
                    <a:pt x="150" y="405"/>
                  </a:cubicBezTo>
                  <a:cubicBezTo>
                    <a:pt x="157" y="420"/>
                    <a:pt x="165" y="436"/>
                    <a:pt x="175" y="450"/>
                  </a:cubicBezTo>
                  <a:cubicBezTo>
                    <a:pt x="185" y="464"/>
                    <a:pt x="197" y="477"/>
                    <a:pt x="210" y="488"/>
                  </a:cubicBezTo>
                  <a:cubicBezTo>
                    <a:pt x="223" y="499"/>
                    <a:pt x="236" y="509"/>
                    <a:pt x="250" y="517"/>
                  </a:cubicBezTo>
                  <a:cubicBezTo>
                    <a:pt x="272" y="530"/>
                    <a:pt x="291" y="537"/>
                    <a:pt x="306" y="537"/>
                  </a:cubicBezTo>
                  <a:cubicBezTo>
                    <a:pt x="308" y="537"/>
                    <a:pt x="309" y="537"/>
                    <a:pt x="310" y="536"/>
                  </a:cubicBezTo>
                  <a:cubicBezTo>
                    <a:pt x="327" y="535"/>
                    <a:pt x="341" y="531"/>
                    <a:pt x="357" y="522"/>
                  </a:cubicBezTo>
                  <a:cubicBezTo>
                    <a:pt x="361" y="542"/>
                    <a:pt x="370" y="562"/>
                    <a:pt x="385" y="584"/>
                  </a:cubicBezTo>
                  <a:cubicBezTo>
                    <a:pt x="400" y="604"/>
                    <a:pt x="420" y="622"/>
                    <a:pt x="444" y="636"/>
                  </a:cubicBezTo>
                  <a:cubicBezTo>
                    <a:pt x="462" y="646"/>
                    <a:pt x="478" y="652"/>
                    <a:pt x="492" y="652"/>
                  </a:cubicBezTo>
                  <a:cubicBezTo>
                    <a:pt x="494" y="652"/>
                    <a:pt x="497" y="652"/>
                    <a:pt x="499" y="651"/>
                  </a:cubicBezTo>
                  <a:cubicBezTo>
                    <a:pt x="514" y="649"/>
                    <a:pt x="526" y="642"/>
                    <a:pt x="535" y="630"/>
                  </a:cubicBezTo>
                  <a:cubicBezTo>
                    <a:pt x="544" y="618"/>
                    <a:pt x="551" y="600"/>
                    <a:pt x="555" y="579"/>
                  </a:cubicBezTo>
                  <a:cubicBezTo>
                    <a:pt x="560" y="558"/>
                    <a:pt x="562" y="533"/>
                    <a:pt x="562" y="507"/>
                  </a:cubicBezTo>
                  <a:cubicBezTo>
                    <a:pt x="562" y="413"/>
                    <a:pt x="538" y="326"/>
                    <a:pt x="490" y="247"/>
                  </a:cubicBezTo>
                  <a:cubicBezTo>
                    <a:pt x="443" y="167"/>
                    <a:pt x="374" y="102"/>
                    <a:pt x="285" y="51"/>
                  </a:cubicBezTo>
                  <a:cubicBezTo>
                    <a:pt x="236" y="22"/>
                    <a:pt x="193" y="6"/>
                    <a:pt x="157" y="2"/>
                  </a:cubicBezTo>
                  <a:cubicBezTo>
                    <a:pt x="149" y="1"/>
                    <a:pt x="14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4082;p60">
              <a:extLst>
                <a:ext uri="{FF2B5EF4-FFF2-40B4-BE49-F238E27FC236}">
                  <a16:creationId xmlns:a16="http://schemas.microsoft.com/office/drawing/2014/main" id="{03004691-7A5C-6B06-5FA7-B34FED94CACC}"/>
                </a:ext>
              </a:extLst>
            </p:cNvPr>
            <p:cNvSpPr/>
            <p:nvPr/>
          </p:nvSpPr>
          <p:spPr>
            <a:xfrm>
              <a:off x="5729818" y="1911746"/>
              <a:ext cx="47129" cy="71578"/>
            </a:xfrm>
            <a:custGeom>
              <a:avLst/>
              <a:gdLst/>
              <a:ahLst/>
              <a:cxnLst/>
              <a:rect l="l" t="t" r="r" b="b"/>
              <a:pathLst>
                <a:path w="613" h="931" extrusionOk="0">
                  <a:moveTo>
                    <a:pt x="84" y="71"/>
                  </a:moveTo>
                  <a:cubicBezTo>
                    <a:pt x="92" y="71"/>
                    <a:pt x="104" y="74"/>
                    <a:pt x="116" y="82"/>
                  </a:cubicBezTo>
                  <a:cubicBezTo>
                    <a:pt x="133" y="92"/>
                    <a:pt x="147" y="103"/>
                    <a:pt x="157" y="118"/>
                  </a:cubicBezTo>
                  <a:cubicBezTo>
                    <a:pt x="166" y="131"/>
                    <a:pt x="171" y="148"/>
                    <a:pt x="171" y="166"/>
                  </a:cubicBezTo>
                  <a:lnTo>
                    <a:pt x="171" y="300"/>
                  </a:lnTo>
                  <a:cubicBezTo>
                    <a:pt x="171" y="319"/>
                    <a:pt x="166" y="329"/>
                    <a:pt x="157" y="333"/>
                  </a:cubicBezTo>
                  <a:cubicBezTo>
                    <a:pt x="155" y="333"/>
                    <a:pt x="152" y="333"/>
                    <a:pt x="150" y="333"/>
                  </a:cubicBezTo>
                  <a:cubicBezTo>
                    <a:pt x="141" y="333"/>
                    <a:pt x="130" y="330"/>
                    <a:pt x="116" y="323"/>
                  </a:cubicBezTo>
                  <a:cubicBezTo>
                    <a:pt x="100" y="312"/>
                    <a:pt x="87" y="300"/>
                    <a:pt x="78" y="287"/>
                  </a:cubicBezTo>
                  <a:cubicBezTo>
                    <a:pt x="68" y="273"/>
                    <a:pt x="63" y="257"/>
                    <a:pt x="63" y="238"/>
                  </a:cubicBezTo>
                  <a:lnTo>
                    <a:pt x="63" y="104"/>
                  </a:lnTo>
                  <a:cubicBezTo>
                    <a:pt x="63" y="85"/>
                    <a:pt x="68" y="75"/>
                    <a:pt x="78" y="71"/>
                  </a:cubicBezTo>
                  <a:cubicBezTo>
                    <a:pt x="80" y="71"/>
                    <a:pt x="82" y="71"/>
                    <a:pt x="84" y="71"/>
                  </a:cubicBezTo>
                  <a:close/>
                  <a:moveTo>
                    <a:pt x="46" y="0"/>
                  </a:moveTo>
                  <a:cubicBezTo>
                    <a:pt x="42" y="0"/>
                    <a:pt x="38" y="1"/>
                    <a:pt x="34" y="2"/>
                  </a:cubicBezTo>
                  <a:cubicBezTo>
                    <a:pt x="11" y="5"/>
                    <a:pt x="0" y="28"/>
                    <a:pt x="0" y="68"/>
                  </a:cubicBezTo>
                  <a:lnTo>
                    <a:pt x="0" y="202"/>
                  </a:lnTo>
                  <a:cubicBezTo>
                    <a:pt x="0" y="222"/>
                    <a:pt x="4" y="242"/>
                    <a:pt x="9" y="258"/>
                  </a:cubicBezTo>
                  <a:cubicBezTo>
                    <a:pt x="16" y="276"/>
                    <a:pt x="24" y="292"/>
                    <a:pt x="34" y="307"/>
                  </a:cubicBezTo>
                  <a:cubicBezTo>
                    <a:pt x="44" y="323"/>
                    <a:pt x="56" y="335"/>
                    <a:pt x="71" y="347"/>
                  </a:cubicBezTo>
                  <a:cubicBezTo>
                    <a:pt x="85" y="360"/>
                    <a:pt x="100" y="370"/>
                    <a:pt x="116" y="380"/>
                  </a:cubicBezTo>
                  <a:cubicBezTo>
                    <a:pt x="133" y="389"/>
                    <a:pt x="148" y="396"/>
                    <a:pt x="162" y="400"/>
                  </a:cubicBezTo>
                  <a:cubicBezTo>
                    <a:pt x="171" y="403"/>
                    <a:pt x="179" y="405"/>
                    <a:pt x="186" y="405"/>
                  </a:cubicBezTo>
                  <a:cubicBezTo>
                    <a:pt x="191" y="405"/>
                    <a:pt x="195" y="404"/>
                    <a:pt x="199" y="403"/>
                  </a:cubicBezTo>
                  <a:cubicBezTo>
                    <a:pt x="210" y="400"/>
                    <a:pt x="217" y="394"/>
                    <a:pt x="223" y="382"/>
                  </a:cubicBezTo>
                  <a:cubicBezTo>
                    <a:pt x="230" y="372"/>
                    <a:pt x="232" y="356"/>
                    <a:pt x="232" y="336"/>
                  </a:cubicBezTo>
                  <a:lnTo>
                    <a:pt x="232" y="202"/>
                  </a:lnTo>
                  <a:cubicBezTo>
                    <a:pt x="232" y="182"/>
                    <a:pt x="230" y="163"/>
                    <a:pt x="223" y="145"/>
                  </a:cubicBezTo>
                  <a:cubicBezTo>
                    <a:pt x="217" y="128"/>
                    <a:pt x="210" y="111"/>
                    <a:pt x="199" y="96"/>
                  </a:cubicBezTo>
                  <a:cubicBezTo>
                    <a:pt x="188" y="82"/>
                    <a:pt x="177" y="68"/>
                    <a:pt x="162" y="56"/>
                  </a:cubicBezTo>
                  <a:cubicBezTo>
                    <a:pt x="148" y="44"/>
                    <a:pt x="133" y="33"/>
                    <a:pt x="116" y="24"/>
                  </a:cubicBezTo>
                  <a:cubicBezTo>
                    <a:pt x="89" y="9"/>
                    <a:pt x="66" y="0"/>
                    <a:pt x="46" y="0"/>
                  </a:cubicBezTo>
                  <a:close/>
                  <a:moveTo>
                    <a:pt x="448" y="184"/>
                  </a:moveTo>
                  <a:cubicBezTo>
                    <a:pt x="444" y="184"/>
                    <a:pt x="440" y="186"/>
                    <a:pt x="437" y="190"/>
                  </a:cubicBezTo>
                  <a:lnTo>
                    <a:pt x="122" y="672"/>
                  </a:lnTo>
                  <a:cubicBezTo>
                    <a:pt x="120" y="675"/>
                    <a:pt x="118" y="678"/>
                    <a:pt x="118" y="683"/>
                  </a:cubicBezTo>
                  <a:cubicBezTo>
                    <a:pt x="118" y="692"/>
                    <a:pt x="122" y="701"/>
                    <a:pt x="127" y="712"/>
                  </a:cubicBezTo>
                  <a:cubicBezTo>
                    <a:pt x="134" y="722"/>
                    <a:pt x="142" y="730"/>
                    <a:pt x="152" y="736"/>
                  </a:cubicBezTo>
                  <a:cubicBezTo>
                    <a:pt x="158" y="740"/>
                    <a:pt x="163" y="741"/>
                    <a:pt x="169" y="741"/>
                  </a:cubicBezTo>
                  <a:cubicBezTo>
                    <a:pt x="175" y="741"/>
                    <a:pt x="178" y="740"/>
                    <a:pt x="181" y="736"/>
                  </a:cubicBezTo>
                  <a:lnTo>
                    <a:pt x="497" y="257"/>
                  </a:lnTo>
                  <a:cubicBezTo>
                    <a:pt x="498" y="254"/>
                    <a:pt x="499" y="249"/>
                    <a:pt x="499" y="244"/>
                  </a:cubicBezTo>
                  <a:cubicBezTo>
                    <a:pt x="499" y="234"/>
                    <a:pt x="496" y="224"/>
                    <a:pt x="488" y="212"/>
                  </a:cubicBezTo>
                  <a:cubicBezTo>
                    <a:pt x="480" y="202"/>
                    <a:pt x="472" y="194"/>
                    <a:pt x="463" y="189"/>
                  </a:cubicBezTo>
                  <a:cubicBezTo>
                    <a:pt x="458" y="186"/>
                    <a:pt x="453" y="184"/>
                    <a:pt x="448" y="184"/>
                  </a:cubicBezTo>
                  <a:close/>
                  <a:moveTo>
                    <a:pt x="465" y="597"/>
                  </a:moveTo>
                  <a:cubicBezTo>
                    <a:pt x="474" y="597"/>
                    <a:pt x="484" y="601"/>
                    <a:pt x="497" y="609"/>
                  </a:cubicBezTo>
                  <a:cubicBezTo>
                    <a:pt x="514" y="618"/>
                    <a:pt x="526" y="630"/>
                    <a:pt x="536" y="644"/>
                  </a:cubicBezTo>
                  <a:cubicBezTo>
                    <a:pt x="546" y="658"/>
                    <a:pt x="551" y="674"/>
                    <a:pt x="551" y="693"/>
                  </a:cubicBezTo>
                  <a:lnTo>
                    <a:pt x="551" y="826"/>
                  </a:lnTo>
                  <a:cubicBezTo>
                    <a:pt x="551" y="845"/>
                    <a:pt x="546" y="856"/>
                    <a:pt x="536" y="859"/>
                  </a:cubicBezTo>
                  <a:cubicBezTo>
                    <a:pt x="534" y="859"/>
                    <a:pt x="531" y="860"/>
                    <a:pt x="528" y="860"/>
                  </a:cubicBezTo>
                  <a:cubicBezTo>
                    <a:pt x="520" y="860"/>
                    <a:pt x="509" y="856"/>
                    <a:pt x="497" y="848"/>
                  </a:cubicBezTo>
                  <a:cubicBezTo>
                    <a:pt x="480" y="839"/>
                    <a:pt x="467" y="827"/>
                    <a:pt x="457" y="814"/>
                  </a:cubicBezTo>
                  <a:cubicBezTo>
                    <a:pt x="448" y="800"/>
                    <a:pt x="443" y="783"/>
                    <a:pt x="443" y="764"/>
                  </a:cubicBezTo>
                  <a:lnTo>
                    <a:pt x="443" y="631"/>
                  </a:lnTo>
                  <a:cubicBezTo>
                    <a:pt x="443" y="612"/>
                    <a:pt x="448" y="602"/>
                    <a:pt x="457" y="598"/>
                  </a:cubicBezTo>
                  <a:cubicBezTo>
                    <a:pt x="460" y="598"/>
                    <a:pt x="463" y="597"/>
                    <a:pt x="465" y="597"/>
                  </a:cubicBezTo>
                  <a:close/>
                  <a:moveTo>
                    <a:pt x="425" y="527"/>
                  </a:moveTo>
                  <a:cubicBezTo>
                    <a:pt x="421" y="527"/>
                    <a:pt x="417" y="527"/>
                    <a:pt x="413" y="528"/>
                  </a:cubicBezTo>
                  <a:cubicBezTo>
                    <a:pt x="392" y="532"/>
                    <a:pt x="381" y="555"/>
                    <a:pt x="381" y="595"/>
                  </a:cubicBezTo>
                  <a:lnTo>
                    <a:pt x="381" y="728"/>
                  </a:lnTo>
                  <a:cubicBezTo>
                    <a:pt x="381" y="749"/>
                    <a:pt x="384" y="767"/>
                    <a:pt x="390" y="785"/>
                  </a:cubicBezTo>
                  <a:cubicBezTo>
                    <a:pt x="395" y="803"/>
                    <a:pt x="403" y="819"/>
                    <a:pt x="415" y="834"/>
                  </a:cubicBezTo>
                  <a:cubicBezTo>
                    <a:pt x="425" y="848"/>
                    <a:pt x="437" y="862"/>
                    <a:pt x="451" y="874"/>
                  </a:cubicBezTo>
                  <a:cubicBezTo>
                    <a:pt x="465" y="887"/>
                    <a:pt x="480" y="897"/>
                    <a:pt x="497" y="907"/>
                  </a:cubicBezTo>
                  <a:cubicBezTo>
                    <a:pt x="513" y="916"/>
                    <a:pt x="528" y="923"/>
                    <a:pt x="542" y="927"/>
                  </a:cubicBezTo>
                  <a:cubicBezTo>
                    <a:pt x="551" y="929"/>
                    <a:pt x="560" y="931"/>
                    <a:pt x="567" y="931"/>
                  </a:cubicBezTo>
                  <a:cubicBezTo>
                    <a:pt x="571" y="931"/>
                    <a:pt x="575" y="930"/>
                    <a:pt x="579" y="930"/>
                  </a:cubicBezTo>
                  <a:cubicBezTo>
                    <a:pt x="589" y="926"/>
                    <a:pt x="598" y="919"/>
                    <a:pt x="604" y="909"/>
                  </a:cubicBezTo>
                  <a:cubicBezTo>
                    <a:pt x="609" y="898"/>
                    <a:pt x="613" y="883"/>
                    <a:pt x="613" y="862"/>
                  </a:cubicBezTo>
                  <a:lnTo>
                    <a:pt x="613" y="729"/>
                  </a:lnTo>
                  <a:cubicBezTo>
                    <a:pt x="613" y="708"/>
                    <a:pt x="609" y="690"/>
                    <a:pt x="604" y="672"/>
                  </a:cubicBezTo>
                  <a:cubicBezTo>
                    <a:pt x="598" y="654"/>
                    <a:pt x="589" y="638"/>
                    <a:pt x="579" y="623"/>
                  </a:cubicBezTo>
                  <a:cubicBezTo>
                    <a:pt x="569" y="609"/>
                    <a:pt x="556" y="595"/>
                    <a:pt x="542" y="583"/>
                  </a:cubicBezTo>
                  <a:cubicBezTo>
                    <a:pt x="528" y="570"/>
                    <a:pt x="513" y="560"/>
                    <a:pt x="497" y="550"/>
                  </a:cubicBezTo>
                  <a:cubicBezTo>
                    <a:pt x="468" y="534"/>
                    <a:pt x="445" y="527"/>
                    <a:pt x="425" y="5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4083;p60">
              <a:extLst>
                <a:ext uri="{FF2B5EF4-FFF2-40B4-BE49-F238E27FC236}">
                  <a16:creationId xmlns:a16="http://schemas.microsoft.com/office/drawing/2014/main" id="{04CF54D0-82A7-4E45-FE1E-3E8F4FB07427}"/>
                </a:ext>
              </a:extLst>
            </p:cNvPr>
            <p:cNvSpPr/>
            <p:nvPr/>
          </p:nvSpPr>
          <p:spPr>
            <a:xfrm>
              <a:off x="5783556" y="1945880"/>
              <a:ext cx="18529" cy="13839"/>
            </a:xfrm>
            <a:custGeom>
              <a:avLst/>
              <a:gdLst/>
              <a:ahLst/>
              <a:cxnLst/>
              <a:rect l="l" t="t" r="r" b="b"/>
              <a:pathLst>
                <a:path w="241" h="180" extrusionOk="0">
                  <a:moveTo>
                    <a:pt x="16" y="0"/>
                  </a:moveTo>
                  <a:cubicBezTo>
                    <a:pt x="11" y="0"/>
                    <a:pt x="6" y="2"/>
                    <a:pt x="4" y="6"/>
                  </a:cubicBezTo>
                  <a:cubicBezTo>
                    <a:pt x="2" y="9"/>
                    <a:pt x="0" y="14"/>
                    <a:pt x="0" y="19"/>
                  </a:cubicBezTo>
                  <a:cubicBezTo>
                    <a:pt x="0" y="28"/>
                    <a:pt x="3" y="36"/>
                    <a:pt x="7" y="45"/>
                  </a:cubicBezTo>
                  <a:cubicBezTo>
                    <a:pt x="12" y="54"/>
                    <a:pt x="16" y="61"/>
                    <a:pt x="31" y="66"/>
                  </a:cubicBezTo>
                  <a:lnTo>
                    <a:pt x="120" y="67"/>
                  </a:lnTo>
                  <a:cubicBezTo>
                    <a:pt x="120" y="67"/>
                    <a:pt x="210" y="169"/>
                    <a:pt x="219" y="177"/>
                  </a:cubicBezTo>
                  <a:cubicBezTo>
                    <a:pt x="222" y="179"/>
                    <a:pt x="225" y="180"/>
                    <a:pt x="227" y="180"/>
                  </a:cubicBezTo>
                  <a:cubicBezTo>
                    <a:pt x="230" y="180"/>
                    <a:pt x="232" y="179"/>
                    <a:pt x="235" y="177"/>
                  </a:cubicBezTo>
                  <a:cubicBezTo>
                    <a:pt x="239" y="173"/>
                    <a:pt x="240" y="167"/>
                    <a:pt x="240" y="159"/>
                  </a:cubicBezTo>
                  <a:cubicBezTo>
                    <a:pt x="240" y="147"/>
                    <a:pt x="236" y="133"/>
                    <a:pt x="225" y="120"/>
                  </a:cubicBezTo>
                  <a:lnTo>
                    <a:pt x="134" y="18"/>
                  </a:lnTo>
                  <a:cubicBezTo>
                    <a:pt x="130" y="13"/>
                    <a:pt x="125" y="8"/>
                    <a:pt x="120" y="6"/>
                  </a:cubicBezTo>
                  <a:cubicBezTo>
                    <a:pt x="116" y="4"/>
                    <a:pt x="112" y="2"/>
                    <a:pt x="105" y="1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4084;p60">
              <a:extLst>
                <a:ext uri="{FF2B5EF4-FFF2-40B4-BE49-F238E27FC236}">
                  <a16:creationId xmlns:a16="http://schemas.microsoft.com/office/drawing/2014/main" id="{3EE8DDA5-EEC3-A6F4-64BA-81CB8AEC8E1A}"/>
                </a:ext>
              </a:extLst>
            </p:cNvPr>
            <p:cNvSpPr/>
            <p:nvPr/>
          </p:nvSpPr>
          <p:spPr>
            <a:xfrm>
              <a:off x="5808388" y="1959872"/>
              <a:ext cx="39056" cy="66426"/>
            </a:xfrm>
            <a:custGeom>
              <a:avLst/>
              <a:gdLst/>
              <a:ahLst/>
              <a:cxnLst/>
              <a:rect l="l" t="t" r="r" b="b"/>
              <a:pathLst>
                <a:path w="508" h="864" extrusionOk="0">
                  <a:moveTo>
                    <a:pt x="163" y="362"/>
                  </a:moveTo>
                  <a:lnTo>
                    <a:pt x="328" y="642"/>
                  </a:lnTo>
                  <a:cubicBezTo>
                    <a:pt x="317" y="651"/>
                    <a:pt x="302" y="656"/>
                    <a:pt x="286" y="656"/>
                  </a:cubicBezTo>
                  <a:cubicBezTo>
                    <a:pt x="267" y="656"/>
                    <a:pt x="246" y="648"/>
                    <a:pt x="220" y="633"/>
                  </a:cubicBezTo>
                  <a:cubicBezTo>
                    <a:pt x="200" y="621"/>
                    <a:pt x="181" y="608"/>
                    <a:pt x="165" y="592"/>
                  </a:cubicBezTo>
                  <a:cubicBezTo>
                    <a:pt x="149" y="576"/>
                    <a:pt x="136" y="560"/>
                    <a:pt x="126" y="543"/>
                  </a:cubicBezTo>
                  <a:cubicBezTo>
                    <a:pt x="114" y="527"/>
                    <a:pt x="106" y="508"/>
                    <a:pt x="101" y="490"/>
                  </a:cubicBezTo>
                  <a:cubicBezTo>
                    <a:pt x="95" y="472"/>
                    <a:pt x="92" y="456"/>
                    <a:pt x="92" y="439"/>
                  </a:cubicBezTo>
                  <a:cubicBezTo>
                    <a:pt x="92" y="424"/>
                    <a:pt x="94" y="412"/>
                    <a:pt x="99" y="403"/>
                  </a:cubicBezTo>
                  <a:cubicBezTo>
                    <a:pt x="103" y="393"/>
                    <a:pt x="109" y="385"/>
                    <a:pt x="115" y="380"/>
                  </a:cubicBezTo>
                  <a:cubicBezTo>
                    <a:pt x="122" y="374"/>
                    <a:pt x="130" y="370"/>
                    <a:pt x="138" y="368"/>
                  </a:cubicBezTo>
                  <a:cubicBezTo>
                    <a:pt x="146" y="365"/>
                    <a:pt x="155" y="363"/>
                    <a:pt x="163" y="362"/>
                  </a:cubicBezTo>
                  <a:close/>
                  <a:moveTo>
                    <a:pt x="123" y="1"/>
                  </a:moveTo>
                  <a:cubicBezTo>
                    <a:pt x="114" y="1"/>
                    <a:pt x="106" y="2"/>
                    <a:pt x="99" y="4"/>
                  </a:cubicBezTo>
                  <a:cubicBezTo>
                    <a:pt x="83" y="9"/>
                    <a:pt x="70" y="19"/>
                    <a:pt x="61" y="33"/>
                  </a:cubicBezTo>
                  <a:cubicBezTo>
                    <a:pt x="51" y="47"/>
                    <a:pt x="47" y="67"/>
                    <a:pt x="47" y="93"/>
                  </a:cubicBezTo>
                  <a:cubicBezTo>
                    <a:pt x="47" y="125"/>
                    <a:pt x="54" y="155"/>
                    <a:pt x="67" y="185"/>
                  </a:cubicBezTo>
                  <a:cubicBezTo>
                    <a:pt x="79" y="216"/>
                    <a:pt x="94" y="246"/>
                    <a:pt x="111" y="275"/>
                  </a:cubicBezTo>
                  <a:cubicBezTo>
                    <a:pt x="96" y="275"/>
                    <a:pt x="83" y="278"/>
                    <a:pt x="69" y="281"/>
                  </a:cubicBezTo>
                  <a:cubicBezTo>
                    <a:pt x="56" y="286"/>
                    <a:pt x="43" y="292"/>
                    <a:pt x="33" y="302"/>
                  </a:cubicBezTo>
                  <a:cubicBezTo>
                    <a:pt x="23" y="311"/>
                    <a:pt x="15" y="324"/>
                    <a:pt x="10" y="338"/>
                  </a:cubicBezTo>
                  <a:cubicBezTo>
                    <a:pt x="3" y="354"/>
                    <a:pt x="1" y="372"/>
                    <a:pt x="1" y="394"/>
                  </a:cubicBezTo>
                  <a:cubicBezTo>
                    <a:pt x="1" y="421"/>
                    <a:pt x="5" y="448"/>
                    <a:pt x="14" y="477"/>
                  </a:cubicBezTo>
                  <a:cubicBezTo>
                    <a:pt x="23" y="506"/>
                    <a:pt x="38" y="534"/>
                    <a:pt x="56" y="564"/>
                  </a:cubicBezTo>
                  <a:cubicBezTo>
                    <a:pt x="74" y="592"/>
                    <a:pt x="95" y="619"/>
                    <a:pt x="121" y="645"/>
                  </a:cubicBezTo>
                  <a:cubicBezTo>
                    <a:pt x="147" y="670"/>
                    <a:pt x="176" y="692"/>
                    <a:pt x="209" y="711"/>
                  </a:cubicBezTo>
                  <a:cubicBezTo>
                    <a:pt x="248" y="734"/>
                    <a:pt x="282" y="745"/>
                    <a:pt x="310" y="747"/>
                  </a:cubicBezTo>
                  <a:cubicBezTo>
                    <a:pt x="313" y="747"/>
                    <a:pt x="316" y="747"/>
                    <a:pt x="319" y="747"/>
                  </a:cubicBezTo>
                  <a:cubicBezTo>
                    <a:pt x="343" y="747"/>
                    <a:pt x="364" y="743"/>
                    <a:pt x="382" y="733"/>
                  </a:cubicBezTo>
                  <a:lnTo>
                    <a:pt x="442" y="832"/>
                  </a:lnTo>
                  <a:cubicBezTo>
                    <a:pt x="447" y="840"/>
                    <a:pt x="451" y="845"/>
                    <a:pt x="453" y="849"/>
                  </a:cubicBezTo>
                  <a:cubicBezTo>
                    <a:pt x="458" y="852"/>
                    <a:pt x="461" y="854"/>
                    <a:pt x="466" y="858"/>
                  </a:cubicBezTo>
                  <a:cubicBezTo>
                    <a:pt x="473" y="861"/>
                    <a:pt x="479" y="864"/>
                    <a:pt x="486" y="864"/>
                  </a:cubicBezTo>
                  <a:cubicBezTo>
                    <a:pt x="489" y="864"/>
                    <a:pt x="492" y="863"/>
                    <a:pt x="495" y="862"/>
                  </a:cubicBezTo>
                  <a:cubicBezTo>
                    <a:pt x="503" y="860"/>
                    <a:pt x="507" y="853"/>
                    <a:pt x="507" y="843"/>
                  </a:cubicBezTo>
                  <a:cubicBezTo>
                    <a:pt x="507" y="836"/>
                    <a:pt x="505" y="829"/>
                    <a:pt x="502" y="822"/>
                  </a:cubicBezTo>
                  <a:lnTo>
                    <a:pt x="429" y="699"/>
                  </a:lnTo>
                  <a:cubicBezTo>
                    <a:pt x="436" y="688"/>
                    <a:pt x="444" y="674"/>
                    <a:pt x="450" y="661"/>
                  </a:cubicBezTo>
                  <a:cubicBezTo>
                    <a:pt x="457" y="647"/>
                    <a:pt x="461" y="632"/>
                    <a:pt x="465" y="618"/>
                  </a:cubicBezTo>
                  <a:cubicBezTo>
                    <a:pt x="468" y="604"/>
                    <a:pt x="470" y="590"/>
                    <a:pt x="471" y="577"/>
                  </a:cubicBezTo>
                  <a:cubicBezTo>
                    <a:pt x="474" y="564"/>
                    <a:pt x="474" y="551"/>
                    <a:pt x="474" y="541"/>
                  </a:cubicBezTo>
                  <a:cubicBezTo>
                    <a:pt x="474" y="527"/>
                    <a:pt x="471" y="513"/>
                    <a:pt x="467" y="503"/>
                  </a:cubicBezTo>
                  <a:cubicBezTo>
                    <a:pt x="461" y="492"/>
                    <a:pt x="451" y="483"/>
                    <a:pt x="436" y="474"/>
                  </a:cubicBezTo>
                  <a:cubicBezTo>
                    <a:pt x="424" y="466"/>
                    <a:pt x="415" y="463"/>
                    <a:pt x="409" y="463"/>
                  </a:cubicBezTo>
                  <a:cubicBezTo>
                    <a:pt x="407" y="463"/>
                    <a:pt x="406" y="463"/>
                    <a:pt x="405" y="463"/>
                  </a:cubicBezTo>
                  <a:cubicBezTo>
                    <a:pt x="399" y="466"/>
                    <a:pt x="396" y="471"/>
                    <a:pt x="395" y="481"/>
                  </a:cubicBezTo>
                  <a:cubicBezTo>
                    <a:pt x="394" y="498"/>
                    <a:pt x="392" y="517"/>
                    <a:pt x="390" y="541"/>
                  </a:cubicBezTo>
                  <a:cubicBezTo>
                    <a:pt x="389" y="564"/>
                    <a:pt x="382" y="586"/>
                    <a:pt x="372" y="605"/>
                  </a:cubicBezTo>
                  <a:lnTo>
                    <a:pt x="220" y="346"/>
                  </a:lnTo>
                  <a:cubicBezTo>
                    <a:pt x="211" y="331"/>
                    <a:pt x="201" y="314"/>
                    <a:pt x="191" y="297"/>
                  </a:cubicBezTo>
                  <a:cubicBezTo>
                    <a:pt x="181" y="279"/>
                    <a:pt x="172" y="262"/>
                    <a:pt x="164" y="244"/>
                  </a:cubicBezTo>
                  <a:cubicBezTo>
                    <a:pt x="156" y="227"/>
                    <a:pt x="148" y="210"/>
                    <a:pt x="144" y="193"/>
                  </a:cubicBezTo>
                  <a:cubicBezTo>
                    <a:pt x="138" y="177"/>
                    <a:pt x="135" y="162"/>
                    <a:pt x="135" y="148"/>
                  </a:cubicBezTo>
                  <a:cubicBezTo>
                    <a:pt x="135" y="121"/>
                    <a:pt x="142" y="104"/>
                    <a:pt x="158" y="97"/>
                  </a:cubicBezTo>
                  <a:cubicBezTo>
                    <a:pt x="163" y="95"/>
                    <a:pt x="168" y="94"/>
                    <a:pt x="174" y="94"/>
                  </a:cubicBezTo>
                  <a:cubicBezTo>
                    <a:pt x="187" y="94"/>
                    <a:pt x="202" y="100"/>
                    <a:pt x="220" y="110"/>
                  </a:cubicBezTo>
                  <a:cubicBezTo>
                    <a:pt x="238" y="121"/>
                    <a:pt x="253" y="132"/>
                    <a:pt x="264" y="146"/>
                  </a:cubicBezTo>
                  <a:cubicBezTo>
                    <a:pt x="275" y="159"/>
                    <a:pt x="284" y="172"/>
                    <a:pt x="292" y="185"/>
                  </a:cubicBezTo>
                  <a:cubicBezTo>
                    <a:pt x="300" y="198"/>
                    <a:pt x="307" y="209"/>
                    <a:pt x="313" y="219"/>
                  </a:cubicBezTo>
                  <a:cubicBezTo>
                    <a:pt x="318" y="229"/>
                    <a:pt x="326" y="236"/>
                    <a:pt x="334" y="240"/>
                  </a:cubicBezTo>
                  <a:cubicBezTo>
                    <a:pt x="341" y="245"/>
                    <a:pt x="347" y="247"/>
                    <a:pt x="353" y="247"/>
                  </a:cubicBezTo>
                  <a:cubicBezTo>
                    <a:pt x="357" y="247"/>
                    <a:pt x="360" y="246"/>
                    <a:pt x="363" y="245"/>
                  </a:cubicBezTo>
                  <a:cubicBezTo>
                    <a:pt x="372" y="240"/>
                    <a:pt x="377" y="233"/>
                    <a:pt x="377" y="221"/>
                  </a:cubicBezTo>
                  <a:cubicBezTo>
                    <a:pt x="377" y="212"/>
                    <a:pt x="373" y="200"/>
                    <a:pt x="365" y="184"/>
                  </a:cubicBezTo>
                  <a:cubicBezTo>
                    <a:pt x="359" y="168"/>
                    <a:pt x="349" y="153"/>
                    <a:pt x="335" y="135"/>
                  </a:cubicBezTo>
                  <a:cubicBezTo>
                    <a:pt x="322" y="117"/>
                    <a:pt x="305" y="99"/>
                    <a:pt x="286" y="81"/>
                  </a:cubicBezTo>
                  <a:cubicBezTo>
                    <a:pt x="266" y="63"/>
                    <a:pt x="244" y="46"/>
                    <a:pt x="218" y="32"/>
                  </a:cubicBezTo>
                  <a:cubicBezTo>
                    <a:pt x="195" y="18"/>
                    <a:pt x="173" y="9"/>
                    <a:pt x="153" y="4"/>
                  </a:cubicBezTo>
                  <a:cubicBezTo>
                    <a:pt x="142" y="2"/>
                    <a:pt x="132" y="1"/>
                    <a:pt x="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4085;p60">
              <a:extLst>
                <a:ext uri="{FF2B5EF4-FFF2-40B4-BE49-F238E27FC236}">
                  <a16:creationId xmlns:a16="http://schemas.microsoft.com/office/drawing/2014/main" id="{1D986712-490C-05E0-FDB1-8DE3EC466F65}"/>
                </a:ext>
              </a:extLst>
            </p:cNvPr>
            <p:cNvSpPr/>
            <p:nvPr/>
          </p:nvSpPr>
          <p:spPr>
            <a:xfrm>
              <a:off x="5621343" y="1918435"/>
              <a:ext cx="16914" cy="57585"/>
            </a:xfrm>
            <a:custGeom>
              <a:avLst/>
              <a:gdLst/>
              <a:ahLst/>
              <a:cxnLst/>
              <a:rect l="l" t="t" r="r" b="b"/>
              <a:pathLst>
                <a:path w="220" h="749" extrusionOk="0">
                  <a:moveTo>
                    <a:pt x="90" y="1"/>
                  </a:moveTo>
                  <a:cubicBezTo>
                    <a:pt x="77" y="1"/>
                    <a:pt x="65" y="3"/>
                    <a:pt x="55" y="7"/>
                  </a:cubicBezTo>
                  <a:cubicBezTo>
                    <a:pt x="38" y="13"/>
                    <a:pt x="26" y="23"/>
                    <a:pt x="16" y="40"/>
                  </a:cubicBezTo>
                  <a:cubicBezTo>
                    <a:pt x="6" y="55"/>
                    <a:pt x="0" y="76"/>
                    <a:pt x="0" y="100"/>
                  </a:cubicBezTo>
                  <a:lnTo>
                    <a:pt x="0" y="475"/>
                  </a:lnTo>
                  <a:cubicBezTo>
                    <a:pt x="0" y="502"/>
                    <a:pt x="6" y="530"/>
                    <a:pt x="15" y="555"/>
                  </a:cubicBezTo>
                  <a:cubicBezTo>
                    <a:pt x="25" y="581"/>
                    <a:pt x="38" y="606"/>
                    <a:pt x="54" y="629"/>
                  </a:cubicBezTo>
                  <a:cubicBezTo>
                    <a:pt x="70" y="651"/>
                    <a:pt x="88" y="671"/>
                    <a:pt x="109" y="691"/>
                  </a:cubicBezTo>
                  <a:cubicBezTo>
                    <a:pt x="130" y="709"/>
                    <a:pt x="151" y="724"/>
                    <a:pt x="172" y="737"/>
                  </a:cubicBezTo>
                  <a:cubicBezTo>
                    <a:pt x="186" y="745"/>
                    <a:pt x="196" y="749"/>
                    <a:pt x="204" y="749"/>
                  </a:cubicBezTo>
                  <a:cubicBezTo>
                    <a:pt x="206" y="749"/>
                    <a:pt x="209" y="748"/>
                    <a:pt x="211" y="747"/>
                  </a:cubicBezTo>
                  <a:cubicBezTo>
                    <a:pt x="216" y="742"/>
                    <a:pt x="220" y="734"/>
                    <a:pt x="220" y="722"/>
                  </a:cubicBezTo>
                  <a:cubicBezTo>
                    <a:pt x="220" y="712"/>
                    <a:pt x="218" y="702"/>
                    <a:pt x="214" y="691"/>
                  </a:cubicBezTo>
                  <a:cubicBezTo>
                    <a:pt x="210" y="678"/>
                    <a:pt x="202" y="669"/>
                    <a:pt x="189" y="662"/>
                  </a:cubicBezTo>
                  <a:cubicBezTo>
                    <a:pt x="179" y="656"/>
                    <a:pt x="168" y="649"/>
                    <a:pt x="157" y="640"/>
                  </a:cubicBezTo>
                  <a:cubicBezTo>
                    <a:pt x="144" y="631"/>
                    <a:pt x="134" y="621"/>
                    <a:pt x="124" y="609"/>
                  </a:cubicBezTo>
                  <a:cubicBezTo>
                    <a:pt x="115" y="598"/>
                    <a:pt x="107" y="586"/>
                    <a:pt x="100" y="571"/>
                  </a:cubicBezTo>
                  <a:cubicBezTo>
                    <a:pt x="94" y="558"/>
                    <a:pt x="91" y="543"/>
                    <a:pt x="91" y="527"/>
                  </a:cubicBezTo>
                  <a:lnTo>
                    <a:pt x="91" y="153"/>
                  </a:lnTo>
                  <a:cubicBezTo>
                    <a:pt x="91" y="142"/>
                    <a:pt x="94" y="132"/>
                    <a:pt x="97" y="124"/>
                  </a:cubicBezTo>
                  <a:cubicBezTo>
                    <a:pt x="102" y="115"/>
                    <a:pt x="108" y="109"/>
                    <a:pt x="117" y="105"/>
                  </a:cubicBezTo>
                  <a:cubicBezTo>
                    <a:pt x="122" y="103"/>
                    <a:pt x="128" y="102"/>
                    <a:pt x="135" y="102"/>
                  </a:cubicBezTo>
                  <a:cubicBezTo>
                    <a:pt x="139" y="102"/>
                    <a:pt x="143" y="102"/>
                    <a:pt x="148" y="103"/>
                  </a:cubicBezTo>
                  <a:cubicBezTo>
                    <a:pt x="160" y="105"/>
                    <a:pt x="175" y="109"/>
                    <a:pt x="189" y="118"/>
                  </a:cubicBezTo>
                  <a:cubicBezTo>
                    <a:pt x="194" y="121"/>
                    <a:pt x="198" y="123"/>
                    <a:pt x="202" y="123"/>
                  </a:cubicBezTo>
                  <a:cubicBezTo>
                    <a:pt x="206" y="123"/>
                    <a:pt x="209" y="122"/>
                    <a:pt x="212" y="120"/>
                  </a:cubicBezTo>
                  <a:cubicBezTo>
                    <a:pt x="218" y="115"/>
                    <a:pt x="220" y="106"/>
                    <a:pt x="220" y="94"/>
                  </a:cubicBezTo>
                  <a:cubicBezTo>
                    <a:pt x="220" y="82"/>
                    <a:pt x="216" y="71"/>
                    <a:pt x="211" y="59"/>
                  </a:cubicBezTo>
                  <a:cubicBezTo>
                    <a:pt x="204" y="48"/>
                    <a:pt x="193" y="36"/>
                    <a:pt x="175" y="26"/>
                  </a:cubicBezTo>
                  <a:cubicBezTo>
                    <a:pt x="153" y="14"/>
                    <a:pt x="132" y="6"/>
                    <a:pt x="112" y="3"/>
                  </a:cubicBezTo>
                  <a:cubicBezTo>
                    <a:pt x="104" y="1"/>
                    <a:pt x="97" y="1"/>
                    <a:pt x="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4086;p60">
              <a:extLst>
                <a:ext uri="{FF2B5EF4-FFF2-40B4-BE49-F238E27FC236}">
                  <a16:creationId xmlns:a16="http://schemas.microsoft.com/office/drawing/2014/main" id="{D1CFA6F3-3886-8B6B-3B75-FF10F1A22E8D}"/>
                </a:ext>
              </a:extLst>
            </p:cNvPr>
            <p:cNvSpPr/>
            <p:nvPr/>
          </p:nvSpPr>
          <p:spPr>
            <a:xfrm>
              <a:off x="5645098" y="1927583"/>
              <a:ext cx="16991" cy="58046"/>
            </a:xfrm>
            <a:custGeom>
              <a:avLst/>
              <a:gdLst/>
              <a:ahLst/>
              <a:cxnLst/>
              <a:rect l="l" t="t" r="r" b="b"/>
              <a:pathLst>
                <a:path w="221" h="755" extrusionOk="0">
                  <a:moveTo>
                    <a:pt x="18" y="1"/>
                  </a:moveTo>
                  <a:cubicBezTo>
                    <a:pt x="15" y="1"/>
                    <a:pt x="13" y="1"/>
                    <a:pt x="11" y="3"/>
                  </a:cubicBezTo>
                  <a:cubicBezTo>
                    <a:pt x="4" y="7"/>
                    <a:pt x="1" y="15"/>
                    <a:pt x="1" y="27"/>
                  </a:cubicBezTo>
                  <a:cubicBezTo>
                    <a:pt x="1" y="39"/>
                    <a:pt x="4" y="51"/>
                    <a:pt x="9" y="63"/>
                  </a:cubicBezTo>
                  <a:cubicBezTo>
                    <a:pt x="14" y="73"/>
                    <a:pt x="22" y="81"/>
                    <a:pt x="30" y="86"/>
                  </a:cubicBezTo>
                  <a:cubicBezTo>
                    <a:pt x="46" y="95"/>
                    <a:pt x="59" y="105"/>
                    <a:pt x="72" y="118"/>
                  </a:cubicBezTo>
                  <a:cubicBezTo>
                    <a:pt x="84" y="131"/>
                    <a:pt x="94" y="144"/>
                    <a:pt x="103" y="157"/>
                  </a:cubicBezTo>
                  <a:cubicBezTo>
                    <a:pt x="112" y="171"/>
                    <a:pt x="119" y="184"/>
                    <a:pt x="122" y="198"/>
                  </a:cubicBezTo>
                  <a:cubicBezTo>
                    <a:pt x="127" y="211"/>
                    <a:pt x="129" y="224"/>
                    <a:pt x="129" y="235"/>
                  </a:cubicBezTo>
                  <a:lnTo>
                    <a:pt x="129" y="609"/>
                  </a:lnTo>
                  <a:cubicBezTo>
                    <a:pt x="129" y="624"/>
                    <a:pt x="126" y="636"/>
                    <a:pt x="120" y="642"/>
                  </a:cubicBezTo>
                  <a:cubicBezTo>
                    <a:pt x="113" y="648"/>
                    <a:pt x="106" y="651"/>
                    <a:pt x="95" y="653"/>
                  </a:cubicBezTo>
                  <a:cubicBezTo>
                    <a:pt x="86" y="653"/>
                    <a:pt x="75" y="650"/>
                    <a:pt x="64" y="646"/>
                  </a:cubicBezTo>
                  <a:cubicBezTo>
                    <a:pt x="53" y="641"/>
                    <a:pt x="41" y="636"/>
                    <a:pt x="30" y="630"/>
                  </a:cubicBezTo>
                  <a:cubicBezTo>
                    <a:pt x="25" y="627"/>
                    <a:pt x="20" y="625"/>
                    <a:pt x="16" y="625"/>
                  </a:cubicBezTo>
                  <a:cubicBezTo>
                    <a:pt x="12" y="625"/>
                    <a:pt x="9" y="627"/>
                    <a:pt x="7" y="630"/>
                  </a:cubicBezTo>
                  <a:cubicBezTo>
                    <a:pt x="3" y="637"/>
                    <a:pt x="1" y="645"/>
                    <a:pt x="1" y="656"/>
                  </a:cubicBezTo>
                  <a:cubicBezTo>
                    <a:pt x="1" y="667"/>
                    <a:pt x="4" y="680"/>
                    <a:pt x="10" y="691"/>
                  </a:cubicBezTo>
                  <a:cubicBezTo>
                    <a:pt x="17" y="702"/>
                    <a:pt x="29" y="713"/>
                    <a:pt x="48" y="724"/>
                  </a:cubicBezTo>
                  <a:cubicBezTo>
                    <a:pt x="70" y="737"/>
                    <a:pt x="91" y="745"/>
                    <a:pt x="111" y="751"/>
                  </a:cubicBezTo>
                  <a:cubicBezTo>
                    <a:pt x="123" y="753"/>
                    <a:pt x="135" y="755"/>
                    <a:pt x="146" y="755"/>
                  </a:cubicBezTo>
                  <a:cubicBezTo>
                    <a:pt x="153" y="755"/>
                    <a:pt x="160" y="754"/>
                    <a:pt x="166" y="753"/>
                  </a:cubicBezTo>
                  <a:cubicBezTo>
                    <a:pt x="183" y="748"/>
                    <a:pt x="196" y="739"/>
                    <a:pt x="206" y="725"/>
                  </a:cubicBezTo>
                  <a:cubicBezTo>
                    <a:pt x="215" y="710"/>
                    <a:pt x="220" y="689"/>
                    <a:pt x="220" y="660"/>
                  </a:cubicBezTo>
                  <a:lnTo>
                    <a:pt x="220" y="287"/>
                  </a:lnTo>
                  <a:cubicBezTo>
                    <a:pt x="220" y="262"/>
                    <a:pt x="215" y="235"/>
                    <a:pt x="205" y="208"/>
                  </a:cubicBezTo>
                  <a:cubicBezTo>
                    <a:pt x="196" y="180"/>
                    <a:pt x="182" y="154"/>
                    <a:pt x="165" y="129"/>
                  </a:cubicBezTo>
                  <a:cubicBezTo>
                    <a:pt x="150" y="104"/>
                    <a:pt x="130" y="82"/>
                    <a:pt x="109" y="60"/>
                  </a:cubicBezTo>
                  <a:cubicBezTo>
                    <a:pt x="89" y="40"/>
                    <a:pt x="66" y="23"/>
                    <a:pt x="45" y="11"/>
                  </a:cubicBezTo>
                  <a:cubicBezTo>
                    <a:pt x="33" y="4"/>
                    <a:pt x="25" y="1"/>
                    <a:pt x="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4087;p60">
              <a:extLst>
                <a:ext uri="{FF2B5EF4-FFF2-40B4-BE49-F238E27FC236}">
                  <a16:creationId xmlns:a16="http://schemas.microsoft.com/office/drawing/2014/main" id="{482DCBC6-2ABF-CFC3-329C-81D259DE049F}"/>
                </a:ext>
              </a:extLst>
            </p:cNvPr>
            <p:cNvSpPr/>
            <p:nvPr/>
          </p:nvSpPr>
          <p:spPr>
            <a:xfrm>
              <a:off x="5671544" y="1945496"/>
              <a:ext cx="29754" cy="55125"/>
            </a:xfrm>
            <a:custGeom>
              <a:avLst/>
              <a:gdLst/>
              <a:ahLst/>
              <a:cxnLst/>
              <a:rect l="l" t="t" r="r" b="b"/>
              <a:pathLst>
                <a:path w="387" h="717" extrusionOk="0">
                  <a:moveTo>
                    <a:pt x="18" y="0"/>
                  </a:moveTo>
                  <a:cubicBezTo>
                    <a:pt x="16" y="0"/>
                    <a:pt x="15" y="1"/>
                    <a:pt x="14" y="1"/>
                  </a:cubicBezTo>
                  <a:cubicBezTo>
                    <a:pt x="5" y="3"/>
                    <a:pt x="0" y="7"/>
                    <a:pt x="0" y="15"/>
                  </a:cubicBezTo>
                  <a:lnTo>
                    <a:pt x="0" y="154"/>
                  </a:lnTo>
                  <a:cubicBezTo>
                    <a:pt x="0" y="163"/>
                    <a:pt x="5" y="173"/>
                    <a:pt x="14" y="184"/>
                  </a:cubicBezTo>
                  <a:cubicBezTo>
                    <a:pt x="23" y="194"/>
                    <a:pt x="33" y="205"/>
                    <a:pt x="45" y="211"/>
                  </a:cubicBezTo>
                  <a:cubicBezTo>
                    <a:pt x="56" y="217"/>
                    <a:pt x="65" y="221"/>
                    <a:pt x="74" y="221"/>
                  </a:cubicBezTo>
                  <a:cubicBezTo>
                    <a:pt x="75" y="221"/>
                    <a:pt x="77" y="220"/>
                    <a:pt x="78" y="220"/>
                  </a:cubicBezTo>
                  <a:cubicBezTo>
                    <a:pt x="87" y="220"/>
                    <a:pt x="92" y="215"/>
                    <a:pt x="92" y="206"/>
                  </a:cubicBezTo>
                  <a:lnTo>
                    <a:pt x="92" y="121"/>
                  </a:lnTo>
                  <a:lnTo>
                    <a:pt x="295" y="239"/>
                  </a:lnTo>
                  <a:lnTo>
                    <a:pt x="295" y="295"/>
                  </a:lnTo>
                  <a:lnTo>
                    <a:pt x="59" y="616"/>
                  </a:lnTo>
                  <a:cubicBezTo>
                    <a:pt x="57" y="619"/>
                    <a:pt x="54" y="625"/>
                    <a:pt x="54" y="631"/>
                  </a:cubicBezTo>
                  <a:cubicBezTo>
                    <a:pt x="54" y="645"/>
                    <a:pt x="61" y="659"/>
                    <a:pt x="72" y="675"/>
                  </a:cubicBezTo>
                  <a:cubicBezTo>
                    <a:pt x="84" y="691"/>
                    <a:pt x="97" y="702"/>
                    <a:pt x="112" y="711"/>
                  </a:cubicBezTo>
                  <a:cubicBezTo>
                    <a:pt x="119" y="715"/>
                    <a:pt x="124" y="717"/>
                    <a:pt x="129" y="717"/>
                  </a:cubicBezTo>
                  <a:cubicBezTo>
                    <a:pt x="133" y="717"/>
                    <a:pt x="136" y="715"/>
                    <a:pt x="139" y="712"/>
                  </a:cubicBezTo>
                  <a:lnTo>
                    <a:pt x="370" y="376"/>
                  </a:lnTo>
                  <a:cubicBezTo>
                    <a:pt x="374" y="369"/>
                    <a:pt x="379" y="362"/>
                    <a:pt x="382" y="354"/>
                  </a:cubicBezTo>
                  <a:cubicBezTo>
                    <a:pt x="385" y="346"/>
                    <a:pt x="387" y="340"/>
                    <a:pt x="387" y="332"/>
                  </a:cubicBezTo>
                  <a:lnTo>
                    <a:pt x="387" y="238"/>
                  </a:lnTo>
                  <a:cubicBezTo>
                    <a:pt x="387" y="230"/>
                    <a:pt x="382" y="220"/>
                    <a:pt x="373" y="209"/>
                  </a:cubicBezTo>
                  <a:cubicBezTo>
                    <a:pt x="364" y="197"/>
                    <a:pt x="355" y="189"/>
                    <a:pt x="346" y="183"/>
                  </a:cubicBezTo>
                  <a:lnTo>
                    <a:pt x="41" y="7"/>
                  </a:lnTo>
                  <a:cubicBezTo>
                    <a:pt x="32" y="3"/>
                    <a:pt x="25" y="0"/>
                    <a:pt x="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4088;p60">
              <a:extLst>
                <a:ext uri="{FF2B5EF4-FFF2-40B4-BE49-F238E27FC236}">
                  <a16:creationId xmlns:a16="http://schemas.microsoft.com/office/drawing/2014/main" id="{C2BDD7D9-A399-C73C-90E3-576C4F50F99B}"/>
                </a:ext>
              </a:extLst>
            </p:cNvPr>
            <p:cNvSpPr/>
            <p:nvPr/>
          </p:nvSpPr>
          <p:spPr>
            <a:xfrm>
              <a:off x="5709215" y="1971634"/>
              <a:ext cx="29677" cy="57201"/>
            </a:xfrm>
            <a:custGeom>
              <a:avLst/>
              <a:gdLst/>
              <a:ahLst/>
              <a:cxnLst/>
              <a:rect l="l" t="t" r="r" b="b"/>
              <a:pathLst>
                <a:path w="386" h="744" extrusionOk="0">
                  <a:moveTo>
                    <a:pt x="141" y="99"/>
                  </a:moveTo>
                  <a:cubicBezTo>
                    <a:pt x="155" y="99"/>
                    <a:pt x="172" y="105"/>
                    <a:pt x="193" y="118"/>
                  </a:cubicBezTo>
                  <a:cubicBezTo>
                    <a:pt x="221" y="134"/>
                    <a:pt x="242" y="153"/>
                    <a:pt x="257" y="175"/>
                  </a:cubicBezTo>
                  <a:cubicBezTo>
                    <a:pt x="272" y="197"/>
                    <a:pt x="279" y="225"/>
                    <a:pt x="279" y="258"/>
                  </a:cubicBezTo>
                  <a:cubicBezTo>
                    <a:pt x="279" y="290"/>
                    <a:pt x="272" y="309"/>
                    <a:pt x="257" y="315"/>
                  </a:cubicBezTo>
                  <a:cubicBezTo>
                    <a:pt x="253" y="316"/>
                    <a:pt x="249" y="317"/>
                    <a:pt x="244" y="317"/>
                  </a:cubicBezTo>
                  <a:cubicBezTo>
                    <a:pt x="231" y="317"/>
                    <a:pt x="214" y="311"/>
                    <a:pt x="193" y="299"/>
                  </a:cubicBezTo>
                  <a:cubicBezTo>
                    <a:pt x="166" y="283"/>
                    <a:pt x="144" y="264"/>
                    <a:pt x="130" y="241"/>
                  </a:cubicBezTo>
                  <a:cubicBezTo>
                    <a:pt x="115" y="218"/>
                    <a:pt x="107" y="191"/>
                    <a:pt x="107" y="158"/>
                  </a:cubicBezTo>
                  <a:cubicBezTo>
                    <a:pt x="107" y="126"/>
                    <a:pt x="115" y="107"/>
                    <a:pt x="130" y="101"/>
                  </a:cubicBezTo>
                  <a:cubicBezTo>
                    <a:pt x="133" y="100"/>
                    <a:pt x="137" y="99"/>
                    <a:pt x="141" y="99"/>
                  </a:cubicBezTo>
                  <a:close/>
                  <a:moveTo>
                    <a:pt x="136" y="359"/>
                  </a:moveTo>
                  <a:cubicBezTo>
                    <a:pt x="152" y="359"/>
                    <a:pt x="170" y="365"/>
                    <a:pt x="193" y="378"/>
                  </a:cubicBezTo>
                  <a:cubicBezTo>
                    <a:pt x="225" y="397"/>
                    <a:pt x="250" y="421"/>
                    <a:pt x="268" y="449"/>
                  </a:cubicBezTo>
                  <a:cubicBezTo>
                    <a:pt x="286" y="477"/>
                    <a:pt x="295" y="511"/>
                    <a:pt x="295" y="550"/>
                  </a:cubicBezTo>
                  <a:lnTo>
                    <a:pt x="295" y="566"/>
                  </a:lnTo>
                  <a:cubicBezTo>
                    <a:pt x="295" y="607"/>
                    <a:pt x="286" y="630"/>
                    <a:pt x="268" y="639"/>
                  </a:cubicBezTo>
                  <a:cubicBezTo>
                    <a:pt x="263" y="642"/>
                    <a:pt x="257" y="643"/>
                    <a:pt x="250" y="643"/>
                  </a:cubicBezTo>
                  <a:cubicBezTo>
                    <a:pt x="234" y="643"/>
                    <a:pt x="215" y="637"/>
                    <a:pt x="193" y="625"/>
                  </a:cubicBezTo>
                  <a:cubicBezTo>
                    <a:pt x="161" y="607"/>
                    <a:pt x="136" y="582"/>
                    <a:pt x="118" y="553"/>
                  </a:cubicBezTo>
                  <a:cubicBezTo>
                    <a:pt x="100" y="523"/>
                    <a:pt x="91" y="489"/>
                    <a:pt x="91" y="449"/>
                  </a:cubicBezTo>
                  <a:lnTo>
                    <a:pt x="91" y="432"/>
                  </a:lnTo>
                  <a:cubicBezTo>
                    <a:pt x="91" y="394"/>
                    <a:pt x="100" y="370"/>
                    <a:pt x="118" y="362"/>
                  </a:cubicBezTo>
                  <a:cubicBezTo>
                    <a:pt x="124" y="360"/>
                    <a:pt x="130" y="359"/>
                    <a:pt x="136" y="359"/>
                  </a:cubicBezTo>
                  <a:close/>
                  <a:moveTo>
                    <a:pt x="87" y="0"/>
                  </a:moveTo>
                  <a:cubicBezTo>
                    <a:pt x="80" y="0"/>
                    <a:pt x="74" y="1"/>
                    <a:pt x="69" y="2"/>
                  </a:cubicBezTo>
                  <a:cubicBezTo>
                    <a:pt x="53" y="5"/>
                    <a:pt x="41" y="15"/>
                    <a:pt x="32" y="30"/>
                  </a:cubicBezTo>
                  <a:cubicBezTo>
                    <a:pt x="23" y="45"/>
                    <a:pt x="18" y="67"/>
                    <a:pt x="18" y="96"/>
                  </a:cubicBezTo>
                  <a:cubicBezTo>
                    <a:pt x="18" y="135"/>
                    <a:pt x="26" y="170"/>
                    <a:pt x="41" y="201"/>
                  </a:cubicBezTo>
                  <a:cubicBezTo>
                    <a:pt x="55" y="232"/>
                    <a:pt x="74" y="260"/>
                    <a:pt x="98" y="283"/>
                  </a:cubicBezTo>
                  <a:cubicBezTo>
                    <a:pt x="90" y="282"/>
                    <a:pt x="83" y="281"/>
                    <a:pt x="76" y="281"/>
                  </a:cubicBezTo>
                  <a:cubicBezTo>
                    <a:pt x="56" y="281"/>
                    <a:pt x="40" y="287"/>
                    <a:pt x="27" y="299"/>
                  </a:cubicBezTo>
                  <a:cubicBezTo>
                    <a:pt x="9" y="316"/>
                    <a:pt x="0" y="348"/>
                    <a:pt x="0" y="395"/>
                  </a:cubicBezTo>
                  <a:lnTo>
                    <a:pt x="0" y="406"/>
                  </a:lnTo>
                  <a:cubicBezTo>
                    <a:pt x="0" y="440"/>
                    <a:pt x="5" y="471"/>
                    <a:pt x="15" y="501"/>
                  </a:cubicBezTo>
                  <a:cubicBezTo>
                    <a:pt x="25" y="530"/>
                    <a:pt x="38" y="557"/>
                    <a:pt x="56" y="582"/>
                  </a:cubicBezTo>
                  <a:cubicBezTo>
                    <a:pt x="73" y="608"/>
                    <a:pt x="94" y="630"/>
                    <a:pt x="117" y="651"/>
                  </a:cubicBezTo>
                  <a:cubicBezTo>
                    <a:pt x="141" y="671"/>
                    <a:pt x="166" y="689"/>
                    <a:pt x="193" y="703"/>
                  </a:cubicBezTo>
                  <a:cubicBezTo>
                    <a:pt x="220" y="719"/>
                    <a:pt x="246" y="730"/>
                    <a:pt x="269" y="737"/>
                  </a:cubicBezTo>
                  <a:cubicBezTo>
                    <a:pt x="282" y="742"/>
                    <a:pt x="294" y="744"/>
                    <a:pt x="306" y="744"/>
                  </a:cubicBezTo>
                  <a:cubicBezTo>
                    <a:pt x="314" y="744"/>
                    <a:pt x="322" y="743"/>
                    <a:pt x="330" y="741"/>
                  </a:cubicBezTo>
                  <a:cubicBezTo>
                    <a:pt x="347" y="735"/>
                    <a:pt x="360" y="724"/>
                    <a:pt x="371" y="706"/>
                  </a:cubicBezTo>
                  <a:cubicBezTo>
                    <a:pt x="381" y="689"/>
                    <a:pt x="385" y="663"/>
                    <a:pt x="385" y="629"/>
                  </a:cubicBezTo>
                  <a:lnTo>
                    <a:pt x="385" y="618"/>
                  </a:lnTo>
                  <a:cubicBezTo>
                    <a:pt x="385" y="571"/>
                    <a:pt x="376" y="529"/>
                    <a:pt x="358" y="492"/>
                  </a:cubicBezTo>
                  <a:cubicBezTo>
                    <a:pt x="340" y="453"/>
                    <a:pt x="317" y="421"/>
                    <a:pt x="287" y="392"/>
                  </a:cubicBezTo>
                  <a:lnTo>
                    <a:pt x="287" y="392"/>
                  </a:lnTo>
                  <a:cubicBezTo>
                    <a:pt x="293" y="393"/>
                    <a:pt x="299" y="393"/>
                    <a:pt x="304" y="393"/>
                  </a:cubicBezTo>
                  <a:cubicBezTo>
                    <a:pt x="320" y="393"/>
                    <a:pt x="334" y="388"/>
                    <a:pt x="346" y="377"/>
                  </a:cubicBezTo>
                  <a:cubicBezTo>
                    <a:pt x="360" y="362"/>
                    <a:pt x="367" y="336"/>
                    <a:pt x="367" y="298"/>
                  </a:cubicBezTo>
                  <a:cubicBezTo>
                    <a:pt x="367" y="269"/>
                    <a:pt x="364" y="242"/>
                    <a:pt x="355" y="217"/>
                  </a:cubicBezTo>
                  <a:cubicBezTo>
                    <a:pt x="346" y="191"/>
                    <a:pt x="333" y="167"/>
                    <a:pt x="318" y="146"/>
                  </a:cubicBezTo>
                  <a:cubicBezTo>
                    <a:pt x="302" y="125"/>
                    <a:pt x="284" y="104"/>
                    <a:pt x="263" y="86"/>
                  </a:cubicBezTo>
                  <a:cubicBezTo>
                    <a:pt x="241" y="68"/>
                    <a:pt x="219" y="53"/>
                    <a:pt x="193" y="38"/>
                  </a:cubicBezTo>
                  <a:cubicBezTo>
                    <a:pt x="168" y="23"/>
                    <a:pt x="144" y="13"/>
                    <a:pt x="124" y="6"/>
                  </a:cubicBezTo>
                  <a:cubicBezTo>
                    <a:pt x="110" y="2"/>
                    <a:pt x="98" y="0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4089;p60">
              <a:extLst>
                <a:ext uri="{FF2B5EF4-FFF2-40B4-BE49-F238E27FC236}">
                  <a16:creationId xmlns:a16="http://schemas.microsoft.com/office/drawing/2014/main" id="{C2CB603B-5FB1-99B4-5A5B-DCCE379609DA}"/>
                </a:ext>
              </a:extLst>
            </p:cNvPr>
            <p:cNvSpPr/>
            <p:nvPr/>
          </p:nvSpPr>
          <p:spPr>
            <a:xfrm>
              <a:off x="5747270" y="1990854"/>
              <a:ext cx="29754" cy="59815"/>
            </a:xfrm>
            <a:custGeom>
              <a:avLst/>
              <a:gdLst/>
              <a:ahLst/>
              <a:cxnLst/>
              <a:rect l="l" t="t" r="r" b="b"/>
              <a:pathLst>
                <a:path w="387" h="778" extrusionOk="0">
                  <a:moveTo>
                    <a:pt x="63" y="1"/>
                  </a:moveTo>
                  <a:cubicBezTo>
                    <a:pt x="57" y="1"/>
                    <a:pt x="52" y="9"/>
                    <a:pt x="51" y="23"/>
                  </a:cubicBezTo>
                  <a:lnTo>
                    <a:pt x="31" y="258"/>
                  </a:lnTo>
                  <a:cubicBezTo>
                    <a:pt x="31" y="261"/>
                    <a:pt x="30" y="264"/>
                    <a:pt x="30" y="268"/>
                  </a:cubicBezTo>
                  <a:cubicBezTo>
                    <a:pt x="30" y="272"/>
                    <a:pt x="30" y="276"/>
                    <a:pt x="30" y="279"/>
                  </a:cubicBezTo>
                  <a:cubicBezTo>
                    <a:pt x="30" y="290"/>
                    <a:pt x="32" y="300"/>
                    <a:pt x="38" y="310"/>
                  </a:cubicBezTo>
                  <a:cubicBezTo>
                    <a:pt x="43" y="321"/>
                    <a:pt x="54" y="330"/>
                    <a:pt x="68" y="337"/>
                  </a:cubicBezTo>
                  <a:lnTo>
                    <a:pt x="193" y="410"/>
                  </a:lnTo>
                  <a:cubicBezTo>
                    <a:pt x="226" y="429"/>
                    <a:pt x="251" y="452"/>
                    <a:pt x="269" y="482"/>
                  </a:cubicBezTo>
                  <a:cubicBezTo>
                    <a:pt x="287" y="511"/>
                    <a:pt x="296" y="545"/>
                    <a:pt x="296" y="583"/>
                  </a:cubicBezTo>
                  <a:lnTo>
                    <a:pt x="296" y="600"/>
                  </a:lnTo>
                  <a:cubicBezTo>
                    <a:pt x="296" y="639"/>
                    <a:pt x="287" y="663"/>
                    <a:pt x="269" y="671"/>
                  </a:cubicBezTo>
                  <a:cubicBezTo>
                    <a:pt x="263" y="673"/>
                    <a:pt x="257" y="674"/>
                    <a:pt x="251" y="674"/>
                  </a:cubicBezTo>
                  <a:cubicBezTo>
                    <a:pt x="235" y="674"/>
                    <a:pt x="215" y="667"/>
                    <a:pt x="192" y="654"/>
                  </a:cubicBezTo>
                  <a:cubicBezTo>
                    <a:pt x="164" y="638"/>
                    <a:pt x="140" y="617"/>
                    <a:pt x="121" y="592"/>
                  </a:cubicBezTo>
                  <a:cubicBezTo>
                    <a:pt x="101" y="566"/>
                    <a:pt x="92" y="540"/>
                    <a:pt x="92" y="514"/>
                  </a:cubicBezTo>
                  <a:cubicBezTo>
                    <a:pt x="92" y="504"/>
                    <a:pt x="88" y="493"/>
                    <a:pt x="83" y="483"/>
                  </a:cubicBezTo>
                  <a:cubicBezTo>
                    <a:pt x="76" y="471"/>
                    <a:pt x="64" y="461"/>
                    <a:pt x="46" y="450"/>
                  </a:cubicBezTo>
                  <a:cubicBezTo>
                    <a:pt x="33" y="443"/>
                    <a:pt x="23" y="440"/>
                    <a:pt x="16" y="440"/>
                  </a:cubicBezTo>
                  <a:cubicBezTo>
                    <a:pt x="15" y="440"/>
                    <a:pt x="14" y="440"/>
                    <a:pt x="13" y="440"/>
                  </a:cubicBezTo>
                  <a:cubicBezTo>
                    <a:pt x="4" y="441"/>
                    <a:pt x="1" y="451"/>
                    <a:pt x="1" y="468"/>
                  </a:cubicBezTo>
                  <a:cubicBezTo>
                    <a:pt x="1" y="489"/>
                    <a:pt x="5" y="512"/>
                    <a:pt x="13" y="537"/>
                  </a:cubicBezTo>
                  <a:cubicBezTo>
                    <a:pt x="22" y="560"/>
                    <a:pt x="34" y="585"/>
                    <a:pt x="51" y="609"/>
                  </a:cubicBezTo>
                  <a:cubicBezTo>
                    <a:pt x="67" y="634"/>
                    <a:pt x="87" y="656"/>
                    <a:pt x="112" y="680"/>
                  </a:cubicBezTo>
                  <a:cubicBezTo>
                    <a:pt x="136" y="702"/>
                    <a:pt x="163" y="723"/>
                    <a:pt x="194" y="741"/>
                  </a:cubicBezTo>
                  <a:cubicBezTo>
                    <a:pt x="220" y="755"/>
                    <a:pt x="246" y="766"/>
                    <a:pt x="269" y="772"/>
                  </a:cubicBezTo>
                  <a:cubicBezTo>
                    <a:pt x="281" y="776"/>
                    <a:pt x="293" y="777"/>
                    <a:pt x="304" y="777"/>
                  </a:cubicBezTo>
                  <a:cubicBezTo>
                    <a:pt x="313" y="777"/>
                    <a:pt x="322" y="776"/>
                    <a:pt x="331" y="773"/>
                  </a:cubicBezTo>
                  <a:cubicBezTo>
                    <a:pt x="349" y="768"/>
                    <a:pt x="362" y="755"/>
                    <a:pt x="372" y="736"/>
                  </a:cubicBezTo>
                  <a:cubicBezTo>
                    <a:pt x="382" y="717"/>
                    <a:pt x="387" y="689"/>
                    <a:pt x="387" y="653"/>
                  </a:cubicBezTo>
                  <a:lnTo>
                    <a:pt x="387" y="636"/>
                  </a:lnTo>
                  <a:cubicBezTo>
                    <a:pt x="387" y="601"/>
                    <a:pt x="382" y="568"/>
                    <a:pt x="372" y="538"/>
                  </a:cubicBezTo>
                  <a:cubicBezTo>
                    <a:pt x="362" y="509"/>
                    <a:pt x="349" y="480"/>
                    <a:pt x="331" y="456"/>
                  </a:cubicBezTo>
                  <a:cubicBezTo>
                    <a:pt x="314" y="431"/>
                    <a:pt x="293" y="408"/>
                    <a:pt x="270" y="388"/>
                  </a:cubicBezTo>
                  <a:cubicBezTo>
                    <a:pt x="246" y="368"/>
                    <a:pt x="221" y="350"/>
                    <a:pt x="193" y="334"/>
                  </a:cubicBezTo>
                  <a:lnTo>
                    <a:pt x="117" y="289"/>
                  </a:lnTo>
                  <a:lnTo>
                    <a:pt x="129" y="121"/>
                  </a:lnTo>
                  <a:lnTo>
                    <a:pt x="327" y="236"/>
                  </a:lnTo>
                  <a:cubicBezTo>
                    <a:pt x="332" y="239"/>
                    <a:pt x="336" y="240"/>
                    <a:pt x="339" y="240"/>
                  </a:cubicBezTo>
                  <a:cubicBezTo>
                    <a:pt x="343" y="240"/>
                    <a:pt x="346" y="239"/>
                    <a:pt x="349" y="235"/>
                  </a:cubicBezTo>
                  <a:cubicBezTo>
                    <a:pt x="353" y="229"/>
                    <a:pt x="355" y="220"/>
                    <a:pt x="355" y="210"/>
                  </a:cubicBezTo>
                  <a:cubicBezTo>
                    <a:pt x="355" y="200"/>
                    <a:pt x="353" y="189"/>
                    <a:pt x="349" y="178"/>
                  </a:cubicBezTo>
                  <a:cubicBezTo>
                    <a:pt x="344" y="165"/>
                    <a:pt x="337" y="156"/>
                    <a:pt x="327" y="151"/>
                  </a:cubicBezTo>
                  <a:lnTo>
                    <a:pt x="72" y="4"/>
                  </a:lnTo>
                  <a:cubicBezTo>
                    <a:pt x="68" y="2"/>
                    <a:pt x="66" y="1"/>
                    <a:pt x="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4090;p60">
              <a:extLst>
                <a:ext uri="{FF2B5EF4-FFF2-40B4-BE49-F238E27FC236}">
                  <a16:creationId xmlns:a16="http://schemas.microsoft.com/office/drawing/2014/main" id="{F6F14A39-AD43-B44D-9604-F0F163C4F5E2}"/>
                </a:ext>
              </a:extLst>
            </p:cNvPr>
            <p:cNvSpPr/>
            <p:nvPr/>
          </p:nvSpPr>
          <p:spPr>
            <a:xfrm>
              <a:off x="5784479" y="2008151"/>
              <a:ext cx="19913" cy="58123"/>
            </a:xfrm>
            <a:custGeom>
              <a:avLst/>
              <a:gdLst/>
              <a:ahLst/>
              <a:cxnLst/>
              <a:rect l="l" t="t" r="r" b="b"/>
              <a:pathLst>
                <a:path w="259" h="756" extrusionOk="0">
                  <a:moveTo>
                    <a:pt x="19" y="1"/>
                  </a:moveTo>
                  <a:cubicBezTo>
                    <a:pt x="16" y="1"/>
                    <a:pt x="13" y="1"/>
                    <a:pt x="11" y="3"/>
                  </a:cubicBezTo>
                  <a:cubicBezTo>
                    <a:pt x="4" y="8"/>
                    <a:pt x="1" y="16"/>
                    <a:pt x="1" y="26"/>
                  </a:cubicBezTo>
                  <a:cubicBezTo>
                    <a:pt x="1" y="35"/>
                    <a:pt x="3" y="46"/>
                    <a:pt x="8" y="57"/>
                  </a:cubicBezTo>
                  <a:cubicBezTo>
                    <a:pt x="13" y="69"/>
                    <a:pt x="21" y="78"/>
                    <a:pt x="30" y="83"/>
                  </a:cubicBezTo>
                  <a:cubicBezTo>
                    <a:pt x="41" y="89"/>
                    <a:pt x="53" y="98"/>
                    <a:pt x="65" y="108"/>
                  </a:cubicBezTo>
                  <a:cubicBezTo>
                    <a:pt x="77" y="119"/>
                    <a:pt x="88" y="130"/>
                    <a:pt x="98" y="143"/>
                  </a:cubicBezTo>
                  <a:cubicBezTo>
                    <a:pt x="108" y="156"/>
                    <a:pt x="116" y="170"/>
                    <a:pt x="122" y="183"/>
                  </a:cubicBezTo>
                  <a:cubicBezTo>
                    <a:pt x="129" y="198"/>
                    <a:pt x="131" y="212"/>
                    <a:pt x="131" y="225"/>
                  </a:cubicBezTo>
                  <a:cubicBezTo>
                    <a:pt x="131" y="231"/>
                    <a:pt x="130" y="240"/>
                    <a:pt x="129" y="251"/>
                  </a:cubicBezTo>
                  <a:cubicBezTo>
                    <a:pt x="127" y="262"/>
                    <a:pt x="126" y="275"/>
                    <a:pt x="124" y="288"/>
                  </a:cubicBezTo>
                  <a:cubicBezTo>
                    <a:pt x="122" y="301"/>
                    <a:pt x="120" y="313"/>
                    <a:pt x="119" y="324"/>
                  </a:cubicBezTo>
                  <a:cubicBezTo>
                    <a:pt x="117" y="335"/>
                    <a:pt x="117" y="343"/>
                    <a:pt x="117" y="348"/>
                  </a:cubicBezTo>
                  <a:cubicBezTo>
                    <a:pt x="117" y="360"/>
                    <a:pt x="120" y="374"/>
                    <a:pt x="128" y="387"/>
                  </a:cubicBezTo>
                  <a:cubicBezTo>
                    <a:pt x="136" y="401"/>
                    <a:pt x="142" y="410"/>
                    <a:pt x="147" y="414"/>
                  </a:cubicBezTo>
                  <a:cubicBezTo>
                    <a:pt x="146" y="414"/>
                    <a:pt x="144" y="414"/>
                    <a:pt x="143" y="414"/>
                  </a:cubicBezTo>
                  <a:cubicBezTo>
                    <a:pt x="138" y="414"/>
                    <a:pt x="133" y="415"/>
                    <a:pt x="127" y="419"/>
                  </a:cubicBezTo>
                  <a:cubicBezTo>
                    <a:pt x="120" y="423"/>
                    <a:pt x="117" y="432"/>
                    <a:pt x="117" y="445"/>
                  </a:cubicBezTo>
                  <a:cubicBezTo>
                    <a:pt x="117" y="450"/>
                    <a:pt x="117" y="462"/>
                    <a:pt x="119" y="478"/>
                  </a:cubicBezTo>
                  <a:cubicBezTo>
                    <a:pt x="120" y="494"/>
                    <a:pt x="122" y="512"/>
                    <a:pt x="124" y="530"/>
                  </a:cubicBezTo>
                  <a:cubicBezTo>
                    <a:pt x="126" y="549"/>
                    <a:pt x="128" y="566"/>
                    <a:pt x="129" y="583"/>
                  </a:cubicBezTo>
                  <a:cubicBezTo>
                    <a:pt x="131" y="601"/>
                    <a:pt x="131" y="612"/>
                    <a:pt x="131" y="618"/>
                  </a:cubicBezTo>
                  <a:cubicBezTo>
                    <a:pt x="131" y="632"/>
                    <a:pt x="128" y="642"/>
                    <a:pt x="120" y="646"/>
                  </a:cubicBezTo>
                  <a:cubicBezTo>
                    <a:pt x="115" y="650"/>
                    <a:pt x="107" y="652"/>
                    <a:pt x="99" y="652"/>
                  </a:cubicBezTo>
                  <a:cubicBezTo>
                    <a:pt x="97" y="652"/>
                    <a:pt x="95" y="652"/>
                    <a:pt x="93" y="652"/>
                  </a:cubicBezTo>
                  <a:cubicBezTo>
                    <a:pt x="83" y="652"/>
                    <a:pt x="72" y="648"/>
                    <a:pt x="60" y="644"/>
                  </a:cubicBezTo>
                  <a:cubicBezTo>
                    <a:pt x="49" y="639"/>
                    <a:pt x="39" y="635"/>
                    <a:pt x="30" y="630"/>
                  </a:cubicBezTo>
                  <a:cubicBezTo>
                    <a:pt x="24" y="627"/>
                    <a:pt x="20" y="625"/>
                    <a:pt x="16" y="625"/>
                  </a:cubicBezTo>
                  <a:cubicBezTo>
                    <a:pt x="12" y="625"/>
                    <a:pt x="9" y="627"/>
                    <a:pt x="6" y="630"/>
                  </a:cubicBezTo>
                  <a:cubicBezTo>
                    <a:pt x="2" y="638"/>
                    <a:pt x="1" y="645"/>
                    <a:pt x="1" y="653"/>
                  </a:cubicBezTo>
                  <a:cubicBezTo>
                    <a:pt x="1" y="668"/>
                    <a:pt x="5" y="680"/>
                    <a:pt x="13" y="692"/>
                  </a:cubicBezTo>
                  <a:cubicBezTo>
                    <a:pt x="22" y="705"/>
                    <a:pt x="35" y="715"/>
                    <a:pt x="51" y="724"/>
                  </a:cubicBezTo>
                  <a:cubicBezTo>
                    <a:pt x="73" y="737"/>
                    <a:pt x="94" y="745"/>
                    <a:pt x="115" y="751"/>
                  </a:cubicBezTo>
                  <a:cubicBezTo>
                    <a:pt x="128" y="754"/>
                    <a:pt x="139" y="755"/>
                    <a:pt x="150" y="755"/>
                  </a:cubicBezTo>
                  <a:cubicBezTo>
                    <a:pt x="157" y="755"/>
                    <a:pt x="164" y="755"/>
                    <a:pt x="170" y="753"/>
                  </a:cubicBezTo>
                  <a:cubicBezTo>
                    <a:pt x="185" y="750"/>
                    <a:pt x="199" y="742"/>
                    <a:pt x="208" y="731"/>
                  </a:cubicBezTo>
                  <a:cubicBezTo>
                    <a:pt x="218" y="718"/>
                    <a:pt x="223" y="701"/>
                    <a:pt x="223" y="681"/>
                  </a:cubicBezTo>
                  <a:cubicBezTo>
                    <a:pt x="223" y="673"/>
                    <a:pt x="222" y="661"/>
                    <a:pt x="220" y="643"/>
                  </a:cubicBezTo>
                  <a:cubicBezTo>
                    <a:pt x="218" y="626"/>
                    <a:pt x="217" y="608"/>
                    <a:pt x="215" y="590"/>
                  </a:cubicBezTo>
                  <a:cubicBezTo>
                    <a:pt x="214" y="571"/>
                    <a:pt x="211" y="554"/>
                    <a:pt x="210" y="538"/>
                  </a:cubicBezTo>
                  <a:cubicBezTo>
                    <a:pt x="208" y="522"/>
                    <a:pt x="207" y="512"/>
                    <a:pt x="207" y="508"/>
                  </a:cubicBezTo>
                  <a:cubicBezTo>
                    <a:pt x="207" y="499"/>
                    <a:pt x="210" y="495"/>
                    <a:pt x="216" y="495"/>
                  </a:cubicBezTo>
                  <a:cubicBezTo>
                    <a:pt x="220" y="495"/>
                    <a:pt x="227" y="496"/>
                    <a:pt x="233" y="499"/>
                  </a:cubicBezTo>
                  <a:cubicBezTo>
                    <a:pt x="236" y="499"/>
                    <a:pt x="239" y="500"/>
                    <a:pt x="242" y="500"/>
                  </a:cubicBezTo>
                  <a:cubicBezTo>
                    <a:pt x="245" y="500"/>
                    <a:pt x="248" y="499"/>
                    <a:pt x="251" y="499"/>
                  </a:cubicBezTo>
                  <a:cubicBezTo>
                    <a:pt x="256" y="498"/>
                    <a:pt x="259" y="491"/>
                    <a:pt x="259" y="477"/>
                  </a:cubicBezTo>
                  <a:cubicBezTo>
                    <a:pt x="259" y="466"/>
                    <a:pt x="256" y="456"/>
                    <a:pt x="251" y="448"/>
                  </a:cubicBezTo>
                  <a:cubicBezTo>
                    <a:pt x="245" y="441"/>
                    <a:pt x="240" y="435"/>
                    <a:pt x="233" y="429"/>
                  </a:cubicBezTo>
                  <a:cubicBezTo>
                    <a:pt x="227" y="422"/>
                    <a:pt x="220" y="418"/>
                    <a:pt x="216" y="412"/>
                  </a:cubicBezTo>
                  <a:cubicBezTo>
                    <a:pt x="210" y="406"/>
                    <a:pt x="207" y="400"/>
                    <a:pt x="207" y="392"/>
                  </a:cubicBezTo>
                  <a:cubicBezTo>
                    <a:pt x="207" y="387"/>
                    <a:pt x="208" y="379"/>
                    <a:pt x="210" y="368"/>
                  </a:cubicBezTo>
                  <a:cubicBezTo>
                    <a:pt x="211" y="358"/>
                    <a:pt x="214" y="346"/>
                    <a:pt x="215" y="332"/>
                  </a:cubicBezTo>
                  <a:cubicBezTo>
                    <a:pt x="217" y="319"/>
                    <a:pt x="218" y="306"/>
                    <a:pt x="220" y="294"/>
                  </a:cubicBezTo>
                  <a:cubicBezTo>
                    <a:pt x="223" y="281"/>
                    <a:pt x="223" y="272"/>
                    <a:pt x="223" y="264"/>
                  </a:cubicBezTo>
                  <a:cubicBezTo>
                    <a:pt x="223" y="245"/>
                    <a:pt x="218" y="223"/>
                    <a:pt x="208" y="198"/>
                  </a:cubicBezTo>
                  <a:cubicBezTo>
                    <a:pt x="199" y="174"/>
                    <a:pt x="185" y="151"/>
                    <a:pt x="170" y="127"/>
                  </a:cubicBezTo>
                  <a:cubicBezTo>
                    <a:pt x="154" y="105"/>
                    <a:pt x="135" y="82"/>
                    <a:pt x="115" y="62"/>
                  </a:cubicBezTo>
                  <a:cubicBezTo>
                    <a:pt x="93" y="42"/>
                    <a:pt x="72" y="25"/>
                    <a:pt x="50" y="12"/>
                  </a:cubicBezTo>
                  <a:cubicBezTo>
                    <a:pt x="37" y="5"/>
                    <a:pt x="27" y="1"/>
                    <a:pt x="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4091;p60">
              <a:extLst>
                <a:ext uri="{FF2B5EF4-FFF2-40B4-BE49-F238E27FC236}">
                  <a16:creationId xmlns:a16="http://schemas.microsoft.com/office/drawing/2014/main" id="{59F4F0DE-0C9B-4379-55AF-BE30140012C0}"/>
                </a:ext>
              </a:extLst>
            </p:cNvPr>
            <p:cNvSpPr/>
            <p:nvPr/>
          </p:nvSpPr>
          <p:spPr>
            <a:xfrm>
              <a:off x="5812386" y="2031676"/>
              <a:ext cx="39056" cy="66426"/>
            </a:xfrm>
            <a:custGeom>
              <a:avLst/>
              <a:gdLst/>
              <a:ahLst/>
              <a:cxnLst/>
              <a:rect l="l" t="t" r="r" b="b"/>
              <a:pathLst>
                <a:path w="508" h="864" extrusionOk="0">
                  <a:moveTo>
                    <a:pt x="163" y="362"/>
                  </a:moveTo>
                  <a:lnTo>
                    <a:pt x="328" y="642"/>
                  </a:lnTo>
                  <a:cubicBezTo>
                    <a:pt x="317" y="651"/>
                    <a:pt x="302" y="656"/>
                    <a:pt x="285" y="656"/>
                  </a:cubicBezTo>
                  <a:cubicBezTo>
                    <a:pt x="267" y="656"/>
                    <a:pt x="246" y="648"/>
                    <a:pt x="220" y="633"/>
                  </a:cubicBezTo>
                  <a:cubicBezTo>
                    <a:pt x="200" y="621"/>
                    <a:pt x="181" y="607"/>
                    <a:pt x="165" y="591"/>
                  </a:cubicBezTo>
                  <a:cubicBezTo>
                    <a:pt x="149" y="576"/>
                    <a:pt x="136" y="560"/>
                    <a:pt x="125" y="543"/>
                  </a:cubicBezTo>
                  <a:cubicBezTo>
                    <a:pt x="114" y="526"/>
                    <a:pt x="106" y="508"/>
                    <a:pt x="101" y="490"/>
                  </a:cubicBezTo>
                  <a:cubicBezTo>
                    <a:pt x="95" y="472"/>
                    <a:pt x="92" y="455"/>
                    <a:pt x="92" y="438"/>
                  </a:cubicBezTo>
                  <a:cubicBezTo>
                    <a:pt x="92" y="424"/>
                    <a:pt x="94" y="411"/>
                    <a:pt x="98" y="401"/>
                  </a:cubicBezTo>
                  <a:cubicBezTo>
                    <a:pt x="103" y="392"/>
                    <a:pt x="109" y="384"/>
                    <a:pt x="115" y="380"/>
                  </a:cubicBezTo>
                  <a:cubicBezTo>
                    <a:pt x="122" y="374"/>
                    <a:pt x="130" y="369"/>
                    <a:pt x="138" y="367"/>
                  </a:cubicBezTo>
                  <a:cubicBezTo>
                    <a:pt x="146" y="365"/>
                    <a:pt x="155" y="363"/>
                    <a:pt x="163" y="362"/>
                  </a:cubicBezTo>
                  <a:close/>
                  <a:moveTo>
                    <a:pt x="123" y="0"/>
                  </a:moveTo>
                  <a:cubicBezTo>
                    <a:pt x="114" y="0"/>
                    <a:pt x="106" y="1"/>
                    <a:pt x="98" y="4"/>
                  </a:cubicBezTo>
                  <a:cubicBezTo>
                    <a:pt x="83" y="8"/>
                    <a:pt x="70" y="18"/>
                    <a:pt x="61" y="32"/>
                  </a:cubicBezTo>
                  <a:cubicBezTo>
                    <a:pt x="52" y="46"/>
                    <a:pt x="48" y="67"/>
                    <a:pt x="48" y="91"/>
                  </a:cubicBezTo>
                  <a:cubicBezTo>
                    <a:pt x="48" y="124"/>
                    <a:pt x="53" y="154"/>
                    <a:pt x="67" y="185"/>
                  </a:cubicBezTo>
                  <a:cubicBezTo>
                    <a:pt x="79" y="215"/>
                    <a:pt x="94" y="244"/>
                    <a:pt x="111" y="275"/>
                  </a:cubicBezTo>
                  <a:cubicBezTo>
                    <a:pt x="96" y="275"/>
                    <a:pt x="83" y="276"/>
                    <a:pt x="69" y="281"/>
                  </a:cubicBezTo>
                  <a:cubicBezTo>
                    <a:pt x="56" y="285"/>
                    <a:pt x="43" y="292"/>
                    <a:pt x="33" y="301"/>
                  </a:cubicBezTo>
                  <a:cubicBezTo>
                    <a:pt x="23" y="311"/>
                    <a:pt x="15" y="323"/>
                    <a:pt x="9" y="338"/>
                  </a:cubicBezTo>
                  <a:cubicBezTo>
                    <a:pt x="3" y="354"/>
                    <a:pt x="0" y="372"/>
                    <a:pt x="0" y="393"/>
                  </a:cubicBezTo>
                  <a:cubicBezTo>
                    <a:pt x="0" y="419"/>
                    <a:pt x="5" y="447"/>
                    <a:pt x="14" y="476"/>
                  </a:cubicBezTo>
                  <a:cubicBezTo>
                    <a:pt x="24" y="506"/>
                    <a:pt x="38" y="534"/>
                    <a:pt x="56" y="563"/>
                  </a:cubicBezTo>
                  <a:cubicBezTo>
                    <a:pt x="74" y="591"/>
                    <a:pt x="95" y="618"/>
                    <a:pt x="121" y="643"/>
                  </a:cubicBezTo>
                  <a:cubicBezTo>
                    <a:pt x="147" y="669"/>
                    <a:pt x="176" y="692"/>
                    <a:pt x="209" y="710"/>
                  </a:cubicBezTo>
                  <a:cubicBezTo>
                    <a:pt x="248" y="733"/>
                    <a:pt x="282" y="744"/>
                    <a:pt x="310" y="747"/>
                  </a:cubicBezTo>
                  <a:cubicBezTo>
                    <a:pt x="313" y="747"/>
                    <a:pt x="316" y="747"/>
                    <a:pt x="318" y="747"/>
                  </a:cubicBezTo>
                  <a:cubicBezTo>
                    <a:pt x="343" y="747"/>
                    <a:pt x="364" y="742"/>
                    <a:pt x="382" y="732"/>
                  </a:cubicBezTo>
                  <a:lnTo>
                    <a:pt x="442" y="831"/>
                  </a:lnTo>
                  <a:cubicBezTo>
                    <a:pt x="446" y="839"/>
                    <a:pt x="451" y="845"/>
                    <a:pt x="454" y="848"/>
                  </a:cubicBezTo>
                  <a:cubicBezTo>
                    <a:pt x="458" y="851"/>
                    <a:pt x="461" y="854"/>
                    <a:pt x="465" y="856"/>
                  </a:cubicBezTo>
                  <a:cubicBezTo>
                    <a:pt x="472" y="861"/>
                    <a:pt x="479" y="863"/>
                    <a:pt x="486" y="863"/>
                  </a:cubicBezTo>
                  <a:cubicBezTo>
                    <a:pt x="489" y="863"/>
                    <a:pt x="492" y="863"/>
                    <a:pt x="495" y="862"/>
                  </a:cubicBezTo>
                  <a:cubicBezTo>
                    <a:pt x="503" y="858"/>
                    <a:pt x="507" y="853"/>
                    <a:pt x="507" y="842"/>
                  </a:cubicBezTo>
                  <a:cubicBezTo>
                    <a:pt x="507" y="836"/>
                    <a:pt x="505" y="829"/>
                    <a:pt x="502" y="821"/>
                  </a:cubicBezTo>
                  <a:lnTo>
                    <a:pt x="428" y="697"/>
                  </a:lnTo>
                  <a:cubicBezTo>
                    <a:pt x="436" y="686"/>
                    <a:pt x="444" y="674"/>
                    <a:pt x="450" y="660"/>
                  </a:cubicBezTo>
                  <a:cubicBezTo>
                    <a:pt x="456" y="645"/>
                    <a:pt x="461" y="632"/>
                    <a:pt x="464" y="617"/>
                  </a:cubicBezTo>
                  <a:cubicBezTo>
                    <a:pt x="468" y="603"/>
                    <a:pt x="470" y="589"/>
                    <a:pt x="471" y="576"/>
                  </a:cubicBezTo>
                  <a:cubicBezTo>
                    <a:pt x="473" y="563"/>
                    <a:pt x="473" y="551"/>
                    <a:pt x="473" y="541"/>
                  </a:cubicBezTo>
                  <a:cubicBezTo>
                    <a:pt x="473" y="526"/>
                    <a:pt x="471" y="512"/>
                    <a:pt x="467" y="502"/>
                  </a:cubicBezTo>
                  <a:cubicBezTo>
                    <a:pt x="461" y="491"/>
                    <a:pt x="451" y="482"/>
                    <a:pt x="436" y="473"/>
                  </a:cubicBezTo>
                  <a:cubicBezTo>
                    <a:pt x="424" y="466"/>
                    <a:pt x="415" y="462"/>
                    <a:pt x="409" y="462"/>
                  </a:cubicBezTo>
                  <a:cubicBezTo>
                    <a:pt x="407" y="462"/>
                    <a:pt x="406" y="462"/>
                    <a:pt x="405" y="463"/>
                  </a:cubicBezTo>
                  <a:cubicBezTo>
                    <a:pt x="399" y="465"/>
                    <a:pt x="396" y="471"/>
                    <a:pt x="395" y="481"/>
                  </a:cubicBezTo>
                  <a:cubicBezTo>
                    <a:pt x="393" y="497"/>
                    <a:pt x="392" y="517"/>
                    <a:pt x="390" y="541"/>
                  </a:cubicBezTo>
                  <a:cubicBezTo>
                    <a:pt x="389" y="563"/>
                    <a:pt x="382" y="585"/>
                    <a:pt x="372" y="605"/>
                  </a:cubicBezTo>
                  <a:lnTo>
                    <a:pt x="220" y="345"/>
                  </a:lnTo>
                  <a:cubicBezTo>
                    <a:pt x="211" y="330"/>
                    <a:pt x="201" y="313"/>
                    <a:pt x="191" y="295"/>
                  </a:cubicBezTo>
                  <a:cubicBezTo>
                    <a:pt x="181" y="278"/>
                    <a:pt x="172" y="260"/>
                    <a:pt x="164" y="243"/>
                  </a:cubicBezTo>
                  <a:cubicBezTo>
                    <a:pt x="155" y="225"/>
                    <a:pt x="148" y="208"/>
                    <a:pt x="143" y="193"/>
                  </a:cubicBezTo>
                  <a:cubicBezTo>
                    <a:pt x="138" y="176"/>
                    <a:pt x="134" y="161"/>
                    <a:pt x="134" y="147"/>
                  </a:cubicBezTo>
                  <a:cubicBezTo>
                    <a:pt x="134" y="119"/>
                    <a:pt x="142" y="104"/>
                    <a:pt x="158" y="97"/>
                  </a:cubicBezTo>
                  <a:cubicBezTo>
                    <a:pt x="163" y="95"/>
                    <a:pt x="168" y="94"/>
                    <a:pt x="174" y="94"/>
                  </a:cubicBezTo>
                  <a:cubicBezTo>
                    <a:pt x="187" y="94"/>
                    <a:pt x="202" y="99"/>
                    <a:pt x="220" y="109"/>
                  </a:cubicBezTo>
                  <a:cubicBezTo>
                    <a:pt x="238" y="119"/>
                    <a:pt x="253" y="132"/>
                    <a:pt x="264" y="145"/>
                  </a:cubicBezTo>
                  <a:cubicBezTo>
                    <a:pt x="275" y="159"/>
                    <a:pt x="284" y="171"/>
                    <a:pt x="292" y="184"/>
                  </a:cubicBezTo>
                  <a:cubicBezTo>
                    <a:pt x="300" y="196"/>
                    <a:pt x="307" y="207"/>
                    <a:pt x="312" y="217"/>
                  </a:cubicBezTo>
                  <a:cubicBezTo>
                    <a:pt x="318" y="228"/>
                    <a:pt x="326" y="235"/>
                    <a:pt x="334" y="240"/>
                  </a:cubicBezTo>
                  <a:cubicBezTo>
                    <a:pt x="340" y="244"/>
                    <a:pt x="346" y="246"/>
                    <a:pt x="352" y="246"/>
                  </a:cubicBezTo>
                  <a:cubicBezTo>
                    <a:pt x="356" y="246"/>
                    <a:pt x="359" y="245"/>
                    <a:pt x="363" y="243"/>
                  </a:cubicBezTo>
                  <a:cubicBezTo>
                    <a:pt x="372" y="240"/>
                    <a:pt x="377" y="232"/>
                    <a:pt x="377" y="221"/>
                  </a:cubicBezTo>
                  <a:cubicBezTo>
                    <a:pt x="377" y="212"/>
                    <a:pt x="373" y="199"/>
                    <a:pt x="365" y="184"/>
                  </a:cubicBezTo>
                  <a:cubicBezTo>
                    <a:pt x="358" y="168"/>
                    <a:pt x="348" y="152"/>
                    <a:pt x="335" y="134"/>
                  </a:cubicBezTo>
                  <a:cubicBezTo>
                    <a:pt x="321" y="116"/>
                    <a:pt x="304" y="98"/>
                    <a:pt x="285" y="80"/>
                  </a:cubicBezTo>
                  <a:cubicBezTo>
                    <a:pt x="266" y="62"/>
                    <a:pt x="244" y="45"/>
                    <a:pt x="218" y="31"/>
                  </a:cubicBezTo>
                  <a:cubicBezTo>
                    <a:pt x="195" y="17"/>
                    <a:pt x="173" y="8"/>
                    <a:pt x="152" y="4"/>
                  </a:cubicBezTo>
                  <a:cubicBezTo>
                    <a:pt x="142" y="1"/>
                    <a:pt x="132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4092;p60">
              <a:extLst>
                <a:ext uri="{FF2B5EF4-FFF2-40B4-BE49-F238E27FC236}">
                  <a16:creationId xmlns:a16="http://schemas.microsoft.com/office/drawing/2014/main" id="{7D90BE85-15AF-8F07-48D5-2C44A0D12662}"/>
                </a:ext>
              </a:extLst>
            </p:cNvPr>
            <p:cNvSpPr/>
            <p:nvPr/>
          </p:nvSpPr>
          <p:spPr>
            <a:xfrm>
              <a:off x="5620651" y="2002155"/>
              <a:ext cx="22988" cy="30830"/>
            </a:xfrm>
            <a:custGeom>
              <a:avLst/>
              <a:gdLst/>
              <a:ahLst/>
              <a:cxnLst/>
              <a:rect l="l" t="t" r="r" b="b"/>
              <a:pathLst>
                <a:path w="299" h="401" extrusionOk="0">
                  <a:moveTo>
                    <a:pt x="24" y="1"/>
                  </a:moveTo>
                  <a:cubicBezTo>
                    <a:pt x="20" y="1"/>
                    <a:pt x="17" y="1"/>
                    <a:pt x="14" y="2"/>
                  </a:cubicBezTo>
                  <a:cubicBezTo>
                    <a:pt x="5" y="7"/>
                    <a:pt x="0" y="15"/>
                    <a:pt x="0" y="27"/>
                  </a:cubicBezTo>
                  <a:cubicBezTo>
                    <a:pt x="0" y="38"/>
                    <a:pt x="5" y="50"/>
                    <a:pt x="13" y="60"/>
                  </a:cubicBezTo>
                  <a:lnTo>
                    <a:pt x="194" y="290"/>
                  </a:lnTo>
                  <a:lnTo>
                    <a:pt x="13" y="310"/>
                  </a:lnTo>
                  <a:cubicBezTo>
                    <a:pt x="5" y="311"/>
                    <a:pt x="0" y="317"/>
                    <a:pt x="0" y="329"/>
                  </a:cubicBezTo>
                  <a:cubicBezTo>
                    <a:pt x="0" y="341"/>
                    <a:pt x="5" y="355"/>
                    <a:pt x="14" y="368"/>
                  </a:cubicBezTo>
                  <a:cubicBezTo>
                    <a:pt x="23" y="382"/>
                    <a:pt x="32" y="391"/>
                    <a:pt x="42" y="397"/>
                  </a:cubicBezTo>
                  <a:cubicBezTo>
                    <a:pt x="45" y="399"/>
                    <a:pt x="49" y="400"/>
                    <a:pt x="51" y="400"/>
                  </a:cubicBezTo>
                  <a:cubicBezTo>
                    <a:pt x="52" y="400"/>
                    <a:pt x="53" y="400"/>
                    <a:pt x="53" y="400"/>
                  </a:cubicBezTo>
                  <a:lnTo>
                    <a:pt x="279" y="375"/>
                  </a:lnTo>
                  <a:cubicBezTo>
                    <a:pt x="286" y="375"/>
                    <a:pt x="292" y="372"/>
                    <a:pt x="294" y="367"/>
                  </a:cubicBezTo>
                  <a:cubicBezTo>
                    <a:pt x="297" y="362"/>
                    <a:pt x="299" y="356"/>
                    <a:pt x="299" y="350"/>
                  </a:cubicBezTo>
                  <a:cubicBezTo>
                    <a:pt x="299" y="345"/>
                    <a:pt x="297" y="337"/>
                    <a:pt x="294" y="328"/>
                  </a:cubicBezTo>
                  <a:cubicBezTo>
                    <a:pt x="291" y="320"/>
                    <a:pt x="286" y="311"/>
                    <a:pt x="279" y="302"/>
                  </a:cubicBezTo>
                  <a:lnTo>
                    <a:pt x="53" y="17"/>
                  </a:lnTo>
                  <a:cubicBezTo>
                    <a:pt x="51" y="13"/>
                    <a:pt x="46" y="9"/>
                    <a:pt x="42" y="6"/>
                  </a:cubicBezTo>
                  <a:cubicBezTo>
                    <a:pt x="36" y="2"/>
                    <a:pt x="30" y="1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4093;p60">
              <a:extLst>
                <a:ext uri="{FF2B5EF4-FFF2-40B4-BE49-F238E27FC236}">
                  <a16:creationId xmlns:a16="http://schemas.microsoft.com/office/drawing/2014/main" id="{D2AD094F-F025-5FAA-F7CB-8BD6DF98F5C0}"/>
                </a:ext>
              </a:extLst>
            </p:cNvPr>
            <p:cNvSpPr/>
            <p:nvPr/>
          </p:nvSpPr>
          <p:spPr>
            <a:xfrm>
              <a:off x="5653555" y="2008920"/>
              <a:ext cx="29754" cy="56970"/>
            </a:xfrm>
            <a:custGeom>
              <a:avLst/>
              <a:gdLst/>
              <a:ahLst/>
              <a:cxnLst/>
              <a:rect l="l" t="t" r="r" b="b"/>
              <a:pathLst>
                <a:path w="387" h="741" extrusionOk="0">
                  <a:moveTo>
                    <a:pt x="84" y="0"/>
                  </a:moveTo>
                  <a:cubicBezTo>
                    <a:pt x="74" y="0"/>
                    <a:pt x="65" y="2"/>
                    <a:pt x="56" y="4"/>
                  </a:cubicBezTo>
                  <a:cubicBezTo>
                    <a:pt x="38" y="10"/>
                    <a:pt x="25" y="24"/>
                    <a:pt x="15" y="43"/>
                  </a:cubicBezTo>
                  <a:cubicBezTo>
                    <a:pt x="5" y="63"/>
                    <a:pt x="0" y="91"/>
                    <a:pt x="0" y="128"/>
                  </a:cubicBezTo>
                  <a:lnTo>
                    <a:pt x="0" y="391"/>
                  </a:lnTo>
                  <a:cubicBezTo>
                    <a:pt x="0" y="428"/>
                    <a:pt x="5" y="462"/>
                    <a:pt x="15" y="493"/>
                  </a:cubicBezTo>
                  <a:cubicBezTo>
                    <a:pt x="25" y="525"/>
                    <a:pt x="38" y="553"/>
                    <a:pt x="55" y="579"/>
                  </a:cubicBezTo>
                  <a:cubicBezTo>
                    <a:pt x="72" y="605"/>
                    <a:pt x="92" y="628"/>
                    <a:pt x="116" y="649"/>
                  </a:cubicBezTo>
                  <a:cubicBezTo>
                    <a:pt x="140" y="670"/>
                    <a:pt x="163" y="687"/>
                    <a:pt x="189" y="703"/>
                  </a:cubicBezTo>
                  <a:cubicBezTo>
                    <a:pt x="219" y="720"/>
                    <a:pt x="246" y="731"/>
                    <a:pt x="269" y="736"/>
                  </a:cubicBezTo>
                  <a:cubicBezTo>
                    <a:pt x="282" y="739"/>
                    <a:pt x="294" y="741"/>
                    <a:pt x="305" y="741"/>
                  </a:cubicBezTo>
                  <a:cubicBezTo>
                    <a:pt x="314" y="741"/>
                    <a:pt x="323" y="740"/>
                    <a:pt x="331" y="738"/>
                  </a:cubicBezTo>
                  <a:cubicBezTo>
                    <a:pt x="349" y="732"/>
                    <a:pt x="362" y="722"/>
                    <a:pt x="372" y="706"/>
                  </a:cubicBezTo>
                  <a:cubicBezTo>
                    <a:pt x="381" y="691"/>
                    <a:pt x="385" y="671"/>
                    <a:pt x="385" y="646"/>
                  </a:cubicBezTo>
                  <a:cubicBezTo>
                    <a:pt x="385" y="626"/>
                    <a:pt x="382" y="611"/>
                    <a:pt x="374" y="600"/>
                  </a:cubicBezTo>
                  <a:cubicBezTo>
                    <a:pt x="367" y="589"/>
                    <a:pt x="355" y="579"/>
                    <a:pt x="339" y="570"/>
                  </a:cubicBezTo>
                  <a:cubicBezTo>
                    <a:pt x="327" y="563"/>
                    <a:pt x="317" y="559"/>
                    <a:pt x="309" y="559"/>
                  </a:cubicBezTo>
                  <a:cubicBezTo>
                    <a:pt x="301" y="559"/>
                    <a:pt x="295" y="564"/>
                    <a:pt x="294" y="575"/>
                  </a:cubicBezTo>
                  <a:cubicBezTo>
                    <a:pt x="293" y="586"/>
                    <a:pt x="292" y="596"/>
                    <a:pt x="289" y="606"/>
                  </a:cubicBezTo>
                  <a:cubicBezTo>
                    <a:pt x="287" y="616"/>
                    <a:pt x="284" y="625"/>
                    <a:pt x="277" y="632"/>
                  </a:cubicBezTo>
                  <a:cubicBezTo>
                    <a:pt x="270" y="637"/>
                    <a:pt x="260" y="641"/>
                    <a:pt x="248" y="641"/>
                  </a:cubicBezTo>
                  <a:cubicBezTo>
                    <a:pt x="234" y="640"/>
                    <a:pt x="217" y="633"/>
                    <a:pt x="195" y="620"/>
                  </a:cubicBezTo>
                  <a:cubicBezTo>
                    <a:pt x="161" y="601"/>
                    <a:pt x="135" y="577"/>
                    <a:pt x="117" y="547"/>
                  </a:cubicBezTo>
                  <a:cubicBezTo>
                    <a:pt x="99" y="518"/>
                    <a:pt x="90" y="483"/>
                    <a:pt x="90" y="444"/>
                  </a:cubicBezTo>
                  <a:lnTo>
                    <a:pt x="90" y="180"/>
                  </a:lnTo>
                  <a:cubicBezTo>
                    <a:pt x="90" y="141"/>
                    <a:pt x="99" y="117"/>
                    <a:pt x="117" y="108"/>
                  </a:cubicBezTo>
                  <a:cubicBezTo>
                    <a:pt x="123" y="105"/>
                    <a:pt x="129" y="104"/>
                    <a:pt x="136" y="104"/>
                  </a:cubicBezTo>
                  <a:cubicBezTo>
                    <a:pt x="152" y="104"/>
                    <a:pt x="171" y="111"/>
                    <a:pt x="194" y="124"/>
                  </a:cubicBezTo>
                  <a:cubicBezTo>
                    <a:pt x="216" y="136"/>
                    <a:pt x="234" y="151"/>
                    <a:pt x="247" y="166"/>
                  </a:cubicBezTo>
                  <a:cubicBezTo>
                    <a:pt x="260" y="179"/>
                    <a:pt x="269" y="194"/>
                    <a:pt x="277" y="208"/>
                  </a:cubicBezTo>
                  <a:cubicBezTo>
                    <a:pt x="284" y="222"/>
                    <a:pt x="288" y="235"/>
                    <a:pt x="291" y="248"/>
                  </a:cubicBezTo>
                  <a:cubicBezTo>
                    <a:pt x="293" y="260"/>
                    <a:pt x="294" y="270"/>
                    <a:pt x="295" y="278"/>
                  </a:cubicBezTo>
                  <a:cubicBezTo>
                    <a:pt x="295" y="289"/>
                    <a:pt x="300" y="301"/>
                    <a:pt x="308" y="310"/>
                  </a:cubicBezTo>
                  <a:cubicBezTo>
                    <a:pt x="315" y="320"/>
                    <a:pt x="327" y="328"/>
                    <a:pt x="340" y="336"/>
                  </a:cubicBezTo>
                  <a:cubicBezTo>
                    <a:pt x="354" y="343"/>
                    <a:pt x="364" y="347"/>
                    <a:pt x="372" y="347"/>
                  </a:cubicBezTo>
                  <a:cubicBezTo>
                    <a:pt x="373" y="347"/>
                    <a:pt x="374" y="347"/>
                    <a:pt x="375" y="347"/>
                  </a:cubicBezTo>
                  <a:cubicBezTo>
                    <a:pt x="382" y="345"/>
                    <a:pt x="386" y="333"/>
                    <a:pt x="386" y="313"/>
                  </a:cubicBezTo>
                  <a:cubicBezTo>
                    <a:pt x="386" y="288"/>
                    <a:pt x="381" y="265"/>
                    <a:pt x="372" y="239"/>
                  </a:cubicBezTo>
                  <a:cubicBezTo>
                    <a:pt x="363" y="214"/>
                    <a:pt x="349" y="189"/>
                    <a:pt x="332" y="164"/>
                  </a:cubicBezTo>
                  <a:cubicBezTo>
                    <a:pt x="315" y="141"/>
                    <a:pt x="295" y="117"/>
                    <a:pt x="270" y="95"/>
                  </a:cubicBezTo>
                  <a:cubicBezTo>
                    <a:pt x="247" y="73"/>
                    <a:pt x="220" y="53"/>
                    <a:pt x="190" y="36"/>
                  </a:cubicBezTo>
                  <a:cubicBezTo>
                    <a:pt x="165" y="21"/>
                    <a:pt x="140" y="11"/>
                    <a:pt x="117" y="4"/>
                  </a:cubicBezTo>
                  <a:cubicBezTo>
                    <a:pt x="105" y="2"/>
                    <a:pt x="94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4094;p60">
              <a:extLst>
                <a:ext uri="{FF2B5EF4-FFF2-40B4-BE49-F238E27FC236}">
                  <a16:creationId xmlns:a16="http://schemas.microsoft.com/office/drawing/2014/main" id="{452C377F-0402-78E8-38EB-877D41D38BA2}"/>
                </a:ext>
              </a:extLst>
            </p:cNvPr>
            <p:cNvSpPr/>
            <p:nvPr/>
          </p:nvSpPr>
          <p:spPr>
            <a:xfrm>
              <a:off x="5693839" y="2032138"/>
              <a:ext cx="29830" cy="57124"/>
            </a:xfrm>
            <a:custGeom>
              <a:avLst/>
              <a:gdLst/>
              <a:ahLst/>
              <a:cxnLst/>
              <a:rect l="l" t="t" r="r" b="b"/>
              <a:pathLst>
                <a:path w="388" h="743" extrusionOk="0">
                  <a:moveTo>
                    <a:pt x="137" y="105"/>
                  </a:moveTo>
                  <a:cubicBezTo>
                    <a:pt x="152" y="105"/>
                    <a:pt x="171" y="111"/>
                    <a:pt x="193" y="124"/>
                  </a:cubicBezTo>
                  <a:cubicBezTo>
                    <a:pt x="226" y="143"/>
                    <a:pt x="251" y="166"/>
                    <a:pt x="269" y="196"/>
                  </a:cubicBezTo>
                  <a:cubicBezTo>
                    <a:pt x="287" y="225"/>
                    <a:pt x="296" y="260"/>
                    <a:pt x="296" y="299"/>
                  </a:cubicBezTo>
                  <a:lnTo>
                    <a:pt x="296" y="563"/>
                  </a:lnTo>
                  <a:cubicBezTo>
                    <a:pt x="296" y="602"/>
                    <a:pt x="287" y="627"/>
                    <a:pt x="269" y="635"/>
                  </a:cubicBezTo>
                  <a:cubicBezTo>
                    <a:pt x="263" y="638"/>
                    <a:pt x="257" y="639"/>
                    <a:pt x="250" y="639"/>
                  </a:cubicBezTo>
                  <a:cubicBezTo>
                    <a:pt x="234" y="639"/>
                    <a:pt x="216" y="633"/>
                    <a:pt x="193" y="620"/>
                  </a:cubicBezTo>
                  <a:cubicBezTo>
                    <a:pt x="161" y="601"/>
                    <a:pt x="136" y="577"/>
                    <a:pt x="118" y="548"/>
                  </a:cubicBezTo>
                  <a:cubicBezTo>
                    <a:pt x="101" y="519"/>
                    <a:pt x="92" y="485"/>
                    <a:pt x="92" y="445"/>
                  </a:cubicBezTo>
                  <a:lnTo>
                    <a:pt x="92" y="182"/>
                  </a:lnTo>
                  <a:cubicBezTo>
                    <a:pt x="92" y="142"/>
                    <a:pt x="101" y="118"/>
                    <a:pt x="118" y="109"/>
                  </a:cubicBezTo>
                  <a:cubicBezTo>
                    <a:pt x="124" y="106"/>
                    <a:pt x="130" y="105"/>
                    <a:pt x="137" y="105"/>
                  </a:cubicBezTo>
                  <a:close/>
                  <a:moveTo>
                    <a:pt x="84" y="0"/>
                  </a:moveTo>
                  <a:cubicBezTo>
                    <a:pt x="74" y="0"/>
                    <a:pt x="64" y="2"/>
                    <a:pt x="56" y="5"/>
                  </a:cubicBezTo>
                  <a:cubicBezTo>
                    <a:pt x="39" y="11"/>
                    <a:pt x="26" y="25"/>
                    <a:pt x="15" y="44"/>
                  </a:cubicBezTo>
                  <a:cubicBezTo>
                    <a:pt x="5" y="64"/>
                    <a:pt x="1" y="92"/>
                    <a:pt x="1" y="129"/>
                  </a:cubicBezTo>
                  <a:lnTo>
                    <a:pt x="1" y="392"/>
                  </a:lnTo>
                  <a:cubicBezTo>
                    <a:pt x="1" y="429"/>
                    <a:pt x="5" y="463"/>
                    <a:pt x="15" y="494"/>
                  </a:cubicBezTo>
                  <a:cubicBezTo>
                    <a:pt x="26" y="526"/>
                    <a:pt x="39" y="554"/>
                    <a:pt x="56" y="580"/>
                  </a:cubicBezTo>
                  <a:cubicBezTo>
                    <a:pt x="73" y="606"/>
                    <a:pt x="93" y="629"/>
                    <a:pt x="117" y="650"/>
                  </a:cubicBezTo>
                  <a:cubicBezTo>
                    <a:pt x="140" y="671"/>
                    <a:pt x="166" y="689"/>
                    <a:pt x="193" y="705"/>
                  </a:cubicBezTo>
                  <a:cubicBezTo>
                    <a:pt x="220" y="720"/>
                    <a:pt x="245" y="732"/>
                    <a:pt x="269" y="737"/>
                  </a:cubicBezTo>
                  <a:cubicBezTo>
                    <a:pt x="281" y="741"/>
                    <a:pt x="293" y="743"/>
                    <a:pt x="304" y="743"/>
                  </a:cubicBezTo>
                  <a:cubicBezTo>
                    <a:pt x="314" y="743"/>
                    <a:pt x="323" y="741"/>
                    <a:pt x="331" y="738"/>
                  </a:cubicBezTo>
                  <a:cubicBezTo>
                    <a:pt x="349" y="732"/>
                    <a:pt x="362" y="719"/>
                    <a:pt x="372" y="700"/>
                  </a:cubicBezTo>
                  <a:cubicBezTo>
                    <a:pt x="383" y="680"/>
                    <a:pt x="387" y="652"/>
                    <a:pt x="387" y="615"/>
                  </a:cubicBezTo>
                  <a:lnTo>
                    <a:pt x="387" y="352"/>
                  </a:lnTo>
                  <a:cubicBezTo>
                    <a:pt x="387" y="315"/>
                    <a:pt x="383" y="281"/>
                    <a:pt x="372" y="250"/>
                  </a:cubicBezTo>
                  <a:cubicBezTo>
                    <a:pt x="362" y="218"/>
                    <a:pt x="349" y="190"/>
                    <a:pt x="331" y="163"/>
                  </a:cubicBezTo>
                  <a:cubicBezTo>
                    <a:pt x="314" y="137"/>
                    <a:pt x="292" y="115"/>
                    <a:pt x="269" y="93"/>
                  </a:cubicBezTo>
                  <a:cubicBezTo>
                    <a:pt x="245" y="73"/>
                    <a:pt x="220" y="54"/>
                    <a:pt x="193" y="39"/>
                  </a:cubicBezTo>
                  <a:cubicBezTo>
                    <a:pt x="166" y="22"/>
                    <a:pt x="140" y="12"/>
                    <a:pt x="117" y="5"/>
                  </a:cubicBezTo>
                  <a:cubicBezTo>
                    <a:pt x="105" y="2"/>
                    <a:pt x="94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4095;p60">
              <a:extLst>
                <a:ext uri="{FF2B5EF4-FFF2-40B4-BE49-F238E27FC236}">
                  <a16:creationId xmlns:a16="http://schemas.microsoft.com/office/drawing/2014/main" id="{DB461776-ADD0-0FC3-A523-81431177C314}"/>
                </a:ext>
              </a:extLst>
            </p:cNvPr>
            <p:cNvSpPr/>
            <p:nvPr/>
          </p:nvSpPr>
          <p:spPr>
            <a:xfrm>
              <a:off x="5736353" y="2052280"/>
              <a:ext cx="29754" cy="61122"/>
            </a:xfrm>
            <a:custGeom>
              <a:avLst/>
              <a:gdLst/>
              <a:ahLst/>
              <a:cxnLst/>
              <a:rect l="l" t="t" r="r" b="b"/>
              <a:pathLst>
                <a:path w="387" h="795" extrusionOk="0">
                  <a:moveTo>
                    <a:pt x="92" y="123"/>
                  </a:moveTo>
                  <a:lnTo>
                    <a:pt x="193" y="181"/>
                  </a:lnTo>
                  <a:cubicBezTo>
                    <a:pt x="226" y="201"/>
                    <a:pt x="252" y="224"/>
                    <a:pt x="269" y="254"/>
                  </a:cubicBezTo>
                  <a:cubicBezTo>
                    <a:pt x="287" y="283"/>
                    <a:pt x="296" y="317"/>
                    <a:pt x="296" y="357"/>
                  </a:cubicBezTo>
                  <a:lnTo>
                    <a:pt x="296" y="614"/>
                  </a:lnTo>
                  <a:cubicBezTo>
                    <a:pt x="296" y="654"/>
                    <a:pt x="287" y="678"/>
                    <a:pt x="269" y="687"/>
                  </a:cubicBezTo>
                  <a:cubicBezTo>
                    <a:pt x="263" y="690"/>
                    <a:pt x="257" y="691"/>
                    <a:pt x="250" y="691"/>
                  </a:cubicBezTo>
                  <a:cubicBezTo>
                    <a:pt x="235" y="691"/>
                    <a:pt x="216" y="684"/>
                    <a:pt x="193" y="671"/>
                  </a:cubicBezTo>
                  <a:lnTo>
                    <a:pt x="92" y="613"/>
                  </a:lnTo>
                  <a:lnTo>
                    <a:pt x="92" y="123"/>
                  </a:lnTo>
                  <a:close/>
                  <a:moveTo>
                    <a:pt x="18" y="0"/>
                  </a:moveTo>
                  <a:cubicBezTo>
                    <a:pt x="16" y="0"/>
                    <a:pt x="14" y="1"/>
                    <a:pt x="12" y="1"/>
                  </a:cubicBezTo>
                  <a:cubicBezTo>
                    <a:pt x="4" y="2"/>
                    <a:pt x="1" y="8"/>
                    <a:pt x="1" y="16"/>
                  </a:cubicBezTo>
                  <a:lnTo>
                    <a:pt x="1" y="615"/>
                  </a:lnTo>
                  <a:cubicBezTo>
                    <a:pt x="1" y="623"/>
                    <a:pt x="4" y="633"/>
                    <a:pt x="12" y="643"/>
                  </a:cubicBezTo>
                  <a:cubicBezTo>
                    <a:pt x="20" y="653"/>
                    <a:pt x="29" y="662"/>
                    <a:pt x="41" y="669"/>
                  </a:cubicBezTo>
                  <a:lnTo>
                    <a:pt x="193" y="757"/>
                  </a:lnTo>
                  <a:cubicBezTo>
                    <a:pt x="221" y="773"/>
                    <a:pt x="246" y="784"/>
                    <a:pt x="270" y="791"/>
                  </a:cubicBezTo>
                  <a:cubicBezTo>
                    <a:pt x="282" y="793"/>
                    <a:pt x="293" y="795"/>
                    <a:pt x="303" y="795"/>
                  </a:cubicBezTo>
                  <a:cubicBezTo>
                    <a:pt x="313" y="795"/>
                    <a:pt x="323" y="793"/>
                    <a:pt x="332" y="791"/>
                  </a:cubicBezTo>
                  <a:cubicBezTo>
                    <a:pt x="349" y="784"/>
                    <a:pt x="362" y="771"/>
                    <a:pt x="372" y="751"/>
                  </a:cubicBezTo>
                  <a:cubicBezTo>
                    <a:pt x="382" y="732"/>
                    <a:pt x="387" y="704"/>
                    <a:pt x="387" y="667"/>
                  </a:cubicBezTo>
                  <a:lnTo>
                    <a:pt x="387" y="410"/>
                  </a:lnTo>
                  <a:cubicBezTo>
                    <a:pt x="387" y="373"/>
                    <a:pt x="382" y="339"/>
                    <a:pt x="372" y="308"/>
                  </a:cubicBezTo>
                  <a:cubicBezTo>
                    <a:pt x="362" y="276"/>
                    <a:pt x="349" y="247"/>
                    <a:pt x="332" y="221"/>
                  </a:cubicBezTo>
                  <a:cubicBezTo>
                    <a:pt x="314" y="195"/>
                    <a:pt x="294" y="172"/>
                    <a:pt x="270" y="151"/>
                  </a:cubicBezTo>
                  <a:cubicBezTo>
                    <a:pt x="246" y="131"/>
                    <a:pt x="221" y="113"/>
                    <a:pt x="193" y="96"/>
                  </a:cubicBezTo>
                  <a:lnTo>
                    <a:pt x="41" y="9"/>
                  </a:lnTo>
                  <a:cubicBezTo>
                    <a:pt x="32" y="3"/>
                    <a:pt x="24" y="0"/>
                    <a:pt x="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4096;p60">
              <a:extLst>
                <a:ext uri="{FF2B5EF4-FFF2-40B4-BE49-F238E27FC236}">
                  <a16:creationId xmlns:a16="http://schemas.microsoft.com/office/drawing/2014/main" id="{639F1C16-21AC-C9C9-9701-B4C2129653C9}"/>
                </a:ext>
              </a:extLst>
            </p:cNvPr>
            <p:cNvSpPr/>
            <p:nvPr/>
          </p:nvSpPr>
          <p:spPr>
            <a:xfrm>
              <a:off x="5778867" y="2076804"/>
              <a:ext cx="29062" cy="65350"/>
            </a:xfrm>
            <a:custGeom>
              <a:avLst/>
              <a:gdLst/>
              <a:ahLst/>
              <a:cxnLst/>
              <a:rect l="l" t="t" r="r" b="b"/>
              <a:pathLst>
                <a:path w="378" h="850" extrusionOk="0">
                  <a:moveTo>
                    <a:pt x="17" y="1"/>
                  </a:moveTo>
                  <a:cubicBezTo>
                    <a:pt x="16" y="1"/>
                    <a:pt x="15" y="1"/>
                    <a:pt x="14" y="1"/>
                  </a:cubicBezTo>
                  <a:cubicBezTo>
                    <a:pt x="5" y="1"/>
                    <a:pt x="1" y="7"/>
                    <a:pt x="1" y="17"/>
                  </a:cubicBezTo>
                  <a:lnTo>
                    <a:pt x="1" y="614"/>
                  </a:lnTo>
                  <a:cubicBezTo>
                    <a:pt x="1" y="624"/>
                    <a:pt x="5" y="635"/>
                    <a:pt x="14" y="645"/>
                  </a:cubicBezTo>
                  <a:cubicBezTo>
                    <a:pt x="22" y="655"/>
                    <a:pt x="31" y="663"/>
                    <a:pt x="41" y="669"/>
                  </a:cubicBezTo>
                  <a:lnTo>
                    <a:pt x="347" y="845"/>
                  </a:lnTo>
                  <a:cubicBezTo>
                    <a:pt x="353" y="848"/>
                    <a:pt x="357" y="850"/>
                    <a:pt x="361" y="850"/>
                  </a:cubicBezTo>
                  <a:cubicBezTo>
                    <a:pt x="365" y="850"/>
                    <a:pt x="368" y="848"/>
                    <a:pt x="370" y="845"/>
                  </a:cubicBezTo>
                  <a:cubicBezTo>
                    <a:pt x="374" y="840"/>
                    <a:pt x="378" y="832"/>
                    <a:pt x="378" y="822"/>
                  </a:cubicBezTo>
                  <a:cubicBezTo>
                    <a:pt x="378" y="809"/>
                    <a:pt x="374" y="798"/>
                    <a:pt x="370" y="786"/>
                  </a:cubicBezTo>
                  <a:cubicBezTo>
                    <a:pt x="364" y="775"/>
                    <a:pt x="356" y="767"/>
                    <a:pt x="347" y="761"/>
                  </a:cubicBezTo>
                  <a:lnTo>
                    <a:pt x="92" y="614"/>
                  </a:lnTo>
                  <a:lnTo>
                    <a:pt x="92" y="405"/>
                  </a:lnTo>
                  <a:lnTo>
                    <a:pt x="225" y="482"/>
                  </a:lnTo>
                  <a:cubicBezTo>
                    <a:pt x="230" y="485"/>
                    <a:pt x="235" y="487"/>
                    <a:pt x="239" y="487"/>
                  </a:cubicBezTo>
                  <a:cubicBezTo>
                    <a:pt x="242" y="487"/>
                    <a:pt x="245" y="486"/>
                    <a:pt x="247" y="483"/>
                  </a:cubicBezTo>
                  <a:cubicBezTo>
                    <a:pt x="252" y="477"/>
                    <a:pt x="254" y="471"/>
                    <a:pt x="254" y="463"/>
                  </a:cubicBezTo>
                  <a:cubicBezTo>
                    <a:pt x="254" y="452"/>
                    <a:pt x="252" y="441"/>
                    <a:pt x="247" y="431"/>
                  </a:cubicBezTo>
                  <a:cubicBezTo>
                    <a:pt x="242" y="420"/>
                    <a:pt x="234" y="412"/>
                    <a:pt x="225" y="406"/>
                  </a:cubicBezTo>
                  <a:lnTo>
                    <a:pt x="92" y="330"/>
                  </a:lnTo>
                  <a:lnTo>
                    <a:pt x="92" y="123"/>
                  </a:lnTo>
                  <a:lnTo>
                    <a:pt x="347" y="270"/>
                  </a:lnTo>
                  <a:cubicBezTo>
                    <a:pt x="352" y="273"/>
                    <a:pt x="356" y="274"/>
                    <a:pt x="360" y="274"/>
                  </a:cubicBezTo>
                  <a:cubicBezTo>
                    <a:pt x="364" y="274"/>
                    <a:pt x="367" y="273"/>
                    <a:pt x="370" y="270"/>
                  </a:cubicBezTo>
                  <a:cubicBezTo>
                    <a:pt x="374" y="264"/>
                    <a:pt x="378" y="257"/>
                    <a:pt x="378" y="244"/>
                  </a:cubicBezTo>
                  <a:cubicBezTo>
                    <a:pt x="378" y="234"/>
                    <a:pt x="374" y="223"/>
                    <a:pt x="370" y="212"/>
                  </a:cubicBezTo>
                  <a:cubicBezTo>
                    <a:pt x="365" y="200"/>
                    <a:pt x="358" y="191"/>
                    <a:pt x="347" y="186"/>
                  </a:cubicBezTo>
                  <a:lnTo>
                    <a:pt x="41" y="9"/>
                  </a:lnTo>
                  <a:cubicBezTo>
                    <a:pt x="32" y="4"/>
                    <a:pt x="24" y="1"/>
                    <a:pt x="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4097;p60">
              <a:extLst>
                <a:ext uri="{FF2B5EF4-FFF2-40B4-BE49-F238E27FC236}">
                  <a16:creationId xmlns:a16="http://schemas.microsoft.com/office/drawing/2014/main" id="{6996963C-1531-1680-DF61-31AA774132F9}"/>
                </a:ext>
              </a:extLst>
            </p:cNvPr>
            <p:cNvSpPr/>
            <p:nvPr/>
          </p:nvSpPr>
          <p:spPr>
            <a:xfrm>
              <a:off x="5816614" y="2106171"/>
              <a:ext cx="43285" cy="53510"/>
            </a:xfrm>
            <a:custGeom>
              <a:avLst/>
              <a:gdLst/>
              <a:ahLst/>
              <a:cxnLst/>
              <a:rect l="l" t="t" r="r" b="b"/>
              <a:pathLst>
                <a:path w="563" h="696" extrusionOk="0">
                  <a:moveTo>
                    <a:pt x="240" y="362"/>
                  </a:moveTo>
                  <a:cubicBezTo>
                    <a:pt x="242" y="362"/>
                    <a:pt x="243" y="362"/>
                    <a:pt x="245" y="362"/>
                  </a:cubicBezTo>
                  <a:cubicBezTo>
                    <a:pt x="264" y="364"/>
                    <a:pt x="290" y="376"/>
                    <a:pt x="323" y="395"/>
                  </a:cubicBezTo>
                  <a:lnTo>
                    <a:pt x="349" y="409"/>
                  </a:lnTo>
                  <a:lnTo>
                    <a:pt x="349" y="447"/>
                  </a:lnTo>
                  <a:cubicBezTo>
                    <a:pt x="349" y="456"/>
                    <a:pt x="346" y="463"/>
                    <a:pt x="342" y="469"/>
                  </a:cubicBezTo>
                  <a:cubicBezTo>
                    <a:pt x="337" y="476"/>
                    <a:pt x="332" y="480"/>
                    <a:pt x="324" y="483"/>
                  </a:cubicBezTo>
                  <a:cubicBezTo>
                    <a:pt x="320" y="484"/>
                    <a:pt x="315" y="485"/>
                    <a:pt x="309" y="485"/>
                  </a:cubicBezTo>
                  <a:cubicBezTo>
                    <a:pt x="305" y="485"/>
                    <a:pt x="302" y="485"/>
                    <a:pt x="298" y="484"/>
                  </a:cubicBezTo>
                  <a:cubicBezTo>
                    <a:pt x="288" y="483"/>
                    <a:pt x="278" y="478"/>
                    <a:pt x="265" y="471"/>
                  </a:cubicBezTo>
                  <a:cubicBezTo>
                    <a:pt x="252" y="463"/>
                    <a:pt x="239" y="452"/>
                    <a:pt x="230" y="440"/>
                  </a:cubicBezTo>
                  <a:cubicBezTo>
                    <a:pt x="221" y="426"/>
                    <a:pt x="217" y="412"/>
                    <a:pt x="217" y="395"/>
                  </a:cubicBezTo>
                  <a:cubicBezTo>
                    <a:pt x="217" y="373"/>
                    <a:pt x="224" y="362"/>
                    <a:pt x="240" y="362"/>
                  </a:cubicBezTo>
                  <a:close/>
                  <a:moveTo>
                    <a:pt x="135" y="0"/>
                  </a:moveTo>
                  <a:cubicBezTo>
                    <a:pt x="109" y="0"/>
                    <a:pt x="87" y="6"/>
                    <a:pt x="69" y="18"/>
                  </a:cubicBezTo>
                  <a:cubicBezTo>
                    <a:pt x="46" y="33"/>
                    <a:pt x="29" y="57"/>
                    <a:pt x="17" y="90"/>
                  </a:cubicBezTo>
                  <a:cubicBezTo>
                    <a:pt x="6" y="121"/>
                    <a:pt x="1" y="159"/>
                    <a:pt x="1" y="204"/>
                  </a:cubicBezTo>
                  <a:cubicBezTo>
                    <a:pt x="1" y="256"/>
                    <a:pt x="7" y="305"/>
                    <a:pt x="21" y="351"/>
                  </a:cubicBezTo>
                  <a:cubicBezTo>
                    <a:pt x="34" y="396"/>
                    <a:pt x="54" y="438"/>
                    <a:pt x="76" y="476"/>
                  </a:cubicBezTo>
                  <a:cubicBezTo>
                    <a:pt x="100" y="514"/>
                    <a:pt x="126" y="548"/>
                    <a:pt x="155" y="577"/>
                  </a:cubicBezTo>
                  <a:cubicBezTo>
                    <a:pt x="185" y="606"/>
                    <a:pt x="216" y="630"/>
                    <a:pt x="248" y="648"/>
                  </a:cubicBezTo>
                  <a:cubicBezTo>
                    <a:pt x="263" y="657"/>
                    <a:pt x="280" y="665"/>
                    <a:pt x="297" y="673"/>
                  </a:cubicBezTo>
                  <a:cubicBezTo>
                    <a:pt x="315" y="681"/>
                    <a:pt x="331" y="686"/>
                    <a:pt x="346" y="691"/>
                  </a:cubicBezTo>
                  <a:cubicBezTo>
                    <a:pt x="358" y="694"/>
                    <a:pt x="369" y="696"/>
                    <a:pt x="378" y="696"/>
                  </a:cubicBezTo>
                  <a:cubicBezTo>
                    <a:pt x="381" y="696"/>
                    <a:pt x="383" y="696"/>
                    <a:pt x="385" y="695"/>
                  </a:cubicBezTo>
                  <a:cubicBezTo>
                    <a:pt x="395" y="694"/>
                    <a:pt x="399" y="690"/>
                    <a:pt x="399" y="682"/>
                  </a:cubicBezTo>
                  <a:cubicBezTo>
                    <a:pt x="399" y="677"/>
                    <a:pt x="397" y="670"/>
                    <a:pt x="394" y="661"/>
                  </a:cubicBezTo>
                  <a:cubicBezTo>
                    <a:pt x="389" y="652"/>
                    <a:pt x="383" y="645"/>
                    <a:pt x="377" y="640"/>
                  </a:cubicBezTo>
                  <a:cubicBezTo>
                    <a:pt x="372" y="638"/>
                    <a:pt x="367" y="636"/>
                    <a:pt x="361" y="635"/>
                  </a:cubicBezTo>
                  <a:cubicBezTo>
                    <a:pt x="354" y="634"/>
                    <a:pt x="346" y="632"/>
                    <a:pt x="337" y="630"/>
                  </a:cubicBezTo>
                  <a:cubicBezTo>
                    <a:pt x="328" y="628"/>
                    <a:pt x="317" y="625"/>
                    <a:pt x="305" y="620"/>
                  </a:cubicBezTo>
                  <a:cubicBezTo>
                    <a:pt x="291" y="614"/>
                    <a:pt x="276" y="606"/>
                    <a:pt x="258" y="596"/>
                  </a:cubicBezTo>
                  <a:cubicBezTo>
                    <a:pt x="221" y="575"/>
                    <a:pt x="189" y="550"/>
                    <a:pt x="164" y="522"/>
                  </a:cubicBezTo>
                  <a:cubicBezTo>
                    <a:pt x="139" y="495"/>
                    <a:pt x="119" y="465"/>
                    <a:pt x="103" y="433"/>
                  </a:cubicBezTo>
                  <a:cubicBezTo>
                    <a:pt x="88" y="403"/>
                    <a:pt x="77" y="370"/>
                    <a:pt x="72" y="337"/>
                  </a:cubicBezTo>
                  <a:cubicBezTo>
                    <a:pt x="65" y="304"/>
                    <a:pt x="61" y="271"/>
                    <a:pt x="61" y="239"/>
                  </a:cubicBezTo>
                  <a:cubicBezTo>
                    <a:pt x="61" y="204"/>
                    <a:pt x="65" y="174"/>
                    <a:pt x="73" y="147"/>
                  </a:cubicBezTo>
                  <a:cubicBezTo>
                    <a:pt x="79" y="120"/>
                    <a:pt x="92" y="100"/>
                    <a:pt x="109" y="85"/>
                  </a:cubicBezTo>
                  <a:cubicBezTo>
                    <a:pt x="123" y="73"/>
                    <a:pt x="143" y="67"/>
                    <a:pt x="166" y="67"/>
                  </a:cubicBezTo>
                  <a:cubicBezTo>
                    <a:pt x="170" y="67"/>
                    <a:pt x="173" y="67"/>
                    <a:pt x="177" y="67"/>
                  </a:cubicBezTo>
                  <a:cubicBezTo>
                    <a:pt x="207" y="69"/>
                    <a:pt x="242" y="83"/>
                    <a:pt x="285" y="109"/>
                  </a:cubicBezTo>
                  <a:cubicBezTo>
                    <a:pt x="360" y="152"/>
                    <a:pt x="415" y="206"/>
                    <a:pt x="450" y="269"/>
                  </a:cubicBezTo>
                  <a:cubicBezTo>
                    <a:pt x="485" y="332"/>
                    <a:pt x="503" y="405"/>
                    <a:pt x="503" y="485"/>
                  </a:cubicBezTo>
                  <a:cubicBezTo>
                    <a:pt x="503" y="497"/>
                    <a:pt x="502" y="512"/>
                    <a:pt x="501" y="527"/>
                  </a:cubicBezTo>
                  <a:cubicBezTo>
                    <a:pt x="499" y="541"/>
                    <a:pt x="497" y="554"/>
                    <a:pt x="494" y="565"/>
                  </a:cubicBezTo>
                  <a:cubicBezTo>
                    <a:pt x="490" y="576"/>
                    <a:pt x="485" y="585"/>
                    <a:pt x="478" y="590"/>
                  </a:cubicBezTo>
                  <a:cubicBezTo>
                    <a:pt x="475" y="592"/>
                    <a:pt x="472" y="593"/>
                    <a:pt x="468" y="593"/>
                  </a:cubicBezTo>
                  <a:cubicBezTo>
                    <a:pt x="463" y="593"/>
                    <a:pt x="457" y="591"/>
                    <a:pt x="450" y="587"/>
                  </a:cubicBezTo>
                  <a:cubicBezTo>
                    <a:pt x="441" y="582"/>
                    <a:pt x="433" y="574"/>
                    <a:pt x="426" y="563"/>
                  </a:cubicBezTo>
                  <a:cubicBezTo>
                    <a:pt x="419" y="551"/>
                    <a:pt x="415" y="538"/>
                    <a:pt x="413" y="521"/>
                  </a:cubicBezTo>
                  <a:lnTo>
                    <a:pt x="413" y="370"/>
                  </a:lnTo>
                  <a:cubicBezTo>
                    <a:pt x="413" y="350"/>
                    <a:pt x="409" y="332"/>
                    <a:pt x="403" y="313"/>
                  </a:cubicBezTo>
                  <a:cubicBezTo>
                    <a:pt x="395" y="293"/>
                    <a:pt x="386" y="275"/>
                    <a:pt x="374" y="260"/>
                  </a:cubicBezTo>
                  <a:cubicBezTo>
                    <a:pt x="362" y="243"/>
                    <a:pt x="349" y="227"/>
                    <a:pt x="333" y="212"/>
                  </a:cubicBezTo>
                  <a:cubicBezTo>
                    <a:pt x="317" y="199"/>
                    <a:pt x="299" y="185"/>
                    <a:pt x="280" y="175"/>
                  </a:cubicBezTo>
                  <a:cubicBezTo>
                    <a:pt x="266" y="167"/>
                    <a:pt x="253" y="161"/>
                    <a:pt x="238" y="155"/>
                  </a:cubicBezTo>
                  <a:cubicBezTo>
                    <a:pt x="225" y="149"/>
                    <a:pt x="212" y="146"/>
                    <a:pt x="201" y="145"/>
                  </a:cubicBezTo>
                  <a:cubicBezTo>
                    <a:pt x="197" y="144"/>
                    <a:pt x="193" y="144"/>
                    <a:pt x="189" y="144"/>
                  </a:cubicBezTo>
                  <a:cubicBezTo>
                    <a:pt x="183" y="144"/>
                    <a:pt x="178" y="145"/>
                    <a:pt x="174" y="146"/>
                  </a:cubicBezTo>
                  <a:cubicBezTo>
                    <a:pt x="167" y="148"/>
                    <a:pt x="164" y="154"/>
                    <a:pt x="164" y="161"/>
                  </a:cubicBezTo>
                  <a:cubicBezTo>
                    <a:pt x="164" y="167"/>
                    <a:pt x="165" y="176"/>
                    <a:pt x="169" y="188"/>
                  </a:cubicBezTo>
                  <a:cubicBezTo>
                    <a:pt x="174" y="199"/>
                    <a:pt x="180" y="207"/>
                    <a:pt x="186" y="211"/>
                  </a:cubicBezTo>
                  <a:cubicBezTo>
                    <a:pt x="190" y="212"/>
                    <a:pt x="193" y="213"/>
                    <a:pt x="198" y="213"/>
                  </a:cubicBezTo>
                  <a:cubicBezTo>
                    <a:pt x="202" y="213"/>
                    <a:pt x="207" y="215"/>
                    <a:pt x="213" y="215"/>
                  </a:cubicBezTo>
                  <a:cubicBezTo>
                    <a:pt x="219" y="215"/>
                    <a:pt x="227" y="217"/>
                    <a:pt x="236" y="219"/>
                  </a:cubicBezTo>
                  <a:cubicBezTo>
                    <a:pt x="245" y="223"/>
                    <a:pt x="256" y="228"/>
                    <a:pt x="270" y="235"/>
                  </a:cubicBezTo>
                  <a:cubicBezTo>
                    <a:pt x="320" y="264"/>
                    <a:pt x="345" y="301"/>
                    <a:pt x="345" y="346"/>
                  </a:cubicBezTo>
                  <a:lnTo>
                    <a:pt x="345" y="362"/>
                  </a:lnTo>
                  <a:lnTo>
                    <a:pt x="314" y="344"/>
                  </a:lnTo>
                  <a:cubicBezTo>
                    <a:pt x="288" y="329"/>
                    <a:pt x="265" y="317"/>
                    <a:pt x="244" y="309"/>
                  </a:cubicBezTo>
                  <a:cubicBezTo>
                    <a:pt x="224" y="300"/>
                    <a:pt x="206" y="296"/>
                    <a:pt x="190" y="295"/>
                  </a:cubicBezTo>
                  <a:cubicBezTo>
                    <a:pt x="175" y="295"/>
                    <a:pt x="163" y="298"/>
                    <a:pt x="155" y="307"/>
                  </a:cubicBezTo>
                  <a:cubicBezTo>
                    <a:pt x="146" y="316"/>
                    <a:pt x="142" y="332"/>
                    <a:pt x="142" y="352"/>
                  </a:cubicBezTo>
                  <a:cubicBezTo>
                    <a:pt x="142" y="371"/>
                    <a:pt x="145" y="388"/>
                    <a:pt x="151" y="404"/>
                  </a:cubicBezTo>
                  <a:cubicBezTo>
                    <a:pt x="157" y="421"/>
                    <a:pt x="165" y="436"/>
                    <a:pt x="175" y="450"/>
                  </a:cubicBezTo>
                  <a:cubicBezTo>
                    <a:pt x="185" y="465"/>
                    <a:pt x="198" y="477"/>
                    <a:pt x="210" y="488"/>
                  </a:cubicBezTo>
                  <a:cubicBezTo>
                    <a:pt x="224" y="500"/>
                    <a:pt x="236" y="510"/>
                    <a:pt x="251" y="518"/>
                  </a:cubicBezTo>
                  <a:cubicBezTo>
                    <a:pt x="273" y="530"/>
                    <a:pt x="292" y="537"/>
                    <a:pt x="307" y="537"/>
                  </a:cubicBezTo>
                  <a:cubicBezTo>
                    <a:pt x="308" y="537"/>
                    <a:pt x="309" y="537"/>
                    <a:pt x="310" y="537"/>
                  </a:cubicBezTo>
                  <a:cubicBezTo>
                    <a:pt x="327" y="536"/>
                    <a:pt x="342" y="531"/>
                    <a:pt x="358" y="522"/>
                  </a:cubicBezTo>
                  <a:cubicBezTo>
                    <a:pt x="361" y="541"/>
                    <a:pt x="370" y="561"/>
                    <a:pt x="386" y="583"/>
                  </a:cubicBezTo>
                  <a:cubicBezTo>
                    <a:pt x="401" y="604"/>
                    <a:pt x="421" y="622"/>
                    <a:pt x="444" y="636"/>
                  </a:cubicBezTo>
                  <a:cubicBezTo>
                    <a:pt x="464" y="647"/>
                    <a:pt x="480" y="652"/>
                    <a:pt x="495" y="652"/>
                  </a:cubicBezTo>
                  <a:cubicBezTo>
                    <a:pt x="496" y="652"/>
                    <a:pt x="498" y="652"/>
                    <a:pt x="499" y="652"/>
                  </a:cubicBezTo>
                  <a:cubicBezTo>
                    <a:pt x="514" y="649"/>
                    <a:pt x="526" y="643"/>
                    <a:pt x="535" y="629"/>
                  </a:cubicBezTo>
                  <a:cubicBezTo>
                    <a:pt x="544" y="617"/>
                    <a:pt x="552" y="600"/>
                    <a:pt x="556" y="578"/>
                  </a:cubicBezTo>
                  <a:cubicBezTo>
                    <a:pt x="560" y="557"/>
                    <a:pt x="562" y="533"/>
                    <a:pt x="562" y="506"/>
                  </a:cubicBezTo>
                  <a:cubicBezTo>
                    <a:pt x="562" y="413"/>
                    <a:pt x="539" y="326"/>
                    <a:pt x="490" y="246"/>
                  </a:cubicBezTo>
                  <a:cubicBezTo>
                    <a:pt x="443" y="167"/>
                    <a:pt x="374" y="102"/>
                    <a:pt x="285" y="50"/>
                  </a:cubicBezTo>
                  <a:cubicBezTo>
                    <a:pt x="237" y="22"/>
                    <a:pt x="194" y="6"/>
                    <a:pt x="158" y="2"/>
                  </a:cubicBezTo>
                  <a:cubicBezTo>
                    <a:pt x="150" y="1"/>
                    <a:pt x="142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4098;p60">
              <a:extLst>
                <a:ext uri="{FF2B5EF4-FFF2-40B4-BE49-F238E27FC236}">
                  <a16:creationId xmlns:a16="http://schemas.microsoft.com/office/drawing/2014/main" id="{055E073B-A058-45A2-3000-A86A552C9F94}"/>
                </a:ext>
              </a:extLst>
            </p:cNvPr>
            <p:cNvSpPr/>
            <p:nvPr/>
          </p:nvSpPr>
          <p:spPr>
            <a:xfrm>
              <a:off x="5619421" y="2058891"/>
              <a:ext cx="29754" cy="56893"/>
            </a:xfrm>
            <a:custGeom>
              <a:avLst/>
              <a:gdLst/>
              <a:ahLst/>
              <a:cxnLst/>
              <a:rect l="l" t="t" r="r" b="b"/>
              <a:pathLst>
                <a:path w="387" h="740" extrusionOk="0">
                  <a:moveTo>
                    <a:pt x="87" y="0"/>
                  </a:moveTo>
                  <a:cubicBezTo>
                    <a:pt x="73" y="0"/>
                    <a:pt x="61" y="3"/>
                    <a:pt x="51" y="9"/>
                  </a:cubicBezTo>
                  <a:cubicBezTo>
                    <a:pt x="38" y="15"/>
                    <a:pt x="27" y="27"/>
                    <a:pt x="22" y="41"/>
                  </a:cubicBezTo>
                  <a:cubicBezTo>
                    <a:pt x="17" y="56"/>
                    <a:pt x="14" y="71"/>
                    <a:pt x="14" y="85"/>
                  </a:cubicBezTo>
                  <a:cubicBezTo>
                    <a:pt x="14" y="102"/>
                    <a:pt x="17" y="116"/>
                    <a:pt x="23" y="125"/>
                  </a:cubicBezTo>
                  <a:cubicBezTo>
                    <a:pt x="29" y="135"/>
                    <a:pt x="41" y="145"/>
                    <a:pt x="61" y="156"/>
                  </a:cubicBezTo>
                  <a:cubicBezTo>
                    <a:pt x="74" y="164"/>
                    <a:pt x="83" y="168"/>
                    <a:pt x="90" y="168"/>
                  </a:cubicBezTo>
                  <a:cubicBezTo>
                    <a:pt x="92" y="168"/>
                    <a:pt x="94" y="167"/>
                    <a:pt x="96" y="166"/>
                  </a:cubicBezTo>
                  <a:cubicBezTo>
                    <a:pt x="102" y="163"/>
                    <a:pt x="104" y="155"/>
                    <a:pt x="104" y="143"/>
                  </a:cubicBezTo>
                  <a:cubicBezTo>
                    <a:pt x="104" y="134"/>
                    <a:pt x="106" y="126"/>
                    <a:pt x="109" y="118"/>
                  </a:cubicBezTo>
                  <a:cubicBezTo>
                    <a:pt x="112" y="111"/>
                    <a:pt x="116" y="106"/>
                    <a:pt x="123" y="102"/>
                  </a:cubicBezTo>
                  <a:cubicBezTo>
                    <a:pt x="127" y="101"/>
                    <a:pt x="132" y="100"/>
                    <a:pt x="137" y="100"/>
                  </a:cubicBezTo>
                  <a:cubicBezTo>
                    <a:pt x="142" y="100"/>
                    <a:pt x="146" y="101"/>
                    <a:pt x="151" y="102"/>
                  </a:cubicBezTo>
                  <a:cubicBezTo>
                    <a:pt x="163" y="104"/>
                    <a:pt x="177" y="110"/>
                    <a:pt x="194" y="120"/>
                  </a:cubicBezTo>
                  <a:cubicBezTo>
                    <a:pt x="222" y="136"/>
                    <a:pt x="244" y="156"/>
                    <a:pt x="258" y="179"/>
                  </a:cubicBezTo>
                  <a:cubicBezTo>
                    <a:pt x="273" y="201"/>
                    <a:pt x="280" y="229"/>
                    <a:pt x="280" y="263"/>
                  </a:cubicBezTo>
                  <a:cubicBezTo>
                    <a:pt x="280" y="283"/>
                    <a:pt x="279" y="299"/>
                    <a:pt x="274" y="309"/>
                  </a:cubicBezTo>
                  <a:cubicBezTo>
                    <a:pt x="270" y="320"/>
                    <a:pt x="263" y="326"/>
                    <a:pt x="255" y="329"/>
                  </a:cubicBezTo>
                  <a:cubicBezTo>
                    <a:pt x="252" y="330"/>
                    <a:pt x="248" y="331"/>
                    <a:pt x="244" y="331"/>
                  </a:cubicBezTo>
                  <a:cubicBezTo>
                    <a:pt x="239" y="331"/>
                    <a:pt x="233" y="329"/>
                    <a:pt x="227" y="327"/>
                  </a:cubicBezTo>
                  <a:cubicBezTo>
                    <a:pt x="216" y="324"/>
                    <a:pt x="204" y="318"/>
                    <a:pt x="191" y="311"/>
                  </a:cubicBezTo>
                  <a:cubicBezTo>
                    <a:pt x="185" y="307"/>
                    <a:pt x="180" y="306"/>
                    <a:pt x="176" y="306"/>
                  </a:cubicBezTo>
                  <a:cubicBezTo>
                    <a:pt x="173" y="306"/>
                    <a:pt x="170" y="307"/>
                    <a:pt x="168" y="309"/>
                  </a:cubicBezTo>
                  <a:cubicBezTo>
                    <a:pt x="164" y="315"/>
                    <a:pt x="161" y="322"/>
                    <a:pt x="161" y="333"/>
                  </a:cubicBezTo>
                  <a:cubicBezTo>
                    <a:pt x="161" y="342"/>
                    <a:pt x="164" y="352"/>
                    <a:pt x="168" y="362"/>
                  </a:cubicBezTo>
                  <a:cubicBezTo>
                    <a:pt x="173" y="372"/>
                    <a:pt x="179" y="381"/>
                    <a:pt x="191" y="387"/>
                  </a:cubicBezTo>
                  <a:cubicBezTo>
                    <a:pt x="222" y="405"/>
                    <a:pt x="248" y="428"/>
                    <a:pt x="267" y="454"/>
                  </a:cubicBezTo>
                  <a:cubicBezTo>
                    <a:pt x="286" y="479"/>
                    <a:pt x="295" y="510"/>
                    <a:pt x="295" y="546"/>
                  </a:cubicBezTo>
                  <a:lnTo>
                    <a:pt x="295" y="564"/>
                  </a:lnTo>
                  <a:cubicBezTo>
                    <a:pt x="295" y="603"/>
                    <a:pt x="288" y="627"/>
                    <a:pt x="271" y="635"/>
                  </a:cubicBezTo>
                  <a:cubicBezTo>
                    <a:pt x="266" y="637"/>
                    <a:pt x="261" y="638"/>
                    <a:pt x="255" y="638"/>
                  </a:cubicBezTo>
                  <a:cubicBezTo>
                    <a:pt x="239" y="638"/>
                    <a:pt x="217" y="630"/>
                    <a:pt x="192" y="616"/>
                  </a:cubicBezTo>
                  <a:cubicBezTo>
                    <a:pt x="157" y="595"/>
                    <a:pt x="131" y="572"/>
                    <a:pt x="114" y="547"/>
                  </a:cubicBezTo>
                  <a:cubicBezTo>
                    <a:pt x="98" y="521"/>
                    <a:pt x="89" y="499"/>
                    <a:pt x="89" y="479"/>
                  </a:cubicBezTo>
                  <a:cubicBezTo>
                    <a:pt x="89" y="467"/>
                    <a:pt x="87" y="456"/>
                    <a:pt x="80" y="447"/>
                  </a:cubicBezTo>
                  <a:cubicBezTo>
                    <a:pt x="74" y="437"/>
                    <a:pt x="61" y="426"/>
                    <a:pt x="42" y="415"/>
                  </a:cubicBezTo>
                  <a:cubicBezTo>
                    <a:pt x="30" y="408"/>
                    <a:pt x="21" y="404"/>
                    <a:pt x="14" y="404"/>
                  </a:cubicBezTo>
                  <a:cubicBezTo>
                    <a:pt x="12" y="404"/>
                    <a:pt x="11" y="405"/>
                    <a:pt x="9" y="405"/>
                  </a:cubicBezTo>
                  <a:cubicBezTo>
                    <a:pt x="4" y="407"/>
                    <a:pt x="0" y="416"/>
                    <a:pt x="0" y="432"/>
                  </a:cubicBezTo>
                  <a:cubicBezTo>
                    <a:pt x="0" y="450"/>
                    <a:pt x="4" y="470"/>
                    <a:pt x="12" y="493"/>
                  </a:cubicBezTo>
                  <a:cubicBezTo>
                    <a:pt x="18" y="515"/>
                    <a:pt x="30" y="539"/>
                    <a:pt x="45" y="564"/>
                  </a:cubicBezTo>
                  <a:cubicBezTo>
                    <a:pt x="60" y="589"/>
                    <a:pt x="80" y="612"/>
                    <a:pt x="104" y="636"/>
                  </a:cubicBezTo>
                  <a:cubicBezTo>
                    <a:pt x="128" y="660"/>
                    <a:pt x="157" y="681"/>
                    <a:pt x="191" y="700"/>
                  </a:cubicBezTo>
                  <a:cubicBezTo>
                    <a:pt x="218" y="716"/>
                    <a:pt x="243" y="727"/>
                    <a:pt x="266" y="734"/>
                  </a:cubicBezTo>
                  <a:cubicBezTo>
                    <a:pt x="280" y="738"/>
                    <a:pt x="292" y="740"/>
                    <a:pt x="304" y="740"/>
                  </a:cubicBezTo>
                  <a:cubicBezTo>
                    <a:pt x="313" y="740"/>
                    <a:pt x="321" y="739"/>
                    <a:pt x="329" y="736"/>
                  </a:cubicBezTo>
                  <a:cubicBezTo>
                    <a:pt x="346" y="731"/>
                    <a:pt x="361" y="718"/>
                    <a:pt x="371" y="699"/>
                  </a:cubicBezTo>
                  <a:cubicBezTo>
                    <a:pt x="381" y="680"/>
                    <a:pt x="387" y="653"/>
                    <a:pt x="387" y="617"/>
                  </a:cubicBezTo>
                  <a:lnTo>
                    <a:pt x="387" y="600"/>
                  </a:lnTo>
                  <a:cubicBezTo>
                    <a:pt x="387" y="560"/>
                    <a:pt x="379" y="526"/>
                    <a:pt x="362" y="494"/>
                  </a:cubicBezTo>
                  <a:cubicBezTo>
                    <a:pt x="346" y="463"/>
                    <a:pt x="325" y="434"/>
                    <a:pt x="299" y="408"/>
                  </a:cubicBezTo>
                  <a:lnTo>
                    <a:pt x="299" y="408"/>
                  </a:lnTo>
                  <a:cubicBezTo>
                    <a:pt x="301" y="409"/>
                    <a:pt x="303" y="409"/>
                    <a:pt x="305" y="409"/>
                  </a:cubicBezTo>
                  <a:cubicBezTo>
                    <a:pt x="322" y="409"/>
                    <a:pt x="337" y="400"/>
                    <a:pt x="348" y="383"/>
                  </a:cubicBezTo>
                  <a:cubicBezTo>
                    <a:pt x="361" y="363"/>
                    <a:pt x="368" y="335"/>
                    <a:pt x="368" y="298"/>
                  </a:cubicBezTo>
                  <a:cubicBezTo>
                    <a:pt x="368" y="268"/>
                    <a:pt x="363" y="241"/>
                    <a:pt x="355" y="215"/>
                  </a:cubicBezTo>
                  <a:cubicBezTo>
                    <a:pt x="346" y="190"/>
                    <a:pt x="334" y="166"/>
                    <a:pt x="319" y="145"/>
                  </a:cubicBezTo>
                  <a:cubicBezTo>
                    <a:pt x="303" y="124"/>
                    <a:pt x="285" y="103"/>
                    <a:pt x="264" y="85"/>
                  </a:cubicBezTo>
                  <a:cubicBezTo>
                    <a:pt x="244" y="67"/>
                    <a:pt x="220" y="52"/>
                    <a:pt x="194" y="37"/>
                  </a:cubicBezTo>
                  <a:cubicBezTo>
                    <a:pt x="159" y="17"/>
                    <a:pt x="130" y="4"/>
                    <a:pt x="106" y="2"/>
                  </a:cubicBezTo>
                  <a:cubicBezTo>
                    <a:pt x="100" y="1"/>
                    <a:pt x="93" y="0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4099;p60">
              <a:extLst>
                <a:ext uri="{FF2B5EF4-FFF2-40B4-BE49-F238E27FC236}">
                  <a16:creationId xmlns:a16="http://schemas.microsoft.com/office/drawing/2014/main" id="{21A49B5F-0AA1-D536-2BD6-9F3960F342F6}"/>
                </a:ext>
              </a:extLst>
            </p:cNvPr>
            <p:cNvSpPr/>
            <p:nvPr/>
          </p:nvSpPr>
          <p:spPr>
            <a:xfrm>
              <a:off x="5657783" y="2084876"/>
              <a:ext cx="39364" cy="52895"/>
            </a:xfrm>
            <a:custGeom>
              <a:avLst/>
              <a:gdLst/>
              <a:ahLst/>
              <a:cxnLst/>
              <a:rect l="l" t="t" r="r" b="b"/>
              <a:pathLst>
                <a:path w="512" h="688" extrusionOk="0">
                  <a:moveTo>
                    <a:pt x="215" y="253"/>
                  </a:moveTo>
                  <a:lnTo>
                    <a:pt x="316" y="310"/>
                  </a:lnTo>
                  <a:lnTo>
                    <a:pt x="294" y="423"/>
                  </a:lnTo>
                  <a:lnTo>
                    <a:pt x="196" y="366"/>
                  </a:lnTo>
                  <a:lnTo>
                    <a:pt x="215" y="253"/>
                  </a:lnTo>
                  <a:close/>
                  <a:moveTo>
                    <a:pt x="183" y="1"/>
                  </a:moveTo>
                  <a:cubicBezTo>
                    <a:pt x="176" y="1"/>
                    <a:pt x="171" y="3"/>
                    <a:pt x="170" y="9"/>
                  </a:cubicBezTo>
                  <a:lnTo>
                    <a:pt x="147" y="141"/>
                  </a:lnTo>
                  <a:lnTo>
                    <a:pt x="59" y="91"/>
                  </a:lnTo>
                  <a:cubicBezTo>
                    <a:pt x="54" y="88"/>
                    <a:pt x="50" y="87"/>
                    <a:pt x="47" y="87"/>
                  </a:cubicBezTo>
                  <a:cubicBezTo>
                    <a:pt x="44" y="87"/>
                    <a:pt x="42" y="88"/>
                    <a:pt x="40" y="90"/>
                  </a:cubicBezTo>
                  <a:cubicBezTo>
                    <a:pt x="35" y="94"/>
                    <a:pt x="33" y="102"/>
                    <a:pt x="33" y="112"/>
                  </a:cubicBezTo>
                  <a:cubicBezTo>
                    <a:pt x="33" y="123"/>
                    <a:pt x="35" y="132"/>
                    <a:pt x="40" y="141"/>
                  </a:cubicBezTo>
                  <a:cubicBezTo>
                    <a:pt x="44" y="150"/>
                    <a:pt x="51" y="158"/>
                    <a:pt x="60" y="163"/>
                  </a:cubicBezTo>
                  <a:lnTo>
                    <a:pt x="133" y="206"/>
                  </a:lnTo>
                  <a:lnTo>
                    <a:pt x="113" y="318"/>
                  </a:lnTo>
                  <a:lnTo>
                    <a:pt x="25" y="268"/>
                  </a:lnTo>
                  <a:cubicBezTo>
                    <a:pt x="22" y="265"/>
                    <a:pt x="18" y="264"/>
                    <a:pt x="15" y="264"/>
                  </a:cubicBezTo>
                  <a:cubicBezTo>
                    <a:pt x="12" y="264"/>
                    <a:pt x="9" y="265"/>
                    <a:pt x="7" y="268"/>
                  </a:cubicBezTo>
                  <a:cubicBezTo>
                    <a:pt x="3" y="272"/>
                    <a:pt x="0" y="279"/>
                    <a:pt x="0" y="289"/>
                  </a:cubicBezTo>
                  <a:cubicBezTo>
                    <a:pt x="0" y="299"/>
                    <a:pt x="3" y="309"/>
                    <a:pt x="7" y="319"/>
                  </a:cubicBezTo>
                  <a:cubicBezTo>
                    <a:pt x="12" y="328"/>
                    <a:pt x="18" y="335"/>
                    <a:pt x="27" y="341"/>
                  </a:cubicBezTo>
                  <a:lnTo>
                    <a:pt x="99" y="382"/>
                  </a:lnTo>
                  <a:lnTo>
                    <a:pt x="78" y="514"/>
                  </a:lnTo>
                  <a:cubicBezTo>
                    <a:pt x="78" y="527"/>
                    <a:pt x="82" y="538"/>
                    <a:pt x="91" y="549"/>
                  </a:cubicBezTo>
                  <a:cubicBezTo>
                    <a:pt x="100" y="560"/>
                    <a:pt x="111" y="569"/>
                    <a:pt x="122" y="576"/>
                  </a:cubicBezTo>
                  <a:cubicBezTo>
                    <a:pt x="129" y="581"/>
                    <a:pt x="135" y="583"/>
                    <a:pt x="143" y="583"/>
                  </a:cubicBezTo>
                  <a:cubicBezTo>
                    <a:pt x="151" y="583"/>
                    <a:pt x="156" y="579"/>
                    <a:pt x="157" y="573"/>
                  </a:cubicBezTo>
                  <a:lnTo>
                    <a:pt x="183" y="430"/>
                  </a:lnTo>
                  <a:lnTo>
                    <a:pt x="282" y="487"/>
                  </a:lnTo>
                  <a:lnTo>
                    <a:pt x="258" y="619"/>
                  </a:lnTo>
                  <a:cubicBezTo>
                    <a:pt x="258" y="630"/>
                    <a:pt x="263" y="643"/>
                    <a:pt x="272" y="654"/>
                  </a:cubicBezTo>
                  <a:cubicBezTo>
                    <a:pt x="281" y="665"/>
                    <a:pt x="291" y="674"/>
                    <a:pt x="302" y="681"/>
                  </a:cubicBezTo>
                  <a:cubicBezTo>
                    <a:pt x="310" y="685"/>
                    <a:pt x="318" y="688"/>
                    <a:pt x="326" y="688"/>
                  </a:cubicBezTo>
                  <a:cubicBezTo>
                    <a:pt x="332" y="688"/>
                    <a:pt x="337" y="684"/>
                    <a:pt x="338" y="679"/>
                  </a:cubicBezTo>
                  <a:lnTo>
                    <a:pt x="364" y="536"/>
                  </a:lnTo>
                  <a:lnTo>
                    <a:pt x="452" y="586"/>
                  </a:lnTo>
                  <a:cubicBezTo>
                    <a:pt x="455" y="588"/>
                    <a:pt x="459" y="589"/>
                    <a:pt x="462" y="589"/>
                  </a:cubicBezTo>
                  <a:cubicBezTo>
                    <a:pt x="465" y="589"/>
                    <a:pt x="468" y="588"/>
                    <a:pt x="471" y="586"/>
                  </a:cubicBezTo>
                  <a:cubicBezTo>
                    <a:pt x="477" y="583"/>
                    <a:pt x="479" y="576"/>
                    <a:pt x="479" y="566"/>
                  </a:cubicBezTo>
                  <a:cubicBezTo>
                    <a:pt x="479" y="555"/>
                    <a:pt x="477" y="545"/>
                    <a:pt x="470" y="534"/>
                  </a:cubicBezTo>
                  <a:cubicBezTo>
                    <a:pt x="464" y="524"/>
                    <a:pt x="457" y="516"/>
                    <a:pt x="450" y="512"/>
                  </a:cubicBezTo>
                  <a:lnTo>
                    <a:pt x="378" y="470"/>
                  </a:lnTo>
                  <a:lnTo>
                    <a:pt x="398" y="359"/>
                  </a:lnTo>
                  <a:lnTo>
                    <a:pt x="484" y="408"/>
                  </a:lnTo>
                  <a:cubicBezTo>
                    <a:pt x="488" y="411"/>
                    <a:pt x="492" y="412"/>
                    <a:pt x="495" y="412"/>
                  </a:cubicBezTo>
                  <a:cubicBezTo>
                    <a:pt x="498" y="412"/>
                    <a:pt x="501" y="411"/>
                    <a:pt x="504" y="409"/>
                  </a:cubicBezTo>
                  <a:cubicBezTo>
                    <a:pt x="508" y="405"/>
                    <a:pt x="512" y="398"/>
                    <a:pt x="512" y="388"/>
                  </a:cubicBezTo>
                  <a:cubicBezTo>
                    <a:pt x="512" y="378"/>
                    <a:pt x="508" y="368"/>
                    <a:pt x="502" y="358"/>
                  </a:cubicBezTo>
                  <a:cubicBezTo>
                    <a:pt x="497" y="347"/>
                    <a:pt x="490" y="341"/>
                    <a:pt x="483" y="336"/>
                  </a:cubicBezTo>
                  <a:lnTo>
                    <a:pt x="410" y="295"/>
                  </a:lnTo>
                  <a:lnTo>
                    <a:pt x="432" y="177"/>
                  </a:lnTo>
                  <a:cubicBezTo>
                    <a:pt x="430" y="164"/>
                    <a:pt x="426" y="152"/>
                    <a:pt x="418" y="140"/>
                  </a:cubicBezTo>
                  <a:cubicBezTo>
                    <a:pt x="410" y="130"/>
                    <a:pt x="400" y="121"/>
                    <a:pt x="389" y="116"/>
                  </a:cubicBezTo>
                  <a:cubicBezTo>
                    <a:pt x="381" y="110"/>
                    <a:pt x="373" y="108"/>
                    <a:pt x="365" y="107"/>
                  </a:cubicBezTo>
                  <a:cubicBezTo>
                    <a:pt x="364" y="106"/>
                    <a:pt x="363" y="106"/>
                    <a:pt x="362" y="106"/>
                  </a:cubicBezTo>
                  <a:cubicBezTo>
                    <a:pt x="356" y="106"/>
                    <a:pt x="354" y="109"/>
                    <a:pt x="353" y="114"/>
                  </a:cubicBezTo>
                  <a:lnTo>
                    <a:pt x="328" y="247"/>
                  </a:lnTo>
                  <a:lnTo>
                    <a:pt x="229" y="189"/>
                  </a:lnTo>
                  <a:lnTo>
                    <a:pt x="249" y="72"/>
                  </a:lnTo>
                  <a:cubicBezTo>
                    <a:pt x="249" y="59"/>
                    <a:pt x="245" y="47"/>
                    <a:pt x="237" y="36"/>
                  </a:cubicBezTo>
                  <a:cubicBezTo>
                    <a:pt x="229" y="25"/>
                    <a:pt x="219" y="16"/>
                    <a:pt x="207" y="10"/>
                  </a:cubicBezTo>
                  <a:cubicBezTo>
                    <a:pt x="198" y="5"/>
                    <a:pt x="191" y="2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4100;p60">
              <a:extLst>
                <a:ext uri="{FF2B5EF4-FFF2-40B4-BE49-F238E27FC236}">
                  <a16:creationId xmlns:a16="http://schemas.microsoft.com/office/drawing/2014/main" id="{E85D813E-8ABE-752A-C54D-DB488AD676F6}"/>
                </a:ext>
              </a:extLst>
            </p:cNvPr>
            <p:cNvSpPr/>
            <p:nvPr/>
          </p:nvSpPr>
          <p:spPr>
            <a:xfrm>
              <a:off x="5705294" y="2108708"/>
              <a:ext cx="29754" cy="57662"/>
            </a:xfrm>
            <a:custGeom>
              <a:avLst/>
              <a:gdLst/>
              <a:ahLst/>
              <a:cxnLst/>
              <a:rect l="l" t="t" r="r" b="b"/>
              <a:pathLst>
                <a:path w="387" h="750" extrusionOk="0">
                  <a:moveTo>
                    <a:pt x="135" y="111"/>
                  </a:moveTo>
                  <a:cubicBezTo>
                    <a:pt x="149" y="111"/>
                    <a:pt x="165" y="115"/>
                    <a:pt x="184" y="123"/>
                  </a:cubicBezTo>
                  <a:lnTo>
                    <a:pt x="184" y="287"/>
                  </a:lnTo>
                  <a:cubicBezTo>
                    <a:pt x="173" y="277"/>
                    <a:pt x="162" y="266"/>
                    <a:pt x="151" y="256"/>
                  </a:cubicBezTo>
                  <a:cubicBezTo>
                    <a:pt x="141" y="245"/>
                    <a:pt x="132" y="233"/>
                    <a:pt x="125" y="223"/>
                  </a:cubicBezTo>
                  <a:cubicBezTo>
                    <a:pt x="118" y="212"/>
                    <a:pt x="112" y="201"/>
                    <a:pt x="107" y="188"/>
                  </a:cubicBezTo>
                  <a:cubicBezTo>
                    <a:pt x="103" y="177"/>
                    <a:pt x="102" y="165"/>
                    <a:pt x="102" y="152"/>
                  </a:cubicBezTo>
                  <a:cubicBezTo>
                    <a:pt x="102" y="129"/>
                    <a:pt x="110" y="115"/>
                    <a:pt x="124" y="112"/>
                  </a:cubicBezTo>
                  <a:cubicBezTo>
                    <a:pt x="128" y="111"/>
                    <a:pt x="131" y="111"/>
                    <a:pt x="135" y="111"/>
                  </a:cubicBezTo>
                  <a:close/>
                  <a:moveTo>
                    <a:pt x="225" y="429"/>
                  </a:moveTo>
                  <a:cubicBezTo>
                    <a:pt x="246" y="451"/>
                    <a:pt x="264" y="473"/>
                    <a:pt x="279" y="497"/>
                  </a:cubicBezTo>
                  <a:cubicBezTo>
                    <a:pt x="293" y="519"/>
                    <a:pt x="300" y="545"/>
                    <a:pt x="300" y="573"/>
                  </a:cubicBezTo>
                  <a:cubicBezTo>
                    <a:pt x="300" y="599"/>
                    <a:pt x="293" y="616"/>
                    <a:pt x="280" y="623"/>
                  </a:cubicBezTo>
                  <a:cubicBezTo>
                    <a:pt x="274" y="626"/>
                    <a:pt x="267" y="627"/>
                    <a:pt x="259" y="627"/>
                  </a:cubicBezTo>
                  <a:cubicBezTo>
                    <a:pt x="249" y="627"/>
                    <a:pt x="238" y="625"/>
                    <a:pt x="225" y="620"/>
                  </a:cubicBezTo>
                  <a:lnTo>
                    <a:pt x="225" y="429"/>
                  </a:lnTo>
                  <a:close/>
                  <a:moveTo>
                    <a:pt x="191" y="0"/>
                  </a:moveTo>
                  <a:cubicBezTo>
                    <a:pt x="189" y="0"/>
                    <a:pt x="187" y="1"/>
                    <a:pt x="185" y="1"/>
                  </a:cubicBezTo>
                  <a:cubicBezTo>
                    <a:pt x="181" y="3"/>
                    <a:pt x="178" y="6"/>
                    <a:pt x="178" y="12"/>
                  </a:cubicBezTo>
                  <a:lnTo>
                    <a:pt x="178" y="37"/>
                  </a:lnTo>
                  <a:cubicBezTo>
                    <a:pt x="158" y="28"/>
                    <a:pt x="138" y="22"/>
                    <a:pt x="119" y="17"/>
                  </a:cubicBezTo>
                  <a:cubicBezTo>
                    <a:pt x="109" y="15"/>
                    <a:pt x="100" y="14"/>
                    <a:pt x="91" y="14"/>
                  </a:cubicBezTo>
                  <a:cubicBezTo>
                    <a:pt x="82" y="14"/>
                    <a:pt x="74" y="15"/>
                    <a:pt x="67" y="17"/>
                  </a:cubicBezTo>
                  <a:cubicBezTo>
                    <a:pt x="51" y="23"/>
                    <a:pt x="39" y="32"/>
                    <a:pt x="30" y="46"/>
                  </a:cubicBezTo>
                  <a:cubicBezTo>
                    <a:pt x="21" y="61"/>
                    <a:pt x="15" y="83"/>
                    <a:pt x="15" y="112"/>
                  </a:cubicBezTo>
                  <a:cubicBezTo>
                    <a:pt x="15" y="140"/>
                    <a:pt x="21" y="167"/>
                    <a:pt x="30" y="192"/>
                  </a:cubicBezTo>
                  <a:cubicBezTo>
                    <a:pt x="40" y="217"/>
                    <a:pt x="52" y="240"/>
                    <a:pt x="68" y="263"/>
                  </a:cubicBezTo>
                  <a:cubicBezTo>
                    <a:pt x="84" y="285"/>
                    <a:pt x="101" y="305"/>
                    <a:pt x="120" y="326"/>
                  </a:cubicBezTo>
                  <a:cubicBezTo>
                    <a:pt x="140" y="345"/>
                    <a:pt x="159" y="364"/>
                    <a:pt x="178" y="383"/>
                  </a:cubicBezTo>
                  <a:lnTo>
                    <a:pt x="178" y="595"/>
                  </a:lnTo>
                  <a:cubicBezTo>
                    <a:pt x="157" y="580"/>
                    <a:pt x="139" y="566"/>
                    <a:pt x="124" y="550"/>
                  </a:cubicBezTo>
                  <a:cubicBezTo>
                    <a:pt x="110" y="533"/>
                    <a:pt x="97" y="518"/>
                    <a:pt x="87" y="504"/>
                  </a:cubicBezTo>
                  <a:cubicBezTo>
                    <a:pt x="77" y="489"/>
                    <a:pt x="68" y="477"/>
                    <a:pt x="60" y="467"/>
                  </a:cubicBezTo>
                  <a:cubicBezTo>
                    <a:pt x="53" y="455"/>
                    <a:pt x="47" y="448"/>
                    <a:pt x="40" y="444"/>
                  </a:cubicBezTo>
                  <a:cubicBezTo>
                    <a:pt x="36" y="441"/>
                    <a:pt x="32" y="440"/>
                    <a:pt x="28" y="440"/>
                  </a:cubicBezTo>
                  <a:cubicBezTo>
                    <a:pt x="27" y="440"/>
                    <a:pt x="26" y="440"/>
                    <a:pt x="24" y="441"/>
                  </a:cubicBezTo>
                  <a:cubicBezTo>
                    <a:pt x="20" y="441"/>
                    <a:pt x="15" y="443"/>
                    <a:pt x="12" y="445"/>
                  </a:cubicBezTo>
                  <a:cubicBezTo>
                    <a:pt x="7" y="448"/>
                    <a:pt x="5" y="453"/>
                    <a:pt x="3" y="458"/>
                  </a:cubicBezTo>
                  <a:cubicBezTo>
                    <a:pt x="0" y="462"/>
                    <a:pt x="0" y="468"/>
                    <a:pt x="0" y="473"/>
                  </a:cubicBezTo>
                  <a:cubicBezTo>
                    <a:pt x="0" y="483"/>
                    <a:pt x="4" y="498"/>
                    <a:pt x="13" y="515"/>
                  </a:cubicBezTo>
                  <a:cubicBezTo>
                    <a:pt x="22" y="533"/>
                    <a:pt x="33" y="551"/>
                    <a:pt x="49" y="571"/>
                  </a:cubicBezTo>
                  <a:cubicBezTo>
                    <a:pt x="65" y="590"/>
                    <a:pt x="84" y="610"/>
                    <a:pt x="105" y="630"/>
                  </a:cubicBezTo>
                  <a:cubicBezTo>
                    <a:pt x="128" y="649"/>
                    <a:pt x="151" y="667"/>
                    <a:pt x="178" y="682"/>
                  </a:cubicBezTo>
                  <a:lnTo>
                    <a:pt x="180" y="682"/>
                  </a:lnTo>
                  <a:lnTo>
                    <a:pt x="180" y="710"/>
                  </a:lnTo>
                  <a:cubicBezTo>
                    <a:pt x="180" y="715"/>
                    <a:pt x="182" y="722"/>
                    <a:pt x="186" y="729"/>
                  </a:cubicBezTo>
                  <a:cubicBezTo>
                    <a:pt x="191" y="736"/>
                    <a:pt x="196" y="741"/>
                    <a:pt x="204" y="746"/>
                  </a:cubicBezTo>
                  <a:cubicBezTo>
                    <a:pt x="209" y="748"/>
                    <a:pt x="213" y="750"/>
                    <a:pt x="217" y="750"/>
                  </a:cubicBezTo>
                  <a:cubicBezTo>
                    <a:pt x="219" y="750"/>
                    <a:pt x="220" y="749"/>
                    <a:pt x="221" y="749"/>
                  </a:cubicBezTo>
                  <a:cubicBezTo>
                    <a:pt x="227" y="748"/>
                    <a:pt x="230" y="746"/>
                    <a:pt x="230" y="740"/>
                  </a:cubicBezTo>
                  <a:lnTo>
                    <a:pt x="230" y="709"/>
                  </a:lnTo>
                  <a:cubicBezTo>
                    <a:pt x="257" y="721"/>
                    <a:pt x="281" y="727"/>
                    <a:pt x="303" y="727"/>
                  </a:cubicBezTo>
                  <a:cubicBezTo>
                    <a:pt x="317" y="727"/>
                    <a:pt x="331" y="724"/>
                    <a:pt x="343" y="718"/>
                  </a:cubicBezTo>
                  <a:cubicBezTo>
                    <a:pt x="372" y="704"/>
                    <a:pt x="387" y="669"/>
                    <a:pt x="387" y="613"/>
                  </a:cubicBezTo>
                  <a:cubicBezTo>
                    <a:pt x="387" y="582"/>
                    <a:pt x="381" y="554"/>
                    <a:pt x="372" y="527"/>
                  </a:cubicBezTo>
                  <a:cubicBezTo>
                    <a:pt x="363" y="501"/>
                    <a:pt x="351" y="477"/>
                    <a:pt x="336" y="454"/>
                  </a:cubicBezTo>
                  <a:cubicBezTo>
                    <a:pt x="321" y="430"/>
                    <a:pt x="305" y="409"/>
                    <a:pt x="286" y="389"/>
                  </a:cubicBezTo>
                  <a:cubicBezTo>
                    <a:pt x="267" y="369"/>
                    <a:pt x="248" y="349"/>
                    <a:pt x="230" y="331"/>
                  </a:cubicBezTo>
                  <a:lnTo>
                    <a:pt x="230" y="148"/>
                  </a:lnTo>
                  <a:cubicBezTo>
                    <a:pt x="245" y="158"/>
                    <a:pt x="257" y="168"/>
                    <a:pt x="268" y="178"/>
                  </a:cubicBezTo>
                  <a:cubicBezTo>
                    <a:pt x="280" y="187"/>
                    <a:pt x="289" y="196"/>
                    <a:pt x="297" y="205"/>
                  </a:cubicBezTo>
                  <a:cubicBezTo>
                    <a:pt x="305" y="213"/>
                    <a:pt x="311" y="221"/>
                    <a:pt x="317" y="228"/>
                  </a:cubicBezTo>
                  <a:cubicBezTo>
                    <a:pt x="323" y="233"/>
                    <a:pt x="328" y="238"/>
                    <a:pt x="333" y="241"/>
                  </a:cubicBezTo>
                  <a:cubicBezTo>
                    <a:pt x="339" y="245"/>
                    <a:pt x="345" y="246"/>
                    <a:pt x="350" y="246"/>
                  </a:cubicBezTo>
                  <a:cubicBezTo>
                    <a:pt x="354" y="245"/>
                    <a:pt x="359" y="242"/>
                    <a:pt x="362" y="239"/>
                  </a:cubicBezTo>
                  <a:cubicBezTo>
                    <a:pt x="364" y="236"/>
                    <a:pt x="368" y="231"/>
                    <a:pt x="369" y="226"/>
                  </a:cubicBezTo>
                  <a:cubicBezTo>
                    <a:pt x="370" y="220"/>
                    <a:pt x="371" y="215"/>
                    <a:pt x="371" y="211"/>
                  </a:cubicBezTo>
                  <a:cubicBezTo>
                    <a:pt x="371" y="201"/>
                    <a:pt x="366" y="188"/>
                    <a:pt x="356" y="175"/>
                  </a:cubicBezTo>
                  <a:cubicBezTo>
                    <a:pt x="347" y="161"/>
                    <a:pt x="336" y="148"/>
                    <a:pt x="323" y="134"/>
                  </a:cubicBezTo>
                  <a:cubicBezTo>
                    <a:pt x="308" y="122"/>
                    <a:pt x="292" y="108"/>
                    <a:pt x="276" y="96"/>
                  </a:cubicBezTo>
                  <a:cubicBezTo>
                    <a:pt x="259" y="84"/>
                    <a:pt x="244" y="74"/>
                    <a:pt x="229" y="66"/>
                  </a:cubicBezTo>
                  <a:lnTo>
                    <a:pt x="229" y="41"/>
                  </a:lnTo>
                  <a:cubicBezTo>
                    <a:pt x="229" y="35"/>
                    <a:pt x="227" y="30"/>
                    <a:pt x="221" y="22"/>
                  </a:cubicBezTo>
                  <a:cubicBezTo>
                    <a:pt x="216" y="14"/>
                    <a:pt x="210" y="9"/>
                    <a:pt x="204" y="5"/>
                  </a:cubicBezTo>
                  <a:cubicBezTo>
                    <a:pt x="199" y="2"/>
                    <a:pt x="19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4101;p60">
              <a:extLst>
                <a:ext uri="{FF2B5EF4-FFF2-40B4-BE49-F238E27FC236}">
                  <a16:creationId xmlns:a16="http://schemas.microsoft.com/office/drawing/2014/main" id="{B89537A7-7DE1-7B2F-07FF-9D3AF70E4AF9}"/>
                </a:ext>
              </a:extLst>
            </p:cNvPr>
            <p:cNvSpPr/>
            <p:nvPr/>
          </p:nvSpPr>
          <p:spPr>
            <a:xfrm>
              <a:off x="5743887" y="2128235"/>
              <a:ext cx="47206" cy="71578"/>
            </a:xfrm>
            <a:custGeom>
              <a:avLst/>
              <a:gdLst/>
              <a:ahLst/>
              <a:cxnLst/>
              <a:rect l="l" t="t" r="r" b="b"/>
              <a:pathLst>
                <a:path w="614" h="931" extrusionOk="0">
                  <a:moveTo>
                    <a:pt x="84" y="71"/>
                  </a:moveTo>
                  <a:cubicBezTo>
                    <a:pt x="93" y="71"/>
                    <a:pt x="104" y="75"/>
                    <a:pt x="117" y="82"/>
                  </a:cubicBezTo>
                  <a:cubicBezTo>
                    <a:pt x="134" y="92"/>
                    <a:pt x="147" y="103"/>
                    <a:pt x="156" y="118"/>
                  </a:cubicBezTo>
                  <a:cubicBezTo>
                    <a:pt x="166" y="131"/>
                    <a:pt x="171" y="148"/>
                    <a:pt x="171" y="166"/>
                  </a:cubicBezTo>
                  <a:lnTo>
                    <a:pt x="171" y="300"/>
                  </a:lnTo>
                  <a:cubicBezTo>
                    <a:pt x="171" y="319"/>
                    <a:pt x="166" y="330"/>
                    <a:pt x="156" y="332"/>
                  </a:cubicBezTo>
                  <a:cubicBezTo>
                    <a:pt x="154" y="333"/>
                    <a:pt x="151" y="333"/>
                    <a:pt x="149" y="333"/>
                  </a:cubicBezTo>
                  <a:cubicBezTo>
                    <a:pt x="140" y="333"/>
                    <a:pt x="129" y="329"/>
                    <a:pt x="117" y="322"/>
                  </a:cubicBezTo>
                  <a:cubicBezTo>
                    <a:pt x="101" y="313"/>
                    <a:pt x="87" y="300"/>
                    <a:pt x="78" y="287"/>
                  </a:cubicBezTo>
                  <a:cubicBezTo>
                    <a:pt x="68" y="273"/>
                    <a:pt x="64" y="256"/>
                    <a:pt x="64" y="238"/>
                  </a:cubicBezTo>
                  <a:lnTo>
                    <a:pt x="64" y="104"/>
                  </a:lnTo>
                  <a:cubicBezTo>
                    <a:pt x="64" y="85"/>
                    <a:pt x="68" y="75"/>
                    <a:pt x="78" y="72"/>
                  </a:cubicBezTo>
                  <a:cubicBezTo>
                    <a:pt x="80" y="71"/>
                    <a:pt x="82" y="71"/>
                    <a:pt x="84" y="71"/>
                  </a:cubicBezTo>
                  <a:close/>
                  <a:moveTo>
                    <a:pt x="48" y="1"/>
                  </a:moveTo>
                  <a:cubicBezTo>
                    <a:pt x="43" y="1"/>
                    <a:pt x="39" y="1"/>
                    <a:pt x="34" y="2"/>
                  </a:cubicBezTo>
                  <a:cubicBezTo>
                    <a:pt x="12" y="5"/>
                    <a:pt x="1" y="28"/>
                    <a:pt x="1" y="68"/>
                  </a:cubicBezTo>
                  <a:lnTo>
                    <a:pt x="1" y="201"/>
                  </a:lnTo>
                  <a:cubicBezTo>
                    <a:pt x="1" y="223"/>
                    <a:pt x="4" y="242"/>
                    <a:pt x="10" y="259"/>
                  </a:cubicBezTo>
                  <a:cubicBezTo>
                    <a:pt x="16" y="277"/>
                    <a:pt x="24" y="292"/>
                    <a:pt x="34" y="307"/>
                  </a:cubicBezTo>
                  <a:cubicBezTo>
                    <a:pt x="45" y="322"/>
                    <a:pt x="57" y="335"/>
                    <a:pt x="71" y="348"/>
                  </a:cubicBezTo>
                  <a:cubicBezTo>
                    <a:pt x="85" y="360"/>
                    <a:pt x="101" y="370"/>
                    <a:pt x="117" y="380"/>
                  </a:cubicBezTo>
                  <a:cubicBezTo>
                    <a:pt x="134" y="389"/>
                    <a:pt x="148" y="396"/>
                    <a:pt x="163" y="401"/>
                  </a:cubicBezTo>
                  <a:cubicBezTo>
                    <a:pt x="171" y="403"/>
                    <a:pt x="178" y="404"/>
                    <a:pt x="185" y="404"/>
                  </a:cubicBezTo>
                  <a:cubicBezTo>
                    <a:pt x="190" y="404"/>
                    <a:pt x="195" y="404"/>
                    <a:pt x="200" y="403"/>
                  </a:cubicBezTo>
                  <a:cubicBezTo>
                    <a:pt x="210" y="399"/>
                    <a:pt x="218" y="394"/>
                    <a:pt x="224" y="383"/>
                  </a:cubicBezTo>
                  <a:cubicBezTo>
                    <a:pt x="230" y="372"/>
                    <a:pt x="233" y="357"/>
                    <a:pt x="233" y="336"/>
                  </a:cubicBezTo>
                  <a:lnTo>
                    <a:pt x="233" y="202"/>
                  </a:lnTo>
                  <a:cubicBezTo>
                    <a:pt x="233" y="182"/>
                    <a:pt x="230" y="163"/>
                    <a:pt x="224" y="145"/>
                  </a:cubicBezTo>
                  <a:cubicBezTo>
                    <a:pt x="218" y="127"/>
                    <a:pt x="210" y="111"/>
                    <a:pt x="200" y="97"/>
                  </a:cubicBezTo>
                  <a:cubicBezTo>
                    <a:pt x="189" y="82"/>
                    <a:pt x="176" y="68"/>
                    <a:pt x="163" y="56"/>
                  </a:cubicBezTo>
                  <a:cubicBezTo>
                    <a:pt x="148" y="44"/>
                    <a:pt x="132" y="33"/>
                    <a:pt x="117" y="24"/>
                  </a:cubicBezTo>
                  <a:cubicBezTo>
                    <a:pt x="90" y="8"/>
                    <a:pt x="67" y="1"/>
                    <a:pt x="48" y="1"/>
                  </a:cubicBezTo>
                  <a:close/>
                  <a:moveTo>
                    <a:pt x="449" y="184"/>
                  </a:moveTo>
                  <a:cubicBezTo>
                    <a:pt x="444" y="184"/>
                    <a:pt x="440" y="185"/>
                    <a:pt x="438" y="190"/>
                  </a:cubicBezTo>
                  <a:lnTo>
                    <a:pt x="122" y="672"/>
                  </a:lnTo>
                  <a:cubicBezTo>
                    <a:pt x="120" y="675"/>
                    <a:pt x="119" y="679"/>
                    <a:pt x="119" y="683"/>
                  </a:cubicBezTo>
                  <a:cubicBezTo>
                    <a:pt x="119" y="692"/>
                    <a:pt x="122" y="701"/>
                    <a:pt x="128" y="712"/>
                  </a:cubicBezTo>
                  <a:cubicBezTo>
                    <a:pt x="135" y="723"/>
                    <a:pt x="143" y="730"/>
                    <a:pt x="153" y="736"/>
                  </a:cubicBezTo>
                  <a:cubicBezTo>
                    <a:pt x="158" y="741"/>
                    <a:pt x="164" y="742"/>
                    <a:pt x="170" y="742"/>
                  </a:cubicBezTo>
                  <a:cubicBezTo>
                    <a:pt x="174" y="742"/>
                    <a:pt x="179" y="740"/>
                    <a:pt x="182" y="736"/>
                  </a:cubicBezTo>
                  <a:lnTo>
                    <a:pt x="497" y="258"/>
                  </a:lnTo>
                  <a:cubicBezTo>
                    <a:pt x="498" y="254"/>
                    <a:pt x="500" y="250"/>
                    <a:pt x="500" y="244"/>
                  </a:cubicBezTo>
                  <a:cubicBezTo>
                    <a:pt x="500" y="234"/>
                    <a:pt x="496" y="224"/>
                    <a:pt x="488" y="213"/>
                  </a:cubicBezTo>
                  <a:cubicBezTo>
                    <a:pt x="480" y="201"/>
                    <a:pt x="473" y="193"/>
                    <a:pt x="464" y="189"/>
                  </a:cubicBezTo>
                  <a:cubicBezTo>
                    <a:pt x="459" y="185"/>
                    <a:pt x="453" y="184"/>
                    <a:pt x="449" y="184"/>
                  </a:cubicBezTo>
                  <a:close/>
                  <a:moveTo>
                    <a:pt x="465" y="597"/>
                  </a:moveTo>
                  <a:cubicBezTo>
                    <a:pt x="474" y="597"/>
                    <a:pt x="485" y="601"/>
                    <a:pt x="497" y="609"/>
                  </a:cubicBezTo>
                  <a:cubicBezTo>
                    <a:pt x="514" y="618"/>
                    <a:pt x="527" y="630"/>
                    <a:pt x="537" y="644"/>
                  </a:cubicBezTo>
                  <a:cubicBezTo>
                    <a:pt x="547" y="658"/>
                    <a:pt x="551" y="674"/>
                    <a:pt x="551" y="693"/>
                  </a:cubicBezTo>
                  <a:lnTo>
                    <a:pt x="551" y="826"/>
                  </a:lnTo>
                  <a:cubicBezTo>
                    <a:pt x="551" y="845"/>
                    <a:pt x="547" y="857"/>
                    <a:pt x="537" y="859"/>
                  </a:cubicBezTo>
                  <a:cubicBezTo>
                    <a:pt x="534" y="860"/>
                    <a:pt x="531" y="860"/>
                    <a:pt x="529" y="860"/>
                  </a:cubicBezTo>
                  <a:cubicBezTo>
                    <a:pt x="520" y="860"/>
                    <a:pt x="510" y="856"/>
                    <a:pt x="497" y="849"/>
                  </a:cubicBezTo>
                  <a:cubicBezTo>
                    <a:pt x="480" y="840"/>
                    <a:pt x="467" y="827"/>
                    <a:pt x="458" y="814"/>
                  </a:cubicBezTo>
                  <a:cubicBezTo>
                    <a:pt x="448" y="800"/>
                    <a:pt x="443" y="783"/>
                    <a:pt x="443" y="764"/>
                  </a:cubicBezTo>
                  <a:lnTo>
                    <a:pt x="443" y="631"/>
                  </a:lnTo>
                  <a:cubicBezTo>
                    <a:pt x="443" y="612"/>
                    <a:pt x="449" y="601"/>
                    <a:pt x="458" y="599"/>
                  </a:cubicBezTo>
                  <a:cubicBezTo>
                    <a:pt x="460" y="598"/>
                    <a:pt x="463" y="597"/>
                    <a:pt x="465" y="597"/>
                  </a:cubicBezTo>
                  <a:close/>
                  <a:moveTo>
                    <a:pt x="425" y="527"/>
                  </a:moveTo>
                  <a:cubicBezTo>
                    <a:pt x="421" y="527"/>
                    <a:pt x="418" y="527"/>
                    <a:pt x="414" y="528"/>
                  </a:cubicBezTo>
                  <a:cubicBezTo>
                    <a:pt x="393" y="532"/>
                    <a:pt x="381" y="555"/>
                    <a:pt x="381" y="594"/>
                  </a:cubicBezTo>
                  <a:lnTo>
                    <a:pt x="381" y="728"/>
                  </a:lnTo>
                  <a:cubicBezTo>
                    <a:pt x="381" y="749"/>
                    <a:pt x="385" y="768"/>
                    <a:pt x="390" y="786"/>
                  </a:cubicBezTo>
                  <a:cubicBezTo>
                    <a:pt x="396" y="804"/>
                    <a:pt x="404" y="819"/>
                    <a:pt x="415" y="834"/>
                  </a:cubicBezTo>
                  <a:cubicBezTo>
                    <a:pt x="425" y="849"/>
                    <a:pt x="438" y="862"/>
                    <a:pt x="451" y="875"/>
                  </a:cubicBezTo>
                  <a:cubicBezTo>
                    <a:pt x="465" y="886"/>
                    <a:pt x="480" y="897"/>
                    <a:pt x="497" y="906"/>
                  </a:cubicBezTo>
                  <a:cubicBezTo>
                    <a:pt x="513" y="916"/>
                    <a:pt x="529" y="923"/>
                    <a:pt x="542" y="926"/>
                  </a:cubicBezTo>
                  <a:cubicBezTo>
                    <a:pt x="552" y="929"/>
                    <a:pt x="561" y="931"/>
                    <a:pt x="569" y="931"/>
                  </a:cubicBezTo>
                  <a:cubicBezTo>
                    <a:pt x="572" y="931"/>
                    <a:pt x="576" y="931"/>
                    <a:pt x="579" y="930"/>
                  </a:cubicBezTo>
                  <a:cubicBezTo>
                    <a:pt x="590" y="926"/>
                    <a:pt x="599" y="920"/>
                    <a:pt x="604" y="910"/>
                  </a:cubicBezTo>
                  <a:cubicBezTo>
                    <a:pt x="610" y="898"/>
                    <a:pt x="613" y="883"/>
                    <a:pt x="613" y="862"/>
                  </a:cubicBezTo>
                  <a:lnTo>
                    <a:pt x="613" y="728"/>
                  </a:lnTo>
                  <a:cubicBezTo>
                    <a:pt x="613" y="708"/>
                    <a:pt x="610" y="689"/>
                    <a:pt x="604" y="672"/>
                  </a:cubicBezTo>
                  <a:cubicBezTo>
                    <a:pt x="599" y="654"/>
                    <a:pt x="590" y="638"/>
                    <a:pt x="579" y="624"/>
                  </a:cubicBezTo>
                  <a:cubicBezTo>
                    <a:pt x="569" y="609"/>
                    <a:pt x="557" y="595"/>
                    <a:pt x="542" y="583"/>
                  </a:cubicBezTo>
                  <a:cubicBezTo>
                    <a:pt x="529" y="571"/>
                    <a:pt x="513" y="560"/>
                    <a:pt x="497" y="550"/>
                  </a:cubicBezTo>
                  <a:cubicBezTo>
                    <a:pt x="469" y="534"/>
                    <a:pt x="446" y="527"/>
                    <a:pt x="425" y="5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4102;p60">
              <a:extLst>
                <a:ext uri="{FF2B5EF4-FFF2-40B4-BE49-F238E27FC236}">
                  <a16:creationId xmlns:a16="http://schemas.microsoft.com/office/drawing/2014/main" id="{A50CFD98-6BE8-B127-EAEA-D2CE055F70FC}"/>
                </a:ext>
              </a:extLst>
            </p:cNvPr>
            <p:cNvSpPr/>
            <p:nvPr/>
          </p:nvSpPr>
          <p:spPr>
            <a:xfrm>
              <a:off x="5799009" y="2184356"/>
              <a:ext cx="23142" cy="30830"/>
            </a:xfrm>
            <a:custGeom>
              <a:avLst/>
              <a:gdLst/>
              <a:ahLst/>
              <a:cxnLst/>
              <a:rect l="l" t="t" r="r" b="b"/>
              <a:pathLst>
                <a:path w="301" h="401" extrusionOk="0">
                  <a:moveTo>
                    <a:pt x="249" y="0"/>
                  </a:moveTo>
                  <a:cubicBezTo>
                    <a:pt x="248" y="0"/>
                    <a:pt x="247" y="0"/>
                    <a:pt x="246" y="0"/>
                  </a:cubicBezTo>
                  <a:lnTo>
                    <a:pt x="20" y="25"/>
                  </a:lnTo>
                  <a:cubicBezTo>
                    <a:pt x="13" y="26"/>
                    <a:pt x="9" y="30"/>
                    <a:pt x="5" y="34"/>
                  </a:cubicBezTo>
                  <a:cubicBezTo>
                    <a:pt x="2" y="40"/>
                    <a:pt x="1" y="46"/>
                    <a:pt x="1" y="51"/>
                  </a:cubicBezTo>
                  <a:cubicBezTo>
                    <a:pt x="1" y="57"/>
                    <a:pt x="2" y="65"/>
                    <a:pt x="5" y="74"/>
                  </a:cubicBezTo>
                  <a:cubicBezTo>
                    <a:pt x="9" y="82"/>
                    <a:pt x="13" y="91"/>
                    <a:pt x="20" y="98"/>
                  </a:cubicBezTo>
                  <a:lnTo>
                    <a:pt x="246" y="384"/>
                  </a:lnTo>
                  <a:cubicBezTo>
                    <a:pt x="249" y="389"/>
                    <a:pt x="253" y="392"/>
                    <a:pt x="259" y="396"/>
                  </a:cubicBezTo>
                  <a:cubicBezTo>
                    <a:pt x="265" y="399"/>
                    <a:pt x="271" y="400"/>
                    <a:pt x="277" y="400"/>
                  </a:cubicBezTo>
                  <a:cubicBezTo>
                    <a:pt x="280" y="400"/>
                    <a:pt x="284" y="400"/>
                    <a:pt x="287" y="399"/>
                  </a:cubicBezTo>
                  <a:cubicBezTo>
                    <a:pt x="296" y="396"/>
                    <a:pt x="301" y="388"/>
                    <a:pt x="301" y="375"/>
                  </a:cubicBezTo>
                  <a:cubicBezTo>
                    <a:pt x="301" y="362"/>
                    <a:pt x="296" y="351"/>
                    <a:pt x="287" y="342"/>
                  </a:cubicBezTo>
                  <a:lnTo>
                    <a:pt x="107" y="112"/>
                  </a:lnTo>
                  <a:lnTo>
                    <a:pt x="287" y="92"/>
                  </a:lnTo>
                  <a:cubicBezTo>
                    <a:pt x="296" y="91"/>
                    <a:pt x="301" y="85"/>
                    <a:pt x="301" y="74"/>
                  </a:cubicBezTo>
                  <a:cubicBezTo>
                    <a:pt x="301" y="60"/>
                    <a:pt x="296" y="48"/>
                    <a:pt x="287" y="33"/>
                  </a:cubicBezTo>
                  <a:cubicBezTo>
                    <a:pt x="277" y="20"/>
                    <a:pt x="268" y="10"/>
                    <a:pt x="259" y="4"/>
                  </a:cubicBezTo>
                  <a:cubicBezTo>
                    <a:pt x="255" y="1"/>
                    <a:pt x="251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4103;p60">
              <a:extLst>
                <a:ext uri="{FF2B5EF4-FFF2-40B4-BE49-F238E27FC236}">
                  <a16:creationId xmlns:a16="http://schemas.microsoft.com/office/drawing/2014/main" id="{0DE0B0A0-47CF-4E7F-3335-F1F54C3E0372}"/>
                </a:ext>
              </a:extLst>
            </p:cNvPr>
            <p:cNvSpPr/>
            <p:nvPr/>
          </p:nvSpPr>
          <p:spPr>
            <a:xfrm>
              <a:off x="5830375" y="2175823"/>
              <a:ext cx="32137" cy="59891"/>
            </a:xfrm>
            <a:custGeom>
              <a:avLst/>
              <a:gdLst/>
              <a:ahLst/>
              <a:cxnLst/>
              <a:rect l="l" t="t" r="r" b="b"/>
              <a:pathLst>
                <a:path w="418" h="779" extrusionOk="0">
                  <a:moveTo>
                    <a:pt x="18" y="0"/>
                  </a:moveTo>
                  <a:cubicBezTo>
                    <a:pt x="14" y="0"/>
                    <a:pt x="10" y="2"/>
                    <a:pt x="7" y="6"/>
                  </a:cubicBezTo>
                  <a:cubicBezTo>
                    <a:pt x="3" y="12"/>
                    <a:pt x="1" y="20"/>
                    <a:pt x="1" y="30"/>
                  </a:cubicBezTo>
                  <a:cubicBezTo>
                    <a:pt x="1" y="43"/>
                    <a:pt x="3" y="54"/>
                    <a:pt x="9" y="66"/>
                  </a:cubicBezTo>
                  <a:cubicBezTo>
                    <a:pt x="13" y="78"/>
                    <a:pt x="21" y="87"/>
                    <a:pt x="31" y="92"/>
                  </a:cubicBezTo>
                  <a:lnTo>
                    <a:pt x="164" y="169"/>
                  </a:lnTo>
                  <a:lnTo>
                    <a:pt x="164" y="711"/>
                  </a:lnTo>
                  <a:cubicBezTo>
                    <a:pt x="164" y="721"/>
                    <a:pt x="168" y="731"/>
                    <a:pt x="179" y="742"/>
                  </a:cubicBezTo>
                  <a:cubicBezTo>
                    <a:pt x="188" y="753"/>
                    <a:pt x="198" y="762"/>
                    <a:pt x="209" y="768"/>
                  </a:cubicBezTo>
                  <a:cubicBezTo>
                    <a:pt x="221" y="775"/>
                    <a:pt x="231" y="778"/>
                    <a:pt x="240" y="778"/>
                  </a:cubicBezTo>
                  <a:cubicBezTo>
                    <a:pt x="251" y="778"/>
                    <a:pt x="255" y="774"/>
                    <a:pt x="255" y="763"/>
                  </a:cubicBezTo>
                  <a:lnTo>
                    <a:pt x="255" y="222"/>
                  </a:lnTo>
                  <a:lnTo>
                    <a:pt x="388" y="298"/>
                  </a:lnTo>
                  <a:cubicBezTo>
                    <a:pt x="392" y="301"/>
                    <a:pt x="397" y="303"/>
                    <a:pt x="401" y="303"/>
                  </a:cubicBezTo>
                  <a:cubicBezTo>
                    <a:pt x="404" y="303"/>
                    <a:pt x="408" y="301"/>
                    <a:pt x="411" y="298"/>
                  </a:cubicBezTo>
                  <a:cubicBezTo>
                    <a:pt x="415" y="292"/>
                    <a:pt x="417" y="283"/>
                    <a:pt x="417" y="270"/>
                  </a:cubicBezTo>
                  <a:cubicBezTo>
                    <a:pt x="417" y="260"/>
                    <a:pt x="415" y="250"/>
                    <a:pt x="411" y="238"/>
                  </a:cubicBezTo>
                  <a:cubicBezTo>
                    <a:pt x="406" y="226"/>
                    <a:pt x="398" y="217"/>
                    <a:pt x="388" y="211"/>
                  </a:cubicBezTo>
                  <a:lnTo>
                    <a:pt x="31" y="5"/>
                  </a:lnTo>
                  <a:cubicBezTo>
                    <a:pt x="26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4104;p60">
              <a:extLst>
                <a:ext uri="{FF2B5EF4-FFF2-40B4-BE49-F238E27FC236}">
                  <a16:creationId xmlns:a16="http://schemas.microsoft.com/office/drawing/2014/main" id="{D9FD19DF-ADA8-293E-2139-4BB728E3D75F}"/>
                </a:ext>
              </a:extLst>
            </p:cNvPr>
            <p:cNvSpPr/>
            <p:nvPr/>
          </p:nvSpPr>
          <p:spPr>
            <a:xfrm>
              <a:off x="5621112" y="2129158"/>
              <a:ext cx="29830" cy="57047"/>
            </a:xfrm>
            <a:custGeom>
              <a:avLst/>
              <a:gdLst/>
              <a:ahLst/>
              <a:cxnLst/>
              <a:rect l="l" t="t" r="r" b="b"/>
              <a:pathLst>
                <a:path w="388" h="742" extrusionOk="0">
                  <a:moveTo>
                    <a:pt x="133" y="357"/>
                  </a:moveTo>
                  <a:cubicBezTo>
                    <a:pt x="150" y="357"/>
                    <a:pt x="170" y="365"/>
                    <a:pt x="194" y="378"/>
                  </a:cubicBezTo>
                  <a:cubicBezTo>
                    <a:pt x="226" y="398"/>
                    <a:pt x="252" y="420"/>
                    <a:pt x="270" y="448"/>
                  </a:cubicBezTo>
                  <a:cubicBezTo>
                    <a:pt x="287" y="475"/>
                    <a:pt x="296" y="510"/>
                    <a:pt x="296" y="552"/>
                  </a:cubicBezTo>
                  <a:lnTo>
                    <a:pt x="296" y="566"/>
                  </a:lnTo>
                  <a:cubicBezTo>
                    <a:pt x="296" y="607"/>
                    <a:pt x="287" y="632"/>
                    <a:pt x="270" y="640"/>
                  </a:cubicBezTo>
                  <a:cubicBezTo>
                    <a:pt x="264" y="642"/>
                    <a:pt x="258" y="644"/>
                    <a:pt x="251" y="644"/>
                  </a:cubicBezTo>
                  <a:cubicBezTo>
                    <a:pt x="236" y="644"/>
                    <a:pt x="217" y="637"/>
                    <a:pt x="195" y="624"/>
                  </a:cubicBezTo>
                  <a:cubicBezTo>
                    <a:pt x="162" y="606"/>
                    <a:pt x="136" y="582"/>
                    <a:pt x="118" y="553"/>
                  </a:cubicBezTo>
                  <a:cubicBezTo>
                    <a:pt x="100" y="524"/>
                    <a:pt x="91" y="489"/>
                    <a:pt x="91" y="448"/>
                  </a:cubicBezTo>
                  <a:lnTo>
                    <a:pt x="91" y="425"/>
                  </a:lnTo>
                  <a:cubicBezTo>
                    <a:pt x="91" y="386"/>
                    <a:pt x="101" y="365"/>
                    <a:pt x="119" y="359"/>
                  </a:cubicBezTo>
                  <a:cubicBezTo>
                    <a:pt x="124" y="358"/>
                    <a:pt x="128" y="357"/>
                    <a:pt x="133" y="357"/>
                  </a:cubicBezTo>
                  <a:close/>
                  <a:moveTo>
                    <a:pt x="82" y="1"/>
                  </a:moveTo>
                  <a:cubicBezTo>
                    <a:pt x="73" y="1"/>
                    <a:pt x="65" y="2"/>
                    <a:pt x="57" y="5"/>
                  </a:cubicBezTo>
                  <a:cubicBezTo>
                    <a:pt x="40" y="10"/>
                    <a:pt x="26" y="24"/>
                    <a:pt x="16" y="43"/>
                  </a:cubicBezTo>
                  <a:cubicBezTo>
                    <a:pt x="5" y="63"/>
                    <a:pt x="1" y="91"/>
                    <a:pt x="1" y="128"/>
                  </a:cubicBezTo>
                  <a:lnTo>
                    <a:pt x="1" y="391"/>
                  </a:lnTo>
                  <a:cubicBezTo>
                    <a:pt x="1" y="428"/>
                    <a:pt x="5" y="462"/>
                    <a:pt x="16" y="493"/>
                  </a:cubicBezTo>
                  <a:cubicBezTo>
                    <a:pt x="26" y="525"/>
                    <a:pt x="39" y="553"/>
                    <a:pt x="57" y="579"/>
                  </a:cubicBezTo>
                  <a:cubicBezTo>
                    <a:pt x="74" y="605"/>
                    <a:pt x="94" y="628"/>
                    <a:pt x="118" y="649"/>
                  </a:cubicBezTo>
                  <a:cubicBezTo>
                    <a:pt x="142" y="670"/>
                    <a:pt x="166" y="688"/>
                    <a:pt x="195" y="704"/>
                  </a:cubicBezTo>
                  <a:cubicBezTo>
                    <a:pt x="222" y="720"/>
                    <a:pt x="246" y="731"/>
                    <a:pt x="270" y="737"/>
                  </a:cubicBezTo>
                  <a:cubicBezTo>
                    <a:pt x="282" y="740"/>
                    <a:pt x="294" y="742"/>
                    <a:pt x="304" y="742"/>
                  </a:cubicBezTo>
                  <a:cubicBezTo>
                    <a:pt x="314" y="742"/>
                    <a:pt x="323" y="740"/>
                    <a:pt x="331" y="738"/>
                  </a:cubicBezTo>
                  <a:cubicBezTo>
                    <a:pt x="349" y="731"/>
                    <a:pt x="362" y="718"/>
                    <a:pt x="373" y="698"/>
                  </a:cubicBezTo>
                  <a:cubicBezTo>
                    <a:pt x="383" y="678"/>
                    <a:pt x="387" y="650"/>
                    <a:pt x="387" y="614"/>
                  </a:cubicBezTo>
                  <a:lnTo>
                    <a:pt x="387" y="597"/>
                  </a:lnTo>
                  <a:cubicBezTo>
                    <a:pt x="387" y="562"/>
                    <a:pt x="383" y="530"/>
                    <a:pt x="374" y="501"/>
                  </a:cubicBezTo>
                  <a:cubicBezTo>
                    <a:pt x="365" y="472"/>
                    <a:pt x="351" y="446"/>
                    <a:pt x="335" y="422"/>
                  </a:cubicBezTo>
                  <a:cubicBezTo>
                    <a:pt x="320" y="399"/>
                    <a:pt x="300" y="378"/>
                    <a:pt x="280" y="360"/>
                  </a:cubicBezTo>
                  <a:cubicBezTo>
                    <a:pt x="259" y="342"/>
                    <a:pt x="236" y="326"/>
                    <a:pt x="212" y="312"/>
                  </a:cubicBezTo>
                  <a:cubicBezTo>
                    <a:pt x="188" y="298"/>
                    <a:pt x="165" y="289"/>
                    <a:pt x="144" y="284"/>
                  </a:cubicBezTo>
                  <a:cubicBezTo>
                    <a:pt x="138" y="283"/>
                    <a:pt x="133" y="282"/>
                    <a:pt x="128" y="282"/>
                  </a:cubicBezTo>
                  <a:cubicBezTo>
                    <a:pt x="114" y="282"/>
                    <a:pt x="102" y="286"/>
                    <a:pt x="91" y="294"/>
                  </a:cubicBezTo>
                  <a:lnTo>
                    <a:pt x="91" y="180"/>
                  </a:lnTo>
                  <a:cubicBezTo>
                    <a:pt x="91" y="140"/>
                    <a:pt x="100" y="116"/>
                    <a:pt x="118" y="108"/>
                  </a:cubicBezTo>
                  <a:cubicBezTo>
                    <a:pt x="124" y="105"/>
                    <a:pt x="131" y="104"/>
                    <a:pt x="138" y="104"/>
                  </a:cubicBezTo>
                  <a:cubicBezTo>
                    <a:pt x="154" y="104"/>
                    <a:pt x="173" y="111"/>
                    <a:pt x="196" y="124"/>
                  </a:cubicBezTo>
                  <a:cubicBezTo>
                    <a:pt x="209" y="132"/>
                    <a:pt x="223" y="141"/>
                    <a:pt x="235" y="152"/>
                  </a:cubicBezTo>
                  <a:cubicBezTo>
                    <a:pt x="248" y="162"/>
                    <a:pt x="258" y="175"/>
                    <a:pt x="267" y="186"/>
                  </a:cubicBezTo>
                  <a:cubicBezTo>
                    <a:pt x="276" y="198"/>
                    <a:pt x="282" y="211"/>
                    <a:pt x="288" y="224"/>
                  </a:cubicBezTo>
                  <a:cubicBezTo>
                    <a:pt x="294" y="237"/>
                    <a:pt x="297" y="250"/>
                    <a:pt x="297" y="262"/>
                  </a:cubicBezTo>
                  <a:cubicBezTo>
                    <a:pt x="297" y="277"/>
                    <a:pt x="302" y="289"/>
                    <a:pt x="311" y="300"/>
                  </a:cubicBezTo>
                  <a:cubicBezTo>
                    <a:pt x="321" y="310"/>
                    <a:pt x="331" y="319"/>
                    <a:pt x="344" y="326"/>
                  </a:cubicBezTo>
                  <a:cubicBezTo>
                    <a:pt x="355" y="333"/>
                    <a:pt x="365" y="336"/>
                    <a:pt x="371" y="336"/>
                  </a:cubicBezTo>
                  <a:cubicBezTo>
                    <a:pt x="373" y="336"/>
                    <a:pt x="375" y="336"/>
                    <a:pt x="376" y="336"/>
                  </a:cubicBezTo>
                  <a:cubicBezTo>
                    <a:pt x="384" y="335"/>
                    <a:pt x="387" y="326"/>
                    <a:pt x="387" y="310"/>
                  </a:cubicBezTo>
                  <a:cubicBezTo>
                    <a:pt x="387" y="291"/>
                    <a:pt x="383" y="269"/>
                    <a:pt x="375" y="246"/>
                  </a:cubicBezTo>
                  <a:cubicBezTo>
                    <a:pt x="368" y="223"/>
                    <a:pt x="356" y="199"/>
                    <a:pt x="341" y="175"/>
                  </a:cubicBezTo>
                  <a:cubicBezTo>
                    <a:pt x="325" y="150"/>
                    <a:pt x="305" y="126"/>
                    <a:pt x="281" y="103"/>
                  </a:cubicBezTo>
                  <a:cubicBezTo>
                    <a:pt x="258" y="80"/>
                    <a:pt x="230" y="59"/>
                    <a:pt x="198" y="41"/>
                  </a:cubicBezTo>
                  <a:cubicBezTo>
                    <a:pt x="170" y="24"/>
                    <a:pt x="144" y="14"/>
                    <a:pt x="120" y="7"/>
                  </a:cubicBezTo>
                  <a:cubicBezTo>
                    <a:pt x="107" y="3"/>
                    <a:pt x="94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4105;p60">
              <a:extLst>
                <a:ext uri="{FF2B5EF4-FFF2-40B4-BE49-F238E27FC236}">
                  <a16:creationId xmlns:a16="http://schemas.microsoft.com/office/drawing/2014/main" id="{F699914B-2B20-2567-2F46-8AD7A1DCBC60}"/>
                </a:ext>
              </a:extLst>
            </p:cNvPr>
            <p:cNvSpPr/>
            <p:nvPr/>
          </p:nvSpPr>
          <p:spPr>
            <a:xfrm>
              <a:off x="5659321" y="2146763"/>
              <a:ext cx="29754" cy="55202"/>
            </a:xfrm>
            <a:custGeom>
              <a:avLst/>
              <a:gdLst/>
              <a:ahLst/>
              <a:cxnLst/>
              <a:rect l="l" t="t" r="r" b="b"/>
              <a:pathLst>
                <a:path w="387" h="718" extrusionOk="0">
                  <a:moveTo>
                    <a:pt x="17" y="1"/>
                  </a:moveTo>
                  <a:cubicBezTo>
                    <a:pt x="16" y="1"/>
                    <a:pt x="14" y="1"/>
                    <a:pt x="13" y="1"/>
                  </a:cubicBezTo>
                  <a:cubicBezTo>
                    <a:pt x="5" y="3"/>
                    <a:pt x="1" y="8"/>
                    <a:pt x="1" y="15"/>
                  </a:cubicBezTo>
                  <a:lnTo>
                    <a:pt x="1" y="154"/>
                  </a:lnTo>
                  <a:cubicBezTo>
                    <a:pt x="1" y="163"/>
                    <a:pt x="5" y="173"/>
                    <a:pt x="14" y="184"/>
                  </a:cubicBezTo>
                  <a:cubicBezTo>
                    <a:pt x="23" y="196"/>
                    <a:pt x="33" y="205"/>
                    <a:pt x="46" y="211"/>
                  </a:cubicBezTo>
                  <a:cubicBezTo>
                    <a:pt x="55" y="217"/>
                    <a:pt x="65" y="221"/>
                    <a:pt x="74" y="221"/>
                  </a:cubicBezTo>
                  <a:cubicBezTo>
                    <a:pt x="75" y="221"/>
                    <a:pt x="76" y="221"/>
                    <a:pt x="77" y="220"/>
                  </a:cubicBezTo>
                  <a:cubicBezTo>
                    <a:pt x="87" y="220"/>
                    <a:pt x="92" y="216"/>
                    <a:pt x="92" y="207"/>
                  </a:cubicBezTo>
                  <a:lnTo>
                    <a:pt x="92" y="121"/>
                  </a:lnTo>
                  <a:lnTo>
                    <a:pt x="296" y="240"/>
                  </a:lnTo>
                  <a:lnTo>
                    <a:pt x="296" y="295"/>
                  </a:lnTo>
                  <a:lnTo>
                    <a:pt x="59" y="616"/>
                  </a:lnTo>
                  <a:cubicBezTo>
                    <a:pt x="56" y="619"/>
                    <a:pt x="55" y="625"/>
                    <a:pt x="55" y="631"/>
                  </a:cubicBezTo>
                  <a:cubicBezTo>
                    <a:pt x="55" y="645"/>
                    <a:pt x="60" y="660"/>
                    <a:pt x="73" y="675"/>
                  </a:cubicBezTo>
                  <a:cubicBezTo>
                    <a:pt x="84" y="691"/>
                    <a:pt x="97" y="702"/>
                    <a:pt x="111" y="711"/>
                  </a:cubicBezTo>
                  <a:cubicBezTo>
                    <a:pt x="118" y="715"/>
                    <a:pt x="124" y="717"/>
                    <a:pt x="128" y="717"/>
                  </a:cubicBezTo>
                  <a:cubicBezTo>
                    <a:pt x="133" y="717"/>
                    <a:pt x="136" y="716"/>
                    <a:pt x="139" y="712"/>
                  </a:cubicBezTo>
                  <a:lnTo>
                    <a:pt x="370" y="376"/>
                  </a:lnTo>
                  <a:cubicBezTo>
                    <a:pt x="374" y="370"/>
                    <a:pt x="379" y="363"/>
                    <a:pt x="381" y="355"/>
                  </a:cubicBezTo>
                  <a:cubicBezTo>
                    <a:pt x="385" y="348"/>
                    <a:pt x="387" y="340"/>
                    <a:pt x="387" y="332"/>
                  </a:cubicBezTo>
                  <a:lnTo>
                    <a:pt x="387" y="238"/>
                  </a:lnTo>
                  <a:cubicBezTo>
                    <a:pt x="387" y="231"/>
                    <a:pt x="382" y="221"/>
                    <a:pt x="373" y="209"/>
                  </a:cubicBezTo>
                  <a:cubicBezTo>
                    <a:pt x="364" y="198"/>
                    <a:pt x="355" y="189"/>
                    <a:pt x="346" y="183"/>
                  </a:cubicBezTo>
                  <a:lnTo>
                    <a:pt x="41" y="8"/>
                  </a:lnTo>
                  <a:cubicBezTo>
                    <a:pt x="33" y="3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4106;p60">
              <a:extLst>
                <a:ext uri="{FF2B5EF4-FFF2-40B4-BE49-F238E27FC236}">
                  <a16:creationId xmlns:a16="http://schemas.microsoft.com/office/drawing/2014/main" id="{536186DE-89A9-A21E-10EC-DF0904665174}"/>
                </a:ext>
              </a:extLst>
            </p:cNvPr>
            <p:cNvSpPr/>
            <p:nvPr/>
          </p:nvSpPr>
          <p:spPr>
            <a:xfrm>
              <a:off x="5696914" y="2172902"/>
              <a:ext cx="29754" cy="57277"/>
            </a:xfrm>
            <a:custGeom>
              <a:avLst/>
              <a:gdLst/>
              <a:ahLst/>
              <a:cxnLst/>
              <a:rect l="l" t="t" r="r" b="b"/>
              <a:pathLst>
                <a:path w="387" h="745" extrusionOk="0">
                  <a:moveTo>
                    <a:pt x="142" y="100"/>
                  </a:moveTo>
                  <a:cubicBezTo>
                    <a:pt x="155" y="100"/>
                    <a:pt x="173" y="106"/>
                    <a:pt x="194" y="118"/>
                  </a:cubicBezTo>
                  <a:cubicBezTo>
                    <a:pt x="222" y="134"/>
                    <a:pt x="242" y="153"/>
                    <a:pt x="258" y="175"/>
                  </a:cubicBezTo>
                  <a:cubicBezTo>
                    <a:pt x="273" y="198"/>
                    <a:pt x="281" y="225"/>
                    <a:pt x="281" y="258"/>
                  </a:cubicBezTo>
                  <a:cubicBezTo>
                    <a:pt x="281" y="290"/>
                    <a:pt x="273" y="309"/>
                    <a:pt x="258" y="315"/>
                  </a:cubicBezTo>
                  <a:cubicBezTo>
                    <a:pt x="254" y="316"/>
                    <a:pt x="250" y="317"/>
                    <a:pt x="245" y="317"/>
                  </a:cubicBezTo>
                  <a:cubicBezTo>
                    <a:pt x="231" y="317"/>
                    <a:pt x="214" y="311"/>
                    <a:pt x="194" y="299"/>
                  </a:cubicBezTo>
                  <a:cubicBezTo>
                    <a:pt x="167" y="284"/>
                    <a:pt x="146" y="264"/>
                    <a:pt x="131" y="241"/>
                  </a:cubicBezTo>
                  <a:cubicBezTo>
                    <a:pt x="115" y="218"/>
                    <a:pt x="108" y="191"/>
                    <a:pt x="108" y="159"/>
                  </a:cubicBezTo>
                  <a:cubicBezTo>
                    <a:pt x="108" y="126"/>
                    <a:pt x="115" y="107"/>
                    <a:pt x="131" y="101"/>
                  </a:cubicBezTo>
                  <a:cubicBezTo>
                    <a:pt x="134" y="100"/>
                    <a:pt x="138" y="100"/>
                    <a:pt x="142" y="100"/>
                  </a:cubicBezTo>
                  <a:close/>
                  <a:moveTo>
                    <a:pt x="136" y="359"/>
                  </a:moveTo>
                  <a:cubicBezTo>
                    <a:pt x="152" y="359"/>
                    <a:pt x="172" y="366"/>
                    <a:pt x="194" y="379"/>
                  </a:cubicBezTo>
                  <a:cubicBezTo>
                    <a:pt x="227" y="397"/>
                    <a:pt x="251" y="421"/>
                    <a:pt x="269" y="449"/>
                  </a:cubicBezTo>
                  <a:cubicBezTo>
                    <a:pt x="286" y="477"/>
                    <a:pt x="295" y="511"/>
                    <a:pt x="295" y="550"/>
                  </a:cubicBezTo>
                  <a:lnTo>
                    <a:pt x="295" y="566"/>
                  </a:lnTo>
                  <a:cubicBezTo>
                    <a:pt x="295" y="607"/>
                    <a:pt x="286" y="630"/>
                    <a:pt x="269" y="639"/>
                  </a:cubicBezTo>
                  <a:cubicBezTo>
                    <a:pt x="264" y="642"/>
                    <a:pt x="257" y="644"/>
                    <a:pt x="250" y="644"/>
                  </a:cubicBezTo>
                  <a:cubicBezTo>
                    <a:pt x="235" y="644"/>
                    <a:pt x="216" y="637"/>
                    <a:pt x="194" y="625"/>
                  </a:cubicBezTo>
                  <a:cubicBezTo>
                    <a:pt x="162" y="607"/>
                    <a:pt x="138" y="582"/>
                    <a:pt x="120" y="553"/>
                  </a:cubicBezTo>
                  <a:cubicBezTo>
                    <a:pt x="100" y="523"/>
                    <a:pt x="91" y="490"/>
                    <a:pt x="91" y="449"/>
                  </a:cubicBezTo>
                  <a:lnTo>
                    <a:pt x="91" y="432"/>
                  </a:lnTo>
                  <a:cubicBezTo>
                    <a:pt x="91" y="394"/>
                    <a:pt x="100" y="370"/>
                    <a:pt x="118" y="362"/>
                  </a:cubicBezTo>
                  <a:cubicBezTo>
                    <a:pt x="124" y="360"/>
                    <a:pt x="130" y="359"/>
                    <a:pt x="136" y="359"/>
                  </a:cubicBezTo>
                  <a:close/>
                  <a:moveTo>
                    <a:pt x="87" y="0"/>
                  </a:moveTo>
                  <a:cubicBezTo>
                    <a:pt x="81" y="0"/>
                    <a:pt x="75" y="1"/>
                    <a:pt x="70" y="2"/>
                  </a:cubicBezTo>
                  <a:cubicBezTo>
                    <a:pt x="54" y="6"/>
                    <a:pt x="42" y="15"/>
                    <a:pt x="33" y="30"/>
                  </a:cubicBezTo>
                  <a:cubicBezTo>
                    <a:pt x="24" y="46"/>
                    <a:pt x="19" y="67"/>
                    <a:pt x="19" y="97"/>
                  </a:cubicBezTo>
                  <a:cubicBezTo>
                    <a:pt x="19" y="135"/>
                    <a:pt x="27" y="170"/>
                    <a:pt x="42" y="201"/>
                  </a:cubicBezTo>
                  <a:cubicBezTo>
                    <a:pt x="57" y="233"/>
                    <a:pt x="76" y="260"/>
                    <a:pt x="99" y="284"/>
                  </a:cubicBezTo>
                  <a:cubicBezTo>
                    <a:pt x="92" y="282"/>
                    <a:pt x="85" y="281"/>
                    <a:pt x="78" y="281"/>
                  </a:cubicBezTo>
                  <a:cubicBezTo>
                    <a:pt x="58" y="281"/>
                    <a:pt x="41" y="288"/>
                    <a:pt x="27" y="300"/>
                  </a:cubicBezTo>
                  <a:cubicBezTo>
                    <a:pt x="9" y="316"/>
                    <a:pt x="0" y="349"/>
                    <a:pt x="0" y="395"/>
                  </a:cubicBezTo>
                  <a:lnTo>
                    <a:pt x="0" y="406"/>
                  </a:lnTo>
                  <a:cubicBezTo>
                    <a:pt x="0" y="440"/>
                    <a:pt x="6" y="472"/>
                    <a:pt x="16" y="501"/>
                  </a:cubicBezTo>
                  <a:cubicBezTo>
                    <a:pt x="26" y="530"/>
                    <a:pt x="40" y="557"/>
                    <a:pt x="57" y="582"/>
                  </a:cubicBezTo>
                  <a:cubicBezTo>
                    <a:pt x="75" y="608"/>
                    <a:pt x="95" y="630"/>
                    <a:pt x="118" y="651"/>
                  </a:cubicBezTo>
                  <a:cubicBezTo>
                    <a:pt x="142" y="671"/>
                    <a:pt x="167" y="689"/>
                    <a:pt x="194" y="705"/>
                  </a:cubicBezTo>
                  <a:cubicBezTo>
                    <a:pt x="221" y="719"/>
                    <a:pt x="246" y="731"/>
                    <a:pt x="269" y="738"/>
                  </a:cubicBezTo>
                  <a:cubicBezTo>
                    <a:pt x="283" y="742"/>
                    <a:pt x="295" y="744"/>
                    <a:pt x="306" y="744"/>
                  </a:cubicBezTo>
                  <a:cubicBezTo>
                    <a:pt x="315" y="744"/>
                    <a:pt x="323" y="743"/>
                    <a:pt x="330" y="741"/>
                  </a:cubicBezTo>
                  <a:cubicBezTo>
                    <a:pt x="348" y="735"/>
                    <a:pt x="362" y="724"/>
                    <a:pt x="372" y="707"/>
                  </a:cubicBezTo>
                  <a:cubicBezTo>
                    <a:pt x="382" y="689"/>
                    <a:pt x="386" y="663"/>
                    <a:pt x="386" y="629"/>
                  </a:cubicBezTo>
                  <a:lnTo>
                    <a:pt x="386" y="618"/>
                  </a:lnTo>
                  <a:cubicBezTo>
                    <a:pt x="386" y="572"/>
                    <a:pt x="377" y="529"/>
                    <a:pt x="359" y="492"/>
                  </a:cubicBezTo>
                  <a:cubicBezTo>
                    <a:pt x="341" y="455"/>
                    <a:pt x="318" y="421"/>
                    <a:pt x="287" y="393"/>
                  </a:cubicBezTo>
                  <a:lnTo>
                    <a:pt x="287" y="393"/>
                  </a:lnTo>
                  <a:cubicBezTo>
                    <a:pt x="293" y="394"/>
                    <a:pt x="298" y="394"/>
                    <a:pt x="303" y="394"/>
                  </a:cubicBezTo>
                  <a:cubicBezTo>
                    <a:pt x="321" y="394"/>
                    <a:pt x="335" y="388"/>
                    <a:pt x="346" y="377"/>
                  </a:cubicBezTo>
                  <a:cubicBezTo>
                    <a:pt x="362" y="363"/>
                    <a:pt x="368" y="336"/>
                    <a:pt x="368" y="298"/>
                  </a:cubicBezTo>
                  <a:cubicBezTo>
                    <a:pt x="368" y="269"/>
                    <a:pt x="364" y="242"/>
                    <a:pt x="355" y="217"/>
                  </a:cubicBezTo>
                  <a:cubicBezTo>
                    <a:pt x="346" y="191"/>
                    <a:pt x="335" y="168"/>
                    <a:pt x="319" y="146"/>
                  </a:cubicBezTo>
                  <a:cubicBezTo>
                    <a:pt x="303" y="125"/>
                    <a:pt x="285" y="106"/>
                    <a:pt x="264" y="88"/>
                  </a:cubicBezTo>
                  <a:cubicBezTo>
                    <a:pt x="242" y="70"/>
                    <a:pt x="220" y="53"/>
                    <a:pt x="194" y="38"/>
                  </a:cubicBezTo>
                  <a:cubicBezTo>
                    <a:pt x="169" y="23"/>
                    <a:pt x="146" y="13"/>
                    <a:pt x="124" y="6"/>
                  </a:cubicBezTo>
                  <a:cubicBezTo>
                    <a:pt x="111" y="2"/>
                    <a:pt x="99" y="0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4107;p60">
              <a:extLst>
                <a:ext uri="{FF2B5EF4-FFF2-40B4-BE49-F238E27FC236}">
                  <a16:creationId xmlns:a16="http://schemas.microsoft.com/office/drawing/2014/main" id="{DF674902-3539-DC31-2F7E-6B3CA833FF78}"/>
                </a:ext>
              </a:extLst>
            </p:cNvPr>
            <p:cNvSpPr/>
            <p:nvPr/>
          </p:nvSpPr>
          <p:spPr>
            <a:xfrm>
              <a:off x="5735046" y="2216645"/>
              <a:ext cx="25833" cy="28293"/>
            </a:xfrm>
            <a:custGeom>
              <a:avLst/>
              <a:gdLst/>
              <a:ahLst/>
              <a:cxnLst/>
              <a:rect l="l" t="t" r="r" b="b"/>
              <a:pathLst>
                <a:path w="336" h="368" extrusionOk="0">
                  <a:moveTo>
                    <a:pt x="147" y="1"/>
                  </a:moveTo>
                  <a:cubicBezTo>
                    <a:pt x="144" y="1"/>
                    <a:pt x="142" y="1"/>
                    <a:pt x="140" y="2"/>
                  </a:cubicBezTo>
                  <a:cubicBezTo>
                    <a:pt x="134" y="4"/>
                    <a:pt x="129" y="8"/>
                    <a:pt x="129" y="17"/>
                  </a:cubicBezTo>
                  <a:lnTo>
                    <a:pt x="129" y="121"/>
                  </a:lnTo>
                  <a:lnTo>
                    <a:pt x="30" y="64"/>
                  </a:lnTo>
                  <a:cubicBezTo>
                    <a:pt x="26" y="61"/>
                    <a:pt x="22" y="60"/>
                    <a:pt x="18" y="60"/>
                  </a:cubicBezTo>
                  <a:cubicBezTo>
                    <a:pt x="15" y="60"/>
                    <a:pt x="12" y="61"/>
                    <a:pt x="9" y="64"/>
                  </a:cubicBezTo>
                  <a:cubicBezTo>
                    <a:pt x="3" y="68"/>
                    <a:pt x="1" y="76"/>
                    <a:pt x="1" y="87"/>
                  </a:cubicBezTo>
                  <a:cubicBezTo>
                    <a:pt x="1" y="100"/>
                    <a:pt x="3" y="111"/>
                    <a:pt x="9" y="121"/>
                  </a:cubicBezTo>
                  <a:cubicBezTo>
                    <a:pt x="14" y="131"/>
                    <a:pt x="21" y="139"/>
                    <a:pt x="30" y="145"/>
                  </a:cubicBezTo>
                  <a:lnTo>
                    <a:pt x="129" y="202"/>
                  </a:lnTo>
                  <a:lnTo>
                    <a:pt x="129" y="307"/>
                  </a:lnTo>
                  <a:cubicBezTo>
                    <a:pt x="129" y="316"/>
                    <a:pt x="134" y="325"/>
                    <a:pt x="140" y="335"/>
                  </a:cubicBezTo>
                  <a:cubicBezTo>
                    <a:pt x="148" y="345"/>
                    <a:pt x="157" y="353"/>
                    <a:pt x="169" y="360"/>
                  </a:cubicBezTo>
                  <a:cubicBezTo>
                    <a:pt x="177" y="365"/>
                    <a:pt x="184" y="367"/>
                    <a:pt x="190" y="367"/>
                  </a:cubicBezTo>
                  <a:cubicBezTo>
                    <a:pt x="192" y="367"/>
                    <a:pt x="194" y="367"/>
                    <a:pt x="196" y="366"/>
                  </a:cubicBezTo>
                  <a:cubicBezTo>
                    <a:pt x="202" y="365"/>
                    <a:pt x="206" y="360"/>
                    <a:pt x="206" y="351"/>
                  </a:cubicBezTo>
                  <a:lnTo>
                    <a:pt x="206" y="246"/>
                  </a:lnTo>
                  <a:lnTo>
                    <a:pt x="305" y="303"/>
                  </a:lnTo>
                  <a:cubicBezTo>
                    <a:pt x="309" y="306"/>
                    <a:pt x="313" y="307"/>
                    <a:pt x="317" y="307"/>
                  </a:cubicBezTo>
                  <a:cubicBezTo>
                    <a:pt x="321" y="307"/>
                    <a:pt x="324" y="306"/>
                    <a:pt x="326" y="305"/>
                  </a:cubicBezTo>
                  <a:cubicBezTo>
                    <a:pt x="332" y="301"/>
                    <a:pt x="335" y="293"/>
                    <a:pt x="335" y="281"/>
                  </a:cubicBezTo>
                  <a:cubicBezTo>
                    <a:pt x="335" y="270"/>
                    <a:pt x="332" y="258"/>
                    <a:pt x="326" y="247"/>
                  </a:cubicBezTo>
                  <a:cubicBezTo>
                    <a:pt x="320" y="236"/>
                    <a:pt x="313" y="227"/>
                    <a:pt x="305" y="222"/>
                  </a:cubicBezTo>
                  <a:lnTo>
                    <a:pt x="206" y="166"/>
                  </a:lnTo>
                  <a:lnTo>
                    <a:pt x="206" y="61"/>
                  </a:lnTo>
                  <a:cubicBezTo>
                    <a:pt x="206" y="53"/>
                    <a:pt x="202" y="43"/>
                    <a:pt x="196" y="33"/>
                  </a:cubicBezTo>
                  <a:cubicBezTo>
                    <a:pt x="189" y="23"/>
                    <a:pt x="180" y="15"/>
                    <a:pt x="169" y="8"/>
                  </a:cubicBezTo>
                  <a:cubicBezTo>
                    <a:pt x="160" y="3"/>
                    <a:pt x="153" y="1"/>
                    <a:pt x="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4108;p60">
              <a:extLst>
                <a:ext uri="{FF2B5EF4-FFF2-40B4-BE49-F238E27FC236}">
                  <a16:creationId xmlns:a16="http://schemas.microsoft.com/office/drawing/2014/main" id="{65F7B257-BDCB-B263-62DE-5D4C21A026A4}"/>
                </a:ext>
              </a:extLst>
            </p:cNvPr>
            <p:cNvSpPr/>
            <p:nvPr/>
          </p:nvSpPr>
          <p:spPr>
            <a:xfrm>
              <a:off x="5767719" y="2209803"/>
              <a:ext cx="35289" cy="60045"/>
            </a:xfrm>
            <a:custGeom>
              <a:avLst/>
              <a:gdLst/>
              <a:ahLst/>
              <a:cxnLst/>
              <a:rect l="l" t="t" r="r" b="b"/>
              <a:pathLst>
                <a:path w="459" h="781" extrusionOk="0">
                  <a:moveTo>
                    <a:pt x="21" y="1"/>
                  </a:moveTo>
                  <a:cubicBezTo>
                    <a:pt x="15" y="1"/>
                    <a:pt x="9" y="2"/>
                    <a:pt x="6" y="5"/>
                  </a:cubicBezTo>
                  <a:cubicBezTo>
                    <a:pt x="3" y="7"/>
                    <a:pt x="0" y="12"/>
                    <a:pt x="0" y="17"/>
                  </a:cubicBezTo>
                  <a:cubicBezTo>
                    <a:pt x="0" y="22"/>
                    <a:pt x="1" y="28"/>
                    <a:pt x="4" y="33"/>
                  </a:cubicBezTo>
                  <a:cubicBezTo>
                    <a:pt x="4" y="33"/>
                    <a:pt x="182" y="474"/>
                    <a:pt x="185" y="485"/>
                  </a:cubicBezTo>
                  <a:lnTo>
                    <a:pt x="185" y="713"/>
                  </a:lnTo>
                  <a:cubicBezTo>
                    <a:pt x="185" y="723"/>
                    <a:pt x="190" y="734"/>
                    <a:pt x="199" y="745"/>
                  </a:cubicBezTo>
                  <a:cubicBezTo>
                    <a:pt x="209" y="756"/>
                    <a:pt x="219" y="764"/>
                    <a:pt x="230" y="771"/>
                  </a:cubicBezTo>
                  <a:cubicBezTo>
                    <a:pt x="241" y="778"/>
                    <a:pt x="253" y="781"/>
                    <a:pt x="262" y="781"/>
                  </a:cubicBezTo>
                  <a:cubicBezTo>
                    <a:pt x="272" y="781"/>
                    <a:pt x="276" y="776"/>
                    <a:pt x="276" y="765"/>
                  </a:cubicBezTo>
                  <a:cubicBezTo>
                    <a:pt x="276" y="765"/>
                    <a:pt x="276" y="538"/>
                    <a:pt x="277" y="529"/>
                  </a:cubicBezTo>
                  <a:cubicBezTo>
                    <a:pt x="277" y="529"/>
                    <a:pt x="455" y="294"/>
                    <a:pt x="459" y="282"/>
                  </a:cubicBezTo>
                  <a:cubicBezTo>
                    <a:pt x="459" y="276"/>
                    <a:pt x="456" y="270"/>
                    <a:pt x="453" y="263"/>
                  </a:cubicBezTo>
                  <a:cubicBezTo>
                    <a:pt x="449" y="255"/>
                    <a:pt x="444" y="248"/>
                    <a:pt x="438" y="242"/>
                  </a:cubicBezTo>
                  <a:cubicBezTo>
                    <a:pt x="433" y="235"/>
                    <a:pt x="427" y="229"/>
                    <a:pt x="420" y="224"/>
                  </a:cubicBezTo>
                  <a:cubicBezTo>
                    <a:pt x="414" y="218"/>
                    <a:pt x="407" y="213"/>
                    <a:pt x="401" y="210"/>
                  </a:cubicBezTo>
                  <a:cubicBezTo>
                    <a:pt x="395" y="207"/>
                    <a:pt x="390" y="205"/>
                    <a:pt x="385" y="205"/>
                  </a:cubicBezTo>
                  <a:cubicBezTo>
                    <a:pt x="380" y="205"/>
                    <a:pt x="375" y="208"/>
                    <a:pt x="371" y="213"/>
                  </a:cubicBezTo>
                  <a:lnTo>
                    <a:pt x="230" y="419"/>
                  </a:lnTo>
                  <a:lnTo>
                    <a:pt x="88" y="50"/>
                  </a:lnTo>
                  <a:cubicBezTo>
                    <a:pt x="84" y="41"/>
                    <a:pt x="80" y="33"/>
                    <a:pt x="76" y="26"/>
                  </a:cubicBezTo>
                  <a:cubicBezTo>
                    <a:pt x="71" y="21"/>
                    <a:pt x="66" y="16"/>
                    <a:pt x="58" y="12"/>
                  </a:cubicBezTo>
                  <a:cubicBezTo>
                    <a:pt x="52" y="7"/>
                    <a:pt x="45" y="5"/>
                    <a:pt x="39" y="3"/>
                  </a:cubicBezTo>
                  <a:cubicBezTo>
                    <a:pt x="32" y="1"/>
                    <a:pt x="26" y="1"/>
                    <a:pt x="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4109;p60">
              <a:extLst>
                <a:ext uri="{FF2B5EF4-FFF2-40B4-BE49-F238E27FC236}">
                  <a16:creationId xmlns:a16="http://schemas.microsoft.com/office/drawing/2014/main" id="{CFFDA127-64F0-DEF8-5801-60E7EAA78A7C}"/>
                </a:ext>
              </a:extLst>
            </p:cNvPr>
            <p:cNvSpPr/>
            <p:nvPr/>
          </p:nvSpPr>
          <p:spPr>
            <a:xfrm>
              <a:off x="5813231" y="2248934"/>
              <a:ext cx="43285" cy="53510"/>
            </a:xfrm>
            <a:custGeom>
              <a:avLst/>
              <a:gdLst/>
              <a:ahLst/>
              <a:cxnLst/>
              <a:rect l="l" t="t" r="r" b="b"/>
              <a:pathLst>
                <a:path w="563" h="696" extrusionOk="0">
                  <a:moveTo>
                    <a:pt x="240" y="362"/>
                  </a:moveTo>
                  <a:cubicBezTo>
                    <a:pt x="242" y="362"/>
                    <a:pt x="243" y="362"/>
                    <a:pt x="245" y="362"/>
                  </a:cubicBezTo>
                  <a:cubicBezTo>
                    <a:pt x="264" y="364"/>
                    <a:pt x="290" y="376"/>
                    <a:pt x="323" y="394"/>
                  </a:cubicBezTo>
                  <a:lnTo>
                    <a:pt x="349" y="409"/>
                  </a:lnTo>
                  <a:lnTo>
                    <a:pt x="349" y="445"/>
                  </a:lnTo>
                  <a:cubicBezTo>
                    <a:pt x="349" y="454"/>
                    <a:pt x="346" y="462"/>
                    <a:pt x="342" y="469"/>
                  </a:cubicBezTo>
                  <a:cubicBezTo>
                    <a:pt x="337" y="475"/>
                    <a:pt x="332" y="479"/>
                    <a:pt x="324" y="482"/>
                  </a:cubicBezTo>
                  <a:cubicBezTo>
                    <a:pt x="320" y="484"/>
                    <a:pt x="315" y="484"/>
                    <a:pt x="310" y="484"/>
                  </a:cubicBezTo>
                  <a:cubicBezTo>
                    <a:pt x="306" y="484"/>
                    <a:pt x="302" y="484"/>
                    <a:pt x="298" y="484"/>
                  </a:cubicBezTo>
                  <a:cubicBezTo>
                    <a:pt x="288" y="482"/>
                    <a:pt x="277" y="478"/>
                    <a:pt x="265" y="471"/>
                  </a:cubicBezTo>
                  <a:cubicBezTo>
                    <a:pt x="251" y="463"/>
                    <a:pt x="239" y="452"/>
                    <a:pt x="230" y="440"/>
                  </a:cubicBezTo>
                  <a:cubicBezTo>
                    <a:pt x="221" y="426"/>
                    <a:pt x="217" y="412"/>
                    <a:pt x="217" y="395"/>
                  </a:cubicBezTo>
                  <a:cubicBezTo>
                    <a:pt x="217" y="372"/>
                    <a:pt x="224" y="362"/>
                    <a:pt x="240" y="362"/>
                  </a:cubicBezTo>
                  <a:close/>
                  <a:moveTo>
                    <a:pt x="134" y="0"/>
                  </a:moveTo>
                  <a:cubicBezTo>
                    <a:pt x="108" y="0"/>
                    <a:pt x="87" y="6"/>
                    <a:pt x="68" y="17"/>
                  </a:cubicBezTo>
                  <a:cubicBezTo>
                    <a:pt x="46" y="33"/>
                    <a:pt x="28" y="57"/>
                    <a:pt x="18" y="88"/>
                  </a:cubicBezTo>
                  <a:cubicBezTo>
                    <a:pt x="6" y="121"/>
                    <a:pt x="1" y="159"/>
                    <a:pt x="1" y="204"/>
                  </a:cubicBezTo>
                  <a:cubicBezTo>
                    <a:pt x="1" y="256"/>
                    <a:pt x="7" y="305"/>
                    <a:pt x="21" y="351"/>
                  </a:cubicBezTo>
                  <a:cubicBezTo>
                    <a:pt x="34" y="396"/>
                    <a:pt x="54" y="437"/>
                    <a:pt x="76" y="476"/>
                  </a:cubicBezTo>
                  <a:cubicBezTo>
                    <a:pt x="99" y="514"/>
                    <a:pt x="126" y="547"/>
                    <a:pt x="155" y="576"/>
                  </a:cubicBezTo>
                  <a:cubicBezTo>
                    <a:pt x="185" y="605"/>
                    <a:pt x="216" y="630"/>
                    <a:pt x="248" y="648"/>
                  </a:cubicBezTo>
                  <a:cubicBezTo>
                    <a:pt x="263" y="657"/>
                    <a:pt x="279" y="665"/>
                    <a:pt x="297" y="673"/>
                  </a:cubicBezTo>
                  <a:cubicBezTo>
                    <a:pt x="314" y="681"/>
                    <a:pt x="331" y="686"/>
                    <a:pt x="345" y="690"/>
                  </a:cubicBezTo>
                  <a:cubicBezTo>
                    <a:pt x="361" y="694"/>
                    <a:pt x="373" y="695"/>
                    <a:pt x="384" y="695"/>
                  </a:cubicBezTo>
                  <a:cubicBezTo>
                    <a:pt x="394" y="694"/>
                    <a:pt x="399" y="690"/>
                    <a:pt x="399" y="682"/>
                  </a:cubicBezTo>
                  <a:cubicBezTo>
                    <a:pt x="399" y="676"/>
                    <a:pt x="397" y="669"/>
                    <a:pt x="394" y="660"/>
                  </a:cubicBezTo>
                  <a:cubicBezTo>
                    <a:pt x="389" y="651"/>
                    <a:pt x="384" y="645"/>
                    <a:pt x="376" y="640"/>
                  </a:cubicBezTo>
                  <a:cubicBezTo>
                    <a:pt x="371" y="637"/>
                    <a:pt x="367" y="636"/>
                    <a:pt x="360" y="635"/>
                  </a:cubicBezTo>
                  <a:cubicBezTo>
                    <a:pt x="354" y="633"/>
                    <a:pt x="346" y="631"/>
                    <a:pt x="337" y="630"/>
                  </a:cubicBezTo>
                  <a:cubicBezTo>
                    <a:pt x="328" y="628"/>
                    <a:pt x="317" y="624"/>
                    <a:pt x="305" y="619"/>
                  </a:cubicBezTo>
                  <a:cubicBezTo>
                    <a:pt x="291" y="614"/>
                    <a:pt x="277" y="606"/>
                    <a:pt x="259" y="596"/>
                  </a:cubicBezTo>
                  <a:cubicBezTo>
                    <a:pt x="220" y="575"/>
                    <a:pt x="189" y="550"/>
                    <a:pt x="164" y="522"/>
                  </a:cubicBezTo>
                  <a:cubicBezTo>
                    <a:pt x="138" y="494"/>
                    <a:pt x="118" y="464"/>
                    <a:pt x="103" y="433"/>
                  </a:cubicBezTo>
                  <a:cubicBezTo>
                    <a:pt x="87" y="401"/>
                    <a:pt x="77" y="370"/>
                    <a:pt x="70" y="336"/>
                  </a:cubicBezTo>
                  <a:cubicBezTo>
                    <a:pt x="65" y="303"/>
                    <a:pt x="61" y="271"/>
                    <a:pt x="61" y="239"/>
                  </a:cubicBezTo>
                  <a:cubicBezTo>
                    <a:pt x="61" y="204"/>
                    <a:pt x="65" y="174"/>
                    <a:pt x="72" y="147"/>
                  </a:cubicBezTo>
                  <a:cubicBezTo>
                    <a:pt x="79" y="119"/>
                    <a:pt x="92" y="99"/>
                    <a:pt x="109" y="85"/>
                  </a:cubicBezTo>
                  <a:cubicBezTo>
                    <a:pt x="123" y="72"/>
                    <a:pt x="143" y="66"/>
                    <a:pt x="166" y="66"/>
                  </a:cubicBezTo>
                  <a:cubicBezTo>
                    <a:pt x="170" y="66"/>
                    <a:pt x="173" y="67"/>
                    <a:pt x="177" y="67"/>
                  </a:cubicBezTo>
                  <a:cubicBezTo>
                    <a:pt x="207" y="69"/>
                    <a:pt x="242" y="83"/>
                    <a:pt x="286" y="108"/>
                  </a:cubicBezTo>
                  <a:cubicBezTo>
                    <a:pt x="360" y="151"/>
                    <a:pt x="415" y="204"/>
                    <a:pt x="450" y="269"/>
                  </a:cubicBezTo>
                  <a:cubicBezTo>
                    <a:pt x="485" y="332"/>
                    <a:pt x="503" y="404"/>
                    <a:pt x="503" y="485"/>
                  </a:cubicBezTo>
                  <a:cubicBezTo>
                    <a:pt x="503" y="497"/>
                    <a:pt x="502" y="511"/>
                    <a:pt x="501" y="525"/>
                  </a:cubicBezTo>
                  <a:cubicBezTo>
                    <a:pt x="500" y="540"/>
                    <a:pt x="497" y="553"/>
                    <a:pt x="494" y="565"/>
                  </a:cubicBezTo>
                  <a:cubicBezTo>
                    <a:pt x="489" y="576"/>
                    <a:pt x="485" y="584"/>
                    <a:pt x="478" y="589"/>
                  </a:cubicBezTo>
                  <a:cubicBezTo>
                    <a:pt x="475" y="591"/>
                    <a:pt x="471" y="593"/>
                    <a:pt x="467" y="593"/>
                  </a:cubicBezTo>
                  <a:cubicBezTo>
                    <a:pt x="462" y="593"/>
                    <a:pt x="456" y="591"/>
                    <a:pt x="450" y="587"/>
                  </a:cubicBezTo>
                  <a:cubicBezTo>
                    <a:pt x="441" y="582"/>
                    <a:pt x="432" y="573"/>
                    <a:pt x="426" y="562"/>
                  </a:cubicBezTo>
                  <a:cubicBezTo>
                    <a:pt x="420" y="551"/>
                    <a:pt x="415" y="538"/>
                    <a:pt x="413" y="521"/>
                  </a:cubicBezTo>
                  <a:lnTo>
                    <a:pt x="413" y="369"/>
                  </a:lnTo>
                  <a:cubicBezTo>
                    <a:pt x="413" y="350"/>
                    <a:pt x="409" y="330"/>
                    <a:pt x="403" y="312"/>
                  </a:cubicBezTo>
                  <a:cubicBezTo>
                    <a:pt x="395" y="293"/>
                    <a:pt x="386" y="275"/>
                    <a:pt x="375" y="258"/>
                  </a:cubicBezTo>
                  <a:cubicBezTo>
                    <a:pt x="362" y="243"/>
                    <a:pt x="349" y="227"/>
                    <a:pt x="333" y="212"/>
                  </a:cubicBezTo>
                  <a:cubicBezTo>
                    <a:pt x="316" y="198"/>
                    <a:pt x="299" y="185"/>
                    <a:pt x="280" y="174"/>
                  </a:cubicBezTo>
                  <a:cubicBezTo>
                    <a:pt x="266" y="166"/>
                    <a:pt x="253" y="159"/>
                    <a:pt x="238" y="155"/>
                  </a:cubicBezTo>
                  <a:cubicBezTo>
                    <a:pt x="225" y="149"/>
                    <a:pt x="212" y="146"/>
                    <a:pt x="201" y="144"/>
                  </a:cubicBezTo>
                  <a:cubicBezTo>
                    <a:pt x="197" y="143"/>
                    <a:pt x="193" y="143"/>
                    <a:pt x="190" y="143"/>
                  </a:cubicBezTo>
                  <a:cubicBezTo>
                    <a:pt x="184" y="143"/>
                    <a:pt x="178" y="144"/>
                    <a:pt x="174" y="146"/>
                  </a:cubicBezTo>
                  <a:cubicBezTo>
                    <a:pt x="166" y="148"/>
                    <a:pt x="163" y="153"/>
                    <a:pt x="163" y="160"/>
                  </a:cubicBezTo>
                  <a:cubicBezTo>
                    <a:pt x="163" y="167"/>
                    <a:pt x="165" y="176"/>
                    <a:pt x="170" y="187"/>
                  </a:cubicBezTo>
                  <a:cubicBezTo>
                    <a:pt x="173" y="199"/>
                    <a:pt x="179" y="207"/>
                    <a:pt x="186" y="211"/>
                  </a:cubicBezTo>
                  <a:cubicBezTo>
                    <a:pt x="190" y="212"/>
                    <a:pt x="193" y="213"/>
                    <a:pt x="198" y="213"/>
                  </a:cubicBezTo>
                  <a:cubicBezTo>
                    <a:pt x="202" y="213"/>
                    <a:pt x="207" y="214"/>
                    <a:pt x="213" y="214"/>
                  </a:cubicBezTo>
                  <a:cubicBezTo>
                    <a:pt x="219" y="214"/>
                    <a:pt x="227" y="217"/>
                    <a:pt x="236" y="219"/>
                  </a:cubicBezTo>
                  <a:cubicBezTo>
                    <a:pt x="245" y="222"/>
                    <a:pt x="256" y="228"/>
                    <a:pt x="270" y="235"/>
                  </a:cubicBezTo>
                  <a:cubicBezTo>
                    <a:pt x="319" y="264"/>
                    <a:pt x="345" y="301"/>
                    <a:pt x="345" y="346"/>
                  </a:cubicBezTo>
                  <a:lnTo>
                    <a:pt x="345" y="362"/>
                  </a:lnTo>
                  <a:lnTo>
                    <a:pt x="313" y="344"/>
                  </a:lnTo>
                  <a:cubicBezTo>
                    <a:pt x="288" y="329"/>
                    <a:pt x="264" y="317"/>
                    <a:pt x="244" y="309"/>
                  </a:cubicBezTo>
                  <a:cubicBezTo>
                    <a:pt x="223" y="300"/>
                    <a:pt x="204" y="296"/>
                    <a:pt x="190" y="294"/>
                  </a:cubicBezTo>
                  <a:cubicBezTo>
                    <a:pt x="174" y="294"/>
                    <a:pt x="163" y="298"/>
                    <a:pt x="155" y="307"/>
                  </a:cubicBezTo>
                  <a:cubicBezTo>
                    <a:pt x="146" y="316"/>
                    <a:pt x="141" y="332"/>
                    <a:pt x="141" y="352"/>
                  </a:cubicBezTo>
                  <a:cubicBezTo>
                    <a:pt x="141" y="371"/>
                    <a:pt x="145" y="388"/>
                    <a:pt x="150" y="404"/>
                  </a:cubicBezTo>
                  <a:cubicBezTo>
                    <a:pt x="157" y="421"/>
                    <a:pt x="165" y="436"/>
                    <a:pt x="175" y="450"/>
                  </a:cubicBezTo>
                  <a:cubicBezTo>
                    <a:pt x="185" y="464"/>
                    <a:pt x="198" y="477"/>
                    <a:pt x="210" y="488"/>
                  </a:cubicBezTo>
                  <a:cubicBezTo>
                    <a:pt x="223" y="499"/>
                    <a:pt x="236" y="510"/>
                    <a:pt x="250" y="517"/>
                  </a:cubicBezTo>
                  <a:cubicBezTo>
                    <a:pt x="273" y="530"/>
                    <a:pt x="292" y="537"/>
                    <a:pt x="307" y="537"/>
                  </a:cubicBezTo>
                  <a:cubicBezTo>
                    <a:pt x="308" y="537"/>
                    <a:pt x="309" y="537"/>
                    <a:pt x="310" y="537"/>
                  </a:cubicBezTo>
                  <a:cubicBezTo>
                    <a:pt x="326" y="535"/>
                    <a:pt x="342" y="531"/>
                    <a:pt x="357" y="522"/>
                  </a:cubicBezTo>
                  <a:cubicBezTo>
                    <a:pt x="360" y="541"/>
                    <a:pt x="370" y="561"/>
                    <a:pt x="386" y="583"/>
                  </a:cubicBezTo>
                  <a:cubicBezTo>
                    <a:pt x="400" y="604"/>
                    <a:pt x="421" y="622"/>
                    <a:pt x="444" y="636"/>
                  </a:cubicBezTo>
                  <a:cubicBezTo>
                    <a:pt x="464" y="647"/>
                    <a:pt x="480" y="652"/>
                    <a:pt x="494" y="652"/>
                  </a:cubicBezTo>
                  <a:cubicBezTo>
                    <a:pt x="495" y="652"/>
                    <a:pt x="497" y="652"/>
                    <a:pt x="498" y="651"/>
                  </a:cubicBezTo>
                  <a:cubicBezTo>
                    <a:pt x="514" y="649"/>
                    <a:pt x="525" y="641"/>
                    <a:pt x="536" y="629"/>
                  </a:cubicBezTo>
                  <a:cubicBezTo>
                    <a:pt x="545" y="616"/>
                    <a:pt x="551" y="600"/>
                    <a:pt x="556" y="578"/>
                  </a:cubicBezTo>
                  <a:cubicBezTo>
                    <a:pt x="560" y="557"/>
                    <a:pt x="563" y="533"/>
                    <a:pt x="563" y="506"/>
                  </a:cubicBezTo>
                  <a:cubicBezTo>
                    <a:pt x="563" y="413"/>
                    <a:pt x="539" y="326"/>
                    <a:pt x="491" y="246"/>
                  </a:cubicBezTo>
                  <a:cubicBezTo>
                    <a:pt x="443" y="167"/>
                    <a:pt x="375" y="102"/>
                    <a:pt x="286" y="50"/>
                  </a:cubicBezTo>
                  <a:cubicBezTo>
                    <a:pt x="236" y="22"/>
                    <a:pt x="193" y="5"/>
                    <a:pt x="157" y="2"/>
                  </a:cubicBezTo>
                  <a:cubicBezTo>
                    <a:pt x="149" y="1"/>
                    <a:pt x="14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4110;p60">
              <a:extLst>
                <a:ext uri="{FF2B5EF4-FFF2-40B4-BE49-F238E27FC236}">
                  <a16:creationId xmlns:a16="http://schemas.microsoft.com/office/drawing/2014/main" id="{134A03D9-5261-68C0-996A-542D9EB928C7}"/>
                </a:ext>
              </a:extLst>
            </p:cNvPr>
            <p:cNvSpPr/>
            <p:nvPr/>
          </p:nvSpPr>
          <p:spPr>
            <a:xfrm>
              <a:off x="2897849" y="3476372"/>
              <a:ext cx="1304465" cy="751757"/>
            </a:xfrm>
            <a:custGeom>
              <a:avLst/>
              <a:gdLst/>
              <a:ahLst/>
              <a:cxnLst/>
              <a:rect l="l" t="t" r="r" b="b"/>
              <a:pathLst>
                <a:path w="16967" h="9778" extrusionOk="0">
                  <a:moveTo>
                    <a:pt x="5919" y="0"/>
                  </a:moveTo>
                  <a:cubicBezTo>
                    <a:pt x="5829" y="0"/>
                    <a:pt x="5739" y="20"/>
                    <a:pt x="5671" y="59"/>
                  </a:cubicBezTo>
                  <a:lnTo>
                    <a:pt x="102" y="3275"/>
                  </a:lnTo>
                  <a:cubicBezTo>
                    <a:pt x="34" y="3315"/>
                    <a:pt x="1" y="3367"/>
                    <a:pt x="1" y="3417"/>
                  </a:cubicBezTo>
                  <a:cubicBezTo>
                    <a:pt x="1" y="3469"/>
                    <a:pt x="34" y="3521"/>
                    <a:pt x="102" y="3560"/>
                  </a:cubicBezTo>
                  <a:lnTo>
                    <a:pt x="10768" y="9719"/>
                  </a:lnTo>
                  <a:cubicBezTo>
                    <a:pt x="10836" y="9758"/>
                    <a:pt x="10925" y="9778"/>
                    <a:pt x="11015" y="9778"/>
                  </a:cubicBezTo>
                  <a:cubicBezTo>
                    <a:pt x="11104" y="9778"/>
                    <a:pt x="11194" y="9758"/>
                    <a:pt x="11262" y="9719"/>
                  </a:cubicBezTo>
                  <a:lnTo>
                    <a:pt x="16831" y="6503"/>
                  </a:lnTo>
                  <a:cubicBezTo>
                    <a:pt x="16967" y="6424"/>
                    <a:pt x="16967" y="6297"/>
                    <a:pt x="16831" y="6218"/>
                  </a:cubicBezTo>
                  <a:lnTo>
                    <a:pt x="6166" y="59"/>
                  </a:lnTo>
                  <a:cubicBezTo>
                    <a:pt x="6098" y="20"/>
                    <a:pt x="6008" y="0"/>
                    <a:pt x="5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4111;p60">
              <a:extLst>
                <a:ext uri="{FF2B5EF4-FFF2-40B4-BE49-F238E27FC236}">
                  <a16:creationId xmlns:a16="http://schemas.microsoft.com/office/drawing/2014/main" id="{35F44A99-8ABB-CA14-B3F2-1F5584C1E75F}"/>
                </a:ext>
              </a:extLst>
            </p:cNvPr>
            <p:cNvSpPr/>
            <p:nvPr/>
          </p:nvSpPr>
          <p:spPr>
            <a:xfrm>
              <a:off x="2897849" y="3696552"/>
              <a:ext cx="1301928" cy="269396"/>
            </a:xfrm>
            <a:custGeom>
              <a:avLst/>
              <a:gdLst/>
              <a:ahLst/>
              <a:cxnLst/>
              <a:rect l="l" t="t" r="r" b="b"/>
              <a:pathLst>
                <a:path w="16934" h="3504" extrusionOk="0">
                  <a:moveTo>
                    <a:pt x="1" y="0"/>
                  </a:moveTo>
                  <a:lnTo>
                    <a:pt x="1" y="553"/>
                  </a:lnTo>
                  <a:lnTo>
                    <a:pt x="16933" y="3504"/>
                  </a:lnTo>
                  <a:lnTo>
                    <a:pt x="16933" y="29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4112;p60">
              <a:extLst>
                <a:ext uri="{FF2B5EF4-FFF2-40B4-BE49-F238E27FC236}">
                  <a16:creationId xmlns:a16="http://schemas.microsoft.com/office/drawing/2014/main" id="{A7724F4F-BADB-513C-2515-AF47DAFF1462}"/>
                </a:ext>
              </a:extLst>
            </p:cNvPr>
            <p:cNvSpPr/>
            <p:nvPr/>
          </p:nvSpPr>
          <p:spPr>
            <a:xfrm>
              <a:off x="2897849" y="3433859"/>
              <a:ext cx="1304465" cy="751680"/>
            </a:xfrm>
            <a:custGeom>
              <a:avLst/>
              <a:gdLst/>
              <a:ahLst/>
              <a:cxnLst/>
              <a:rect l="l" t="t" r="r" b="b"/>
              <a:pathLst>
                <a:path w="16967" h="9777" extrusionOk="0">
                  <a:moveTo>
                    <a:pt x="5919" y="0"/>
                  </a:moveTo>
                  <a:cubicBezTo>
                    <a:pt x="5829" y="0"/>
                    <a:pt x="5739" y="20"/>
                    <a:pt x="5671" y="60"/>
                  </a:cubicBezTo>
                  <a:lnTo>
                    <a:pt x="103" y="3274"/>
                  </a:lnTo>
                  <a:cubicBezTo>
                    <a:pt x="34" y="3314"/>
                    <a:pt x="1" y="3366"/>
                    <a:pt x="1" y="3417"/>
                  </a:cubicBezTo>
                  <a:cubicBezTo>
                    <a:pt x="1" y="3469"/>
                    <a:pt x="34" y="3521"/>
                    <a:pt x="103" y="3560"/>
                  </a:cubicBezTo>
                  <a:lnTo>
                    <a:pt x="10768" y="9718"/>
                  </a:lnTo>
                  <a:cubicBezTo>
                    <a:pt x="10836" y="9757"/>
                    <a:pt x="10925" y="9777"/>
                    <a:pt x="11015" y="9777"/>
                  </a:cubicBezTo>
                  <a:cubicBezTo>
                    <a:pt x="11104" y="9777"/>
                    <a:pt x="11194" y="9757"/>
                    <a:pt x="11262" y="9718"/>
                  </a:cubicBezTo>
                  <a:lnTo>
                    <a:pt x="16831" y="6503"/>
                  </a:lnTo>
                  <a:cubicBezTo>
                    <a:pt x="16967" y="6424"/>
                    <a:pt x="16967" y="6296"/>
                    <a:pt x="16831" y="6217"/>
                  </a:cubicBezTo>
                  <a:lnTo>
                    <a:pt x="6166" y="60"/>
                  </a:lnTo>
                  <a:cubicBezTo>
                    <a:pt x="6098" y="20"/>
                    <a:pt x="6008" y="0"/>
                    <a:pt x="59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4113;p60">
              <a:extLst>
                <a:ext uri="{FF2B5EF4-FFF2-40B4-BE49-F238E27FC236}">
                  <a16:creationId xmlns:a16="http://schemas.microsoft.com/office/drawing/2014/main" id="{479557D3-7983-FC21-5F2F-111B8EB01E1F}"/>
                </a:ext>
              </a:extLst>
            </p:cNvPr>
            <p:cNvSpPr/>
            <p:nvPr/>
          </p:nvSpPr>
          <p:spPr>
            <a:xfrm>
              <a:off x="2958659" y="3468838"/>
              <a:ext cx="1156928" cy="668109"/>
            </a:xfrm>
            <a:custGeom>
              <a:avLst/>
              <a:gdLst/>
              <a:ahLst/>
              <a:cxnLst/>
              <a:rect l="l" t="t" r="r" b="b"/>
              <a:pathLst>
                <a:path w="15048" h="8690" extrusionOk="0">
                  <a:moveTo>
                    <a:pt x="5451" y="1"/>
                  </a:moveTo>
                  <a:lnTo>
                    <a:pt x="5396" y="32"/>
                  </a:lnTo>
                  <a:lnTo>
                    <a:pt x="0" y="3150"/>
                  </a:lnTo>
                  <a:lnTo>
                    <a:pt x="5115" y="6103"/>
                  </a:lnTo>
                  <a:lnTo>
                    <a:pt x="9346" y="8545"/>
                  </a:lnTo>
                  <a:lnTo>
                    <a:pt x="9595" y="8690"/>
                  </a:lnTo>
                  <a:lnTo>
                    <a:pt x="15047" y="5542"/>
                  </a:lnTo>
                  <a:lnTo>
                    <a:pt x="8895" y="1990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4114;p60">
              <a:extLst>
                <a:ext uri="{FF2B5EF4-FFF2-40B4-BE49-F238E27FC236}">
                  <a16:creationId xmlns:a16="http://schemas.microsoft.com/office/drawing/2014/main" id="{43108397-EC46-3E39-C90A-CB6753EE6FDA}"/>
                </a:ext>
              </a:extLst>
            </p:cNvPr>
            <p:cNvSpPr/>
            <p:nvPr/>
          </p:nvSpPr>
          <p:spPr>
            <a:xfrm>
              <a:off x="3866440" y="3993455"/>
              <a:ext cx="145462" cy="83341"/>
            </a:xfrm>
            <a:custGeom>
              <a:avLst/>
              <a:gdLst/>
              <a:ahLst/>
              <a:cxnLst/>
              <a:rect l="l" t="t" r="r" b="b"/>
              <a:pathLst>
                <a:path w="1892" h="1084" extrusionOk="0">
                  <a:moveTo>
                    <a:pt x="1456" y="0"/>
                  </a:moveTo>
                  <a:cubicBezTo>
                    <a:pt x="1438" y="0"/>
                    <a:pt x="1419" y="4"/>
                    <a:pt x="1405" y="12"/>
                  </a:cubicBezTo>
                  <a:lnTo>
                    <a:pt x="29" y="807"/>
                  </a:lnTo>
                  <a:cubicBezTo>
                    <a:pt x="1" y="823"/>
                    <a:pt x="1" y="849"/>
                    <a:pt x="29" y="866"/>
                  </a:cubicBezTo>
                  <a:lnTo>
                    <a:pt x="386" y="1072"/>
                  </a:lnTo>
                  <a:cubicBezTo>
                    <a:pt x="400" y="1080"/>
                    <a:pt x="419" y="1084"/>
                    <a:pt x="437" y="1084"/>
                  </a:cubicBezTo>
                  <a:cubicBezTo>
                    <a:pt x="456" y="1084"/>
                    <a:pt x="474" y="1080"/>
                    <a:pt x="487" y="1072"/>
                  </a:cubicBezTo>
                  <a:lnTo>
                    <a:pt x="1863" y="277"/>
                  </a:lnTo>
                  <a:cubicBezTo>
                    <a:pt x="1892" y="261"/>
                    <a:pt x="1892" y="234"/>
                    <a:pt x="1863" y="218"/>
                  </a:cubicBezTo>
                  <a:lnTo>
                    <a:pt x="1506" y="12"/>
                  </a:lnTo>
                  <a:cubicBezTo>
                    <a:pt x="1492" y="4"/>
                    <a:pt x="1474" y="0"/>
                    <a:pt x="1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4115;p60">
              <a:extLst>
                <a:ext uri="{FF2B5EF4-FFF2-40B4-BE49-F238E27FC236}">
                  <a16:creationId xmlns:a16="http://schemas.microsoft.com/office/drawing/2014/main" id="{49201C9A-7FA7-5845-8EE2-FF12DA9DB3F9}"/>
                </a:ext>
              </a:extLst>
            </p:cNvPr>
            <p:cNvSpPr/>
            <p:nvPr/>
          </p:nvSpPr>
          <p:spPr>
            <a:xfrm>
              <a:off x="3098424" y="3581619"/>
              <a:ext cx="35750" cy="20143"/>
            </a:xfrm>
            <a:custGeom>
              <a:avLst/>
              <a:gdLst/>
              <a:ahLst/>
              <a:cxnLst/>
              <a:rect l="l" t="t" r="r" b="b"/>
              <a:pathLst>
                <a:path w="465" h="262" extrusionOk="0">
                  <a:moveTo>
                    <a:pt x="67" y="0"/>
                  </a:moveTo>
                  <a:cubicBezTo>
                    <a:pt x="52" y="0"/>
                    <a:pt x="36" y="3"/>
                    <a:pt x="24" y="10"/>
                  </a:cubicBezTo>
                  <a:cubicBezTo>
                    <a:pt x="1" y="24"/>
                    <a:pt x="1" y="46"/>
                    <a:pt x="24" y="60"/>
                  </a:cubicBezTo>
                  <a:lnTo>
                    <a:pt x="355" y="251"/>
                  </a:lnTo>
                  <a:cubicBezTo>
                    <a:pt x="367" y="258"/>
                    <a:pt x="383" y="261"/>
                    <a:pt x="398" y="261"/>
                  </a:cubicBezTo>
                  <a:cubicBezTo>
                    <a:pt x="414" y="261"/>
                    <a:pt x="429" y="258"/>
                    <a:pt x="441" y="251"/>
                  </a:cubicBezTo>
                  <a:cubicBezTo>
                    <a:pt x="465" y="238"/>
                    <a:pt x="465" y="215"/>
                    <a:pt x="441" y="202"/>
                  </a:cubicBezTo>
                  <a:lnTo>
                    <a:pt x="110" y="10"/>
                  </a:lnTo>
                  <a:cubicBezTo>
                    <a:pt x="98" y="3"/>
                    <a:pt x="83" y="0"/>
                    <a:pt x="67" y="0"/>
                  </a:cubicBezTo>
                  <a:close/>
                </a:path>
              </a:pathLst>
            </a:custGeom>
            <a:solidFill>
              <a:srgbClr val="273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4116;p60">
              <a:extLst>
                <a:ext uri="{FF2B5EF4-FFF2-40B4-BE49-F238E27FC236}">
                  <a16:creationId xmlns:a16="http://schemas.microsoft.com/office/drawing/2014/main" id="{FDF7B9FC-104B-E519-332D-3889BB097026}"/>
                </a:ext>
              </a:extLst>
            </p:cNvPr>
            <p:cNvSpPr/>
            <p:nvPr/>
          </p:nvSpPr>
          <p:spPr>
            <a:xfrm>
              <a:off x="3112185" y="3573700"/>
              <a:ext cx="35673" cy="20066"/>
            </a:xfrm>
            <a:custGeom>
              <a:avLst/>
              <a:gdLst/>
              <a:ahLst/>
              <a:cxnLst/>
              <a:rect l="l" t="t" r="r" b="b"/>
              <a:pathLst>
                <a:path w="464" h="261" extrusionOk="0">
                  <a:moveTo>
                    <a:pt x="67" y="1"/>
                  </a:moveTo>
                  <a:cubicBezTo>
                    <a:pt x="51" y="1"/>
                    <a:pt x="36" y="4"/>
                    <a:pt x="24" y="11"/>
                  </a:cubicBezTo>
                  <a:cubicBezTo>
                    <a:pt x="1" y="24"/>
                    <a:pt x="1" y="46"/>
                    <a:pt x="24" y="59"/>
                  </a:cubicBezTo>
                  <a:lnTo>
                    <a:pt x="355" y="251"/>
                  </a:lnTo>
                  <a:cubicBezTo>
                    <a:pt x="367" y="257"/>
                    <a:pt x="382" y="261"/>
                    <a:pt x="398" y="261"/>
                  </a:cubicBezTo>
                  <a:cubicBezTo>
                    <a:pt x="413" y="261"/>
                    <a:pt x="428" y="257"/>
                    <a:pt x="440" y="251"/>
                  </a:cubicBezTo>
                  <a:cubicBezTo>
                    <a:pt x="463" y="237"/>
                    <a:pt x="463" y="216"/>
                    <a:pt x="440" y="202"/>
                  </a:cubicBezTo>
                  <a:lnTo>
                    <a:pt x="109" y="11"/>
                  </a:lnTo>
                  <a:cubicBezTo>
                    <a:pt x="97" y="4"/>
                    <a:pt x="82" y="1"/>
                    <a:pt x="67" y="1"/>
                  </a:cubicBezTo>
                  <a:close/>
                </a:path>
              </a:pathLst>
            </a:custGeom>
            <a:solidFill>
              <a:srgbClr val="273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4117;p60">
              <a:extLst>
                <a:ext uri="{FF2B5EF4-FFF2-40B4-BE49-F238E27FC236}">
                  <a16:creationId xmlns:a16="http://schemas.microsoft.com/office/drawing/2014/main" id="{3800A9D7-06A6-3EC9-9C5B-B637D68FE979}"/>
                </a:ext>
              </a:extLst>
            </p:cNvPr>
            <p:cNvSpPr/>
            <p:nvPr/>
          </p:nvSpPr>
          <p:spPr>
            <a:xfrm>
              <a:off x="3125870" y="3565859"/>
              <a:ext cx="35673" cy="20066"/>
            </a:xfrm>
            <a:custGeom>
              <a:avLst/>
              <a:gdLst/>
              <a:ahLst/>
              <a:cxnLst/>
              <a:rect l="l" t="t" r="r" b="b"/>
              <a:pathLst>
                <a:path w="464" h="261" extrusionOk="0">
                  <a:moveTo>
                    <a:pt x="67" y="0"/>
                  </a:moveTo>
                  <a:cubicBezTo>
                    <a:pt x="52" y="0"/>
                    <a:pt x="36" y="3"/>
                    <a:pt x="24" y="10"/>
                  </a:cubicBezTo>
                  <a:cubicBezTo>
                    <a:pt x="1" y="23"/>
                    <a:pt x="1" y="45"/>
                    <a:pt x="24" y="59"/>
                  </a:cubicBezTo>
                  <a:lnTo>
                    <a:pt x="355" y="250"/>
                  </a:lnTo>
                  <a:cubicBezTo>
                    <a:pt x="367" y="257"/>
                    <a:pt x="383" y="260"/>
                    <a:pt x="398" y="260"/>
                  </a:cubicBezTo>
                  <a:cubicBezTo>
                    <a:pt x="414" y="260"/>
                    <a:pt x="429" y="257"/>
                    <a:pt x="441" y="250"/>
                  </a:cubicBezTo>
                  <a:cubicBezTo>
                    <a:pt x="463" y="237"/>
                    <a:pt x="463" y="214"/>
                    <a:pt x="441" y="201"/>
                  </a:cubicBezTo>
                  <a:lnTo>
                    <a:pt x="109" y="10"/>
                  </a:lnTo>
                  <a:cubicBezTo>
                    <a:pt x="97" y="3"/>
                    <a:pt x="82" y="0"/>
                    <a:pt x="67" y="0"/>
                  </a:cubicBezTo>
                  <a:close/>
                </a:path>
              </a:pathLst>
            </a:custGeom>
            <a:solidFill>
              <a:srgbClr val="273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4118;p60">
              <a:extLst>
                <a:ext uri="{FF2B5EF4-FFF2-40B4-BE49-F238E27FC236}">
                  <a16:creationId xmlns:a16="http://schemas.microsoft.com/office/drawing/2014/main" id="{71E2A703-30B2-C22D-3005-5CFD0DF33965}"/>
                </a:ext>
              </a:extLst>
            </p:cNvPr>
            <p:cNvSpPr/>
            <p:nvPr/>
          </p:nvSpPr>
          <p:spPr>
            <a:xfrm>
              <a:off x="3139631" y="3557863"/>
              <a:ext cx="35673" cy="20066"/>
            </a:xfrm>
            <a:custGeom>
              <a:avLst/>
              <a:gdLst/>
              <a:ahLst/>
              <a:cxnLst/>
              <a:rect l="l" t="t" r="r" b="b"/>
              <a:pathLst>
                <a:path w="464" h="261" extrusionOk="0">
                  <a:moveTo>
                    <a:pt x="66" y="1"/>
                  </a:moveTo>
                  <a:cubicBezTo>
                    <a:pt x="50" y="1"/>
                    <a:pt x="35" y="4"/>
                    <a:pt x="23" y="11"/>
                  </a:cubicBezTo>
                  <a:cubicBezTo>
                    <a:pt x="1" y="24"/>
                    <a:pt x="1" y="47"/>
                    <a:pt x="23" y="60"/>
                  </a:cubicBezTo>
                  <a:lnTo>
                    <a:pt x="355" y="250"/>
                  </a:lnTo>
                  <a:cubicBezTo>
                    <a:pt x="367" y="257"/>
                    <a:pt x="382" y="261"/>
                    <a:pt x="397" y="261"/>
                  </a:cubicBezTo>
                  <a:cubicBezTo>
                    <a:pt x="412" y="261"/>
                    <a:pt x="428" y="257"/>
                    <a:pt x="440" y="250"/>
                  </a:cubicBezTo>
                  <a:cubicBezTo>
                    <a:pt x="463" y="237"/>
                    <a:pt x="463" y="216"/>
                    <a:pt x="440" y="202"/>
                  </a:cubicBezTo>
                  <a:lnTo>
                    <a:pt x="109" y="11"/>
                  </a:lnTo>
                  <a:cubicBezTo>
                    <a:pt x="97" y="4"/>
                    <a:pt x="81" y="1"/>
                    <a:pt x="66" y="1"/>
                  </a:cubicBezTo>
                  <a:close/>
                </a:path>
              </a:pathLst>
            </a:custGeom>
            <a:solidFill>
              <a:srgbClr val="273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4119;p60">
              <a:extLst>
                <a:ext uri="{FF2B5EF4-FFF2-40B4-BE49-F238E27FC236}">
                  <a16:creationId xmlns:a16="http://schemas.microsoft.com/office/drawing/2014/main" id="{2C4E1675-5F09-CC3F-3AD8-B86A94FF079A}"/>
                </a:ext>
              </a:extLst>
            </p:cNvPr>
            <p:cNvSpPr/>
            <p:nvPr/>
          </p:nvSpPr>
          <p:spPr>
            <a:xfrm>
              <a:off x="3153315" y="3550022"/>
              <a:ext cx="35673" cy="20066"/>
            </a:xfrm>
            <a:custGeom>
              <a:avLst/>
              <a:gdLst/>
              <a:ahLst/>
              <a:cxnLst/>
              <a:rect l="l" t="t" r="r" b="b"/>
              <a:pathLst>
                <a:path w="464" h="261" extrusionOk="0">
                  <a:moveTo>
                    <a:pt x="66" y="0"/>
                  </a:moveTo>
                  <a:cubicBezTo>
                    <a:pt x="51" y="0"/>
                    <a:pt x="36" y="3"/>
                    <a:pt x="24" y="10"/>
                  </a:cubicBezTo>
                  <a:cubicBezTo>
                    <a:pt x="1" y="24"/>
                    <a:pt x="1" y="45"/>
                    <a:pt x="24" y="59"/>
                  </a:cubicBezTo>
                  <a:lnTo>
                    <a:pt x="355" y="250"/>
                  </a:lnTo>
                  <a:cubicBezTo>
                    <a:pt x="367" y="257"/>
                    <a:pt x="383" y="260"/>
                    <a:pt x="398" y="260"/>
                  </a:cubicBezTo>
                  <a:cubicBezTo>
                    <a:pt x="413" y="260"/>
                    <a:pt x="428" y="257"/>
                    <a:pt x="440" y="250"/>
                  </a:cubicBezTo>
                  <a:cubicBezTo>
                    <a:pt x="463" y="237"/>
                    <a:pt x="463" y="214"/>
                    <a:pt x="440" y="200"/>
                  </a:cubicBezTo>
                  <a:lnTo>
                    <a:pt x="109" y="10"/>
                  </a:lnTo>
                  <a:cubicBezTo>
                    <a:pt x="97" y="3"/>
                    <a:pt x="82" y="0"/>
                    <a:pt x="66" y="0"/>
                  </a:cubicBezTo>
                  <a:close/>
                </a:path>
              </a:pathLst>
            </a:custGeom>
            <a:solidFill>
              <a:srgbClr val="273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4120;p60">
              <a:extLst>
                <a:ext uri="{FF2B5EF4-FFF2-40B4-BE49-F238E27FC236}">
                  <a16:creationId xmlns:a16="http://schemas.microsoft.com/office/drawing/2014/main" id="{E85BA450-EBC9-6864-64B9-643C4315EF80}"/>
                </a:ext>
              </a:extLst>
            </p:cNvPr>
            <p:cNvSpPr/>
            <p:nvPr/>
          </p:nvSpPr>
          <p:spPr>
            <a:xfrm>
              <a:off x="3098424" y="3581619"/>
              <a:ext cx="35750" cy="20143"/>
            </a:xfrm>
            <a:custGeom>
              <a:avLst/>
              <a:gdLst/>
              <a:ahLst/>
              <a:cxnLst/>
              <a:rect l="l" t="t" r="r" b="b"/>
              <a:pathLst>
                <a:path w="465" h="262" extrusionOk="0">
                  <a:moveTo>
                    <a:pt x="67" y="0"/>
                  </a:moveTo>
                  <a:cubicBezTo>
                    <a:pt x="52" y="0"/>
                    <a:pt x="36" y="3"/>
                    <a:pt x="24" y="10"/>
                  </a:cubicBezTo>
                  <a:cubicBezTo>
                    <a:pt x="1" y="24"/>
                    <a:pt x="1" y="46"/>
                    <a:pt x="24" y="60"/>
                  </a:cubicBezTo>
                  <a:lnTo>
                    <a:pt x="355" y="251"/>
                  </a:lnTo>
                  <a:cubicBezTo>
                    <a:pt x="367" y="258"/>
                    <a:pt x="383" y="261"/>
                    <a:pt x="398" y="261"/>
                  </a:cubicBezTo>
                  <a:cubicBezTo>
                    <a:pt x="414" y="261"/>
                    <a:pt x="429" y="258"/>
                    <a:pt x="441" y="251"/>
                  </a:cubicBezTo>
                  <a:cubicBezTo>
                    <a:pt x="465" y="238"/>
                    <a:pt x="465" y="215"/>
                    <a:pt x="441" y="202"/>
                  </a:cubicBezTo>
                  <a:lnTo>
                    <a:pt x="110" y="10"/>
                  </a:lnTo>
                  <a:cubicBezTo>
                    <a:pt x="98" y="3"/>
                    <a:pt x="83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4121;p60">
              <a:extLst>
                <a:ext uri="{FF2B5EF4-FFF2-40B4-BE49-F238E27FC236}">
                  <a16:creationId xmlns:a16="http://schemas.microsoft.com/office/drawing/2014/main" id="{5E5D6989-DEB4-B173-08D3-0F0F8BC606DC}"/>
                </a:ext>
              </a:extLst>
            </p:cNvPr>
            <p:cNvSpPr/>
            <p:nvPr/>
          </p:nvSpPr>
          <p:spPr>
            <a:xfrm>
              <a:off x="3112185" y="3573700"/>
              <a:ext cx="35673" cy="20066"/>
            </a:xfrm>
            <a:custGeom>
              <a:avLst/>
              <a:gdLst/>
              <a:ahLst/>
              <a:cxnLst/>
              <a:rect l="l" t="t" r="r" b="b"/>
              <a:pathLst>
                <a:path w="464" h="261" extrusionOk="0">
                  <a:moveTo>
                    <a:pt x="67" y="1"/>
                  </a:moveTo>
                  <a:cubicBezTo>
                    <a:pt x="51" y="1"/>
                    <a:pt x="36" y="4"/>
                    <a:pt x="24" y="11"/>
                  </a:cubicBezTo>
                  <a:cubicBezTo>
                    <a:pt x="1" y="24"/>
                    <a:pt x="1" y="46"/>
                    <a:pt x="24" y="59"/>
                  </a:cubicBezTo>
                  <a:lnTo>
                    <a:pt x="355" y="251"/>
                  </a:lnTo>
                  <a:cubicBezTo>
                    <a:pt x="367" y="257"/>
                    <a:pt x="382" y="261"/>
                    <a:pt x="398" y="261"/>
                  </a:cubicBezTo>
                  <a:cubicBezTo>
                    <a:pt x="413" y="261"/>
                    <a:pt x="428" y="257"/>
                    <a:pt x="440" y="251"/>
                  </a:cubicBezTo>
                  <a:cubicBezTo>
                    <a:pt x="463" y="237"/>
                    <a:pt x="463" y="216"/>
                    <a:pt x="440" y="202"/>
                  </a:cubicBezTo>
                  <a:lnTo>
                    <a:pt x="109" y="11"/>
                  </a:lnTo>
                  <a:cubicBezTo>
                    <a:pt x="97" y="4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4122;p60">
              <a:extLst>
                <a:ext uri="{FF2B5EF4-FFF2-40B4-BE49-F238E27FC236}">
                  <a16:creationId xmlns:a16="http://schemas.microsoft.com/office/drawing/2014/main" id="{3C2EBB03-AD58-0D88-697B-7DE91F5FECDF}"/>
                </a:ext>
              </a:extLst>
            </p:cNvPr>
            <p:cNvSpPr/>
            <p:nvPr/>
          </p:nvSpPr>
          <p:spPr>
            <a:xfrm>
              <a:off x="3125870" y="3565859"/>
              <a:ext cx="35673" cy="20066"/>
            </a:xfrm>
            <a:custGeom>
              <a:avLst/>
              <a:gdLst/>
              <a:ahLst/>
              <a:cxnLst/>
              <a:rect l="l" t="t" r="r" b="b"/>
              <a:pathLst>
                <a:path w="464" h="261" extrusionOk="0">
                  <a:moveTo>
                    <a:pt x="67" y="0"/>
                  </a:moveTo>
                  <a:cubicBezTo>
                    <a:pt x="52" y="0"/>
                    <a:pt x="36" y="3"/>
                    <a:pt x="24" y="10"/>
                  </a:cubicBezTo>
                  <a:cubicBezTo>
                    <a:pt x="1" y="23"/>
                    <a:pt x="1" y="45"/>
                    <a:pt x="24" y="59"/>
                  </a:cubicBezTo>
                  <a:lnTo>
                    <a:pt x="355" y="250"/>
                  </a:lnTo>
                  <a:cubicBezTo>
                    <a:pt x="367" y="257"/>
                    <a:pt x="383" y="260"/>
                    <a:pt x="398" y="260"/>
                  </a:cubicBezTo>
                  <a:cubicBezTo>
                    <a:pt x="414" y="260"/>
                    <a:pt x="429" y="257"/>
                    <a:pt x="441" y="250"/>
                  </a:cubicBezTo>
                  <a:cubicBezTo>
                    <a:pt x="463" y="237"/>
                    <a:pt x="463" y="214"/>
                    <a:pt x="441" y="201"/>
                  </a:cubicBezTo>
                  <a:lnTo>
                    <a:pt x="109" y="10"/>
                  </a:lnTo>
                  <a:cubicBezTo>
                    <a:pt x="97" y="3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4123;p60">
              <a:extLst>
                <a:ext uri="{FF2B5EF4-FFF2-40B4-BE49-F238E27FC236}">
                  <a16:creationId xmlns:a16="http://schemas.microsoft.com/office/drawing/2014/main" id="{16D841AE-FA87-A166-2FA6-6B387E772ADA}"/>
                </a:ext>
              </a:extLst>
            </p:cNvPr>
            <p:cNvSpPr/>
            <p:nvPr/>
          </p:nvSpPr>
          <p:spPr>
            <a:xfrm>
              <a:off x="3139631" y="3557863"/>
              <a:ext cx="35673" cy="20066"/>
            </a:xfrm>
            <a:custGeom>
              <a:avLst/>
              <a:gdLst/>
              <a:ahLst/>
              <a:cxnLst/>
              <a:rect l="l" t="t" r="r" b="b"/>
              <a:pathLst>
                <a:path w="464" h="261" extrusionOk="0">
                  <a:moveTo>
                    <a:pt x="66" y="1"/>
                  </a:moveTo>
                  <a:cubicBezTo>
                    <a:pt x="50" y="1"/>
                    <a:pt x="35" y="4"/>
                    <a:pt x="23" y="11"/>
                  </a:cubicBezTo>
                  <a:cubicBezTo>
                    <a:pt x="1" y="24"/>
                    <a:pt x="1" y="47"/>
                    <a:pt x="23" y="60"/>
                  </a:cubicBezTo>
                  <a:lnTo>
                    <a:pt x="355" y="250"/>
                  </a:lnTo>
                  <a:cubicBezTo>
                    <a:pt x="367" y="257"/>
                    <a:pt x="382" y="261"/>
                    <a:pt x="397" y="261"/>
                  </a:cubicBezTo>
                  <a:cubicBezTo>
                    <a:pt x="412" y="261"/>
                    <a:pt x="428" y="257"/>
                    <a:pt x="440" y="250"/>
                  </a:cubicBezTo>
                  <a:cubicBezTo>
                    <a:pt x="463" y="237"/>
                    <a:pt x="463" y="216"/>
                    <a:pt x="440" y="202"/>
                  </a:cubicBezTo>
                  <a:lnTo>
                    <a:pt x="109" y="11"/>
                  </a:lnTo>
                  <a:cubicBezTo>
                    <a:pt x="97" y="4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4124;p60">
              <a:extLst>
                <a:ext uri="{FF2B5EF4-FFF2-40B4-BE49-F238E27FC236}">
                  <a16:creationId xmlns:a16="http://schemas.microsoft.com/office/drawing/2014/main" id="{CC577898-B273-C75C-8392-DBFBA76AACD9}"/>
                </a:ext>
              </a:extLst>
            </p:cNvPr>
            <p:cNvSpPr/>
            <p:nvPr/>
          </p:nvSpPr>
          <p:spPr>
            <a:xfrm>
              <a:off x="3153315" y="3550022"/>
              <a:ext cx="35673" cy="20066"/>
            </a:xfrm>
            <a:custGeom>
              <a:avLst/>
              <a:gdLst/>
              <a:ahLst/>
              <a:cxnLst/>
              <a:rect l="l" t="t" r="r" b="b"/>
              <a:pathLst>
                <a:path w="464" h="261" extrusionOk="0">
                  <a:moveTo>
                    <a:pt x="66" y="0"/>
                  </a:moveTo>
                  <a:cubicBezTo>
                    <a:pt x="51" y="0"/>
                    <a:pt x="36" y="3"/>
                    <a:pt x="24" y="10"/>
                  </a:cubicBezTo>
                  <a:cubicBezTo>
                    <a:pt x="1" y="24"/>
                    <a:pt x="1" y="45"/>
                    <a:pt x="24" y="59"/>
                  </a:cubicBezTo>
                  <a:lnTo>
                    <a:pt x="355" y="250"/>
                  </a:lnTo>
                  <a:cubicBezTo>
                    <a:pt x="367" y="257"/>
                    <a:pt x="383" y="260"/>
                    <a:pt x="398" y="260"/>
                  </a:cubicBezTo>
                  <a:cubicBezTo>
                    <a:pt x="413" y="260"/>
                    <a:pt x="428" y="257"/>
                    <a:pt x="440" y="250"/>
                  </a:cubicBezTo>
                  <a:cubicBezTo>
                    <a:pt x="463" y="237"/>
                    <a:pt x="463" y="214"/>
                    <a:pt x="440" y="200"/>
                  </a:cubicBezTo>
                  <a:lnTo>
                    <a:pt x="109" y="10"/>
                  </a:lnTo>
                  <a:cubicBezTo>
                    <a:pt x="97" y="3"/>
                    <a:pt x="82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4125;p60">
              <a:extLst>
                <a:ext uri="{FF2B5EF4-FFF2-40B4-BE49-F238E27FC236}">
                  <a16:creationId xmlns:a16="http://schemas.microsoft.com/office/drawing/2014/main" id="{B827B760-E7F4-CA79-59C2-1952FCB675D1}"/>
                </a:ext>
              </a:extLst>
            </p:cNvPr>
            <p:cNvSpPr/>
            <p:nvPr/>
          </p:nvSpPr>
          <p:spPr>
            <a:xfrm>
              <a:off x="2975188" y="3658574"/>
              <a:ext cx="26371" cy="13916"/>
            </a:xfrm>
            <a:custGeom>
              <a:avLst/>
              <a:gdLst/>
              <a:ahLst/>
              <a:cxnLst/>
              <a:rect l="l" t="t" r="r" b="b"/>
              <a:pathLst>
                <a:path w="343" h="181" extrusionOk="0">
                  <a:moveTo>
                    <a:pt x="171" y="1"/>
                  </a:moveTo>
                  <a:cubicBezTo>
                    <a:pt x="131" y="1"/>
                    <a:pt x="91" y="10"/>
                    <a:pt x="61" y="27"/>
                  </a:cubicBezTo>
                  <a:cubicBezTo>
                    <a:pt x="0" y="62"/>
                    <a:pt x="0" y="119"/>
                    <a:pt x="61" y="154"/>
                  </a:cubicBezTo>
                  <a:cubicBezTo>
                    <a:pt x="91" y="172"/>
                    <a:pt x="131" y="181"/>
                    <a:pt x="171" y="181"/>
                  </a:cubicBezTo>
                  <a:cubicBezTo>
                    <a:pt x="211" y="181"/>
                    <a:pt x="251" y="172"/>
                    <a:pt x="282" y="154"/>
                  </a:cubicBezTo>
                  <a:cubicBezTo>
                    <a:pt x="342" y="119"/>
                    <a:pt x="342" y="62"/>
                    <a:pt x="282" y="27"/>
                  </a:cubicBezTo>
                  <a:cubicBezTo>
                    <a:pt x="251" y="10"/>
                    <a:pt x="211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4126;p60">
              <a:extLst>
                <a:ext uri="{FF2B5EF4-FFF2-40B4-BE49-F238E27FC236}">
                  <a16:creationId xmlns:a16="http://schemas.microsoft.com/office/drawing/2014/main" id="{C86FDC0B-1BF8-696D-1D0A-AB03019E3F57}"/>
                </a:ext>
              </a:extLst>
            </p:cNvPr>
            <p:cNvSpPr/>
            <p:nvPr/>
          </p:nvSpPr>
          <p:spPr>
            <a:xfrm>
              <a:off x="3037152" y="3622749"/>
              <a:ext cx="26448" cy="13993"/>
            </a:xfrm>
            <a:custGeom>
              <a:avLst/>
              <a:gdLst/>
              <a:ahLst/>
              <a:cxnLst/>
              <a:rect l="l" t="t" r="r" b="b"/>
              <a:pathLst>
                <a:path w="344" h="182" extrusionOk="0">
                  <a:moveTo>
                    <a:pt x="172" y="1"/>
                  </a:moveTo>
                  <a:cubicBezTo>
                    <a:pt x="132" y="1"/>
                    <a:pt x="92" y="9"/>
                    <a:pt x="61" y="27"/>
                  </a:cubicBezTo>
                  <a:cubicBezTo>
                    <a:pt x="0" y="62"/>
                    <a:pt x="0" y="119"/>
                    <a:pt x="61" y="154"/>
                  </a:cubicBezTo>
                  <a:cubicBezTo>
                    <a:pt x="92" y="172"/>
                    <a:pt x="132" y="181"/>
                    <a:pt x="172" y="181"/>
                  </a:cubicBezTo>
                  <a:cubicBezTo>
                    <a:pt x="212" y="181"/>
                    <a:pt x="251" y="172"/>
                    <a:pt x="282" y="154"/>
                  </a:cubicBezTo>
                  <a:cubicBezTo>
                    <a:pt x="344" y="119"/>
                    <a:pt x="344" y="62"/>
                    <a:pt x="282" y="27"/>
                  </a:cubicBezTo>
                  <a:cubicBezTo>
                    <a:pt x="251" y="9"/>
                    <a:pt x="212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4127;p60">
              <a:extLst>
                <a:ext uri="{FF2B5EF4-FFF2-40B4-BE49-F238E27FC236}">
                  <a16:creationId xmlns:a16="http://schemas.microsoft.com/office/drawing/2014/main" id="{1387F565-1D03-8CFC-E601-DAD96C4FF406}"/>
                </a:ext>
              </a:extLst>
            </p:cNvPr>
            <p:cNvSpPr/>
            <p:nvPr/>
          </p:nvSpPr>
          <p:spPr>
            <a:xfrm>
              <a:off x="3372573" y="3704163"/>
              <a:ext cx="540253" cy="311912"/>
            </a:xfrm>
            <a:custGeom>
              <a:avLst/>
              <a:gdLst/>
              <a:ahLst/>
              <a:cxnLst/>
              <a:rect l="l" t="t" r="r" b="b"/>
              <a:pathLst>
                <a:path w="7027" h="4057" extrusionOk="0">
                  <a:moveTo>
                    <a:pt x="4127" y="1"/>
                  </a:moveTo>
                  <a:lnTo>
                    <a:pt x="1" y="2383"/>
                  </a:lnTo>
                  <a:lnTo>
                    <a:pt x="2899" y="4057"/>
                  </a:lnTo>
                  <a:lnTo>
                    <a:pt x="7026" y="1675"/>
                  </a:lnTo>
                  <a:lnTo>
                    <a:pt x="4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4128;p60">
              <a:extLst>
                <a:ext uri="{FF2B5EF4-FFF2-40B4-BE49-F238E27FC236}">
                  <a16:creationId xmlns:a16="http://schemas.microsoft.com/office/drawing/2014/main" id="{A7655EBE-ADFF-CB7C-C131-3E941BD9A853}"/>
                </a:ext>
              </a:extLst>
            </p:cNvPr>
            <p:cNvSpPr/>
            <p:nvPr/>
          </p:nvSpPr>
          <p:spPr>
            <a:xfrm>
              <a:off x="3425772" y="3735760"/>
              <a:ext cx="337668" cy="193283"/>
            </a:xfrm>
            <a:custGeom>
              <a:avLst/>
              <a:gdLst/>
              <a:ahLst/>
              <a:cxnLst/>
              <a:rect l="l" t="t" r="r" b="b"/>
              <a:pathLst>
                <a:path w="4392" h="2514" extrusionOk="0">
                  <a:moveTo>
                    <a:pt x="3578" y="1"/>
                  </a:moveTo>
                  <a:cubicBezTo>
                    <a:pt x="3526" y="1"/>
                    <a:pt x="3474" y="12"/>
                    <a:pt x="3435" y="34"/>
                  </a:cubicBezTo>
                  <a:lnTo>
                    <a:pt x="79" y="1972"/>
                  </a:lnTo>
                  <a:cubicBezTo>
                    <a:pt x="0" y="2017"/>
                    <a:pt x="0" y="2092"/>
                    <a:pt x="79" y="2137"/>
                  </a:cubicBezTo>
                  <a:lnTo>
                    <a:pt x="671" y="2479"/>
                  </a:lnTo>
                  <a:cubicBezTo>
                    <a:pt x="695" y="2493"/>
                    <a:pt x="723" y="2503"/>
                    <a:pt x="754" y="2508"/>
                  </a:cubicBezTo>
                  <a:cubicBezTo>
                    <a:pt x="773" y="2512"/>
                    <a:pt x="792" y="2513"/>
                    <a:pt x="812" y="2513"/>
                  </a:cubicBezTo>
                  <a:cubicBezTo>
                    <a:pt x="865" y="2513"/>
                    <a:pt x="917" y="2502"/>
                    <a:pt x="957" y="2479"/>
                  </a:cubicBezTo>
                  <a:lnTo>
                    <a:pt x="4313" y="542"/>
                  </a:lnTo>
                  <a:cubicBezTo>
                    <a:pt x="4392" y="496"/>
                    <a:pt x="4392" y="422"/>
                    <a:pt x="4313" y="377"/>
                  </a:cubicBezTo>
                  <a:lnTo>
                    <a:pt x="3721" y="34"/>
                  </a:lnTo>
                  <a:cubicBezTo>
                    <a:pt x="3681" y="12"/>
                    <a:pt x="3629" y="1"/>
                    <a:pt x="35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4129;p60">
              <a:extLst>
                <a:ext uri="{FF2B5EF4-FFF2-40B4-BE49-F238E27FC236}">
                  <a16:creationId xmlns:a16="http://schemas.microsoft.com/office/drawing/2014/main" id="{B3837270-A365-0538-675A-AF126CD59646}"/>
                </a:ext>
              </a:extLst>
            </p:cNvPr>
            <p:cNvSpPr/>
            <p:nvPr/>
          </p:nvSpPr>
          <p:spPr>
            <a:xfrm>
              <a:off x="3515797" y="3787729"/>
              <a:ext cx="337668" cy="193283"/>
            </a:xfrm>
            <a:custGeom>
              <a:avLst/>
              <a:gdLst/>
              <a:ahLst/>
              <a:cxnLst/>
              <a:rect l="l" t="t" r="r" b="b"/>
              <a:pathLst>
                <a:path w="4392" h="2514" extrusionOk="0">
                  <a:moveTo>
                    <a:pt x="3579" y="1"/>
                  </a:moveTo>
                  <a:cubicBezTo>
                    <a:pt x="3527" y="1"/>
                    <a:pt x="3474" y="12"/>
                    <a:pt x="3435" y="35"/>
                  </a:cubicBezTo>
                  <a:lnTo>
                    <a:pt x="80" y="1972"/>
                  </a:lnTo>
                  <a:cubicBezTo>
                    <a:pt x="0" y="2018"/>
                    <a:pt x="0" y="2092"/>
                    <a:pt x="80" y="2137"/>
                  </a:cubicBezTo>
                  <a:lnTo>
                    <a:pt x="671" y="2479"/>
                  </a:lnTo>
                  <a:cubicBezTo>
                    <a:pt x="711" y="2502"/>
                    <a:pt x="763" y="2513"/>
                    <a:pt x="815" y="2513"/>
                  </a:cubicBezTo>
                  <a:cubicBezTo>
                    <a:pt x="867" y="2513"/>
                    <a:pt x="918" y="2502"/>
                    <a:pt x="957" y="2479"/>
                  </a:cubicBezTo>
                  <a:lnTo>
                    <a:pt x="4313" y="542"/>
                  </a:lnTo>
                  <a:cubicBezTo>
                    <a:pt x="4392" y="497"/>
                    <a:pt x="4392" y="422"/>
                    <a:pt x="4313" y="376"/>
                  </a:cubicBezTo>
                  <a:lnTo>
                    <a:pt x="3721" y="35"/>
                  </a:lnTo>
                  <a:cubicBezTo>
                    <a:pt x="3682" y="12"/>
                    <a:pt x="3630" y="1"/>
                    <a:pt x="3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4130;p60">
              <a:extLst>
                <a:ext uri="{FF2B5EF4-FFF2-40B4-BE49-F238E27FC236}">
                  <a16:creationId xmlns:a16="http://schemas.microsoft.com/office/drawing/2014/main" id="{D2FC507A-1401-CFBB-87D1-8986B4460B3B}"/>
                </a:ext>
              </a:extLst>
            </p:cNvPr>
            <p:cNvSpPr/>
            <p:nvPr/>
          </p:nvSpPr>
          <p:spPr>
            <a:xfrm>
              <a:off x="3528559" y="3850001"/>
              <a:ext cx="48974" cy="20297"/>
            </a:xfrm>
            <a:custGeom>
              <a:avLst/>
              <a:gdLst/>
              <a:ahLst/>
              <a:cxnLst/>
              <a:rect l="l" t="t" r="r" b="b"/>
              <a:pathLst>
                <a:path w="637" h="264" extrusionOk="0">
                  <a:moveTo>
                    <a:pt x="43" y="1"/>
                  </a:moveTo>
                  <a:cubicBezTo>
                    <a:pt x="41" y="1"/>
                    <a:pt x="39" y="1"/>
                    <a:pt x="37" y="1"/>
                  </a:cubicBezTo>
                  <a:cubicBezTo>
                    <a:pt x="29" y="2"/>
                    <a:pt x="22" y="5"/>
                    <a:pt x="16" y="9"/>
                  </a:cubicBezTo>
                  <a:cubicBezTo>
                    <a:pt x="10" y="12"/>
                    <a:pt x="5" y="17"/>
                    <a:pt x="3" y="21"/>
                  </a:cubicBezTo>
                  <a:cubicBezTo>
                    <a:pt x="1" y="26"/>
                    <a:pt x="2" y="29"/>
                    <a:pt x="8" y="32"/>
                  </a:cubicBezTo>
                  <a:lnTo>
                    <a:pt x="402" y="260"/>
                  </a:lnTo>
                  <a:cubicBezTo>
                    <a:pt x="406" y="262"/>
                    <a:pt x="411" y="264"/>
                    <a:pt x="416" y="264"/>
                  </a:cubicBezTo>
                  <a:cubicBezTo>
                    <a:pt x="418" y="264"/>
                    <a:pt x="420" y="264"/>
                    <a:pt x="422" y="263"/>
                  </a:cubicBezTo>
                  <a:cubicBezTo>
                    <a:pt x="430" y="262"/>
                    <a:pt x="437" y="260"/>
                    <a:pt x="441" y="257"/>
                  </a:cubicBezTo>
                  <a:lnTo>
                    <a:pt x="628" y="150"/>
                  </a:lnTo>
                  <a:cubicBezTo>
                    <a:pt x="634" y="146"/>
                    <a:pt x="636" y="143"/>
                    <a:pt x="634" y="138"/>
                  </a:cubicBezTo>
                  <a:cubicBezTo>
                    <a:pt x="632" y="134"/>
                    <a:pt x="628" y="130"/>
                    <a:pt x="623" y="127"/>
                  </a:cubicBezTo>
                  <a:cubicBezTo>
                    <a:pt x="617" y="124"/>
                    <a:pt x="610" y="121"/>
                    <a:pt x="603" y="120"/>
                  </a:cubicBezTo>
                  <a:cubicBezTo>
                    <a:pt x="601" y="120"/>
                    <a:pt x="600" y="120"/>
                    <a:pt x="598" y="120"/>
                  </a:cubicBezTo>
                  <a:cubicBezTo>
                    <a:pt x="593" y="120"/>
                    <a:pt x="588" y="121"/>
                    <a:pt x="584" y="124"/>
                  </a:cubicBezTo>
                  <a:lnTo>
                    <a:pt x="424" y="216"/>
                  </a:lnTo>
                  <a:lnTo>
                    <a:pt x="57" y="4"/>
                  </a:lnTo>
                  <a:cubicBezTo>
                    <a:pt x="53" y="2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4131;p60">
              <a:extLst>
                <a:ext uri="{FF2B5EF4-FFF2-40B4-BE49-F238E27FC236}">
                  <a16:creationId xmlns:a16="http://schemas.microsoft.com/office/drawing/2014/main" id="{75942820-076F-4F12-BED4-BF41223DDCED}"/>
                </a:ext>
              </a:extLst>
            </p:cNvPr>
            <p:cNvSpPr/>
            <p:nvPr/>
          </p:nvSpPr>
          <p:spPr>
            <a:xfrm>
              <a:off x="3552853" y="3831780"/>
              <a:ext cx="42900" cy="24679"/>
            </a:xfrm>
            <a:custGeom>
              <a:avLst/>
              <a:gdLst/>
              <a:ahLst/>
              <a:cxnLst/>
              <a:rect l="l" t="t" r="r" b="b"/>
              <a:pathLst>
                <a:path w="558" h="321" extrusionOk="0">
                  <a:moveTo>
                    <a:pt x="185" y="40"/>
                  </a:moveTo>
                  <a:cubicBezTo>
                    <a:pt x="212" y="40"/>
                    <a:pt x="240" y="49"/>
                    <a:pt x="268" y="65"/>
                  </a:cubicBezTo>
                  <a:lnTo>
                    <a:pt x="444" y="167"/>
                  </a:lnTo>
                  <a:cubicBezTo>
                    <a:pt x="473" y="183"/>
                    <a:pt x="487" y="200"/>
                    <a:pt x="487" y="214"/>
                  </a:cubicBezTo>
                  <a:cubicBezTo>
                    <a:pt x="487" y="230"/>
                    <a:pt x="474" y="246"/>
                    <a:pt x="451" y="259"/>
                  </a:cubicBezTo>
                  <a:cubicBezTo>
                    <a:pt x="426" y="273"/>
                    <a:pt x="400" y="281"/>
                    <a:pt x="373" y="281"/>
                  </a:cubicBezTo>
                  <a:cubicBezTo>
                    <a:pt x="346" y="281"/>
                    <a:pt x="319" y="272"/>
                    <a:pt x="291" y="256"/>
                  </a:cubicBezTo>
                  <a:lnTo>
                    <a:pt x="114" y="153"/>
                  </a:lnTo>
                  <a:cubicBezTo>
                    <a:pt x="86" y="138"/>
                    <a:pt x="71" y="121"/>
                    <a:pt x="71" y="106"/>
                  </a:cubicBezTo>
                  <a:cubicBezTo>
                    <a:pt x="71" y="90"/>
                    <a:pt x="84" y="76"/>
                    <a:pt x="107" y="61"/>
                  </a:cubicBezTo>
                  <a:cubicBezTo>
                    <a:pt x="132" y="48"/>
                    <a:pt x="157" y="41"/>
                    <a:pt x="185" y="40"/>
                  </a:cubicBezTo>
                  <a:close/>
                  <a:moveTo>
                    <a:pt x="192" y="0"/>
                  </a:moveTo>
                  <a:cubicBezTo>
                    <a:pt x="189" y="0"/>
                    <a:pt x="185" y="0"/>
                    <a:pt x="182" y="0"/>
                  </a:cubicBezTo>
                  <a:cubicBezTo>
                    <a:pt x="160" y="1"/>
                    <a:pt x="139" y="5"/>
                    <a:pt x="119" y="10"/>
                  </a:cubicBezTo>
                  <a:cubicBezTo>
                    <a:pt x="99" y="17"/>
                    <a:pt x="80" y="25"/>
                    <a:pt x="62" y="35"/>
                  </a:cubicBezTo>
                  <a:cubicBezTo>
                    <a:pt x="45" y="45"/>
                    <a:pt x="31" y="57"/>
                    <a:pt x="19" y="68"/>
                  </a:cubicBezTo>
                  <a:cubicBezTo>
                    <a:pt x="9" y="79"/>
                    <a:pt x="3" y="92"/>
                    <a:pt x="1" y="104"/>
                  </a:cubicBezTo>
                  <a:cubicBezTo>
                    <a:pt x="0" y="116"/>
                    <a:pt x="5" y="129"/>
                    <a:pt x="15" y="142"/>
                  </a:cubicBezTo>
                  <a:cubicBezTo>
                    <a:pt x="25" y="156"/>
                    <a:pt x="41" y="168"/>
                    <a:pt x="64" y="182"/>
                  </a:cubicBezTo>
                  <a:lnTo>
                    <a:pt x="241" y="284"/>
                  </a:lnTo>
                  <a:cubicBezTo>
                    <a:pt x="265" y="298"/>
                    <a:pt x="287" y="307"/>
                    <a:pt x="310" y="312"/>
                  </a:cubicBezTo>
                  <a:cubicBezTo>
                    <a:pt x="330" y="317"/>
                    <a:pt x="349" y="320"/>
                    <a:pt x="368" y="320"/>
                  </a:cubicBezTo>
                  <a:cubicBezTo>
                    <a:pt x="371" y="320"/>
                    <a:pt x="374" y="320"/>
                    <a:pt x="376" y="320"/>
                  </a:cubicBezTo>
                  <a:cubicBezTo>
                    <a:pt x="398" y="319"/>
                    <a:pt x="418" y="316"/>
                    <a:pt x="438" y="310"/>
                  </a:cubicBezTo>
                  <a:cubicBezTo>
                    <a:pt x="459" y="303"/>
                    <a:pt x="478" y="295"/>
                    <a:pt x="495" y="285"/>
                  </a:cubicBezTo>
                  <a:cubicBezTo>
                    <a:pt x="513" y="275"/>
                    <a:pt x="526" y="264"/>
                    <a:pt x="537" y="253"/>
                  </a:cubicBezTo>
                  <a:cubicBezTo>
                    <a:pt x="549" y="240"/>
                    <a:pt x="554" y="229"/>
                    <a:pt x="555" y="217"/>
                  </a:cubicBezTo>
                  <a:cubicBezTo>
                    <a:pt x="558" y="204"/>
                    <a:pt x="553" y="191"/>
                    <a:pt x="543" y="178"/>
                  </a:cubicBezTo>
                  <a:cubicBezTo>
                    <a:pt x="534" y="165"/>
                    <a:pt x="517" y="151"/>
                    <a:pt x="493" y="138"/>
                  </a:cubicBezTo>
                  <a:lnTo>
                    <a:pt x="317" y="36"/>
                  </a:lnTo>
                  <a:cubicBezTo>
                    <a:pt x="294" y="23"/>
                    <a:pt x="271" y="13"/>
                    <a:pt x="248" y="7"/>
                  </a:cubicBezTo>
                  <a:cubicBezTo>
                    <a:pt x="229" y="2"/>
                    <a:pt x="210" y="0"/>
                    <a:pt x="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4132;p60">
              <a:extLst>
                <a:ext uri="{FF2B5EF4-FFF2-40B4-BE49-F238E27FC236}">
                  <a16:creationId xmlns:a16="http://schemas.microsoft.com/office/drawing/2014/main" id="{A736B231-70D7-68B3-4DD2-7736D7924FAC}"/>
                </a:ext>
              </a:extLst>
            </p:cNvPr>
            <p:cNvSpPr/>
            <p:nvPr/>
          </p:nvSpPr>
          <p:spPr>
            <a:xfrm>
              <a:off x="3577992" y="3817097"/>
              <a:ext cx="42977" cy="24833"/>
            </a:xfrm>
            <a:custGeom>
              <a:avLst/>
              <a:gdLst/>
              <a:ahLst/>
              <a:cxnLst/>
              <a:rect l="l" t="t" r="r" b="b"/>
              <a:pathLst>
                <a:path w="559" h="323" extrusionOk="0">
                  <a:moveTo>
                    <a:pt x="194" y="1"/>
                  </a:moveTo>
                  <a:cubicBezTo>
                    <a:pt x="191" y="1"/>
                    <a:pt x="187" y="1"/>
                    <a:pt x="183" y="1"/>
                  </a:cubicBezTo>
                  <a:cubicBezTo>
                    <a:pt x="163" y="2"/>
                    <a:pt x="143" y="7"/>
                    <a:pt x="123" y="12"/>
                  </a:cubicBezTo>
                  <a:cubicBezTo>
                    <a:pt x="101" y="19"/>
                    <a:pt x="81" y="27"/>
                    <a:pt x="62" y="38"/>
                  </a:cubicBezTo>
                  <a:cubicBezTo>
                    <a:pt x="45" y="48"/>
                    <a:pt x="31" y="58"/>
                    <a:pt x="20" y="70"/>
                  </a:cubicBezTo>
                  <a:cubicBezTo>
                    <a:pt x="10" y="82"/>
                    <a:pt x="3" y="93"/>
                    <a:pt x="2" y="106"/>
                  </a:cubicBezTo>
                  <a:cubicBezTo>
                    <a:pt x="1" y="118"/>
                    <a:pt x="5" y="132"/>
                    <a:pt x="16" y="144"/>
                  </a:cubicBezTo>
                  <a:cubicBezTo>
                    <a:pt x="25" y="158"/>
                    <a:pt x="41" y="171"/>
                    <a:pt x="65" y="185"/>
                  </a:cubicBezTo>
                  <a:lnTo>
                    <a:pt x="242" y="286"/>
                  </a:lnTo>
                  <a:cubicBezTo>
                    <a:pt x="264" y="299"/>
                    <a:pt x="288" y="308"/>
                    <a:pt x="311" y="314"/>
                  </a:cubicBezTo>
                  <a:cubicBezTo>
                    <a:pt x="330" y="319"/>
                    <a:pt x="350" y="322"/>
                    <a:pt x="369" y="322"/>
                  </a:cubicBezTo>
                  <a:cubicBezTo>
                    <a:pt x="372" y="322"/>
                    <a:pt x="374" y="322"/>
                    <a:pt x="377" y="322"/>
                  </a:cubicBezTo>
                  <a:cubicBezTo>
                    <a:pt x="398" y="321"/>
                    <a:pt x="419" y="317"/>
                    <a:pt x="439" y="312"/>
                  </a:cubicBezTo>
                  <a:cubicBezTo>
                    <a:pt x="459" y="305"/>
                    <a:pt x="477" y="297"/>
                    <a:pt x="495" y="287"/>
                  </a:cubicBezTo>
                  <a:cubicBezTo>
                    <a:pt x="513" y="277"/>
                    <a:pt x="527" y="266"/>
                    <a:pt x="538" y="254"/>
                  </a:cubicBezTo>
                  <a:cubicBezTo>
                    <a:pt x="549" y="243"/>
                    <a:pt x="555" y="231"/>
                    <a:pt x="556" y="218"/>
                  </a:cubicBezTo>
                  <a:cubicBezTo>
                    <a:pt x="558" y="206"/>
                    <a:pt x="554" y="192"/>
                    <a:pt x="544" y="180"/>
                  </a:cubicBezTo>
                  <a:cubicBezTo>
                    <a:pt x="535" y="167"/>
                    <a:pt x="518" y="153"/>
                    <a:pt x="494" y="140"/>
                  </a:cubicBezTo>
                  <a:lnTo>
                    <a:pt x="412" y="92"/>
                  </a:lnTo>
                  <a:cubicBezTo>
                    <a:pt x="406" y="90"/>
                    <a:pt x="401" y="88"/>
                    <a:pt x="394" y="88"/>
                  </a:cubicBezTo>
                  <a:cubicBezTo>
                    <a:pt x="388" y="88"/>
                    <a:pt x="382" y="89"/>
                    <a:pt x="376" y="92"/>
                  </a:cubicBezTo>
                  <a:lnTo>
                    <a:pt x="275" y="151"/>
                  </a:lnTo>
                  <a:cubicBezTo>
                    <a:pt x="269" y="153"/>
                    <a:pt x="267" y="158"/>
                    <a:pt x="268" y="162"/>
                  </a:cubicBezTo>
                  <a:cubicBezTo>
                    <a:pt x="270" y="165"/>
                    <a:pt x="272" y="169"/>
                    <a:pt x="278" y="172"/>
                  </a:cubicBezTo>
                  <a:cubicBezTo>
                    <a:pt x="284" y="176"/>
                    <a:pt x="289" y="178"/>
                    <a:pt x="297" y="178"/>
                  </a:cubicBezTo>
                  <a:cubicBezTo>
                    <a:pt x="299" y="178"/>
                    <a:pt x="300" y="178"/>
                    <a:pt x="302" y="178"/>
                  </a:cubicBezTo>
                  <a:cubicBezTo>
                    <a:pt x="307" y="178"/>
                    <a:pt x="311" y="177"/>
                    <a:pt x="315" y="174"/>
                  </a:cubicBezTo>
                  <a:lnTo>
                    <a:pt x="385" y="134"/>
                  </a:lnTo>
                  <a:lnTo>
                    <a:pt x="445" y="169"/>
                  </a:lnTo>
                  <a:cubicBezTo>
                    <a:pt x="474" y="185"/>
                    <a:pt x="487" y="201"/>
                    <a:pt x="487" y="216"/>
                  </a:cubicBezTo>
                  <a:cubicBezTo>
                    <a:pt x="487" y="232"/>
                    <a:pt x="475" y="248"/>
                    <a:pt x="450" y="261"/>
                  </a:cubicBezTo>
                  <a:cubicBezTo>
                    <a:pt x="427" y="275"/>
                    <a:pt x="401" y="281"/>
                    <a:pt x="374" y="281"/>
                  </a:cubicBezTo>
                  <a:cubicBezTo>
                    <a:pt x="347" y="281"/>
                    <a:pt x="320" y="274"/>
                    <a:pt x="290" y="258"/>
                  </a:cubicBezTo>
                  <a:lnTo>
                    <a:pt x="115" y="155"/>
                  </a:lnTo>
                  <a:cubicBezTo>
                    <a:pt x="87" y="140"/>
                    <a:pt x="72" y="123"/>
                    <a:pt x="72" y="108"/>
                  </a:cubicBezTo>
                  <a:cubicBezTo>
                    <a:pt x="72" y="92"/>
                    <a:pt x="84" y="78"/>
                    <a:pt x="108" y="63"/>
                  </a:cubicBezTo>
                  <a:cubicBezTo>
                    <a:pt x="134" y="48"/>
                    <a:pt x="159" y="42"/>
                    <a:pt x="182" y="42"/>
                  </a:cubicBezTo>
                  <a:cubicBezTo>
                    <a:pt x="207" y="42"/>
                    <a:pt x="231" y="47"/>
                    <a:pt x="253" y="57"/>
                  </a:cubicBezTo>
                  <a:cubicBezTo>
                    <a:pt x="258" y="60"/>
                    <a:pt x="263" y="61"/>
                    <a:pt x="268" y="61"/>
                  </a:cubicBezTo>
                  <a:cubicBezTo>
                    <a:pt x="270" y="61"/>
                    <a:pt x="272" y="61"/>
                    <a:pt x="273" y="61"/>
                  </a:cubicBezTo>
                  <a:cubicBezTo>
                    <a:pt x="280" y="60"/>
                    <a:pt x="287" y="57"/>
                    <a:pt x="294" y="53"/>
                  </a:cubicBezTo>
                  <a:cubicBezTo>
                    <a:pt x="302" y="48"/>
                    <a:pt x="306" y="44"/>
                    <a:pt x="307" y="39"/>
                  </a:cubicBezTo>
                  <a:cubicBezTo>
                    <a:pt x="308" y="35"/>
                    <a:pt x="304" y="30"/>
                    <a:pt x="295" y="25"/>
                  </a:cubicBezTo>
                  <a:cubicBezTo>
                    <a:pt x="279" y="16"/>
                    <a:pt x="261" y="10"/>
                    <a:pt x="243" y="6"/>
                  </a:cubicBezTo>
                  <a:cubicBezTo>
                    <a:pt x="227" y="3"/>
                    <a:pt x="211" y="1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4133;p60">
              <a:extLst>
                <a:ext uri="{FF2B5EF4-FFF2-40B4-BE49-F238E27FC236}">
                  <a16:creationId xmlns:a16="http://schemas.microsoft.com/office/drawing/2014/main" id="{44BE8C41-770E-5715-A29B-5E06880E74D5}"/>
                </a:ext>
              </a:extLst>
            </p:cNvPr>
            <p:cNvSpPr/>
            <p:nvPr/>
          </p:nvSpPr>
          <p:spPr>
            <a:xfrm>
              <a:off x="3598903" y="3809409"/>
              <a:ext cx="35289" cy="20297"/>
            </a:xfrm>
            <a:custGeom>
              <a:avLst/>
              <a:gdLst/>
              <a:ahLst/>
              <a:cxnLst/>
              <a:rect l="l" t="t" r="r" b="b"/>
              <a:pathLst>
                <a:path w="459" h="264" extrusionOk="0">
                  <a:moveTo>
                    <a:pt x="42" y="0"/>
                  </a:moveTo>
                  <a:cubicBezTo>
                    <a:pt x="40" y="0"/>
                    <a:pt x="38" y="1"/>
                    <a:pt x="36" y="1"/>
                  </a:cubicBezTo>
                  <a:cubicBezTo>
                    <a:pt x="28" y="2"/>
                    <a:pt x="22" y="4"/>
                    <a:pt x="15" y="9"/>
                  </a:cubicBezTo>
                  <a:cubicBezTo>
                    <a:pt x="9" y="12"/>
                    <a:pt x="5" y="17"/>
                    <a:pt x="3" y="21"/>
                  </a:cubicBezTo>
                  <a:cubicBezTo>
                    <a:pt x="0" y="26"/>
                    <a:pt x="1" y="29"/>
                    <a:pt x="8" y="32"/>
                  </a:cubicBezTo>
                  <a:lnTo>
                    <a:pt x="401" y="260"/>
                  </a:lnTo>
                  <a:cubicBezTo>
                    <a:pt x="405" y="262"/>
                    <a:pt x="410" y="264"/>
                    <a:pt x="416" y="264"/>
                  </a:cubicBezTo>
                  <a:cubicBezTo>
                    <a:pt x="418" y="264"/>
                    <a:pt x="420" y="263"/>
                    <a:pt x="423" y="263"/>
                  </a:cubicBezTo>
                  <a:cubicBezTo>
                    <a:pt x="430" y="262"/>
                    <a:pt x="437" y="260"/>
                    <a:pt x="444" y="255"/>
                  </a:cubicBezTo>
                  <a:cubicBezTo>
                    <a:pt x="450" y="252"/>
                    <a:pt x="454" y="247"/>
                    <a:pt x="456" y="243"/>
                  </a:cubicBezTo>
                  <a:cubicBezTo>
                    <a:pt x="459" y="238"/>
                    <a:pt x="456" y="235"/>
                    <a:pt x="451" y="232"/>
                  </a:cubicBezTo>
                  <a:lnTo>
                    <a:pt x="57" y="4"/>
                  </a:lnTo>
                  <a:cubicBezTo>
                    <a:pt x="52" y="2"/>
                    <a:pt x="48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4134;p60">
              <a:extLst>
                <a:ext uri="{FF2B5EF4-FFF2-40B4-BE49-F238E27FC236}">
                  <a16:creationId xmlns:a16="http://schemas.microsoft.com/office/drawing/2014/main" id="{B94987FD-182C-78DA-8FBB-A464111FC98E}"/>
                </a:ext>
              </a:extLst>
            </p:cNvPr>
            <p:cNvSpPr/>
            <p:nvPr/>
          </p:nvSpPr>
          <p:spPr>
            <a:xfrm>
              <a:off x="3609051" y="3794264"/>
              <a:ext cx="51281" cy="29600"/>
            </a:xfrm>
            <a:custGeom>
              <a:avLst/>
              <a:gdLst/>
              <a:ahLst/>
              <a:cxnLst/>
              <a:rect l="l" t="t" r="r" b="b"/>
              <a:pathLst>
                <a:path w="667" h="385" extrusionOk="0">
                  <a:moveTo>
                    <a:pt x="252" y="1"/>
                  </a:moveTo>
                  <a:cubicBezTo>
                    <a:pt x="250" y="1"/>
                    <a:pt x="247" y="1"/>
                    <a:pt x="244" y="2"/>
                  </a:cubicBezTo>
                  <a:cubicBezTo>
                    <a:pt x="237" y="3"/>
                    <a:pt x="230" y="5"/>
                    <a:pt x="223" y="9"/>
                  </a:cubicBezTo>
                  <a:cubicBezTo>
                    <a:pt x="217" y="12"/>
                    <a:pt x="213" y="17"/>
                    <a:pt x="211" y="21"/>
                  </a:cubicBezTo>
                  <a:cubicBezTo>
                    <a:pt x="208" y="26"/>
                    <a:pt x="210" y="30"/>
                    <a:pt x="216" y="33"/>
                  </a:cubicBezTo>
                  <a:lnTo>
                    <a:pt x="516" y="206"/>
                  </a:lnTo>
                  <a:lnTo>
                    <a:pt x="85" y="126"/>
                  </a:lnTo>
                  <a:cubicBezTo>
                    <a:pt x="69" y="122"/>
                    <a:pt x="55" y="121"/>
                    <a:pt x="45" y="121"/>
                  </a:cubicBezTo>
                  <a:cubicBezTo>
                    <a:pt x="34" y="121"/>
                    <a:pt x="25" y="124"/>
                    <a:pt x="16" y="129"/>
                  </a:cubicBezTo>
                  <a:cubicBezTo>
                    <a:pt x="9" y="133"/>
                    <a:pt x="5" y="137"/>
                    <a:pt x="2" y="142"/>
                  </a:cubicBezTo>
                  <a:cubicBezTo>
                    <a:pt x="0" y="145"/>
                    <a:pt x="2" y="149"/>
                    <a:pt x="8" y="153"/>
                  </a:cubicBezTo>
                  <a:lnTo>
                    <a:pt x="402" y="380"/>
                  </a:lnTo>
                  <a:cubicBezTo>
                    <a:pt x="406" y="383"/>
                    <a:pt x="411" y="384"/>
                    <a:pt x="417" y="384"/>
                  </a:cubicBezTo>
                  <a:cubicBezTo>
                    <a:pt x="418" y="384"/>
                    <a:pt x="420" y="384"/>
                    <a:pt x="422" y="384"/>
                  </a:cubicBezTo>
                  <a:cubicBezTo>
                    <a:pt x="430" y="382"/>
                    <a:pt x="438" y="379"/>
                    <a:pt x="444" y="376"/>
                  </a:cubicBezTo>
                  <a:cubicBezTo>
                    <a:pt x="451" y="372"/>
                    <a:pt x="454" y="368"/>
                    <a:pt x="456" y="363"/>
                  </a:cubicBezTo>
                  <a:cubicBezTo>
                    <a:pt x="458" y="359"/>
                    <a:pt x="457" y="355"/>
                    <a:pt x="451" y="352"/>
                  </a:cubicBezTo>
                  <a:lnTo>
                    <a:pt x="152" y="179"/>
                  </a:lnTo>
                  <a:lnTo>
                    <a:pt x="599" y="261"/>
                  </a:lnTo>
                  <a:cubicBezTo>
                    <a:pt x="609" y="263"/>
                    <a:pt x="618" y="263"/>
                    <a:pt x="628" y="263"/>
                  </a:cubicBezTo>
                  <a:cubicBezTo>
                    <a:pt x="637" y="262"/>
                    <a:pt x="645" y="260"/>
                    <a:pt x="652" y="256"/>
                  </a:cubicBezTo>
                  <a:cubicBezTo>
                    <a:pt x="658" y="253"/>
                    <a:pt x="662" y="248"/>
                    <a:pt x="664" y="244"/>
                  </a:cubicBezTo>
                  <a:cubicBezTo>
                    <a:pt x="667" y="239"/>
                    <a:pt x="664" y="235"/>
                    <a:pt x="659" y="232"/>
                  </a:cubicBezTo>
                  <a:lnTo>
                    <a:pt x="265" y="4"/>
                  </a:lnTo>
                  <a:cubicBezTo>
                    <a:pt x="261" y="2"/>
                    <a:pt x="257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4135;p60">
              <a:extLst>
                <a:ext uri="{FF2B5EF4-FFF2-40B4-BE49-F238E27FC236}">
                  <a16:creationId xmlns:a16="http://schemas.microsoft.com/office/drawing/2014/main" id="{2E5CBCAF-D2DA-6A48-949A-8D2920FE75C7}"/>
                </a:ext>
              </a:extLst>
            </p:cNvPr>
            <p:cNvSpPr/>
            <p:nvPr/>
          </p:nvSpPr>
          <p:spPr>
            <a:xfrm>
              <a:off x="3569920" y="3923496"/>
              <a:ext cx="35212" cy="27063"/>
            </a:xfrm>
            <a:custGeom>
              <a:avLst/>
              <a:gdLst/>
              <a:ahLst/>
              <a:cxnLst/>
              <a:rect l="l" t="t" r="r" b="b"/>
              <a:pathLst>
                <a:path w="458" h="352" extrusionOk="0">
                  <a:moveTo>
                    <a:pt x="240" y="42"/>
                  </a:moveTo>
                  <a:cubicBezTo>
                    <a:pt x="267" y="42"/>
                    <a:pt x="295" y="49"/>
                    <a:pt x="330" y="70"/>
                  </a:cubicBezTo>
                  <a:cubicBezTo>
                    <a:pt x="358" y="87"/>
                    <a:pt x="373" y="102"/>
                    <a:pt x="373" y="118"/>
                  </a:cubicBezTo>
                  <a:cubicBezTo>
                    <a:pt x="373" y="134"/>
                    <a:pt x="360" y="148"/>
                    <a:pt x="336" y="162"/>
                  </a:cubicBezTo>
                  <a:lnTo>
                    <a:pt x="257" y="208"/>
                  </a:lnTo>
                  <a:lnTo>
                    <a:pt x="83" y="108"/>
                  </a:lnTo>
                  <a:lnTo>
                    <a:pt x="162" y="63"/>
                  </a:lnTo>
                  <a:cubicBezTo>
                    <a:pt x="187" y="48"/>
                    <a:pt x="213" y="42"/>
                    <a:pt x="240" y="42"/>
                  </a:cubicBezTo>
                  <a:close/>
                  <a:moveTo>
                    <a:pt x="248" y="1"/>
                  </a:moveTo>
                  <a:cubicBezTo>
                    <a:pt x="245" y="1"/>
                    <a:pt x="241" y="1"/>
                    <a:pt x="238" y="1"/>
                  </a:cubicBezTo>
                  <a:cubicBezTo>
                    <a:pt x="216" y="1"/>
                    <a:pt x="196" y="4"/>
                    <a:pt x="176" y="11"/>
                  </a:cubicBezTo>
                  <a:cubicBezTo>
                    <a:pt x="157" y="17"/>
                    <a:pt x="137" y="26"/>
                    <a:pt x="121" y="35"/>
                  </a:cubicBezTo>
                  <a:lnTo>
                    <a:pt x="10" y="99"/>
                  </a:lnTo>
                  <a:cubicBezTo>
                    <a:pt x="3" y="102"/>
                    <a:pt x="0" y="107"/>
                    <a:pt x="0" y="110"/>
                  </a:cubicBezTo>
                  <a:cubicBezTo>
                    <a:pt x="0" y="115"/>
                    <a:pt x="2" y="118"/>
                    <a:pt x="7" y="120"/>
                  </a:cubicBezTo>
                  <a:lnTo>
                    <a:pt x="400" y="348"/>
                  </a:lnTo>
                  <a:cubicBezTo>
                    <a:pt x="405" y="350"/>
                    <a:pt x="410" y="352"/>
                    <a:pt x="416" y="352"/>
                  </a:cubicBezTo>
                  <a:cubicBezTo>
                    <a:pt x="417" y="352"/>
                    <a:pt x="419" y="351"/>
                    <a:pt x="421" y="351"/>
                  </a:cubicBezTo>
                  <a:cubicBezTo>
                    <a:pt x="429" y="350"/>
                    <a:pt x="436" y="348"/>
                    <a:pt x="443" y="343"/>
                  </a:cubicBezTo>
                  <a:cubicBezTo>
                    <a:pt x="449" y="340"/>
                    <a:pt x="453" y="337"/>
                    <a:pt x="455" y="331"/>
                  </a:cubicBezTo>
                  <a:cubicBezTo>
                    <a:pt x="457" y="326"/>
                    <a:pt x="455" y="323"/>
                    <a:pt x="449" y="320"/>
                  </a:cubicBezTo>
                  <a:lnTo>
                    <a:pt x="297" y="232"/>
                  </a:lnTo>
                  <a:lnTo>
                    <a:pt x="377" y="187"/>
                  </a:lnTo>
                  <a:cubicBezTo>
                    <a:pt x="394" y="177"/>
                    <a:pt x="409" y="165"/>
                    <a:pt x="419" y="154"/>
                  </a:cubicBezTo>
                  <a:cubicBezTo>
                    <a:pt x="430" y="142"/>
                    <a:pt x="436" y="130"/>
                    <a:pt x="438" y="117"/>
                  </a:cubicBezTo>
                  <a:cubicBezTo>
                    <a:pt x="439" y="105"/>
                    <a:pt x="435" y="92"/>
                    <a:pt x="426" y="79"/>
                  </a:cubicBezTo>
                  <a:cubicBezTo>
                    <a:pt x="416" y="66"/>
                    <a:pt x="400" y="53"/>
                    <a:pt x="372" y="37"/>
                  </a:cubicBezTo>
                  <a:cubicBezTo>
                    <a:pt x="348" y="23"/>
                    <a:pt x="326" y="13"/>
                    <a:pt x="303" y="8"/>
                  </a:cubicBezTo>
                  <a:cubicBezTo>
                    <a:pt x="284" y="3"/>
                    <a:pt x="265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4136;p60">
              <a:extLst>
                <a:ext uri="{FF2B5EF4-FFF2-40B4-BE49-F238E27FC236}">
                  <a16:creationId xmlns:a16="http://schemas.microsoft.com/office/drawing/2014/main" id="{809DC242-9789-2EC1-FC89-1788AC4B8DA3}"/>
                </a:ext>
              </a:extLst>
            </p:cNvPr>
            <p:cNvSpPr/>
            <p:nvPr/>
          </p:nvSpPr>
          <p:spPr>
            <a:xfrm>
              <a:off x="3599056" y="3912810"/>
              <a:ext cx="45207" cy="26140"/>
            </a:xfrm>
            <a:custGeom>
              <a:avLst/>
              <a:gdLst/>
              <a:ahLst/>
              <a:cxnLst/>
              <a:rect l="l" t="t" r="r" b="b"/>
              <a:pathLst>
                <a:path w="588" h="340" extrusionOk="0">
                  <a:moveTo>
                    <a:pt x="91" y="52"/>
                  </a:moveTo>
                  <a:lnTo>
                    <a:pt x="376" y="142"/>
                  </a:lnTo>
                  <a:lnTo>
                    <a:pt x="245" y="218"/>
                  </a:lnTo>
                  <a:lnTo>
                    <a:pt x="91" y="52"/>
                  </a:lnTo>
                  <a:close/>
                  <a:moveTo>
                    <a:pt x="54" y="1"/>
                  </a:moveTo>
                  <a:cubicBezTo>
                    <a:pt x="50" y="1"/>
                    <a:pt x="46" y="1"/>
                    <a:pt x="41" y="3"/>
                  </a:cubicBezTo>
                  <a:cubicBezTo>
                    <a:pt x="32" y="4"/>
                    <a:pt x="24" y="7"/>
                    <a:pt x="19" y="10"/>
                  </a:cubicBezTo>
                  <a:cubicBezTo>
                    <a:pt x="12" y="14"/>
                    <a:pt x="6" y="18"/>
                    <a:pt x="4" y="24"/>
                  </a:cubicBezTo>
                  <a:cubicBezTo>
                    <a:pt x="1" y="28"/>
                    <a:pt x="1" y="33"/>
                    <a:pt x="5" y="37"/>
                  </a:cubicBezTo>
                  <a:cubicBezTo>
                    <a:pt x="5" y="37"/>
                    <a:pt x="274" y="331"/>
                    <a:pt x="278" y="335"/>
                  </a:cubicBezTo>
                  <a:cubicBezTo>
                    <a:pt x="282" y="338"/>
                    <a:pt x="287" y="339"/>
                    <a:pt x="293" y="339"/>
                  </a:cubicBezTo>
                  <a:cubicBezTo>
                    <a:pt x="296" y="339"/>
                    <a:pt x="300" y="339"/>
                    <a:pt x="303" y="338"/>
                  </a:cubicBezTo>
                  <a:cubicBezTo>
                    <a:pt x="314" y="337"/>
                    <a:pt x="322" y="334"/>
                    <a:pt x="328" y="330"/>
                  </a:cubicBezTo>
                  <a:cubicBezTo>
                    <a:pt x="338" y="325"/>
                    <a:pt x="341" y="319"/>
                    <a:pt x="335" y="313"/>
                  </a:cubicBezTo>
                  <a:lnTo>
                    <a:pt x="274" y="248"/>
                  </a:lnTo>
                  <a:lnTo>
                    <a:pt x="428" y="159"/>
                  </a:lnTo>
                  <a:lnTo>
                    <a:pt x="541" y="194"/>
                  </a:lnTo>
                  <a:cubicBezTo>
                    <a:pt x="544" y="195"/>
                    <a:pt x="547" y="196"/>
                    <a:pt x="550" y="196"/>
                  </a:cubicBezTo>
                  <a:cubicBezTo>
                    <a:pt x="552" y="196"/>
                    <a:pt x="554" y="196"/>
                    <a:pt x="556" y="195"/>
                  </a:cubicBezTo>
                  <a:cubicBezTo>
                    <a:pt x="561" y="194"/>
                    <a:pt x="566" y="193"/>
                    <a:pt x="570" y="191"/>
                  </a:cubicBezTo>
                  <a:cubicBezTo>
                    <a:pt x="577" y="186"/>
                    <a:pt x="582" y="182"/>
                    <a:pt x="584" y="175"/>
                  </a:cubicBezTo>
                  <a:cubicBezTo>
                    <a:pt x="587" y="169"/>
                    <a:pt x="585" y="164"/>
                    <a:pt x="575" y="159"/>
                  </a:cubicBezTo>
                  <a:lnTo>
                    <a:pt x="66" y="3"/>
                  </a:lnTo>
                  <a:cubicBezTo>
                    <a:pt x="62" y="1"/>
                    <a:pt x="58" y="1"/>
                    <a:pt x="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4137;p60">
              <a:extLst>
                <a:ext uri="{FF2B5EF4-FFF2-40B4-BE49-F238E27FC236}">
                  <a16:creationId xmlns:a16="http://schemas.microsoft.com/office/drawing/2014/main" id="{4AD8A023-7C0A-A488-B5CD-FD4F9B07813F}"/>
                </a:ext>
              </a:extLst>
            </p:cNvPr>
            <p:cNvSpPr/>
            <p:nvPr/>
          </p:nvSpPr>
          <p:spPr>
            <a:xfrm>
              <a:off x="3619890" y="3896281"/>
              <a:ext cx="42439" cy="26448"/>
            </a:xfrm>
            <a:custGeom>
              <a:avLst/>
              <a:gdLst/>
              <a:ahLst/>
              <a:cxnLst/>
              <a:rect l="l" t="t" r="r" b="b"/>
              <a:pathLst>
                <a:path w="552" h="344" extrusionOk="0">
                  <a:moveTo>
                    <a:pt x="190" y="1"/>
                  </a:moveTo>
                  <a:cubicBezTo>
                    <a:pt x="188" y="1"/>
                    <a:pt x="185" y="1"/>
                    <a:pt x="182" y="1"/>
                  </a:cubicBezTo>
                  <a:cubicBezTo>
                    <a:pt x="171" y="3"/>
                    <a:pt x="159" y="5"/>
                    <a:pt x="145" y="9"/>
                  </a:cubicBezTo>
                  <a:cubicBezTo>
                    <a:pt x="132" y="14"/>
                    <a:pt x="119" y="18"/>
                    <a:pt x="106" y="24"/>
                  </a:cubicBezTo>
                  <a:cubicBezTo>
                    <a:pt x="92" y="31"/>
                    <a:pt x="80" y="36"/>
                    <a:pt x="70" y="42"/>
                  </a:cubicBezTo>
                  <a:cubicBezTo>
                    <a:pt x="55" y="51"/>
                    <a:pt x="42" y="60"/>
                    <a:pt x="29" y="71"/>
                  </a:cubicBezTo>
                  <a:cubicBezTo>
                    <a:pt x="18" y="81"/>
                    <a:pt x="10" y="93"/>
                    <a:pt x="5" y="105"/>
                  </a:cubicBezTo>
                  <a:cubicBezTo>
                    <a:pt x="1" y="117"/>
                    <a:pt x="2" y="129"/>
                    <a:pt x="8" y="142"/>
                  </a:cubicBezTo>
                  <a:cubicBezTo>
                    <a:pt x="14" y="155"/>
                    <a:pt x="28" y="167"/>
                    <a:pt x="49" y="179"/>
                  </a:cubicBezTo>
                  <a:cubicBezTo>
                    <a:pt x="73" y="194"/>
                    <a:pt x="97" y="202"/>
                    <a:pt x="120" y="204"/>
                  </a:cubicBezTo>
                  <a:cubicBezTo>
                    <a:pt x="131" y="205"/>
                    <a:pt x="141" y="206"/>
                    <a:pt x="152" y="206"/>
                  </a:cubicBezTo>
                  <a:cubicBezTo>
                    <a:pt x="164" y="206"/>
                    <a:pt x="177" y="205"/>
                    <a:pt x="190" y="203"/>
                  </a:cubicBezTo>
                  <a:cubicBezTo>
                    <a:pt x="213" y="200"/>
                    <a:pt x="235" y="195"/>
                    <a:pt x="258" y="189"/>
                  </a:cubicBezTo>
                  <a:cubicBezTo>
                    <a:pt x="280" y="183"/>
                    <a:pt x="303" y="178"/>
                    <a:pt x="324" y="174"/>
                  </a:cubicBezTo>
                  <a:cubicBezTo>
                    <a:pt x="342" y="171"/>
                    <a:pt x="359" y="169"/>
                    <a:pt x="377" y="169"/>
                  </a:cubicBezTo>
                  <a:cubicBezTo>
                    <a:pt x="381" y="169"/>
                    <a:pt x="385" y="169"/>
                    <a:pt x="388" y="169"/>
                  </a:cubicBezTo>
                  <a:cubicBezTo>
                    <a:pt x="409" y="170"/>
                    <a:pt x="429" y="177"/>
                    <a:pt x="449" y="188"/>
                  </a:cubicBezTo>
                  <a:cubicBezTo>
                    <a:pt x="474" y="202"/>
                    <a:pt x="484" y="216"/>
                    <a:pt x="482" y="232"/>
                  </a:cubicBezTo>
                  <a:cubicBezTo>
                    <a:pt x="478" y="248"/>
                    <a:pt x="465" y="263"/>
                    <a:pt x="440" y="277"/>
                  </a:cubicBezTo>
                  <a:cubicBezTo>
                    <a:pt x="423" y="286"/>
                    <a:pt x="406" y="293"/>
                    <a:pt x="391" y="296"/>
                  </a:cubicBezTo>
                  <a:cubicBezTo>
                    <a:pt x="375" y="300"/>
                    <a:pt x="360" y="302"/>
                    <a:pt x="347" y="303"/>
                  </a:cubicBezTo>
                  <a:cubicBezTo>
                    <a:pt x="338" y="303"/>
                    <a:pt x="330" y="304"/>
                    <a:pt x="323" y="304"/>
                  </a:cubicBezTo>
                  <a:cubicBezTo>
                    <a:pt x="319" y="304"/>
                    <a:pt x="316" y="304"/>
                    <a:pt x="313" y="303"/>
                  </a:cubicBezTo>
                  <a:cubicBezTo>
                    <a:pt x="304" y="303"/>
                    <a:pt x="297" y="304"/>
                    <a:pt x="293" y="307"/>
                  </a:cubicBezTo>
                  <a:cubicBezTo>
                    <a:pt x="287" y="310"/>
                    <a:pt x="285" y="314"/>
                    <a:pt x="287" y="321"/>
                  </a:cubicBezTo>
                  <a:cubicBezTo>
                    <a:pt x="288" y="327"/>
                    <a:pt x="291" y="331"/>
                    <a:pt x="298" y="335"/>
                  </a:cubicBezTo>
                  <a:cubicBezTo>
                    <a:pt x="304" y="339"/>
                    <a:pt x="314" y="341"/>
                    <a:pt x="328" y="343"/>
                  </a:cubicBezTo>
                  <a:cubicBezTo>
                    <a:pt x="331" y="343"/>
                    <a:pt x="335" y="343"/>
                    <a:pt x="339" y="343"/>
                  </a:cubicBezTo>
                  <a:cubicBezTo>
                    <a:pt x="350" y="343"/>
                    <a:pt x="361" y="342"/>
                    <a:pt x="374" y="340"/>
                  </a:cubicBezTo>
                  <a:cubicBezTo>
                    <a:pt x="392" y="338"/>
                    <a:pt x="410" y="334"/>
                    <a:pt x="430" y="328"/>
                  </a:cubicBezTo>
                  <a:cubicBezTo>
                    <a:pt x="450" y="321"/>
                    <a:pt x="469" y="312"/>
                    <a:pt x="489" y="302"/>
                  </a:cubicBezTo>
                  <a:cubicBezTo>
                    <a:pt x="507" y="291"/>
                    <a:pt x="521" y="280"/>
                    <a:pt x="532" y="268"/>
                  </a:cubicBezTo>
                  <a:cubicBezTo>
                    <a:pt x="543" y="256"/>
                    <a:pt x="549" y="243"/>
                    <a:pt x="550" y="231"/>
                  </a:cubicBezTo>
                  <a:cubicBezTo>
                    <a:pt x="552" y="219"/>
                    <a:pt x="547" y="206"/>
                    <a:pt x="538" y="194"/>
                  </a:cubicBezTo>
                  <a:cubicBezTo>
                    <a:pt x="529" y="182"/>
                    <a:pt x="514" y="169"/>
                    <a:pt x="493" y="157"/>
                  </a:cubicBezTo>
                  <a:cubicBezTo>
                    <a:pt x="467" y="141"/>
                    <a:pt x="441" y="132"/>
                    <a:pt x="415" y="129"/>
                  </a:cubicBezTo>
                  <a:cubicBezTo>
                    <a:pt x="400" y="126"/>
                    <a:pt x="385" y="125"/>
                    <a:pt x="371" y="125"/>
                  </a:cubicBezTo>
                  <a:cubicBezTo>
                    <a:pt x="361" y="125"/>
                    <a:pt x="351" y="125"/>
                    <a:pt x="341" y="126"/>
                  </a:cubicBezTo>
                  <a:cubicBezTo>
                    <a:pt x="316" y="129"/>
                    <a:pt x="294" y="133"/>
                    <a:pt x="271" y="140"/>
                  </a:cubicBezTo>
                  <a:cubicBezTo>
                    <a:pt x="249" y="146"/>
                    <a:pt x="227" y="151"/>
                    <a:pt x="206" y="156"/>
                  </a:cubicBezTo>
                  <a:cubicBezTo>
                    <a:pt x="186" y="160"/>
                    <a:pt x="165" y="162"/>
                    <a:pt x="147" y="162"/>
                  </a:cubicBezTo>
                  <a:cubicBezTo>
                    <a:pt x="128" y="162"/>
                    <a:pt x="110" y="158"/>
                    <a:pt x="93" y="149"/>
                  </a:cubicBezTo>
                  <a:cubicBezTo>
                    <a:pt x="82" y="142"/>
                    <a:pt x="75" y="135"/>
                    <a:pt x="72" y="129"/>
                  </a:cubicBezTo>
                  <a:cubicBezTo>
                    <a:pt x="69" y="121"/>
                    <a:pt x="67" y="114"/>
                    <a:pt x="70" y="107"/>
                  </a:cubicBezTo>
                  <a:cubicBezTo>
                    <a:pt x="73" y="100"/>
                    <a:pt x="78" y="94"/>
                    <a:pt x="85" y="87"/>
                  </a:cubicBezTo>
                  <a:cubicBezTo>
                    <a:pt x="92" y="80"/>
                    <a:pt x="101" y="73"/>
                    <a:pt x="112" y="68"/>
                  </a:cubicBezTo>
                  <a:cubicBezTo>
                    <a:pt x="126" y="60"/>
                    <a:pt x="137" y="54"/>
                    <a:pt x="148" y="51"/>
                  </a:cubicBezTo>
                  <a:cubicBezTo>
                    <a:pt x="160" y="46"/>
                    <a:pt x="170" y="44"/>
                    <a:pt x="179" y="42"/>
                  </a:cubicBezTo>
                  <a:cubicBezTo>
                    <a:pt x="187" y="41"/>
                    <a:pt x="195" y="39"/>
                    <a:pt x="201" y="37"/>
                  </a:cubicBezTo>
                  <a:cubicBezTo>
                    <a:pt x="208" y="37"/>
                    <a:pt x="213" y="35"/>
                    <a:pt x="216" y="33"/>
                  </a:cubicBezTo>
                  <a:cubicBezTo>
                    <a:pt x="223" y="30"/>
                    <a:pt x="225" y="25"/>
                    <a:pt x="222" y="18"/>
                  </a:cubicBezTo>
                  <a:cubicBezTo>
                    <a:pt x="218" y="13"/>
                    <a:pt x="215" y="8"/>
                    <a:pt x="210" y="6"/>
                  </a:cubicBezTo>
                  <a:cubicBezTo>
                    <a:pt x="205" y="2"/>
                    <a:pt x="199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4138;p60">
              <a:extLst>
                <a:ext uri="{FF2B5EF4-FFF2-40B4-BE49-F238E27FC236}">
                  <a16:creationId xmlns:a16="http://schemas.microsoft.com/office/drawing/2014/main" id="{9DFC6EC8-943E-146C-E13F-C02EBF4051B5}"/>
                </a:ext>
              </a:extLst>
            </p:cNvPr>
            <p:cNvSpPr/>
            <p:nvPr/>
          </p:nvSpPr>
          <p:spPr>
            <a:xfrm>
              <a:off x="3642493" y="3883289"/>
              <a:ext cx="42439" cy="26294"/>
            </a:xfrm>
            <a:custGeom>
              <a:avLst/>
              <a:gdLst/>
              <a:ahLst/>
              <a:cxnLst/>
              <a:rect l="l" t="t" r="r" b="b"/>
              <a:pathLst>
                <a:path w="552" h="342" extrusionOk="0">
                  <a:moveTo>
                    <a:pt x="189" y="0"/>
                  </a:moveTo>
                  <a:cubicBezTo>
                    <a:pt x="187" y="0"/>
                    <a:pt x="185" y="0"/>
                    <a:pt x="183" y="0"/>
                  </a:cubicBezTo>
                  <a:cubicBezTo>
                    <a:pt x="171" y="1"/>
                    <a:pt x="159" y="5"/>
                    <a:pt x="145" y="8"/>
                  </a:cubicBezTo>
                  <a:cubicBezTo>
                    <a:pt x="133" y="13"/>
                    <a:pt x="119" y="17"/>
                    <a:pt x="106" y="24"/>
                  </a:cubicBezTo>
                  <a:cubicBezTo>
                    <a:pt x="92" y="30"/>
                    <a:pt x="80" y="35"/>
                    <a:pt x="70" y="42"/>
                  </a:cubicBezTo>
                  <a:cubicBezTo>
                    <a:pt x="55" y="50"/>
                    <a:pt x="41" y="59"/>
                    <a:pt x="30" y="70"/>
                  </a:cubicBezTo>
                  <a:cubicBezTo>
                    <a:pt x="18" y="80"/>
                    <a:pt x="10" y="92"/>
                    <a:pt x="5" y="104"/>
                  </a:cubicBezTo>
                  <a:cubicBezTo>
                    <a:pt x="1" y="116"/>
                    <a:pt x="2" y="129"/>
                    <a:pt x="8" y="141"/>
                  </a:cubicBezTo>
                  <a:cubicBezTo>
                    <a:pt x="14" y="153"/>
                    <a:pt x="28" y="166"/>
                    <a:pt x="49" y="178"/>
                  </a:cubicBezTo>
                  <a:cubicBezTo>
                    <a:pt x="73" y="193"/>
                    <a:pt x="97" y="201"/>
                    <a:pt x="120" y="203"/>
                  </a:cubicBezTo>
                  <a:cubicBezTo>
                    <a:pt x="131" y="204"/>
                    <a:pt x="141" y="205"/>
                    <a:pt x="152" y="205"/>
                  </a:cubicBezTo>
                  <a:cubicBezTo>
                    <a:pt x="164" y="205"/>
                    <a:pt x="177" y="204"/>
                    <a:pt x="190" y="202"/>
                  </a:cubicBezTo>
                  <a:cubicBezTo>
                    <a:pt x="213" y="199"/>
                    <a:pt x="236" y="194"/>
                    <a:pt x="259" y="188"/>
                  </a:cubicBezTo>
                  <a:cubicBezTo>
                    <a:pt x="281" y="182"/>
                    <a:pt x="303" y="177"/>
                    <a:pt x="324" y="173"/>
                  </a:cubicBezTo>
                  <a:cubicBezTo>
                    <a:pt x="343" y="170"/>
                    <a:pt x="360" y="168"/>
                    <a:pt x="377" y="168"/>
                  </a:cubicBezTo>
                  <a:cubicBezTo>
                    <a:pt x="381" y="168"/>
                    <a:pt x="385" y="168"/>
                    <a:pt x="388" y="168"/>
                  </a:cubicBezTo>
                  <a:cubicBezTo>
                    <a:pt x="410" y="169"/>
                    <a:pt x="430" y="176"/>
                    <a:pt x="449" y="187"/>
                  </a:cubicBezTo>
                  <a:cubicBezTo>
                    <a:pt x="474" y="201"/>
                    <a:pt x="484" y="215"/>
                    <a:pt x="482" y="231"/>
                  </a:cubicBezTo>
                  <a:cubicBezTo>
                    <a:pt x="478" y="247"/>
                    <a:pt x="465" y="262"/>
                    <a:pt x="440" y="276"/>
                  </a:cubicBezTo>
                  <a:cubicBezTo>
                    <a:pt x="423" y="286"/>
                    <a:pt x="406" y="292"/>
                    <a:pt x="390" y="295"/>
                  </a:cubicBezTo>
                  <a:cubicBezTo>
                    <a:pt x="375" y="299"/>
                    <a:pt x="360" y="301"/>
                    <a:pt x="348" y="302"/>
                  </a:cubicBezTo>
                  <a:cubicBezTo>
                    <a:pt x="334" y="303"/>
                    <a:pt x="323" y="303"/>
                    <a:pt x="313" y="303"/>
                  </a:cubicBezTo>
                  <a:cubicBezTo>
                    <a:pt x="311" y="303"/>
                    <a:pt x="308" y="303"/>
                    <a:pt x="306" y="303"/>
                  </a:cubicBezTo>
                  <a:cubicBezTo>
                    <a:pt x="301" y="303"/>
                    <a:pt x="296" y="304"/>
                    <a:pt x="293" y="307"/>
                  </a:cubicBezTo>
                  <a:cubicBezTo>
                    <a:pt x="287" y="309"/>
                    <a:pt x="286" y="313"/>
                    <a:pt x="287" y="320"/>
                  </a:cubicBezTo>
                  <a:cubicBezTo>
                    <a:pt x="288" y="326"/>
                    <a:pt x="293" y="330"/>
                    <a:pt x="298" y="334"/>
                  </a:cubicBezTo>
                  <a:cubicBezTo>
                    <a:pt x="304" y="338"/>
                    <a:pt x="314" y="340"/>
                    <a:pt x="327" y="342"/>
                  </a:cubicBezTo>
                  <a:cubicBezTo>
                    <a:pt x="331" y="342"/>
                    <a:pt x="335" y="342"/>
                    <a:pt x="339" y="342"/>
                  </a:cubicBezTo>
                  <a:cubicBezTo>
                    <a:pt x="349" y="342"/>
                    <a:pt x="361" y="341"/>
                    <a:pt x="374" y="339"/>
                  </a:cubicBezTo>
                  <a:cubicBezTo>
                    <a:pt x="392" y="337"/>
                    <a:pt x="411" y="333"/>
                    <a:pt x="430" y="327"/>
                  </a:cubicBezTo>
                  <a:cubicBezTo>
                    <a:pt x="450" y="320"/>
                    <a:pt x="469" y="312"/>
                    <a:pt x="488" y="301"/>
                  </a:cubicBezTo>
                  <a:cubicBezTo>
                    <a:pt x="508" y="290"/>
                    <a:pt x="522" y="278"/>
                    <a:pt x="532" y="267"/>
                  </a:cubicBezTo>
                  <a:cubicBezTo>
                    <a:pt x="544" y="255"/>
                    <a:pt x="549" y="242"/>
                    <a:pt x="550" y="230"/>
                  </a:cubicBezTo>
                  <a:cubicBezTo>
                    <a:pt x="552" y="218"/>
                    <a:pt x="548" y="205"/>
                    <a:pt x="539" y="193"/>
                  </a:cubicBezTo>
                  <a:cubicBezTo>
                    <a:pt x="530" y="181"/>
                    <a:pt x="514" y="168"/>
                    <a:pt x="494" y="156"/>
                  </a:cubicBezTo>
                  <a:cubicBezTo>
                    <a:pt x="467" y="140"/>
                    <a:pt x="441" y="131"/>
                    <a:pt x="415" y="128"/>
                  </a:cubicBezTo>
                  <a:cubicBezTo>
                    <a:pt x="400" y="125"/>
                    <a:pt x="385" y="124"/>
                    <a:pt x="371" y="124"/>
                  </a:cubicBezTo>
                  <a:cubicBezTo>
                    <a:pt x="361" y="124"/>
                    <a:pt x="351" y="124"/>
                    <a:pt x="341" y="125"/>
                  </a:cubicBezTo>
                  <a:cubicBezTo>
                    <a:pt x="317" y="129"/>
                    <a:pt x="294" y="132"/>
                    <a:pt x="271" y="139"/>
                  </a:cubicBezTo>
                  <a:cubicBezTo>
                    <a:pt x="249" y="144"/>
                    <a:pt x="227" y="150"/>
                    <a:pt x="207" y="155"/>
                  </a:cubicBezTo>
                  <a:cubicBezTo>
                    <a:pt x="186" y="159"/>
                    <a:pt x="166" y="161"/>
                    <a:pt x="147" y="161"/>
                  </a:cubicBezTo>
                  <a:cubicBezTo>
                    <a:pt x="128" y="161"/>
                    <a:pt x="110" y="157"/>
                    <a:pt x="94" y="148"/>
                  </a:cubicBezTo>
                  <a:cubicBezTo>
                    <a:pt x="83" y="141"/>
                    <a:pt x="75" y="134"/>
                    <a:pt x="72" y="128"/>
                  </a:cubicBezTo>
                  <a:cubicBezTo>
                    <a:pt x="68" y="121"/>
                    <a:pt x="67" y="113"/>
                    <a:pt x="71" y="106"/>
                  </a:cubicBezTo>
                  <a:cubicBezTo>
                    <a:pt x="73" y="99"/>
                    <a:pt x="77" y="93"/>
                    <a:pt x="85" y="86"/>
                  </a:cubicBezTo>
                  <a:cubicBezTo>
                    <a:pt x="93" y="79"/>
                    <a:pt x="102" y="72"/>
                    <a:pt x="112" y="67"/>
                  </a:cubicBezTo>
                  <a:cubicBezTo>
                    <a:pt x="126" y="59"/>
                    <a:pt x="138" y="53"/>
                    <a:pt x="148" y="50"/>
                  </a:cubicBezTo>
                  <a:cubicBezTo>
                    <a:pt x="160" y="47"/>
                    <a:pt x="170" y="43"/>
                    <a:pt x="179" y="41"/>
                  </a:cubicBezTo>
                  <a:cubicBezTo>
                    <a:pt x="188" y="40"/>
                    <a:pt x="195" y="38"/>
                    <a:pt x="201" y="38"/>
                  </a:cubicBezTo>
                  <a:cubicBezTo>
                    <a:pt x="208" y="36"/>
                    <a:pt x="213" y="34"/>
                    <a:pt x="216" y="33"/>
                  </a:cubicBezTo>
                  <a:cubicBezTo>
                    <a:pt x="223" y="28"/>
                    <a:pt x="225" y="24"/>
                    <a:pt x="222" y="18"/>
                  </a:cubicBezTo>
                  <a:cubicBezTo>
                    <a:pt x="219" y="12"/>
                    <a:pt x="215" y="7"/>
                    <a:pt x="210" y="5"/>
                  </a:cubicBezTo>
                  <a:cubicBezTo>
                    <a:pt x="205" y="2"/>
                    <a:pt x="198" y="0"/>
                    <a:pt x="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4139;p60">
              <a:extLst>
                <a:ext uri="{FF2B5EF4-FFF2-40B4-BE49-F238E27FC236}">
                  <a16:creationId xmlns:a16="http://schemas.microsoft.com/office/drawing/2014/main" id="{FFB84E73-9C61-B097-1A09-9C9746535DB9}"/>
                </a:ext>
              </a:extLst>
            </p:cNvPr>
            <p:cNvSpPr/>
            <p:nvPr/>
          </p:nvSpPr>
          <p:spPr>
            <a:xfrm>
              <a:off x="3660021" y="3860379"/>
              <a:ext cx="57354" cy="33059"/>
            </a:xfrm>
            <a:custGeom>
              <a:avLst/>
              <a:gdLst/>
              <a:ahLst/>
              <a:cxnLst/>
              <a:rect l="l" t="t" r="r" b="b"/>
              <a:pathLst>
                <a:path w="746" h="430" extrusionOk="0">
                  <a:moveTo>
                    <a:pt x="447" y="1"/>
                  </a:moveTo>
                  <a:cubicBezTo>
                    <a:pt x="444" y="1"/>
                    <a:pt x="442" y="1"/>
                    <a:pt x="439" y="1"/>
                  </a:cubicBezTo>
                  <a:cubicBezTo>
                    <a:pt x="429" y="3"/>
                    <a:pt x="420" y="6"/>
                    <a:pt x="414" y="9"/>
                  </a:cubicBezTo>
                  <a:cubicBezTo>
                    <a:pt x="409" y="12"/>
                    <a:pt x="407" y="15"/>
                    <a:pt x="405" y="18"/>
                  </a:cubicBezTo>
                  <a:cubicBezTo>
                    <a:pt x="403" y="21"/>
                    <a:pt x="403" y="24"/>
                    <a:pt x="407" y="27"/>
                  </a:cubicBezTo>
                  <a:lnTo>
                    <a:pt x="656" y="285"/>
                  </a:lnTo>
                  <a:lnTo>
                    <a:pt x="385" y="194"/>
                  </a:lnTo>
                  <a:cubicBezTo>
                    <a:pt x="380" y="192"/>
                    <a:pt x="375" y="191"/>
                    <a:pt x="370" y="191"/>
                  </a:cubicBezTo>
                  <a:cubicBezTo>
                    <a:pt x="368" y="191"/>
                    <a:pt x="366" y="191"/>
                    <a:pt x="364" y="191"/>
                  </a:cubicBezTo>
                  <a:cubicBezTo>
                    <a:pt x="357" y="194"/>
                    <a:pt x="351" y="196"/>
                    <a:pt x="345" y="198"/>
                  </a:cubicBezTo>
                  <a:cubicBezTo>
                    <a:pt x="339" y="202"/>
                    <a:pt x="335" y="206"/>
                    <a:pt x="333" y="209"/>
                  </a:cubicBezTo>
                  <a:cubicBezTo>
                    <a:pt x="330" y="214"/>
                    <a:pt x="331" y="218"/>
                    <a:pt x="335" y="222"/>
                  </a:cubicBezTo>
                  <a:lnTo>
                    <a:pt x="494" y="378"/>
                  </a:lnTo>
                  <a:lnTo>
                    <a:pt x="46" y="234"/>
                  </a:lnTo>
                  <a:cubicBezTo>
                    <a:pt x="42" y="233"/>
                    <a:pt x="36" y="233"/>
                    <a:pt x="32" y="233"/>
                  </a:cubicBezTo>
                  <a:cubicBezTo>
                    <a:pt x="26" y="234"/>
                    <a:pt x="22" y="236"/>
                    <a:pt x="17" y="239"/>
                  </a:cubicBezTo>
                  <a:cubicBezTo>
                    <a:pt x="10" y="242"/>
                    <a:pt x="6" y="248"/>
                    <a:pt x="3" y="253"/>
                  </a:cubicBezTo>
                  <a:cubicBezTo>
                    <a:pt x="0" y="259"/>
                    <a:pt x="1" y="265"/>
                    <a:pt x="14" y="270"/>
                  </a:cubicBezTo>
                  <a:lnTo>
                    <a:pt x="519" y="428"/>
                  </a:lnTo>
                  <a:cubicBezTo>
                    <a:pt x="524" y="429"/>
                    <a:pt x="529" y="430"/>
                    <a:pt x="534" y="430"/>
                  </a:cubicBezTo>
                  <a:cubicBezTo>
                    <a:pt x="537" y="430"/>
                    <a:pt x="540" y="429"/>
                    <a:pt x="544" y="429"/>
                  </a:cubicBezTo>
                  <a:cubicBezTo>
                    <a:pt x="552" y="427"/>
                    <a:pt x="560" y="424"/>
                    <a:pt x="567" y="420"/>
                  </a:cubicBezTo>
                  <a:cubicBezTo>
                    <a:pt x="573" y="417"/>
                    <a:pt x="578" y="412"/>
                    <a:pt x="581" y="406"/>
                  </a:cubicBezTo>
                  <a:cubicBezTo>
                    <a:pt x="584" y="402"/>
                    <a:pt x="584" y="397"/>
                    <a:pt x="580" y="393"/>
                  </a:cubicBezTo>
                  <a:lnTo>
                    <a:pt x="437" y="252"/>
                  </a:lnTo>
                  <a:lnTo>
                    <a:pt x="682" y="334"/>
                  </a:lnTo>
                  <a:cubicBezTo>
                    <a:pt x="686" y="336"/>
                    <a:pt x="691" y="337"/>
                    <a:pt x="696" y="337"/>
                  </a:cubicBezTo>
                  <a:cubicBezTo>
                    <a:pt x="699" y="337"/>
                    <a:pt x="702" y="336"/>
                    <a:pt x="705" y="336"/>
                  </a:cubicBezTo>
                  <a:cubicBezTo>
                    <a:pt x="714" y="333"/>
                    <a:pt x="722" y="331"/>
                    <a:pt x="729" y="326"/>
                  </a:cubicBezTo>
                  <a:cubicBezTo>
                    <a:pt x="736" y="323"/>
                    <a:pt x="740" y="319"/>
                    <a:pt x="744" y="314"/>
                  </a:cubicBezTo>
                  <a:cubicBezTo>
                    <a:pt x="746" y="308"/>
                    <a:pt x="746" y="304"/>
                    <a:pt x="742" y="299"/>
                  </a:cubicBezTo>
                  <a:cubicBezTo>
                    <a:pt x="742" y="299"/>
                    <a:pt x="469" y="8"/>
                    <a:pt x="463" y="4"/>
                  </a:cubicBezTo>
                  <a:cubicBezTo>
                    <a:pt x="459" y="2"/>
                    <a:pt x="453" y="1"/>
                    <a:pt x="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4140;p60">
              <a:extLst>
                <a:ext uri="{FF2B5EF4-FFF2-40B4-BE49-F238E27FC236}">
                  <a16:creationId xmlns:a16="http://schemas.microsoft.com/office/drawing/2014/main" id="{91E39B3A-C138-E6DD-E73B-7DB9329EEDE5}"/>
                </a:ext>
              </a:extLst>
            </p:cNvPr>
            <p:cNvSpPr/>
            <p:nvPr/>
          </p:nvSpPr>
          <p:spPr>
            <a:xfrm>
              <a:off x="3702689" y="3849309"/>
              <a:ext cx="42824" cy="24756"/>
            </a:xfrm>
            <a:custGeom>
              <a:avLst/>
              <a:gdLst/>
              <a:ahLst/>
              <a:cxnLst/>
              <a:rect l="l" t="t" r="r" b="b"/>
              <a:pathLst>
                <a:path w="557" h="322" extrusionOk="0">
                  <a:moveTo>
                    <a:pt x="184" y="41"/>
                  </a:moveTo>
                  <a:cubicBezTo>
                    <a:pt x="211" y="41"/>
                    <a:pt x="239" y="49"/>
                    <a:pt x="267" y="66"/>
                  </a:cubicBezTo>
                  <a:lnTo>
                    <a:pt x="444" y="168"/>
                  </a:lnTo>
                  <a:cubicBezTo>
                    <a:pt x="472" y="183"/>
                    <a:pt x="487" y="200"/>
                    <a:pt x="486" y="216"/>
                  </a:cubicBezTo>
                  <a:cubicBezTo>
                    <a:pt x="486" y="231"/>
                    <a:pt x="473" y="246"/>
                    <a:pt x="450" y="260"/>
                  </a:cubicBezTo>
                  <a:cubicBezTo>
                    <a:pt x="425" y="273"/>
                    <a:pt x="400" y="281"/>
                    <a:pt x="373" y="281"/>
                  </a:cubicBezTo>
                  <a:cubicBezTo>
                    <a:pt x="346" y="281"/>
                    <a:pt x="318" y="272"/>
                    <a:pt x="290" y="257"/>
                  </a:cubicBezTo>
                  <a:lnTo>
                    <a:pt x="113" y="155"/>
                  </a:lnTo>
                  <a:cubicBezTo>
                    <a:pt x="85" y="138"/>
                    <a:pt x="70" y="123"/>
                    <a:pt x="70" y="107"/>
                  </a:cubicBezTo>
                  <a:cubicBezTo>
                    <a:pt x="70" y="91"/>
                    <a:pt x="83" y="76"/>
                    <a:pt x="107" y="63"/>
                  </a:cubicBezTo>
                  <a:cubicBezTo>
                    <a:pt x="131" y="48"/>
                    <a:pt x="157" y="41"/>
                    <a:pt x="184" y="41"/>
                  </a:cubicBezTo>
                  <a:close/>
                  <a:moveTo>
                    <a:pt x="181" y="1"/>
                  </a:moveTo>
                  <a:cubicBezTo>
                    <a:pt x="159" y="2"/>
                    <a:pt x="139" y="5"/>
                    <a:pt x="119" y="12"/>
                  </a:cubicBezTo>
                  <a:cubicBezTo>
                    <a:pt x="98" y="18"/>
                    <a:pt x="80" y="27"/>
                    <a:pt x="62" y="37"/>
                  </a:cubicBezTo>
                  <a:cubicBezTo>
                    <a:pt x="44" y="47"/>
                    <a:pt x="31" y="57"/>
                    <a:pt x="20" y="70"/>
                  </a:cubicBezTo>
                  <a:cubicBezTo>
                    <a:pt x="8" y="81"/>
                    <a:pt x="3" y="92"/>
                    <a:pt x="2" y="105"/>
                  </a:cubicBezTo>
                  <a:cubicBezTo>
                    <a:pt x="0" y="117"/>
                    <a:pt x="5" y="130"/>
                    <a:pt x="14" y="143"/>
                  </a:cubicBezTo>
                  <a:cubicBezTo>
                    <a:pt x="24" y="156"/>
                    <a:pt x="41" y="170"/>
                    <a:pt x="65" y="183"/>
                  </a:cubicBezTo>
                  <a:lnTo>
                    <a:pt x="240" y="285"/>
                  </a:lnTo>
                  <a:cubicBezTo>
                    <a:pt x="264" y="298"/>
                    <a:pt x="288" y="308"/>
                    <a:pt x="310" y="314"/>
                  </a:cubicBezTo>
                  <a:cubicBezTo>
                    <a:pt x="329" y="319"/>
                    <a:pt x="347" y="321"/>
                    <a:pt x="365" y="321"/>
                  </a:cubicBezTo>
                  <a:cubicBezTo>
                    <a:pt x="368" y="321"/>
                    <a:pt x="372" y="321"/>
                    <a:pt x="375" y="321"/>
                  </a:cubicBezTo>
                  <a:cubicBezTo>
                    <a:pt x="398" y="321"/>
                    <a:pt x="418" y="317"/>
                    <a:pt x="439" y="311"/>
                  </a:cubicBezTo>
                  <a:cubicBezTo>
                    <a:pt x="458" y="304"/>
                    <a:pt x="477" y="296"/>
                    <a:pt x="495" y="286"/>
                  </a:cubicBezTo>
                  <a:cubicBezTo>
                    <a:pt x="512" y="276"/>
                    <a:pt x="526" y="264"/>
                    <a:pt x="538" y="253"/>
                  </a:cubicBezTo>
                  <a:cubicBezTo>
                    <a:pt x="548" y="242"/>
                    <a:pt x="554" y="230"/>
                    <a:pt x="556" y="217"/>
                  </a:cubicBezTo>
                  <a:cubicBezTo>
                    <a:pt x="557" y="205"/>
                    <a:pt x="552" y="192"/>
                    <a:pt x="543" y="179"/>
                  </a:cubicBezTo>
                  <a:cubicBezTo>
                    <a:pt x="533" y="166"/>
                    <a:pt x="516" y="153"/>
                    <a:pt x="493" y="139"/>
                  </a:cubicBezTo>
                  <a:lnTo>
                    <a:pt x="317" y="37"/>
                  </a:lnTo>
                  <a:cubicBezTo>
                    <a:pt x="293" y="23"/>
                    <a:pt x="271" y="14"/>
                    <a:pt x="247" y="9"/>
                  </a:cubicBezTo>
                  <a:cubicBezTo>
                    <a:pt x="225" y="3"/>
                    <a:pt x="203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4141;p60">
              <a:extLst>
                <a:ext uri="{FF2B5EF4-FFF2-40B4-BE49-F238E27FC236}">
                  <a16:creationId xmlns:a16="http://schemas.microsoft.com/office/drawing/2014/main" id="{77BBD678-5B34-3687-88DA-FD1ECD202C42}"/>
                </a:ext>
              </a:extLst>
            </p:cNvPr>
            <p:cNvSpPr/>
            <p:nvPr/>
          </p:nvSpPr>
          <p:spPr>
            <a:xfrm>
              <a:off x="3724061" y="3834394"/>
              <a:ext cx="50819" cy="27140"/>
            </a:xfrm>
            <a:custGeom>
              <a:avLst/>
              <a:gdLst/>
              <a:ahLst/>
              <a:cxnLst/>
              <a:rect l="l" t="t" r="r" b="b"/>
              <a:pathLst>
                <a:path w="661" h="353" extrusionOk="0">
                  <a:moveTo>
                    <a:pt x="241" y="42"/>
                  </a:moveTo>
                  <a:cubicBezTo>
                    <a:pt x="266" y="42"/>
                    <a:pt x="291" y="49"/>
                    <a:pt x="317" y="63"/>
                  </a:cubicBezTo>
                  <a:cubicBezTo>
                    <a:pt x="344" y="79"/>
                    <a:pt x="356" y="95"/>
                    <a:pt x="353" y="110"/>
                  </a:cubicBezTo>
                  <a:cubicBezTo>
                    <a:pt x="351" y="125"/>
                    <a:pt x="336" y="140"/>
                    <a:pt x="313" y="154"/>
                  </a:cubicBezTo>
                  <a:lnTo>
                    <a:pt x="237" y="197"/>
                  </a:lnTo>
                  <a:lnTo>
                    <a:pt x="84" y="109"/>
                  </a:lnTo>
                  <a:lnTo>
                    <a:pt x="159" y="65"/>
                  </a:lnTo>
                  <a:cubicBezTo>
                    <a:pt x="184" y="52"/>
                    <a:pt x="209" y="44"/>
                    <a:pt x="236" y="42"/>
                  </a:cubicBezTo>
                  <a:cubicBezTo>
                    <a:pt x="238" y="42"/>
                    <a:pt x="240" y="42"/>
                    <a:pt x="241" y="42"/>
                  </a:cubicBezTo>
                  <a:close/>
                  <a:moveTo>
                    <a:pt x="247" y="1"/>
                  </a:moveTo>
                  <a:cubicBezTo>
                    <a:pt x="242" y="1"/>
                    <a:pt x="236" y="1"/>
                    <a:pt x="231" y="1"/>
                  </a:cubicBezTo>
                  <a:cubicBezTo>
                    <a:pt x="211" y="4"/>
                    <a:pt x="191" y="7"/>
                    <a:pt x="171" y="15"/>
                  </a:cubicBezTo>
                  <a:cubicBezTo>
                    <a:pt x="151" y="22"/>
                    <a:pt x="132" y="29"/>
                    <a:pt x="115" y="40"/>
                  </a:cubicBezTo>
                  <a:lnTo>
                    <a:pt x="7" y="101"/>
                  </a:lnTo>
                  <a:cubicBezTo>
                    <a:pt x="3" y="105"/>
                    <a:pt x="1" y="108"/>
                    <a:pt x="1" y="113"/>
                  </a:cubicBezTo>
                  <a:cubicBezTo>
                    <a:pt x="1" y="116"/>
                    <a:pt x="3" y="119"/>
                    <a:pt x="7" y="122"/>
                  </a:cubicBezTo>
                  <a:lnTo>
                    <a:pt x="400" y="349"/>
                  </a:lnTo>
                  <a:cubicBezTo>
                    <a:pt x="405" y="352"/>
                    <a:pt x="410" y="353"/>
                    <a:pt x="416" y="353"/>
                  </a:cubicBezTo>
                  <a:cubicBezTo>
                    <a:pt x="418" y="353"/>
                    <a:pt x="420" y="353"/>
                    <a:pt x="422" y="353"/>
                  </a:cubicBezTo>
                  <a:cubicBezTo>
                    <a:pt x="430" y="351"/>
                    <a:pt x="436" y="349"/>
                    <a:pt x="443" y="345"/>
                  </a:cubicBezTo>
                  <a:cubicBezTo>
                    <a:pt x="449" y="341"/>
                    <a:pt x="453" y="337"/>
                    <a:pt x="456" y="332"/>
                  </a:cubicBezTo>
                  <a:cubicBezTo>
                    <a:pt x="458" y="328"/>
                    <a:pt x="456" y="324"/>
                    <a:pt x="450" y="321"/>
                  </a:cubicBezTo>
                  <a:lnTo>
                    <a:pt x="278" y="221"/>
                  </a:lnTo>
                  <a:lnTo>
                    <a:pt x="345" y="183"/>
                  </a:lnTo>
                  <a:lnTo>
                    <a:pt x="605" y="230"/>
                  </a:lnTo>
                  <a:cubicBezTo>
                    <a:pt x="613" y="232"/>
                    <a:pt x="621" y="232"/>
                    <a:pt x="628" y="233"/>
                  </a:cubicBezTo>
                  <a:cubicBezTo>
                    <a:pt x="636" y="233"/>
                    <a:pt x="641" y="232"/>
                    <a:pt x="647" y="229"/>
                  </a:cubicBezTo>
                  <a:cubicBezTo>
                    <a:pt x="654" y="224"/>
                    <a:pt x="658" y="220"/>
                    <a:pt x="659" y="213"/>
                  </a:cubicBezTo>
                  <a:cubicBezTo>
                    <a:pt x="660" y="206"/>
                    <a:pt x="657" y="201"/>
                    <a:pt x="650" y="197"/>
                  </a:cubicBezTo>
                  <a:cubicBezTo>
                    <a:pt x="648" y="196"/>
                    <a:pt x="645" y="195"/>
                    <a:pt x="640" y="194"/>
                  </a:cubicBezTo>
                  <a:lnTo>
                    <a:pt x="389" y="149"/>
                  </a:lnTo>
                  <a:cubicBezTo>
                    <a:pt x="399" y="141"/>
                    <a:pt x="406" y="132"/>
                    <a:pt x="412" y="122"/>
                  </a:cubicBezTo>
                  <a:cubicBezTo>
                    <a:pt x="416" y="113"/>
                    <a:pt x="418" y="103"/>
                    <a:pt x="417" y="94"/>
                  </a:cubicBezTo>
                  <a:cubicBezTo>
                    <a:pt x="415" y="83"/>
                    <a:pt x="410" y="73"/>
                    <a:pt x="401" y="63"/>
                  </a:cubicBezTo>
                  <a:cubicBezTo>
                    <a:pt x="394" y="53"/>
                    <a:pt x="380" y="43"/>
                    <a:pt x="362" y="33"/>
                  </a:cubicBezTo>
                  <a:cubicBezTo>
                    <a:pt x="340" y="19"/>
                    <a:pt x="318" y="10"/>
                    <a:pt x="296" y="6"/>
                  </a:cubicBezTo>
                  <a:cubicBezTo>
                    <a:pt x="279" y="2"/>
                    <a:pt x="263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4142;p60">
              <a:extLst>
                <a:ext uri="{FF2B5EF4-FFF2-40B4-BE49-F238E27FC236}">
                  <a16:creationId xmlns:a16="http://schemas.microsoft.com/office/drawing/2014/main" id="{60E1F65A-A8D9-3B07-E658-2E8F38C29C90}"/>
                </a:ext>
              </a:extLst>
            </p:cNvPr>
            <p:cNvSpPr/>
            <p:nvPr/>
          </p:nvSpPr>
          <p:spPr>
            <a:xfrm>
              <a:off x="3748585" y="3820479"/>
              <a:ext cx="46668" cy="26986"/>
            </a:xfrm>
            <a:custGeom>
              <a:avLst/>
              <a:gdLst/>
              <a:ahLst/>
              <a:cxnLst/>
              <a:rect l="l" t="t" r="r" b="b"/>
              <a:pathLst>
                <a:path w="607" h="351" extrusionOk="0">
                  <a:moveTo>
                    <a:pt x="237" y="41"/>
                  </a:moveTo>
                  <a:cubicBezTo>
                    <a:pt x="264" y="41"/>
                    <a:pt x="292" y="49"/>
                    <a:pt x="320" y="65"/>
                  </a:cubicBezTo>
                  <a:lnTo>
                    <a:pt x="493" y="165"/>
                  </a:lnTo>
                  <a:cubicBezTo>
                    <a:pt x="522" y="182"/>
                    <a:pt x="535" y="198"/>
                    <a:pt x="535" y="214"/>
                  </a:cubicBezTo>
                  <a:cubicBezTo>
                    <a:pt x="535" y="230"/>
                    <a:pt x="523" y="244"/>
                    <a:pt x="499" y="258"/>
                  </a:cubicBezTo>
                  <a:lnTo>
                    <a:pt x="423" y="303"/>
                  </a:lnTo>
                  <a:lnTo>
                    <a:pt x="84" y="107"/>
                  </a:lnTo>
                  <a:lnTo>
                    <a:pt x="160" y="62"/>
                  </a:lnTo>
                  <a:cubicBezTo>
                    <a:pt x="184" y="48"/>
                    <a:pt x="210" y="41"/>
                    <a:pt x="237" y="41"/>
                  </a:cubicBezTo>
                  <a:close/>
                  <a:moveTo>
                    <a:pt x="242" y="1"/>
                  </a:moveTo>
                  <a:cubicBezTo>
                    <a:pt x="239" y="1"/>
                    <a:pt x="236" y="1"/>
                    <a:pt x="233" y="1"/>
                  </a:cubicBezTo>
                  <a:cubicBezTo>
                    <a:pt x="212" y="2"/>
                    <a:pt x="192" y="5"/>
                    <a:pt x="171" y="12"/>
                  </a:cubicBezTo>
                  <a:cubicBezTo>
                    <a:pt x="151" y="18"/>
                    <a:pt x="133" y="27"/>
                    <a:pt x="115" y="37"/>
                  </a:cubicBezTo>
                  <a:lnTo>
                    <a:pt x="12" y="97"/>
                  </a:lnTo>
                  <a:cubicBezTo>
                    <a:pt x="5" y="100"/>
                    <a:pt x="1" y="105"/>
                    <a:pt x="0" y="109"/>
                  </a:cubicBezTo>
                  <a:cubicBezTo>
                    <a:pt x="0" y="114"/>
                    <a:pt x="3" y="117"/>
                    <a:pt x="6" y="119"/>
                  </a:cubicBezTo>
                  <a:lnTo>
                    <a:pt x="400" y="347"/>
                  </a:lnTo>
                  <a:cubicBezTo>
                    <a:pt x="405" y="349"/>
                    <a:pt x="411" y="350"/>
                    <a:pt x="418" y="350"/>
                  </a:cubicBezTo>
                  <a:cubicBezTo>
                    <a:pt x="426" y="350"/>
                    <a:pt x="433" y="348"/>
                    <a:pt x="439" y="343"/>
                  </a:cubicBezTo>
                  <a:lnTo>
                    <a:pt x="543" y="284"/>
                  </a:lnTo>
                  <a:cubicBezTo>
                    <a:pt x="561" y="273"/>
                    <a:pt x="576" y="263"/>
                    <a:pt x="586" y="251"/>
                  </a:cubicBezTo>
                  <a:cubicBezTo>
                    <a:pt x="597" y="240"/>
                    <a:pt x="604" y="228"/>
                    <a:pt x="605" y="215"/>
                  </a:cubicBezTo>
                  <a:cubicBezTo>
                    <a:pt x="606" y="203"/>
                    <a:pt x="602" y="190"/>
                    <a:pt x="593" y="177"/>
                  </a:cubicBezTo>
                  <a:cubicBezTo>
                    <a:pt x="582" y="164"/>
                    <a:pt x="566" y="151"/>
                    <a:pt x="542" y="137"/>
                  </a:cubicBezTo>
                  <a:lnTo>
                    <a:pt x="370" y="37"/>
                  </a:lnTo>
                  <a:cubicBezTo>
                    <a:pt x="346" y="23"/>
                    <a:pt x="323" y="14"/>
                    <a:pt x="301" y="9"/>
                  </a:cubicBezTo>
                  <a:cubicBezTo>
                    <a:pt x="280" y="4"/>
                    <a:pt x="261" y="1"/>
                    <a:pt x="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4143;p60">
              <a:extLst>
                <a:ext uri="{FF2B5EF4-FFF2-40B4-BE49-F238E27FC236}">
                  <a16:creationId xmlns:a16="http://schemas.microsoft.com/office/drawing/2014/main" id="{77AE5072-0A83-56DF-3F36-B6BB2EF6AB0B}"/>
                </a:ext>
              </a:extLst>
            </p:cNvPr>
            <p:cNvSpPr/>
            <p:nvPr/>
          </p:nvSpPr>
          <p:spPr>
            <a:xfrm>
              <a:off x="3358427" y="3677332"/>
              <a:ext cx="125549" cy="65735"/>
            </a:xfrm>
            <a:custGeom>
              <a:avLst/>
              <a:gdLst/>
              <a:ahLst/>
              <a:cxnLst/>
              <a:rect l="l" t="t" r="r" b="b"/>
              <a:pathLst>
                <a:path w="1633" h="855" extrusionOk="0">
                  <a:moveTo>
                    <a:pt x="784" y="1"/>
                  </a:moveTo>
                  <a:cubicBezTo>
                    <a:pt x="600" y="1"/>
                    <a:pt x="419" y="40"/>
                    <a:pt x="283" y="119"/>
                  </a:cubicBezTo>
                  <a:cubicBezTo>
                    <a:pt x="0" y="282"/>
                    <a:pt x="11" y="552"/>
                    <a:pt x="306" y="722"/>
                  </a:cubicBezTo>
                  <a:cubicBezTo>
                    <a:pt x="458" y="810"/>
                    <a:pt x="656" y="854"/>
                    <a:pt x="851" y="854"/>
                  </a:cubicBezTo>
                  <a:cubicBezTo>
                    <a:pt x="1034" y="854"/>
                    <a:pt x="1214" y="815"/>
                    <a:pt x="1351" y="736"/>
                  </a:cubicBezTo>
                  <a:cubicBezTo>
                    <a:pt x="1633" y="572"/>
                    <a:pt x="1623" y="303"/>
                    <a:pt x="1328" y="132"/>
                  </a:cubicBezTo>
                  <a:cubicBezTo>
                    <a:pt x="1176" y="45"/>
                    <a:pt x="978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4144;p60">
              <a:extLst>
                <a:ext uri="{FF2B5EF4-FFF2-40B4-BE49-F238E27FC236}">
                  <a16:creationId xmlns:a16="http://schemas.microsoft.com/office/drawing/2014/main" id="{94E0C943-DCD2-8C1C-FD02-3B0D62087BC8}"/>
                </a:ext>
              </a:extLst>
            </p:cNvPr>
            <p:cNvSpPr/>
            <p:nvPr/>
          </p:nvSpPr>
          <p:spPr>
            <a:xfrm>
              <a:off x="3175995" y="3605682"/>
              <a:ext cx="164605" cy="109711"/>
            </a:xfrm>
            <a:custGeom>
              <a:avLst/>
              <a:gdLst/>
              <a:ahLst/>
              <a:cxnLst/>
              <a:rect l="l" t="t" r="r" b="b"/>
              <a:pathLst>
                <a:path w="2141" h="1427" extrusionOk="0">
                  <a:moveTo>
                    <a:pt x="1251" y="1"/>
                  </a:moveTo>
                  <a:cubicBezTo>
                    <a:pt x="763" y="1"/>
                    <a:pt x="318" y="192"/>
                    <a:pt x="193" y="478"/>
                  </a:cubicBezTo>
                  <a:lnTo>
                    <a:pt x="148" y="579"/>
                  </a:lnTo>
                  <a:cubicBezTo>
                    <a:pt x="1" y="917"/>
                    <a:pt x="355" y="1260"/>
                    <a:pt x="940" y="1346"/>
                  </a:cubicBezTo>
                  <a:lnTo>
                    <a:pt x="1430" y="1427"/>
                  </a:lnTo>
                  <a:lnTo>
                    <a:pt x="1811" y="1206"/>
                  </a:lnTo>
                  <a:lnTo>
                    <a:pt x="1044" y="1104"/>
                  </a:lnTo>
                  <a:cubicBezTo>
                    <a:pt x="692" y="1052"/>
                    <a:pt x="477" y="845"/>
                    <a:pt x="567" y="641"/>
                  </a:cubicBezTo>
                  <a:lnTo>
                    <a:pt x="611" y="538"/>
                  </a:lnTo>
                  <a:cubicBezTo>
                    <a:pt x="687" y="366"/>
                    <a:pt x="956" y="251"/>
                    <a:pt x="1251" y="251"/>
                  </a:cubicBezTo>
                  <a:cubicBezTo>
                    <a:pt x="1305" y="251"/>
                    <a:pt x="1359" y="254"/>
                    <a:pt x="1414" y="262"/>
                  </a:cubicBezTo>
                  <a:lnTo>
                    <a:pt x="2034" y="353"/>
                  </a:lnTo>
                  <a:lnTo>
                    <a:pt x="2140" y="112"/>
                  </a:lnTo>
                  <a:lnTo>
                    <a:pt x="1520" y="20"/>
                  </a:lnTo>
                  <a:cubicBezTo>
                    <a:pt x="1430" y="7"/>
                    <a:pt x="1340" y="1"/>
                    <a:pt x="1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4145;p60">
              <a:extLst>
                <a:ext uri="{FF2B5EF4-FFF2-40B4-BE49-F238E27FC236}">
                  <a16:creationId xmlns:a16="http://schemas.microsoft.com/office/drawing/2014/main" id="{71CBEB39-F590-E613-F5A2-6B6800BE0283}"/>
                </a:ext>
              </a:extLst>
            </p:cNvPr>
            <p:cNvSpPr/>
            <p:nvPr/>
          </p:nvSpPr>
          <p:spPr>
            <a:xfrm>
              <a:off x="3265020" y="3623902"/>
              <a:ext cx="278699" cy="154611"/>
            </a:xfrm>
            <a:custGeom>
              <a:avLst/>
              <a:gdLst/>
              <a:ahLst/>
              <a:cxnLst/>
              <a:rect l="l" t="t" r="r" b="b"/>
              <a:pathLst>
                <a:path w="3625" h="2011" extrusionOk="0">
                  <a:moveTo>
                    <a:pt x="1694" y="810"/>
                  </a:moveTo>
                  <a:cubicBezTo>
                    <a:pt x="1742" y="810"/>
                    <a:pt x="1789" y="817"/>
                    <a:pt x="1832" y="831"/>
                  </a:cubicBezTo>
                  <a:cubicBezTo>
                    <a:pt x="1858" y="836"/>
                    <a:pt x="1883" y="847"/>
                    <a:pt x="1904" y="860"/>
                  </a:cubicBezTo>
                  <a:cubicBezTo>
                    <a:pt x="1984" y="906"/>
                    <a:pt x="2008" y="972"/>
                    <a:pt x="1973" y="1031"/>
                  </a:cubicBezTo>
                  <a:lnTo>
                    <a:pt x="2485" y="1327"/>
                  </a:lnTo>
                  <a:lnTo>
                    <a:pt x="2300" y="1435"/>
                  </a:lnTo>
                  <a:lnTo>
                    <a:pt x="1786" y="1139"/>
                  </a:lnTo>
                  <a:cubicBezTo>
                    <a:pt x="1756" y="1145"/>
                    <a:pt x="1724" y="1148"/>
                    <a:pt x="1693" y="1148"/>
                  </a:cubicBezTo>
                  <a:cubicBezTo>
                    <a:pt x="1619" y="1148"/>
                    <a:pt x="1546" y="1132"/>
                    <a:pt x="1489" y="1100"/>
                  </a:cubicBezTo>
                  <a:cubicBezTo>
                    <a:pt x="1373" y="1032"/>
                    <a:pt x="1374" y="926"/>
                    <a:pt x="1489" y="860"/>
                  </a:cubicBezTo>
                  <a:cubicBezTo>
                    <a:pt x="1545" y="827"/>
                    <a:pt x="1620" y="810"/>
                    <a:pt x="1694" y="810"/>
                  </a:cubicBezTo>
                  <a:close/>
                  <a:moveTo>
                    <a:pt x="2248" y="1"/>
                  </a:moveTo>
                  <a:lnTo>
                    <a:pt x="0" y="1298"/>
                  </a:lnTo>
                  <a:lnTo>
                    <a:pt x="813" y="1767"/>
                  </a:lnTo>
                  <a:cubicBezTo>
                    <a:pt x="1094" y="1930"/>
                    <a:pt x="1463" y="2011"/>
                    <a:pt x="1832" y="2011"/>
                  </a:cubicBezTo>
                  <a:cubicBezTo>
                    <a:pt x="2200" y="2011"/>
                    <a:pt x="2569" y="1930"/>
                    <a:pt x="2850" y="1767"/>
                  </a:cubicBezTo>
                  <a:lnTo>
                    <a:pt x="3063" y="1645"/>
                  </a:lnTo>
                  <a:cubicBezTo>
                    <a:pt x="3625" y="1320"/>
                    <a:pt x="3623" y="795"/>
                    <a:pt x="3061" y="470"/>
                  </a:cubicBezTo>
                  <a:lnTo>
                    <a:pt x="2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4146;p60">
              <a:extLst>
                <a:ext uri="{FF2B5EF4-FFF2-40B4-BE49-F238E27FC236}">
                  <a16:creationId xmlns:a16="http://schemas.microsoft.com/office/drawing/2014/main" id="{9FBAF95C-ADB0-DBD1-ED01-29D7242D9E4D}"/>
                </a:ext>
              </a:extLst>
            </p:cNvPr>
            <p:cNvSpPr/>
            <p:nvPr/>
          </p:nvSpPr>
          <p:spPr>
            <a:xfrm>
              <a:off x="5776560" y="3380966"/>
              <a:ext cx="273471" cy="414474"/>
            </a:xfrm>
            <a:custGeom>
              <a:avLst/>
              <a:gdLst/>
              <a:ahLst/>
              <a:cxnLst/>
              <a:rect l="l" t="t" r="r" b="b"/>
              <a:pathLst>
                <a:path w="3557" h="5391" extrusionOk="0">
                  <a:moveTo>
                    <a:pt x="1040" y="1"/>
                  </a:moveTo>
                  <a:cubicBezTo>
                    <a:pt x="1036" y="19"/>
                    <a:pt x="1032" y="36"/>
                    <a:pt x="1027" y="53"/>
                  </a:cubicBezTo>
                  <a:cubicBezTo>
                    <a:pt x="1018" y="88"/>
                    <a:pt x="1007" y="123"/>
                    <a:pt x="995" y="154"/>
                  </a:cubicBezTo>
                  <a:cubicBezTo>
                    <a:pt x="942" y="284"/>
                    <a:pt x="861" y="384"/>
                    <a:pt x="763" y="447"/>
                  </a:cubicBezTo>
                  <a:cubicBezTo>
                    <a:pt x="683" y="499"/>
                    <a:pt x="592" y="527"/>
                    <a:pt x="496" y="527"/>
                  </a:cubicBezTo>
                  <a:cubicBezTo>
                    <a:pt x="455" y="527"/>
                    <a:pt x="413" y="522"/>
                    <a:pt x="371" y="511"/>
                  </a:cubicBezTo>
                  <a:cubicBezTo>
                    <a:pt x="335" y="502"/>
                    <a:pt x="297" y="490"/>
                    <a:pt x="260" y="473"/>
                  </a:cubicBezTo>
                  <a:cubicBezTo>
                    <a:pt x="248" y="539"/>
                    <a:pt x="236" y="606"/>
                    <a:pt x="224" y="673"/>
                  </a:cubicBezTo>
                  <a:cubicBezTo>
                    <a:pt x="221" y="691"/>
                    <a:pt x="219" y="710"/>
                    <a:pt x="215" y="728"/>
                  </a:cubicBezTo>
                  <a:cubicBezTo>
                    <a:pt x="205" y="791"/>
                    <a:pt x="195" y="855"/>
                    <a:pt x="186" y="916"/>
                  </a:cubicBezTo>
                  <a:cubicBezTo>
                    <a:pt x="162" y="1081"/>
                    <a:pt x="143" y="1244"/>
                    <a:pt x="129" y="1406"/>
                  </a:cubicBezTo>
                  <a:cubicBezTo>
                    <a:pt x="0" y="2813"/>
                    <a:pt x="216" y="4145"/>
                    <a:pt x="846" y="5390"/>
                  </a:cubicBezTo>
                  <a:cubicBezTo>
                    <a:pt x="1881" y="5139"/>
                    <a:pt x="2658" y="4399"/>
                    <a:pt x="3220" y="3250"/>
                  </a:cubicBezTo>
                  <a:cubicBezTo>
                    <a:pt x="3270" y="3148"/>
                    <a:pt x="3318" y="3044"/>
                    <a:pt x="3365" y="2934"/>
                  </a:cubicBezTo>
                  <a:cubicBezTo>
                    <a:pt x="3401" y="2851"/>
                    <a:pt x="3436" y="2765"/>
                    <a:pt x="3470" y="2678"/>
                  </a:cubicBezTo>
                  <a:cubicBezTo>
                    <a:pt x="3477" y="2658"/>
                    <a:pt x="3484" y="2640"/>
                    <a:pt x="3491" y="2621"/>
                  </a:cubicBezTo>
                  <a:cubicBezTo>
                    <a:pt x="3514" y="2564"/>
                    <a:pt x="3535" y="2504"/>
                    <a:pt x="3556" y="2445"/>
                  </a:cubicBezTo>
                  <a:cubicBezTo>
                    <a:pt x="3523" y="2420"/>
                    <a:pt x="3490" y="2390"/>
                    <a:pt x="3459" y="2360"/>
                  </a:cubicBezTo>
                  <a:cubicBezTo>
                    <a:pt x="3337" y="2234"/>
                    <a:pt x="3248" y="2068"/>
                    <a:pt x="3202" y="1892"/>
                  </a:cubicBezTo>
                  <a:cubicBezTo>
                    <a:pt x="3164" y="1751"/>
                    <a:pt x="3155" y="1602"/>
                    <a:pt x="3177" y="1460"/>
                  </a:cubicBezTo>
                  <a:cubicBezTo>
                    <a:pt x="3181" y="1429"/>
                    <a:pt x="3188" y="1397"/>
                    <a:pt x="3196" y="1366"/>
                  </a:cubicBezTo>
                  <a:cubicBezTo>
                    <a:pt x="3202" y="1344"/>
                    <a:pt x="3208" y="1323"/>
                    <a:pt x="3216" y="1303"/>
                  </a:cubicBezTo>
                  <a:cubicBezTo>
                    <a:pt x="3181" y="1277"/>
                    <a:pt x="3148" y="1252"/>
                    <a:pt x="3113" y="1226"/>
                  </a:cubicBezTo>
                  <a:cubicBezTo>
                    <a:pt x="2914" y="1080"/>
                    <a:pt x="2714" y="940"/>
                    <a:pt x="2512" y="808"/>
                  </a:cubicBezTo>
                  <a:cubicBezTo>
                    <a:pt x="2453" y="769"/>
                    <a:pt x="2393" y="731"/>
                    <a:pt x="2332" y="692"/>
                  </a:cubicBezTo>
                  <a:lnTo>
                    <a:pt x="2289" y="736"/>
                  </a:lnTo>
                  <a:lnTo>
                    <a:pt x="2235" y="791"/>
                  </a:lnTo>
                  <a:lnTo>
                    <a:pt x="2112" y="919"/>
                  </a:lnTo>
                  <a:cubicBezTo>
                    <a:pt x="2110" y="919"/>
                    <a:pt x="2104" y="927"/>
                    <a:pt x="2104" y="927"/>
                  </a:cubicBezTo>
                  <a:lnTo>
                    <a:pt x="1817" y="1218"/>
                  </a:lnTo>
                  <a:lnTo>
                    <a:pt x="2125" y="2227"/>
                  </a:lnTo>
                  <a:lnTo>
                    <a:pt x="2161" y="2344"/>
                  </a:lnTo>
                  <a:lnTo>
                    <a:pt x="2094" y="2394"/>
                  </a:lnTo>
                  <a:lnTo>
                    <a:pt x="1321" y="2958"/>
                  </a:lnTo>
                  <a:lnTo>
                    <a:pt x="1538" y="3762"/>
                  </a:lnTo>
                  <a:cubicBezTo>
                    <a:pt x="1538" y="3762"/>
                    <a:pt x="1547" y="3792"/>
                    <a:pt x="1547" y="3792"/>
                  </a:cubicBezTo>
                  <a:lnTo>
                    <a:pt x="1554" y="3818"/>
                  </a:lnTo>
                  <a:lnTo>
                    <a:pt x="1543" y="3834"/>
                  </a:lnTo>
                  <a:lnTo>
                    <a:pt x="1306" y="4130"/>
                  </a:lnTo>
                  <a:lnTo>
                    <a:pt x="1186" y="4275"/>
                  </a:lnTo>
                  <a:lnTo>
                    <a:pt x="1125" y="4348"/>
                  </a:lnTo>
                  <a:lnTo>
                    <a:pt x="1092" y="4382"/>
                  </a:lnTo>
                  <a:cubicBezTo>
                    <a:pt x="1087" y="4388"/>
                    <a:pt x="1082" y="4394"/>
                    <a:pt x="1077" y="4398"/>
                  </a:cubicBezTo>
                  <a:cubicBezTo>
                    <a:pt x="1073" y="4402"/>
                    <a:pt x="1071" y="4404"/>
                    <a:pt x="1068" y="4406"/>
                  </a:cubicBezTo>
                  <a:cubicBezTo>
                    <a:pt x="1070" y="4403"/>
                    <a:pt x="1072" y="4399"/>
                    <a:pt x="1074" y="4396"/>
                  </a:cubicBezTo>
                  <a:cubicBezTo>
                    <a:pt x="1080" y="4390"/>
                    <a:pt x="1086" y="4385"/>
                    <a:pt x="1090" y="4378"/>
                  </a:cubicBezTo>
                  <a:lnTo>
                    <a:pt x="1118" y="4340"/>
                  </a:lnTo>
                  <a:lnTo>
                    <a:pt x="1172" y="4261"/>
                  </a:lnTo>
                  <a:lnTo>
                    <a:pt x="1279" y="4099"/>
                  </a:lnTo>
                  <a:lnTo>
                    <a:pt x="1478" y="3791"/>
                  </a:lnTo>
                  <a:lnTo>
                    <a:pt x="1471" y="3771"/>
                  </a:lnTo>
                  <a:lnTo>
                    <a:pt x="1178" y="2931"/>
                  </a:lnTo>
                  <a:lnTo>
                    <a:pt x="1158" y="2874"/>
                  </a:lnTo>
                  <a:lnTo>
                    <a:pt x="1198" y="2836"/>
                  </a:lnTo>
                  <a:lnTo>
                    <a:pt x="1880" y="2208"/>
                  </a:lnTo>
                  <a:lnTo>
                    <a:pt x="1488" y="1189"/>
                  </a:lnTo>
                  <a:lnTo>
                    <a:pt x="1442" y="1070"/>
                  </a:lnTo>
                  <a:lnTo>
                    <a:pt x="1517" y="974"/>
                  </a:lnTo>
                  <a:lnTo>
                    <a:pt x="1660" y="793"/>
                  </a:lnTo>
                  <a:lnTo>
                    <a:pt x="1683" y="764"/>
                  </a:lnTo>
                  <a:lnTo>
                    <a:pt x="1732" y="701"/>
                  </a:lnTo>
                  <a:cubicBezTo>
                    <a:pt x="1732" y="701"/>
                    <a:pt x="1747" y="682"/>
                    <a:pt x="1747" y="682"/>
                  </a:cubicBezTo>
                  <a:lnTo>
                    <a:pt x="1873" y="521"/>
                  </a:lnTo>
                  <a:lnTo>
                    <a:pt x="1928" y="453"/>
                  </a:lnTo>
                  <a:cubicBezTo>
                    <a:pt x="1876" y="423"/>
                    <a:pt x="1824" y="394"/>
                    <a:pt x="1773" y="367"/>
                  </a:cubicBezTo>
                  <a:cubicBezTo>
                    <a:pt x="1568" y="254"/>
                    <a:pt x="1359" y="150"/>
                    <a:pt x="1148" y="51"/>
                  </a:cubicBezTo>
                  <a:lnTo>
                    <a:pt x="10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4147;p60">
              <a:extLst>
                <a:ext uri="{FF2B5EF4-FFF2-40B4-BE49-F238E27FC236}">
                  <a16:creationId xmlns:a16="http://schemas.microsoft.com/office/drawing/2014/main" id="{E75FA7B5-E0A0-3BD8-BED5-B652945E3B13}"/>
                </a:ext>
              </a:extLst>
            </p:cNvPr>
            <p:cNvSpPr/>
            <p:nvPr/>
          </p:nvSpPr>
          <p:spPr>
            <a:xfrm>
              <a:off x="5794319" y="3413947"/>
              <a:ext cx="229340" cy="350892"/>
            </a:xfrm>
            <a:custGeom>
              <a:avLst/>
              <a:gdLst/>
              <a:ahLst/>
              <a:cxnLst/>
              <a:rect l="l" t="t" r="r" b="b"/>
              <a:pathLst>
                <a:path w="2983" h="4564" extrusionOk="0">
                  <a:moveTo>
                    <a:pt x="973" y="1"/>
                  </a:moveTo>
                  <a:cubicBezTo>
                    <a:pt x="829" y="281"/>
                    <a:pt x="580" y="444"/>
                    <a:pt x="303" y="444"/>
                  </a:cubicBezTo>
                  <a:cubicBezTo>
                    <a:pt x="285" y="444"/>
                    <a:pt x="267" y="444"/>
                    <a:pt x="249" y="442"/>
                  </a:cubicBezTo>
                  <a:lnTo>
                    <a:pt x="249" y="442"/>
                  </a:lnTo>
                  <a:cubicBezTo>
                    <a:pt x="0" y="1968"/>
                    <a:pt x="155" y="3321"/>
                    <a:pt x="723" y="4564"/>
                  </a:cubicBezTo>
                  <a:cubicBezTo>
                    <a:pt x="1709" y="4251"/>
                    <a:pt x="2451" y="3435"/>
                    <a:pt x="2983" y="2079"/>
                  </a:cubicBezTo>
                  <a:cubicBezTo>
                    <a:pt x="2757" y="1787"/>
                    <a:pt x="2637" y="1387"/>
                    <a:pt x="2667" y="1014"/>
                  </a:cubicBezTo>
                  <a:cubicBezTo>
                    <a:pt x="2404" y="824"/>
                    <a:pt x="2141" y="650"/>
                    <a:pt x="1881" y="490"/>
                  </a:cubicBezTo>
                  <a:lnTo>
                    <a:pt x="1586" y="789"/>
                  </a:lnTo>
                  <a:lnTo>
                    <a:pt x="1894" y="1799"/>
                  </a:lnTo>
                  <a:lnTo>
                    <a:pt x="1930" y="1915"/>
                  </a:lnTo>
                  <a:lnTo>
                    <a:pt x="1863" y="1965"/>
                  </a:lnTo>
                  <a:lnTo>
                    <a:pt x="1090" y="2528"/>
                  </a:lnTo>
                  <a:lnTo>
                    <a:pt x="1307" y="3333"/>
                  </a:lnTo>
                  <a:cubicBezTo>
                    <a:pt x="1307" y="3333"/>
                    <a:pt x="1316" y="3363"/>
                    <a:pt x="1316" y="3363"/>
                  </a:cubicBezTo>
                  <a:lnTo>
                    <a:pt x="1323" y="3389"/>
                  </a:lnTo>
                  <a:lnTo>
                    <a:pt x="1312" y="3405"/>
                  </a:lnTo>
                  <a:lnTo>
                    <a:pt x="1075" y="3701"/>
                  </a:lnTo>
                  <a:lnTo>
                    <a:pt x="955" y="3848"/>
                  </a:lnTo>
                  <a:lnTo>
                    <a:pt x="894" y="3919"/>
                  </a:lnTo>
                  <a:lnTo>
                    <a:pt x="863" y="3953"/>
                  </a:lnTo>
                  <a:cubicBezTo>
                    <a:pt x="857" y="3959"/>
                    <a:pt x="851" y="3965"/>
                    <a:pt x="846" y="3969"/>
                  </a:cubicBezTo>
                  <a:cubicBezTo>
                    <a:pt x="843" y="3973"/>
                    <a:pt x="840" y="3975"/>
                    <a:pt x="837" y="3977"/>
                  </a:cubicBezTo>
                  <a:cubicBezTo>
                    <a:pt x="839" y="3973"/>
                    <a:pt x="841" y="3970"/>
                    <a:pt x="845" y="3967"/>
                  </a:cubicBezTo>
                  <a:cubicBezTo>
                    <a:pt x="849" y="3961"/>
                    <a:pt x="855" y="3956"/>
                    <a:pt x="859" y="3949"/>
                  </a:cubicBezTo>
                  <a:lnTo>
                    <a:pt x="887" y="3911"/>
                  </a:lnTo>
                  <a:lnTo>
                    <a:pt x="943" y="3832"/>
                  </a:lnTo>
                  <a:lnTo>
                    <a:pt x="1048" y="3670"/>
                  </a:lnTo>
                  <a:lnTo>
                    <a:pt x="1247" y="3362"/>
                  </a:lnTo>
                  <a:lnTo>
                    <a:pt x="1240" y="3342"/>
                  </a:lnTo>
                  <a:cubicBezTo>
                    <a:pt x="1240" y="3342"/>
                    <a:pt x="947" y="2502"/>
                    <a:pt x="947" y="2502"/>
                  </a:cubicBezTo>
                  <a:lnTo>
                    <a:pt x="928" y="2445"/>
                  </a:lnTo>
                  <a:lnTo>
                    <a:pt x="967" y="2407"/>
                  </a:lnTo>
                  <a:lnTo>
                    <a:pt x="1649" y="1779"/>
                  </a:lnTo>
                  <a:lnTo>
                    <a:pt x="1257" y="760"/>
                  </a:lnTo>
                  <a:lnTo>
                    <a:pt x="1211" y="641"/>
                  </a:lnTo>
                  <a:lnTo>
                    <a:pt x="1286" y="545"/>
                  </a:lnTo>
                  <a:lnTo>
                    <a:pt x="1430" y="364"/>
                  </a:lnTo>
                  <a:lnTo>
                    <a:pt x="1452" y="335"/>
                  </a:lnTo>
                  <a:cubicBezTo>
                    <a:pt x="1452" y="335"/>
                    <a:pt x="1501" y="272"/>
                    <a:pt x="1501" y="272"/>
                  </a:cubicBezTo>
                  <a:cubicBezTo>
                    <a:pt x="1328" y="178"/>
                    <a:pt x="1152" y="87"/>
                    <a:pt x="9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7331810"/>
      </p:ext>
    </p:extLst>
  </p:cSld>
  <p:clrMapOvr>
    <a:masterClrMapping/>
  </p:clrMapOvr>
</p:sld>
</file>

<file path=ppt/theme/theme1.xml><?xml version="1.0" encoding="utf-8"?>
<a:theme xmlns:a="http://schemas.openxmlformats.org/drawingml/2006/main" name="Stop Cyber Terrorism Campaign by Slidesgo">
  <a:themeElements>
    <a:clrScheme name="Simple Light">
      <a:dk1>
        <a:srgbClr val="3C3C3B"/>
      </a:dk1>
      <a:lt1>
        <a:srgbClr val="FFFFFF"/>
      </a:lt1>
      <a:dk2>
        <a:srgbClr val="878787"/>
      </a:dk2>
      <a:lt2>
        <a:srgbClr val="C22B3A"/>
      </a:lt2>
      <a:accent1>
        <a:srgbClr val="E83345"/>
      </a:accent1>
      <a:accent2>
        <a:srgbClr val="D18E17"/>
      </a:accent2>
      <a:accent3>
        <a:srgbClr val="F9B233"/>
      </a:accent3>
      <a:accent4>
        <a:srgbClr val="FCC7A2"/>
      </a:accent4>
      <a:accent5>
        <a:srgbClr val="375D68"/>
      </a:accent5>
      <a:accent6>
        <a:srgbClr val="4DC8DB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348</Words>
  <Application>Microsoft Office PowerPoint</Application>
  <PresentationFormat>On-screen Show (16:9)</PresentationFormat>
  <Paragraphs>70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Stop Cyber Terrorism Campaign by Slidesgo</vt:lpstr>
      <vt:lpstr>PROTECTING YOURSELF FROM  PHISHING ATTACKS</vt:lpstr>
      <vt:lpstr>INTRODUCTION </vt:lpstr>
      <vt:lpstr>TYPES OF PHISHING ATTACKS</vt:lpstr>
      <vt:lpstr>COMMON CHARACTERISTICS OF PHISHING ATTEMPTS</vt:lpstr>
      <vt:lpstr>RECOGNIZING  PHISHING EMAIL </vt:lpstr>
      <vt:lpstr>RECOGNIZING  PHISHING WEBSITYES </vt:lpstr>
      <vt:lpstr>SOCIAL ENGINEERING TATICS</vt:lpstr>
      <vt:lpstr>PROTECTING PERSONAL  INFORMATION </vt:lpstr>
      <vt:lpstr>CASE STUDIES</vt:lpstr>
      <vt:lpstr>01</vt:lpstr>
      <vt:lpstr>Q&amp;A</vt:lpstr>
      <vt:lpstr>THANKS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YOURSELF FROM  PHISHING ATTACKS</dc:title>
  <dc:creator>sasi sankar</dc:creator>
  <cp:lastModifiedBy>Kathambari Kathir</cp:lastModifiedBy>
  <cp:revision>7</cp:revision>
  <dcterms:modified xsi:type="dcterms:W3CDTF">2024-03-27T10:59:19Z</dcterms:modified>
</cp:coreProperties>
</file>