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9" d="100"/>
          <a:sy n="69" d="100"/>
        </p:scale>
        <p:origin x="-523" y="29"/>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96854272"/>
        <c:axId val="172545088"/>
      </c:barChart>
      <c:catAx>
        <c:axId val="196854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2545088"/>
        <c:crosses val="autoZero"/>
        <c:auto val="1"/>
        <c:lblAlgn val="ctr"/>
        <c:lblOffset val="100"/>
        <c:noMultiLvlLbl val="0"/>
      </c:catAx>
      <c:valAx>
        <c:axId val="17254508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685427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62214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a:t>
            </a:r>
            <a:r>
              <a:rPr lang="en-US" sz="2400" smtClean="0"/>
              <a:t>MONESH VINIPERT S</a:t>
            </a:r>
            <a:endParaRPr lang="en-US" sz="2400" dirty="0"/>
          </a:p>
          <a:p>
            <a:r>
              <a:rPr lang="en-US" sz="2400" dirty="0"/>
              <a:t>REGISTER NO: </a:t>
            </a:r>
            <a:r>
              <a:rPr lang="en-US" sz="2400" dirty="0"/>
              <a:t>D07DF53BD2705ADBD1D470362140C3B1</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310</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15</cp:revision>
  <dcterms:created xsi:type="dcterms:W3CDTF">2024-03-29T15:07:00Z</dcterms:created>
  <dcterms:modified xsi:type="dcterms:W3CDTF">2024-09-09T12:35:33Z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