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3513"/>
            <a:ext cx="9745196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	:  </a:t>
            </a:r>
            <a:r>
              <a:rPr b="1" dirty="0" sz="2400" lang="en-US"/>
              <a:t>S</a:t>
            </a:r>
            <a:r>
              <a:rPr b="1" dirty="0" sz="2400" lang="en-US"/>
              <a:t>.</a:t>
            </a:r>
            <a:r>
              <a:rPr b="1" dirty="0" sz="2400" lang="en-US"/>
              <a:t>M</a:t>
            </a:r>
            <a:r>
              <a:rPr b="1" dirty="0" sz="2400" lang="en-US"/>
              <a:t>O</a:t>
            </a:r>
            <a:r>
              <a:rPr b="1" dirty="0" sz="2400" lang="en-US"/>
              <a:t>N</a:t>
            </a:r>
            <a:r>
              <a:rPr b="1" dirty="0" sz="2400" lang="en-US"/>
              <a:t>E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endParaRPr b="1" dirty="0" sz="2400" lang="en-US"/>
          </a:p>
          <a:p>
            <a:r>
              <a:rPr b="1" dirty="0" sz="2400" lang="en-US"/>
              <a:t>REGISTER NO	:</a:t>
            </a:r>
            <a:r>
              <a:rPr b="1" dirty="0" sz="2400" lang="en-GB"/>
              <a:t>312213</a:t>
            </a:r>
            <a:r>
              <a:rPr b="1" dirty="0" sz="2400" lang="en-US"/>
              <a:t>3</a:t>
            </a:r>
            <a:r>
              <a:rPr b="1" dirty="0" sz="2400" lang="en-US"/>
              <a:t>8</a:t>
            </a:r>
            <a:r>
              <a:rPr b="1" dirty="0" sz="2400" lang="en-US"/>
              <a:t>4</a:t>
            </a:r>
            <a:r>
              <a:rPr b="1" dirty="0" sz="2400" lang="en-US"/>
              <a:t> </a:t>
            </a:r>
            <a:r>
              <a:rPr b="1" dirty="0" sz="2400" lang="en-US"/>
              <a:t>,</a:t>
            </a:r>
            <a:r>
              <a:rPr b="1" dirty="0" sz="2400" lang="en-US"/>
              <a:t> </a:t>
            </a:r>
            <a:r>
              <a:rPr b="1" dirty="0" sz="2400" lang="en-US"/>
              <a:t>U</a:t>
            </a:r>
            <a:r>
              <a:rPr b="1" dirty="0" sz="2400" lang="en-US"/>
              <a:t>N</a:t>
            </a:r>
            <a:r>
              <a:rPr b="1" dirty="0" sz="2400" lang="en-US"/>
              <a:t>M</a:t>
            </a:r>
            <a:r>
              <a:rPr b="1" dirty="0" sz="2400" lang="en-US"/>
              <a:t>1455251122653</a:t>
            </a:r>
            <a:endParaRPr altLang="en-US" b="1" dirty="0" lang="zh-CN"/>
          </a:p>
          <a:p>
            <a:r>
              <a:rPr b="1" dirty="0" sz="2400" lang="en-US"/>
              <a:t>DEPARTMEN</a:t>
            </a:r>
            <a:r>
              <a:rPr b="1" dirty="0" sz="2400" lang="en-US"/>
              <a:t>T</a:t>
            </a:r>
            <a:r>
              <a:rPr b="1" dirty="0" sz="2400" lang="en-US"/>
              <a:t>	: B. COM( GENERAL) </a:t>
            </a:r>
            <a:endParaRPr b="1" dirty="0" sz="2400" lang="en-US"/>
          </a:p>
          <a:p>
            <a:r>
              <a:rPr altLang="zh-CN" b="1" dirty="0" sz="2400" lang="en-US"/>
              <a:t>NM ID 		: </a:t>
            </a:r>
            <a:r>
              <a:rPr altLang="zh-CN" b="1" dirty="0" sz="2400" lang="en-US"/>
              <a:t>F8A39C47C9D0107BDB140CA056D7E507</a:t>
            </a:r>
            <a:endParaRPr altLang="en-US" b="1" dirty="0" lang="zh-CN"/>
          </a:p>
          <a:p>
            <a:r>
              <a:rPr b="1" dirty="0" sz="2400" lang="en-US"/>
              <a:t>COLLEGE		: </a:t>
            </a:r>
            <a:r>
              <a:rPr b="1" dirty="0" sz="2400" lang="en-GB"/>
              <a:t>TAGORE</a:t>
            </a:r>
            <a:r>
              <a:rPr b="1" dirty="0" sz="2400" lang="en-US"/>
              <a:t> COLLEGE OF ARTS &amp; SCIENCE</a:t>
            </a:r>
            <a:endParaRPr altLang="en-US" b="1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8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Murali R</cp:lastModifiedBy>
  <dcterms:created xsi:type="dcterms:W3CDTF">2024-03-26T21:07:22Z</dcterms:created>
  <dcterms:modified xsi:type="dcterms:W3CDTF">2024-09-11T05:01:01Z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d1a831717078499f84724afa70987bcd</vt:lpwstr>
  </property>
</Properties>
</file>