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73" r:id="rId9"/>
    <p:sldId id="27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63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34" autoAdjust="0"/>
  </p:normalViewPr>
  <p:slideViewPr>
    <p:cSldViewPr>
      <p:cViewPr varScale="1">
        <p:scale>
          <a:sx n="75" d="100"/>
          <a:sy n="75" d="100"/>
        </p:scale>
        <p:origin x="946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828AC-E48A-4950-B18E-3B62E744D964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0E5A0-F73E-469C-9DE3-E032E6CEA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425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0E5A0-F73E-469C-9DE3-E032E6CEAB0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078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0E5A0-F73E-469C-9DE3-E032E6CEAB0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144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0E5A0-F73E-469C-9DE3-E032E6CEAB0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796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0E5A0-F73E-469C-9DE3-E032E6CEAB0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421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0E5A0-F73E-469C-9DE3-E032E6CEAB0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049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0E5A0-F73E-469C-9DE3-E032E6CEAB03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845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0E5A0-F73E-469C-9DE3-E032E6CEAB03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56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BEBE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BEBE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BEBE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667000"/>
            <a:ext cx="4190999" cy="41909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09011" y="5867400"/>
            <a:ext cx="990599" cy="9905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09011" y="1676400"/>
            <a:ext cx="2819399" cy="281939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99411" y="8464"/>
            <a:ext cx="1600199" cy="1600199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502097" y="1519046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125953" y="767874"/>
                </a:moveTo>
                <a:lnTo>
                  <a:pt x="95126" y="767755"/>
                </a:lnTo>
                <a:lnTo>
                  <a:pt x="66157" y="767311"/>
                </a:lnTo>
                <a:lnTo>
                  <a:pt x="39102" y="766532"/>
                </a:lnTo>
                <a:lnTo>
                  <a:pt x="29355" y="751171"/>
                </a:lnTo>
                <a:lnTo>
                  <a:pt x="9746" y="720501"/>
                </a:lnTo>
                <a:lnTo>
                  <a:pt x="0" y="705140"/>
                </a:lnTo>
                <a:lnTo>
                  <a:pt x="174797" y="683896"/>
                </a:lnTo>
                <a:lnTo>
                  <a:pt x="447987" y="646868"/>
                </a:lnTo>
                <a:lnTo>
                  <a:pt x="829318" y="588477"/>
                </a:lnTo>
                <a:lnTo>
                  <a:pt x="1027075" y="554795"/>
                </a:lnTo>
                <a:lnTo>
                  <a:pt x="1330144" y="498888"/>
                </a:lnTo>
                <a:lnTo>
                  <a:pt x="1639737" y="436183"/>
                </a:lnTo>
                <a:lnTo>
                  <a:pt x="1954693" y="365782"/>
                </a:lnTo>
                <a:lnTo>
                  <a:pt x="2059818" y="340543"/>
                </a:lnTo>
                <a:lnTo>
                  <a:pt x="2271591" y="287264"/>
                </a:lnTo>
                <a:lnTo>
                  <a:pt x="2591109" y="200680"/>
                </a:lnTo>
                <a:lnTo>
                  <a:pt x="2910009" y="104730"/>
                </a:lnTo>
                <a:lnTo>
                  <a:pt x="3226383" y="0"/>
                </a:lnTo>
                <a:lnTo>
                  <a:pt x="3234154" y="57000"/>
                </a:lnTo>
                <a:lnTo>
                  <a:pt x="3240410" y="102300"/>
                </a:lnTo>
                <a:lnTo>
                  <a:pt x="3249480" y="166312"/>
                </a:lnTo>
                <a:lnTo>
                  <a:pt x="3261561" y="247536"/>
                </a:lnTo>
                <a:lnTo>
                  <a:pt x="3264926" y="270502"/>
                </a:lnTo>
                <a:lnTo>
                  <a:pt x="3268979" y="298785"/>
                </a:lnTo>
                <a:lnTo>
                  <a:pt x="3273996" y="334513"/>
                </a:lnTo>
                <a:lnTo>
                  <a:pt x="3280252" y="379814"/>
                </a:lnTo>
                <a:lnTo>
                  <a:pt x="3288022" y="436814"/>
                </a:lnTo>
                <a:lnTo>
                  <a:pt x="3038253" y="477256"/>
                </a:lnTo>
                <a:lnTo>
                  <a:pt x="2524837" y="549271"/>
                </a:lnTo>
                <a:lnTo>
                  <a:pt x="1757090" y="641352"/>
                </a:lnTo>
                <a:lnTo>
                  <a:pt x="1102961" y="707399"/>
                </a:lnTo>
                <a:lnTo>
                  <a:pt x="721135" y="739192"/>
                </a:lnTo>
                <a:lnTo>
                  <a:pt x="477726" y="755410"/>
                </a:lnTo>
                <a:lnTo>
                  <a:pt x="305988" y="763816"/>
                </a:lnTo>
                <a:lnTo>
                  <a:pt x="229018" y="766341"/>
                </a:lnTo>
                <a:lnTo>
                  <a:pt x="158581" y="767673"/>
                </a:lnTo>
                <a:lnTo>
                  <a:pt x="125953" y="767874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1282"/>
            <a:ext cx="12192000" cy="6856730"/>
          </a:xfrm>
          <a:custGeom>
            <a:avLst/>
            <a:gdLst/>
            <a:ahLst/>
            <a:cxnLst/>
            <a:rect l="l" t="t" r="r" b="b"/>
            <a:pathLst>
              <a:path w="12192000" h="685673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0" y="6856717"/>
                </a:lnTo>
                <a:lnTo>
                  <a:pt x="12192000" y="6856717"/>
                </a:lnTo>
                <a:lnTo>
                  <a:pt x="12192000" y="6380480"/>
                </a:lnTo>
                <a:lnTo>
                  <a:pt x="12192000" y="470204"/>
                </a:lnTo>
                <a:lnTo>
                  <a:pt x="11709273" y="470204"/>
                </a:lnTo>
                <a:lnTo>
                  <a:pt x="11709273" y="1870875"/>
                </a:lnTo>
                <a:lnTo>
                  <a:pt x="10970336" y="1981022"/>
                </a:lnTo>
                <a:lnTo>
                  <a:pt x="10200399" y="2074684"/>
                </a:lnTo>
                <a:lnTo>
                  <a:pt x="9433636" y="2146122"/>
                </a:lnTo>
                <a:lnTo>
                  <a:pt x="8927224" y="2184222"/>
                </a:lnTo>
                <a:lnTo>
                  <a:pt x="8674811" y="2200097"/>
                </a:lnTo>
                <a:lnTo>
                  <a:pt x="7925511" y="2236609"/>
                </a:lnTo>
                <a:lnTo>
                  <a:pt x="7190499" y="2257247"/>
                </a:lnTo>
                <a:lnTo>
                  <a:pt x="6606832" y="2263711"/>
                </a:lnTo>
                <a:lnTo>
                  <a:pt x="6237998" y="2263597"/>
                </a:lnTo>
                <a:lnTo>
                  <a:pt x="6006223" y="2263597"/>
                </a:lnTo>
                <a:lnTo>
                  <a:pt x="5107698" y="2246134"/>
                </a:lnTo>
                <a:lnTo>
                  <a:pt x="4466348" y="2222322"/>
                </a:lnTo>
                <a:lnTo>
                  <a:pt x="3288423" y="2155647"/>
                </a:lnTo>
                <a:lnTo>
                  <a:pt x="2591511" y="2103259"/>
                </a:lnTo>
                <a:lnTo>
                  <a:pt x="2275598" y="2074684"/>
                </a:lnTo>
                <a:lnTo>
                  <a:pt x="1454861" y="1990547"/>
                </a:lnTo>
                <a:lnTo>
                  <a:pt x="862723" y="1920697"/>
                </a:lnTo>
                <a:lnTo>
                  <a:pt x="476364" y="1867458"/>
                </a:lnTo>
                <a:lnTo>
                  <a:pt x="476364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399711" y="0"/>
            <a:ext cx="762000" cy="1206500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0437811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799" y="1142999"/>
                </a:moveTo>
                <a:lnTo>
                  <a:pt x="0" y="1142999"/>
                </a:lnTo>
                <a:lnTo>
                  <a:pt x="0" y="0"/>
                </a:lnTo>
                <a:lnTo>
                  <a:pt x="685799" y="0"/>
                </a:lnTo>
                <a:lnTo>
                  <a:pt x="685799" y="1142999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7979" y="1021841"/>
            <a:ext cx="973604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BEBE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1282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17"/>
                  </a:lnTo>
                  <a:lnTo>
                    <a:pt x="12192000" y="6856717"/>
                  </a:lnTo>
                  <a:lnTo>
                    <a:pt x="12192000" y="6380480"/>
                  </a:lnTo>
                  <a:lnTo>
                    <a:pt x="12192000" y="470204"/>
                  </a:lnTo>
                  <a:lnTo>
                    <a:pt x="11709273" y="470204"/>
                  </a:lnTo>
                  <a:lnTo>
                    <a:pt x="11709273" y="6380480"/>
                  </a:lnTo>
                  <a:lnTo>
                    <a:pt x="476364" y="6380480"/>
                  </a:lnTo>
                  <a:lnTo>
                    <a:pt x="476364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99711" y="0"/>
              <a:ext cx="762000" cy="1206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437811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799" y="1142999"/>
                  </a:moveTo>
                  <a:lnTo>
                    <a:pt x="0" y="11429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1142999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1030" y="427894"/>
              <a:ext cx="3676649" cy="12382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29642" y="379343"/>
              <a:ext cx="3040728" cy="128680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56565" y="2212259"/>
            <a:ext cx="365887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20" dirty="0"/>
              <a:t>IMAGE SEGMENTATION USING K-MEANS CLUSTERING</a:t>
            </a:r>
            <a:endParaRPr sz="2400" dirty="0"/>
          </a:p>
        </p:txBody>
      </p:sp>
      <p:sp>
        <p:nvSpPr>
          <p:cNvPr id="10" name="object 10"/>
          <p:cNvSpPr txBox="1"/>
          <p:nvPr/>
        </p:nvSpPr>
        <p:spPr>
          <a:xfrm>
            <a:off x="7299210" y="3830077"/>
            <a:ext cx="4130789" cy="203902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b="1" spc="-5" dirty="0">
                <a:solidFill>
                  <a:srgbClr val="EE52A4"/>
                </a:solidFill>
                <a:latin typeface="Times New Roman"/>
                <a:cs typeface="Times New Roman"/>
              </a:rPr>
              <a:t>TEAM</a:t>
            </a:r>
            <a:r>
              <a:rPr sz="1800" b="1" spc="-50" dirty="0">
                <a:solidFill>
                  <a:srgbClr val="EE52A4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EE52A4"/>
                </a:solidFill>
                <a:latin typeface="Times New Roman"/>
                <a:cs typeface="Times New Roman"/>
              </a:rPr>
              <a:t>MEMBERS: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lang="en-US" spc="-5" dirty="0">
                <a:solidFill>
                  <a:srgbClr val="EE52A4"/>
                </a:solidFill>
                <a:latin typeface="Times New Roman"/>
                <a:cs typeface="Times New Roman"/>
              </a:rPr>
              <a:t>N.DEEPIKA MERLIN [927622BAL006</a:t>
            </a:r>
            <a:r>
              <a:rPr sz="1800" spc="-5" dirty="0">
                <a:solidFill>
                  <a:srgbClr val="EE52A4"/>
                </a:solidFill>
                <a:latin typeface="Times New Roman"/>
                <a:cs typeface="Times New Roman"/>
              </a:rPr>
              <a:t>]</a:t>
            </a:r>
            <a:endParaRPr lang="en-US" sz="1800" spc="-5" dirty="0">
              <a:solidFill>
                <a:srgbClr val="EE52A4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lang="en-IN" spc="-5" dirty="0">
                <a:solidFill>
                  <a:srgbClr val="EE52A4"/>
                </a:solidFill>
                <a:latin typeface="Times New Roman"/>
                <a:cs typeface="Times New Roman"/>
              </a:rPr>
              <a:t>R.M.MONESHA          [927622BAL025]</a:t>
            </a: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lang="en-IN" sz="1800" spc="-5" dirty="0">
                <a:solidFill>
                  <a:srgbClr val="EE52A4"/>
                </a:solidFill>
                <a:latin typeface="Times New Roman"/>
                <a:cs typeface="Times New Roman"/>
              </a:rPr>
              <a:t>S.POOJA                       [927622BAL035]</a:t>
            </a: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lang="en-IN" spc="-5" dirty="0">
                <a:solidFill>
                  <a:srgbClr val="EE52A4"/>
                </a:solidFill>
                <a:latin typeface="Times New Roman"/>
                <a:cs typeface="Times New Roman"/>
              </a:rPr>
              <a:t>N.SUDHARSANA       [927622BAL045]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979" y="1054353"/>
            <a:ext cx="31883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PROJECT</a:t>
            </a:r>
            <a:r>
              <a:rPr sz="3200" spc="-145" dirty="0"/>
              <a:t> </a:t>
            </a:r>
            <a:r>
              <a:rPr sz="3200" spc="-5" dirty="0"/>
              <a:t>CODE</a:t>
            </a:r>
            <a:endParaRPr sz="3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DA7ED9-5B4C-E61F-E283-513CE33EB32C}"/>
              </a:ext>
            </a:extLst>
          </p:cNvPr>
          <p:cNvSpPr txBox="1"/>
          <p:nvPr/>
        </p:nvSpPr>
        <p:spPr>
          <a:xfrm>
            <a:off x="457200" y="230639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matplotlib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mpl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matplotlib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pyplot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sklearn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cluster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Kmeans</a:t>
            </a:r>
            <a:endParaRPr lang="en-IN" b="0" dirty="0">
              <a:solidFill>
                <a:srgbClr val="4EC9B0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image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mpl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.image.imread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"/content/nature.jpg"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imshow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image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8B2D7E-ABA8-2F8D-04F2-E1559CBAA9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8889" r="56250" b="35555"/>
          <a:stretch/>
        </p:blipFill>
        <p:spPr>
          <a:xfrm>
            <a:off x="533400" y="3962400"/>
            <a:ext cx="3679902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49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27F3-7F9F-93AE-A0A3-F418BA04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239740-AA1D-58A9-1FAF-A88370A00C4B}"/>
              </a:ext>
            </a:extLst>
          </p:cNvPr>
          <p:cNvSpPr txBox="1"/>
          <p:nvPr/>
        </p:nvSpPr>
        <p:spPr>
          <a:xfrm>
            <a:off x="457200" y="2286000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image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.shape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image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.reshape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.shape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kmeans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KMeans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n_clusters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kmeans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segmented_img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kmeans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cluster_centers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kmeans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labels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segmented_img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segmented_img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.reshape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image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.shape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imshow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segmented_img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255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8D17E7-CCD0-2EFD-89B9-6857EF829E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36666" r="56250" b="18889"/>
          <a:stretch/>
        </p:blipFill>
        <p:spPr>
          <a:xfrm>
            <a:off x="5715000" y="2377321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84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98AE-2AD8-9917-3A31-A244CD91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316C3-3735-CB0D-B26E-D67B66A601FE}"/>
              </a:ext>
            </a:extLst>
          </p:cNvPr>
          <p:cNvSpPr txBox="1"/>
          <p:nvPr/>
        </p:nvSpPr>
        <p:spPr>
          <a:xfrm>
            <a:off x="381000" y="1981200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cv2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cv2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.imwrite(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"image1.jpg"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cv2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.cvtColor(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image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cv2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.COLOR_BGR2RGB))</a:t>
            </a:r>
          </a:p>
          <a:p>
            <a:r>
              <a:rPr lang="en-IN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cv2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.imwrite(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"image2.jpg"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cv2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.cvtColor(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segmented_img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.astype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"uint8"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), </a:t>
            </a:r>
            <a:r>
              <a:rPr lang="en-IN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cv2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.COLOR_BGR2RGB))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matplotlib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pyplot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sklearn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cluster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KMeans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numpy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np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image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imread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"/content/nature.jpg"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image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image_gray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np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.mean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axis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image_gray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image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image_flat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image_gray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.reshape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((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num_clusters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kmeans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KMeans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n_clusters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num_clusters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random_state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42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3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1E6F-F9B2-FFB8-D84A-4D6A863A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30CE51-0A77-64C7-3AAE-193F3A7629B3}"/>
              </a:ext>
            </a:extLst>
          </p:cNvPr>
          <p:cNvSpPr txBox="1"/>
          <p:nvPr/>
        </p:nvSpPr>
        <p:spPr>
          <a:xfrm>
            <a:off x="432619" y="2126741"/>
            <a:ext cx="105068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kmeans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image_flat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cluster_centers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kmeans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cluster_centers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cluster_labels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kmeans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labels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</a:p>
          <a:p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segmented_image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cluster_centers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cluster_labels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].reshape(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image_gray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.shape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figure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figsize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subplot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imshow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image_gray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cmap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gray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'Original Image'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axis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'off'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4E50D3-DCB1-C9CD-8F78-61AB44BEF4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9" t="31111" r="68751" b="36666"/>
          <a:stretch/>
        </p:blipFill>
        <p:spPr>
          <a:xfrm>
            <a:off x="432619" y="4731259"/>
            <a:ext cx="30480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10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1E02-15E7-E0BC-2973-98F8F877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BA2CC5-3FEB-9B6A-2CA6-5EC2D29466C0}"/>
              </a:ext>
            </a:extLst>
          </p:cNvPr>
          <p:cNvSpPr txBox="1"/>
          <p:nvPr/>
        </p:nvSpPr>
        <p:spPr>
          <a:xfrm>
            <a:off x="381000" y="222867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subplot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imshow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segmented_image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cmap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gray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'Segmented Image'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axis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'off'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FF5017-5C3A-E5D2-B896-11F9BDF1A7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34444" r="76875" b="41213"/>
          <a:stretch/>
        </p:blipFill>
        <p:spPr>
          <a:xfrm>
            <a:off x="457200" y="3429000"/>
            <a:ext cx="2723362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62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EEA7-6CAA-590F-E778-C4007F59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9C4ADE-252B-12EA-7D6A-69A9BD7FE3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1" t="23271" r="57499" b="27778"/>
          <a:stretch/>
        </p:blipFill>
        <p:spPr>
          <a:xfrm>
            <a:off x="533400" y="3200400"/>
            <a:ext cx="4419600" cy="3357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2E86E6-CA20-E0A6-45A8-01DF64E6F1D2}"/>
              </a:ext>
            </a:extLst>
          </p:cNvPr>
          <p:cNvSpPr txBox="1"/>
          <p:nvPr/>
        </p:nvSpPr>
        <p:spPr>
          <a:xfrm>
            <a:off x="457200" y="23622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center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cluster_centers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plot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center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center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ro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9492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D334-D6D1-EF08-9414-76AA1D5AA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5C3AF9-1AE7-3925-1919-54E59BB2B590}"/>
              </a:ext>
            </a:extLst>
          </p:cNvPr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axis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'on'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1D939-7983-A408-4442-558D7A0BED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1" t="26667" r="56877" b="24445"/>
          <a:stretch/>
        </p:blipFill>
        <p:spPr>
          <a:xfrm>
            <a:off x="457200" y="3214837"/>
            <a:ext cx="4457700" cy="3352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07A5C4-D1FA-325E-10E0-BA26D8F74098}"/>
              </a:ext>
            </a:extLst>
          </p:cNvPr>
          <p:cNvSpPr txBox="1"/>
          <p:nvPr/>
        </p:nvSpPr>
        <p:spPr>
          <a:xfrm>
            <a:off x="381000" y="24384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axis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'on'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0922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9F7C-7FDF-E0D7-6E8D-038F0FC1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72377B-01B2-5CA9-9084-F15789097EB6}"/>
              </a:ext>
            </a:extLst>
          </p:cNvPr>
          <p:cNvSpPr txBox="1"/>
          <p:nvPr/>
        </p:nvSpPr>
        <p:spPr>
          <a:xfrm>
            <a:off x="381000" y="2514600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individual_clustering_score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[]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range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kmeans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KMeans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n_clusters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init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'random'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random_state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42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kmeans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individual_clustering_score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append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kmeans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inertia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plot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range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),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individual_clustering_score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"ELBOW"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show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02718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979" y="1021841"/>
            <a:ext cx="1928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95A87C-7FAA-8FC7-5FDA-DEB665951D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30000" r="57500" b="20000"/>
          <a:stretch/>
        </p:blipFill>
        <p:spPr>
          <a:xfrm>
            <a:off x="762000" y="2648646"/>
            <a:ext cx="44196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979" y="1070609"/>
            <a:ext cx="41224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PROBLEM</a:t>
            </a:r>
            <a:r>
              <a:rPr sz="3000" spc="-90" dirty="0"/>
              <a:t> </a:t>
            </a:r>
            <a:r>
              <a:rPr sz="3000" spc="-60" dirty="0"/>
              <a:t>STATMENT</a:t>
            </a:r>
            <a:endParaRPr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960FB-F6B6-0947-90F1-8BE5FEF4992F}"/>
              </a:ext>
            </a:extLst>
          </p:cNvPr>
          <p:cNvSpPr txBox="1"/>
          <p:nvPr/>
        </p:nvSpPr>
        <p:spPr>
          <a:xfrm>
            <a:off x="457200" y="2415796"/>
            <a:ext cx="11277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The problem statement for image segmentation using k-means clustering involves dividing an image into distinct regions or segments based on similarities in pixel intensity.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This process aims to partition the image into K clusters, where each cluster represents a segment with similar pixel values.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The objective is to accurately segment the image into meaningful regions to aid in further analysis or processing tasks.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979" y="1021841"/>
            <a:ext cx="3377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ABSTRACTION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E95A50-9C77-A1FF-30B2-94FBD3995407}"/>
              </a:ext>
            </a:extLst>
          </p:cNvPr>
          <p:cNvSpPr txBox="1"/>
          <p:nvPr/>
        </p:nvSpPr>
        <p:spPr>
          <a:xfrm>
            <a:off x="457200" y="2667000"/>
            <a:ext cx="11201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Data Preparation: Convert the image into a feature space suitable for clustering, like RGB values for each pixel.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Initialization: Randomly initialize cluster centroids.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Assignment Step: Assign each pixel to the nearest centroid based on distance</a:t>
            </a:r>
          </a:p>
          <a:p>
            <a:r>
              <a:rPr lang="en-IN" sz="2400" dirty="0"/>
              <a:t>    (usually Euclidean distance)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Update Step: Recalculate the centroids based on the mean of pixels assigned to each cluster.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3A1BF-9C06-59D1-7198-3753FC15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18609-E0F9-7F28-81A8-ABCF7796CFFC}"/>
              </a:ext>
            </a:extLst>
          </p:cNvPr>
          <p:cNvSpPr txBox="1"/>
          <p:nvPr/>
        </p:nvSpPr>
        <p:spPr>
          <a:xfrm>
            <a:off x="457200" y="2554295"/>
            <a:ext cx="11201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Iteration: Repeat steps 3 and 4 until convergence or a predefined number of iterations.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Segmentation: After convergence, pixels assigned to the same cluster represent segments of the image.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Post-processing: Refine the segmentation if necessary, like merging adjacent segments or applying filters."</a:t>
            </a:r>
          </a:p>
        </p:txBody>
      </p:sp>
    </p:spTree>
    <p:extLst>
      <p:ext uri="{BB962C8B-B14F-4D97-AF65-F5344CB8AC3E}">
        <p14:creationId xmlns:p14="http://schemas.microsoft.com/office/powerpoint/2010/main" val="189598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979" y="953261"/>
            <a:ext cx="5302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PROPOSED</a:t>
            </a:r>
            <a:r>
              <a:rPr spc="-50" dirty="0"/>
              <a:t> </a:t>
            </a:r>
            <a:r>
              <a:rPr spc="-5" dirty="0"/>
              <a:t>SOLUTION</a:t>
            </a:r>
            <a:r>
              <a:rPr spc="-45" dirty="0"/>
              <a:t> 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B49B24-24E4-0BD7-7B29-27E63A059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2003298"/>
            <a:ext cx="11239500" cy="48326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Matplotlib and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Sklearn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Imports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Importing necessary libraries including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matplotlib.pyplot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for visualization and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sklearn.cluster.KMeans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for K-means clustering.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Image Loading and Display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Loading the image using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mpl.image.imread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and displaying it using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plt.imshow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Reshaping Image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Reshaping the image array into a 2D array suitable for clustering.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K-means Clustering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Initializing and fitting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KMeans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model to the image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Segmentation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Reconstructing the segmented image based on the cluster assignments.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Display and Save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Displaying and saving the original and segmented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Elbow Method Implementation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Implementing the elbow method to find the optimal number of clusters for segmentation.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979" y="884682"/>
            <a:ext cx="2117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2514600"/>
            <a:ext cx="8723652" cy="360611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The dataset here is the image itself, represented as an array of pixel values.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values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In the context of K-means clustering, the independent values are the features used for clustering. In this case, the features are the pixel values.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Dependent values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Since K-means clustering is unsupervised, there are no dependent values. K-means assigns each data point (pixel in this case) to a cluster based on its distance to the cluster centers.</a:t>
            </a:r>
          </a:p>
          <a:p>
            <a:pPr marL="400685" indent="-388620">
              <a:lnSpc>
                <a:spcPct val="100000"/>
              </a:lnSpc>
              <a:spcBef>
                <a:spcPts val="1100"/>
              </a:spcBef>
              <a:buClr>
                <a:srgbClr val="B31166"/>
              </a:buClr>
              <a:buSzPct val="77777"/>
              <a:buFont typeface="Arial"/>
              <a:buChar char="►"/>
              <a:tabLst>
                <a:tab pos="400685" algn="l"/>
                <a:tab pos="401320" algn="l"/>
              </a:tabLst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979" y="1021841"/>
            <a:ext cx="40595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PRE-PROCESSING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857554F-69F2-EEEE-390A-FFDCEBC601D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33400" y="2133600"/>
            <a:ext cx="10972800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Load the Image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The code begins by loading an image using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mpl.image.imread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 This function reads the image file and returns a NumPy array representing the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4F5F75A-61D8-3797-1074-A2856D8D0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241596"/>
            <a:ext cx="11353800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2.Display the Image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The code then uses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plt.imshow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to display the loaded image. This step is for visualization purposes to show the original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373FCD18-0FEA-C4E2-03D0-37F7547F1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642009"/>
            <a:ext cx="10820400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Reshape the Image Array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Next, the image array is reshaped using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image.reshape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(-1,3)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reshaping operation is done to convert the 3-dimensional image array (height x width x channels) into a 2-dimensional array, where each row represents a pixel and each column represents a color channel (in this case, RGB).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A466-2920-F93D-F555-426CAB47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9261122-FA75-6D28-4408-8504F0DF6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11353800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4.K-means Clustering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K-means clustering is applied to the reshaped image array 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). The number of clusters is set to 2 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n_clusters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 = 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). This means the algorithm will try to group similar pixels into 2 clusters.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B558685-28BF-4053-61DB-A52519D18AD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33400" y="3505200"/>
            <a:ext cx="10955594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5.Reconstruct Segmented Image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After clustering, the code reconstructs the segmented image by assigning each pixel to the centroid of its cluster. This is done by accessing the cluster centers 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kmeans.cluster_centers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_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) and labels 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kmeans.labels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_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). The segmented image is reshaped back to its original shape.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760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ADC5-4C13-E4BC-7157-355006F4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B171146-3C2E-A0F3-A017-7A60A0F12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28646"/>
            <a:ext cx="11734800" cy="29546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6.Display the Segmented Image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segmented image is then displayed using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plt.imshow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segmented_img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/255)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 division by 255 is likely to scale the pixel values back to the range [0, 1], assuming the original pixel values were in the range [0, 255].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7.Save Images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Finally, the original and segmented images are saved using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cv2.imwrite()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 segmented image is converted to the appropriate data type 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uint8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before saving.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58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1274</Words>
  <Application>Microsoft Office PowerPoint</Application>
  <PresentationFormat>Widescreen</PresentationFormat>
  <Paragraphs>119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Consolas</vt:lpstr>
      <vt:lpstr>Söhne</vt:lpstr>
      <vt:lpstr>Söhne Mono</vt:lpstr>
      <vt:lpstr>Times New Roman</vt:lpstr>
      <vt:lpstr>Wingdings</vt:lpstr>
      <vt:lpstr>Office Theme</vt:lpstr>
      <vt:lpstr>IMAGE SEGMENTATION USING K-MEANS CLUSTERING</vt:lpstr>
      <vt:lpstr>PROBLEM STATMENT</vt:lpstr>
      <vt:lpstr>ABSTRACTION</vt:lpstr>
      <vt:lpstr>CONT…</vt:lpstr>
      <vt:lpstr>PROPOSED SOLUTION </vt:lpstr>
      <vt:lpstr>DATASET</vt:lpstr>
      <vt:lpstr>PRE-PROCESSING</vt:lpstr>
      <vt:lpstr>CONT…</vt:lpstr>
      <vt:lpstr>CONT…</vt:lpstr>
      <vt:lpstr>PROJECT CODE</vt:lpstr>
      <vt:lpstr>CONT…</vt:lpstr>
      <vt:lpstr>CONT…</vt:lpstr>
      <vt:lpstr>CONT…</vt:lpstr>
      <vt:lpstr>CONT…</vt:lpstr>
      <vt:lpstr>CONT…</vt:lpstr>
      <vt:lpstr>CONT…</vt:lpstr>
      <vt:lpstr>CONT…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sample.pptx</dc:title>
  <dc:creator>Dell</dc:creator>
  <cp:lastModifiedBy>rmmonesha@gmail.com</cp:lastModifiedBy>
  <cp:revision>3</cp:revision>
  <dcterms:created xsi:type="dcterms:W3CDTF">2024-04-27T08:40:13Z</dcterms:created>
  <dcterms:modified xsi:type="dcterms:W3CDTF">2024-04-29T15:23:18Z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