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79EEFA-BBED-45D2-A92B-D8AD77CB4100}" v="12" dt="2024-08-16T12:06:0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5934"/>
  </p:normalViewPr>
  <p:slideViewPr>
    <p:cSldViewPr snapToGrid="0">
      <p:cViewPr varScale="1">
        <p:scale>
          <a:sx n="74" d="100"/>
          <a:sy n="74" d="100"/>
        </p:scale>
        <p:origin x="1042" y="62"/>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esha Gowtham" userId="318536f8828e9f62" providerId="LiveId" clId="{F379EEFA-BBED-45D2-A92B-D8AD77CB4100}"/>
    <pc:docChg chg="undo custSel addSld delSld modSld">
      <pc:chgData name="Monesha Gowtham" userId="318536f8828e9f62" providerId="LiveId" clId="{F379EEFA-BBED-45D2-A92B-D8AD77CB4100}" dt="2024-08-16T12:07:37.495" v="849" actId="20577"/>
      <pc:docMkLst>
        <pc:docMk/>
      </pc:docMkLst>
      <pc:sldChg chg="modSp mod">
        <pc:chgData name="Monesha Gowtham" userId="318536f8828e9f62" providerId="LiveId" clId="{F379EEFA-BBED-45D2-A92B-D8AD77CB4100}" dt="2024-08-16T09:21:12.556" v="193" actId="20577"/>
        <pc:sldMkLst>
          <pc:docMk/>
          <pc:sldMk cId="2259308896" sldId="256"/>
        </pc:sldMkLst>
        <pc:spChg chg="mod">
          <ac:chgData name="Monesha Gowtham" userId="318536f8828e9f62" providerId="LiveId" clId="{F379EEFA-BBED-45D2-A92B-D8AD77CB4100}" dt="2024-08-16T09:21:12.556" v="193" actId="20577"/>
          <ac:spMkLst>
            <pc:docMk/>
            <pc:sldMk cId="2259308896" sldId="256"/>
            <ac:spMk id="3" creationId="{A068D447-28D3-4F5F-B2DC-FD67E9015868}"/>
          </ac:spMkLst>
        </pc:spChg>
      </pc:sldChg>
      <pc:sldChg chg="modSp new mod">
        <pc:chgData name="Monesha Gowtham" userId="318536f8828e9f62" providerId="LiveId" clId="{F379EEFA-BBED-45D2-A92B-D8AD77CB4100}" dt="2024-08-16T11:47:42.589" v="708" actId="20577"/>
        <pc:sldMkLst>
          <pc:docMk/>
          <pc:sldMk cId="1418723349" sldId="257"/>
        </pc:sldMkLst>
        <pc:spChg chg="mod">
          <ac:chgData name="Monesha Gowtham" userId="318536f8828e9f62" providerId="LiveId" clId="{F379EEFA-BBED-45D2-A92B-D8AD77CB4100}" dt="2024-08-16T09:05:17.412" v="95" actId="20577"/>
          <ac:spMkLst>
            <pc:docMk/>
            <pc:sldMk cId="1418723349" sldId="257"/>
            <ac:spMk id="2" creationId="{09A2975A-27D5-B8A0-06A7-EECE2D985DF6}"/>
          </ac:spMkLst>
        </pc:spChg>
        <pc:spChg chg="mod">
          <ac:chgData name="Monesha Gowtham" userId="318536f8828e9f62" providerId="LiveId" clId="{F379EEFA-BBED-45D2-A92B-D8AD77CB4100}" dt="2024-08-16T11:47:42.589" v="708" actId="20577"/>
          <ac:spMkLst>
            <pc:docMk/>
            <pc:sldMk cId="1418723349" sldId="257"/>
            <ac:spMk id="3" creationId="{166317C4-C27D-BBE2-108A-C5EC9034BE5E}"/>
          </ac:spMkLst>
        </pc:spChg>
      </pc:sldChg>
      <pc:sldChg chg="new del">
        <pc:chgData name="Monesha Gowtham" userId="318536f8828e9f62" providerId="LiveId" clId="{F379EEFA-BBED-45D2-A92B-D8AD77CB4100}" dt="2024-08-16T09:05:09.247" v="88" actId="680"/>
        <pc:sldMkLst>
          <pc:docMk/>
          <pc:sldMk cId="2570572292" sldId="257"/>
        </pc:sldMkLst>
      </pc:sldChg>
      <pc:sldChg chg="addSp modSp new mod">
        <pc:chgData name="Monesha Gowtham" userId="318536f8828e9f62" providerId="LiveId" clId="{F379EEFA-BBED-45D2-A92B-D8AD77CB4100}" dt="2024-08-16T09:20:15.134" v="164" actId="255"/>
        <pc:sldMkLst>
          <pc:docMk/>
          <pc:sldMk cId="672109029" sldId="258"/>
        </pc:sldMkLst>
        <pc:spChg chg="mod">
          <ac:chgData name="Monesha Gowtham" userId="318536f8828e9f62" providerId="LiveId" clId="{F379EEFA-BBED-45D2-A92B-D8AD77CB4100}" dt="2024-08-16T09:08:20.739" v="138" actId="20577"/>
          <ac:spMkLst>
            <pc:docMk/>
            <pc:sldMk cId="672109029" sldId="258"/>
            <ac:spMk id="2" creationId="{9EFB6E37-9FDA-38CE-FE30-95D2B76F7D5D}"/>
          </ac:spMkLst>
        </pc:spChg>
        <pc:spChg chg="add mod">
          <ac:chgData name="Monesha Gowtham" userId="318536f8828e9f62" providerId="LiveId" clId="{F379EEFA-BBED-45D2-A92B-D8AD77CB4100}" dt="2024-08-16T09:15:59.605" v="153" actId="113"/>
          <ac:spMkLst>
            <pc:docMk/>
            <pc:sldMk cId="672109029" sldId="258"/>
            <ac:spMk id="4" creationId="{8061E952-098D-4DF0-53CA-027A4952B466}"/>
          </ac:spMkLst>
        </pc:spChg>
        <pc:spChg chg="add mod">
          <ac:chgData name="Monesha Gowtham" userId="318536f8828e9f62" providerId="LiveId" clId="{F379EEFA-BBED-45D2-A92B-D8AD77CB4100}" dt="2024-08-16T09:15:51.147" v="151" actId="113"/>
          <ac:spMkLst>
            <pc:docMk/>
            <pc:sldMk cId="672109029" sldId="258"/>
            <ac:spMk id="6" creationId="{E76E56DA-F7A3-571D-5463-C793F8007149}"/>
          </ac:spMkLst>
        </pc:spChg>
        <pc:spChg chg="add mod">
          <ac:chgData name="Monesha Gowtham" userId="318536f8828e9f62" providerId="LiveId" clId="{F379EEFA-BBED-45D2-A92B-D8AD77CB4100}" dt="2024-08-16T09:16:41.256" v="158" actId="1076"/>
          <ac:spMkLst>
            <pc:docMk/>
            <pc:sldMk cId="672109029" sldId="258"/>
            <ac:spMk id="8" creationId="{63CE07D6-4F40-B248-741B-EF0E07A1FD0D}"/>
          </ac:spMkLst>
        </pc:spChg>
        <pc:spChg chg="add mod">
          <ac:chgData name="Monesha Gowtham" userId="318536f8828e9f62" providerId="LiveId" clId="{F379EEFA-BBED-45D2-A92B-D8AD77CB4100}" dt="2024-08-16T09:20:15.134" v="164" actId="255"/>
          <ac:spMkLst>
            <pc:docMk/>
            <pc:sldMk cId="672109029" sldId="258"/>
            <ac:spMk id="10" creationId="{E16D8531-3DDA-35AC-B0FF-467DD2B019E3}"/>
          </ac:spMkLst>
        </pc:spChg>
      </pc:sldChg>
      <pc:sldChg chg="addSp delSp modSp new mod">
        <pc:chgData name="Monesha Gowtham" userId="318536f8828e9f62" providerId="LiveId" clId="{F379EEFA-BBED-45D2-A92B-D8AD77CB4100}" dt="2024-08-16T09:52:36.099" v="257" actId="14100"/>
        <pc:sldMkLst>
          <pc:docMk/>
          <pc:sldMk cId="1006642700" sldId="259"/>
        </pc:sldMkLst>
        <pc:spChg chg="mod">
          <ac:chgData name="Monesha Gowtham" userId="318536f8828e9f62" providerId="LiveId" clId="{F379EEFA-BBED-45D2-A92B-D8AD77CB4100}" dt="2024-08-16T09:20:44.962" v="191" actId="20577"/>
          <ac:spMkLst>
            <pc:docMk/>
            <pc:sldMk cId="1006642700" sldId="259"/>
            <ac:spMk id="2" creationId="{D1904D3D-74F0-5F3F-A059-7A4339577375}"/>
          </ac:spMkLst>
        </pc:spChg>
        <pc:spChg chg="add mod">
          <ac:chgData name="Monesha Gowtham" userId="318536f8828e9f62" providerId="LiveId" clId="{F379EEFA-BBED-45D2-A92B-D8AD77CB4100}" dt="2024-08-16T09:52:31.522" v="256" actId="14100"/>
          <ac:spMkLst>
            <pc:docMk/>
            <pc:sldMk cId="1006642700" sldId="259"/>
            <ac:spMk id="4" creationId="{F2F8356D-829E-28A7-6A4F-ED850610DBF5}"/>
          </ac:spMkLst>
        </pc:spChg>
        <pc:spChg chg="add del">
          <ac:chgData name="Monesha Gowtham" userId="318536f8828e9f62" providerId="LiveId" clId="{F379EEFA-BBED-45D2-A92B-D8AD77CB4100}" dt="2024-08-16T09:30:22.036" v="199" actId="22"/>
          <ac:spMkLst>
            <pc:docMk/>
            <pc:sldMk cId="1006642700" sldId="259"/>
            <ac:spMk id="6" creationId="{C42AEFCD-C593-0D75-F469-E1D7E4E20A54}"/>
          </ac:spMkLst>
        </pc:spChg>
        <pc:spChg chg="add mod">
          <ac:chgData name="Monesha Gowtham" userId="318536f8828e9f62" providerId="LiveId" clId="{F379EEFA-BBED-45D2-A92B-D8AD77CB4100}" dt="2024-08-16T09:36:24.214" v="235" actId="2711"/>
          <ac:spMkLst>
            <pc:docMk/>
            <pc:sldMk cId="1006642700" sldId="259"/>
            <ac:spMk id="8" creationId="{8699E977-83F7-A05C-1F07-22E4BA32AB86}"/>
          </ac:spMkLst>
        </pc:spChg>
        <pc:spChg chg="add mod">
          <ac:chgData name="Monesha Gowtham" userId="318536f8828e9f62" providerId="LiveId" clId="{F379EEFA-BBED-45D2-A92B-D8AD77CB4100}" dt="2024-08-16T09:52:36.099" v="257" actId="14100"/>
          <ac:spMkLst>
            <pc:docMk/>
            <pc:sldMk cId="1006642700" sldId="259"/>
            <ac:spMk id="10" creationId="{A421D678-95A2-4E35-5A69-9F73CC596BBA}"/>
          </ac:spMkLst>
        </pc:spChg>
      </pc:sldChg>
      <pc:sldChg chg="addSp delSp modSp new mod">
        <pc:chgData name="Monesha Gowtham" userId="318536f8828e9f62" providerId="LiveId" clId="{F379EEFA-BBED-45D2-A92B-D8AD77CB4100}" dt="2024-08-16T09:58:27.934" v="362" actId="1076"/>
        <pc:sldMkLst>
          <pc:docMk/>
          <pc:sldMk cId="186058019" sldId="260"/>
        </pc:sldMkLst>
        <pc:spChg chg="add del">
          <ac:chgData name="Monesha Gowtham" userId="318536f8828e9f62" providerId="LiveId" clId="{F379EEFA-BBED-45D2-A92B-D8AD77CB4100}" dt="2024-08-16T09:50:35.665" v="243" actId="22"/>
          <ac:spMkLst>
            <pc:docMk/>
            <pc:sldMk cId="186058019" sldId="260"/>
            <ac:spMk id="3" creationId="{756878F6-71E0-079D-BB84-6D5E3073EBA8}"/>
          </ac:spMkLst>
        </pc:spChg>
        <pc:spChg chg="add mod">
          <ac:chgData name="Monesha Gowtham" userId="318536f8828e9f62" providerId="LiveId" clId="{F379EEFA-BBED-45D2-A92B-D8AD77CB4100}" dt="2024-08-16T09:52:06.567" v="254" actId="113"/>
          <ac:spMkLst>
            <pc:docMk/>
            <pc:sldMk cId="186058019" sldId="260"/>
            <ac:spMk id="5" creationId="{DC8B9FDC-D914-87BC-4A0C-E4F4EC468034}"/>
          </ac:spMkLst>
        </pc:spChg>
        <pc:spChg chg="add mod">
          <ac:chgData name="Monesha Gowtham" userId="318536f8828e9f62" providerId="LiveId" clId="{F379EEFA-BBED-45D2-A92B-D8AD77CB4100}" dt="2024-08-16T09:55:35.582" v="283" actId="1076"/>
          <ac:spMkLst>
            <pc:docMk/>
            <pc:sldMk cId="186058019" sldId="260"/>
            <ac:spMk id="7" creationId="{735E0A75-810B-ABA3-2DB1-520F8102619B}"/>
          </ac:spMkLst>
        </pc:spChg>
        <pc:spChg chg="add mod">
          <ac:chgData name="Monesha Gowtham" userId="318536f8828e9f62" providerId="LiveId" clId="{F379EEFA-BBED-45D2-A92B-D8AD77CB4100}" dt="2024-08-16T09:58:27.934" v="362" actId="1076"/>
          <ac:spMkLst>
            <pc:docMk/>
            <pc:sldMk cId="186058019" sldId="260"/>
            <ac:spMk id="9" creationId="{11E5D839-6628-0473-33E8-B208934AC71A}"/>
          </ac:spMkLst>
        </pc:spChg>
      </pc:sldChg>
      <pc:sldChg chg="del">
        <pc:chgData name="Monesha Gowtham" userId="318536f8828e9f62" providerId="LiveId" clId="{F379EEFA-BBED-45D2-A92B-D8AD77CB4100}" dt="2024-08-16T09:04:43.587" v="78" actId="47"/>
        <pc:sldMkLst>
          <pc:docMk/>
          <pc:sldMk cId="4212917468" sldId="260"/>
        </pc:sldMkLst>
      </pc:sldChg>
      <pc:sldChg chg="addSp delSp modSp new mod">
        <pc:chgData name="Monesha Gowtham" userId="318536f8828e9f62" providerId="LiveId" clId="{F379EEFA-BBED-45D2-A92B-D8AD77CB4100}" dt="2024-08-16T10:01:46.914" v="385" actId="20577"/>
        <pc:sldMkLst>
          <pc:docMk/>
          <pc:sldMk cId="638038891" sldId="261"/>
        </pc:sldMkLst>
        <pc:spChg chg="add del mod">
          <ac:chgData name="Monesha Gowtham" userId="318536f8828e9f62" providerId="LiveId" clId="{F379EEFA-BBED-45D2-A92B-D8AD77CB4100}" dt="2024-08-16T09:54:54.435" v="278"/>
          <ac:spMkLst>
            <pc:docMk/>
            <pc:sldMk cId="638038891" sldId="261"/>
            <ac:spMk id="3" creationId="{B9091058-741E-9F46-57D7-709031E4E126}"/>
          </ac:spMkLst>
        </pc:spChg>
        <pc:spChg chg="add mod">
          <ac:chgData name="Monesha Gowtham" userId="318536f8828e9f62" providerId="LiveId" clId="{F379EEFA-BBED-45D2-A92B-D8AD77CB4100}" dt="2024-08-16T10:01:01.717" v="380" actId="12"/>
          <ac:spMkLst>
            <pc:docMk/>
            <pc:sldMk cId="638038891" sldId="261"/>
            <ac:spMk id="5" creationId="{278F8B60-3608-8FC3-1F7A-EF39A7706206}"/>
          </ac:spMkLst>
        </pc:spChg>
        <pc:spChg chg="add mod">
          <ac:chgData name="Monesha Gowtham" userId="318536f8828e9f62" providerId="LiveId" clId="{F379EEFA-BBED-45D2-A92B-D8AD77CB4100}" dt="2024-08-16T10:01:46.914" v="385" actId="20577"/>
          <ac:spMkLst>
            <pc:docMk/>
            <pc:sldMk cId="638038891" sldId="261"/>
            <ac:spMk id="7" creationId="{ABE8497A-6394-282D-B11E-356A0584DD14}"/>
          </ac:spMkLst>
        </pc:spChg>
      </pc:sldChg>
      <pc:sldChg chg="del">
        <pc:chgData name="Monesha Gowtham" userId="318536f8828e9f62" providerId="LiveId" clId="{F379EEFA-BBED-45D2-A92B-D8AD77CB4100}" dt="2024-08-16T09:04:43.106" v="77" actId="47"/>
        <pc:sldMkLst>
          <pc:docMk/>
          <pc:sldMk cId="1527386939" sldId="261"/>
        </pc:sldMkLst>
      </pc:sldChg>
      <pc:sldChg chg="addSp modSp new mod">
        <pc:chgData name="Monesha Gowtham" userId="318536f8828e9f62" providerId="LiveId" clId="{F379EEFA-BBED-45D2-A92B-D8AD77CB4100}" dt="2024-08-16T10:03:59.156" v="404" actId="20577"/>
        <pc:sldMkLst>
          <pc:docMk/>
          <pc:sldMk cId="3846427686" sldId="262"/>
        </pc:sldMkLst>
        <pc:spChg chg="add mod">
          <ac:chgData name="Monesha Gowtham" userId="318536f8828e9f62" providerId="LiveId" clId="{F379EEFA-BBED-45D2-A92B-D8AD77CB4100}" dt="2024-08-16T10:03:54.883" v="403" actId="20577"/>
          <ac:spMkLst>
            <pc:docMk/>
            <pc:sldMk cId="3846427686" sldId="262"/>
            <ac:spMk id="3" creationId="{01948EA0-9F26-D4E3-A3C6-2AE1813AE137}"/>
          </ac:spMkLst>
        </pc:spChg>
        <pc:spChg chg="add mod">
          <ac:chgData name="Monesha Gowtham" userId="318536f8828e9f62" providerId="LiveId" clId="{F379EEFA-BBED-45D2-A92B-D8AD77CB4100}" dt="2024-08-16T10:03:59.156" v="404" actId="20577"/>
          <ac:spMkLst>
            <pc:docMk/>
            <pc:sldMk cId="3846427686" sldId="262"/>
            <ac:spMk id="5" creationId="{00193C9C-1F3A-069C-1D45-AB5CA3EE5A08}"/>
          </ac:spMkLst>
        </pc:spChg>
      </pc:sldChg>
      <pc:sldChg chg="addSp modSp new mod">
        <pc:chgData name="Monesha Gowtham" userId="318536f8828e9f62" providerId="LiveId" clId="{F379EEFA-BBED-45D2-A92B-D8AD77CB4100}" dt="2024-08-16T10:32:57.541" v="484" actId="113"/>
        <pc:sldMkLst>
          <pc:docMk/>
          <pc:sldMk cId="751871389" sldId="263"/>
        </pc:sldMkLst>
        <pc:spChg chg="add mod">
          <ac:chgData name="Monesha Gowtham" userId="318536f8828e9f62" providerId="LiveId" clId="{F379EEFA-BBED-45D2-A92B-D8AD77CB4100}" dt="2024-08-16T10:32:57.541" v="484" actId="113"/>
          <ac:spMkLst>
            <pc:docMk/>
            <pc:sldMk cId="751871389" sldId="263"/>
            <ac:spMk id="3" creationId="{33CAC0D1-53EB-7D9D-BC8C-ABFF81A1E495}"/>
          </ac:spMkLst>
        </pc:spChg>
        <pc:spChg chg="add mod">
          <ac:chgData name="Monesha Gowtham" userId="318536f8828e9f62" providerId="LiveId" clId="{F379EEFA-BBED-45D2-A92B-D8AD77CB4100}" dt="2024-08-16T10:07:44.563" v="424" actId="12"/>
          <ac:spMkLst>
            <pc:docMk/>
            <pc:sldMk cId="751871389" sldId="263"/>
            <ac:spMk id="5" creationId="{D0570091-6009-1DDA-523C-375DFCC558DE}"/>
          </ac:spMkLst>
        </pc:spChg>
        <pc:spChg chg="add mod">
          <ac:chgData name="Monesha Gowtham" userId="318536f8828e9f62" providerId="LiveId" clId="{F379EEFA-BBED-45D2-A92B-D8AD77CB4100}" dt="2024-08-16T10:07:27.399" v="422" actId="255"/>
          <ac:spMkLst>
            <pc:docMk/>
            <pc:sldMk cId="751871389" sldId="263"/>
            <ac:spMk id="7" creationId="{9D1BFE8E-9361-27CB-08F0-3616125F52C9}"/>
          </ac:spMkLst>
        </pc:spChg>
      </pc:sldChg>
      <pc:sldChg chg="del">
        <pc:chgData name="Monesha Gowtham" userId="318536f8828e9f62" providerId="LiveId" clId="{F379EEFA-BBED-45D2-A92B-D8AD77CB4100}" dt="2024-08-16T09:04:44.923" v="81" actId="47"/>
        <pc:sldMkLst>
          <pc:docMk/>
          <pc:sldMk cId="700209266" sldId="264"/>
        </pc:sldMkLst>
      </pc:sldChg>
      <pc:sldChg chg="new del">
        <pc:chgData name="Monesha Gowtham" userId="318536f8828e9f62" providerId="LiveId" clId="{F379EEFA-BBED-45D2-A92B-D8AD77CB4100}" dt="2024-08-16T10:08:07.691" v="426" actId="680"/>
        <pc:sldMkLst>
          <pc:docMk/>
          <pc:sldMk cId="1463557230" sldId="264"/>
        </pc:sldMkLst>
      </pc:sldChg>
      <pc:sldChg chg="addSp modSp new mod">
        <pc:chgData name="Monesha Gowtham" userId="318536f8828e9f62" providerId="LiveId" clId="{F379EEFA-BBED-45D2-A92B-D8AD77CB4100}" dt="2024-08-16T10:09:35.192" v="452" actId="20577"/>
        <pc:sldMkLst>
          <pc:docMk/>
          <pc:sldMk cId="1820263265" sldId="264"/>
        </pc:sldMkLst>
        <pc:spChg chg="add mod">
          <ac:chgData name="Monesha Gowtham" userId="318536f8828e9f62" providerId="LiveId" clId="{F379EEFA-BBED-45D2-A92B-D8AD77CB4100}" dt="2024-08-16T10:09:35.192" v="452" actId="20577"/>
          <ac:spMkLst>
            <pc:docMk/>
            <pc:sldMk cId="1820263265" sldId="264"/>
            <ac:spMk id="3" creationId="{87C38E37-1B56-7B09-E503-4511D0849C2C}"/>
          </ac:spMkLst>
        </pc:spChg>
      </pc:sldChg>
      <pc:sldChg chg="addSp modSp new mod">
        <pc:chgData name="Monesha Gowtham" userId="318536f8828e9f62" providerId="LiveId" clId="{F379EEFA-BBED-45D2-A92B-D8AD77CB4100}" dt="2024-08-16T10:32:15.585" v="482" actId="20577"/>
        <pc:sldMkLst>
          <pc:docMk/>
          <pc:sldMk cId="1653288552" sldId="265"/>
        </pc:sldMkLst>
        <pc:spChg chg="add mod">
          <ac:chgData name="Monesha Gowtham" userId="318536f8828e9f62" providerId="LiveId" clId="{F379EEFA-BBED-45D2-A92B-D8AD77CB4100}" dt="2024-08-16T10:32:15.585" v="482" actId="20577"/>
          <ac:spMkLst>
            <pc:docMk/>
            <pc:sldMk cId="1653288552" sldId="265"/>
            <ac:spMk id="3" creationId="{2E247EF4-CBAA-3748-7D2D-B005ECE8465B}"/>
          </ac:spMkLst>
        </pc:spChg>
        <pc:spChg chg="add mod">
          <ac:chgData name="Monesha Gowtham" userId="318536f8828e9f62" providerId="LiveId" clId="{F379EEFA-BBED-45D2-A92B-D8AD77CB4100}" dt="2024-08-16T10:31:53.726" v="479" actId="1076"/>
          <ac:spMkLst>
            <pc:docMk/>
            <pc:sldMk cId="1653288552" sldId="265"/>
            <ac:spMk id="7" creationId="{8980CE2D-7CAD-5AAF-D520-BC7990298A4E}"/>
          </ac:spMkLst>
        </pc:spChg>
        <pc:picChg chg="add mod modCrop">
          <ac:chgData name="Monesha Gowtham" userId="318536f8828e9f62" providerId="LiveId" clId="{F379EEFA-BBED-45D2-A92B-D8AD77CB4100}" dt="2024-08-16T10:32:06.790" v="480" actId="1076"/>
          <ac:picMkLst>
            <pc:docMk/>
            <pc:sldMk cId="1653288552" sldId="265"/>
            <ac:picMk id="5" creationId="{FAD164A7-454E-6581-517B-8378DD4B050D}"/>
          </ac:picMkLst>
        </pc:picChg>
      </pc:sldChg>
      <pc:sldChg chg="del">
        <pc:chgData name="Monesha Gowtham" userId="318536f8828e9f62" providerId="LiveId" clId="{F379EEFA-BBED-45D2-A92B-D8AD77CB4100}" dt="2024-08-16T09:04:45.337" v="82" actId="47"/>
        <pc:sldMkLst>
          <pc:docMk/>
          <pc:sldMk cId="2563119616" sldId="265"/>
        </pc:sldMkLst>
      </pc:sldChg>
      <pc:sldChg chg="new del">
        <pc:chgData name="Monesha Gowtham" userId="318536f8828e9f62" providerId="LiveId" clId="{F379EEFA-BBED-45D2-A92B-D8AD77CB4100}" dt="2024-08-16T10:33:10.176" v="486" actId="47"/>
        <pc:sldMkLst>
          <pc:docMk/>
          <pc:sldMk cId="1332913230" sldId="266"/>
        </pc:sldMkLst>
      </pc:sldChg>
      <pc:sldChg chg="del">
        <pc:chgData name="Monesha Gowtham" userId="318536f8828e9f62" providerId="LiveId" clId="{F379EEFA-BBED-45D2-A92B-D8AD77CB4100}" dt="2024-08-16T09:04:45.697" v="83" actId="47"/>
        <pc:sldMkLst>
          <pc:docMk/>
          <pc:sldMk cId="2721508595" sldId="266"/>
        </pc:sldMkLst>
      </pc:sldChg>
      <pc:sldChg chg="addSp modSp new mod">
        <pc:chgData name="Monesha Gowtham" userId="318536f8828e9f62" providerId="LiveId" clId="{F379EEFA-BBED-45D2-A92B-D8AD77CB4100}" dt="2024-08-16T10:36:10.777" v="511" actId="12"/>
        <pc:sldMkLst>
          <pc:docMk/>
          <pc:sldMk cId="2992714314" sldId="266"/>
        </pc:sldMkLst>
        <pc:spChg chg="add mod">
          <ac:chgData name="Monesha Gowtham" userId="318536f8828e9f62" providerId="LiveId" clId="{F379EEFA-BBED-45D2-A92B-D8AD77CB4100}" dt="2024-08-16T10:34:00.267" v="494" actId="12"/>
          <ac:spMkLst>
            <pc:docMk/>
            <pc:sldMk cId="2992714314" sldId="266"/>
            <ac:spMk id="3" creationId="{2B50BBEF-2154-E7A0-01D6-895EE3FE283D}"/>
          </ac:spMkLst>
        </pc:spChg>
        <pc:spChg chg="add mod">
          <ac:chgData name="Monesha Gowtham" userId="318536f8828e9f62" providerId="LiveId" clId="{F379EEFA-BBED-45D2-A92B-D8AD77CB4100}" dt="2024-08-16T10:36:10.777" v="511" actId="12"/>
          <ac:spMkLst>
            <pc:docMk/>
            <pc:sldMk cId="2992714314" sldId="266"/>
            <ac:spMk id="5" creationId="{AB0915B5-894E-3A0F-817C-D5FD116D88A3}"/>
          </ac:spMkLst>
        </pc:spChg>
      </pc:sldChg>
      <pc:sldChg chg="addSp modSp new mod">
        <pc:chgData name="Monesha Gowtham" userId="318536f8828e9f62" providerId="LiveId" clId="{F379EEFA-BBED-45D2-A92B-D8AD77CB4100}" dt="2024-08-16T10:37:01.710" v="520" actId="1076"/>
        <pc:sldMkLst>
          <pc:docMk/>
          <pc:sldMk cId="4218797807" sldId="267"/>
        </pc:sldMkLst>
        <pc:spChg chg="add mod">
          <ac:chgData name="Monesha Gowtham" userId="318536f8828e9f62" providerId="LiveId" clId="{F379EEFA-BBED-45D2-A92B-D8AD77CB4100}" dt="2024-08-16T10:36:18.515" v="512" actId="12"/>
          <ac:spMkLst>
            <pc:docMk/>
            <pc:sldMk cId="4218797807" sldId="267"/>
            <ac:spMk id="3" creationId="{9298CE5D-F35A-30F7-AF1C-37057765E40F}"/>
          </ac:spMkLst>
        </pc:spChg>
        <pc:spChg chg="add mod">
          <ac:chgData name="Monesha Gowtham" userId="318536f8828e9f62" providerId="LiveId" clId="{F379EEFA-BBED-45D2-A92B-D8AD77CB4100}" dt="2024-08-16T10:37:01.710" v="520" actId="1076"/>
          <ac:spMkLst>
            <pc:docMk/>
            <pc:sldMk cId="4218797807" sldId="267"/>
            <ac:spMk id="5" creationId="{93A88C40-A0EF-2C8F-5439-2C01703FD16E}"/>
          </ac:spMkLst>
        </pc:spChg>
      </pc:sldChg>
      <pc:sldChg chg="addSp delSp modSp new mod">
        <pc:chgData name="Monesha Gowtham" userId="318536f8828e9f62" providerId="LiveId" clId="{F379EEFA-BBED-45D2-A92B-D8AD77CB4100}" dt="2024-08-16T12:07:37.495" v="849" actId="20577"/>
        <pc:sldMkLst>
          <pc:docMk/>
          <pc:sldMk cId="2107912243" sldId="268"/>
        </pc:sldMkLst>
        <pc:spChg chg="add mod">
          <ac:chgData name="Monesha Gowtham" userId="318536f8828e9f62" providerId="LiveId" clId="{F379EEFA-BBED-45D2-A92B-D8AD77CB4100}" dt="2024-08-16T10:44:51.818" v="550"/>
          <ac:spMkLst>
            <pc:docMk/>
            <pc:sldMk cId="2107912243" sldId="268"/>
            <ac:spMk id="3" creationId="{A21F5AD3-7A05-4B1B-A2EB-8A49875A21F4}"/>
          </ac:spMkLst>
        </pc:spChg>
        <pc:spChg chg="add del mod">
          <ac:chgData name="Monesha Gowtham" userId="318536f8828e9f62" providerId="LiveId" clId="{F379EEFA-BBED-45D2-A92B-D8AD77CB4100}" dt="2024-08-16T10:49:32.597" v="585"/>
          <ac:spMkLst>
            <pc:docMk/>
            <pc:sldMk cId="2107912243" sldId="268"/>
            <ac:spMk id="5" creationId="{BEF55A16-DF18-93AF-B90E-8881456554FD}"/>
          </ac:spMkLst>
        </pc:spChg>
        <pc:spChg chg="add del mod">
          <ac:chgData name="Monesha Gowtham" userId="318536f8828e9f62" providerId="LiveId" clId="{F379EEFA-BBED-45D2-A92B-D8AD77CB4100}" dt="2024-08-16T10:41:38.720" v="538" actId="478"/>
          <ac:spMkLst>
            <pc:docMk/>
            <pc:sldMk cId="2107912243" sldId="268"/>
            <ac:spMk id="7" creationId="{AB52AEBC-26FA-5970-D521-A3FE2310797D}"/>
          </ac:spMkLst>
        </pc:spChg>
        <pc:spChg chg="add del mod">
          <ac:chgData name="Monesha Gowtham" userId="318536f8828e9f62" providerId="LiveId" clId="{F379EEFA-BBED-45D2-A92B-D8AD77CB4100}" dt="2024-08-16T10:49:32.597" v="583" actId="478"/>
          <ac:spMkLst>
            <pc:docMk/>
            <pc:sldMk cId="2107912243" sldId="268"/>
            <ac:spMk id="9" creationId="{4931FBEF-AD26-5A9B-3DE4-6F1CD32D41AC}"/>
          </ac:spMkLst>
        </pc:spChg>
        <pc:spChg chg="add del mod">
          <ac:chgData name="Monesha Gowtham" userId="318536f8828e9f62" providerId="LiveId" clId="{F379EEFA-BBED-45D2-A92B-D8AD77CB4100}" dt="2024-08-16T10:49:45.484" v="595"/>
          <ac:spMkLst>
            <pc:docMk/>
            <pc:sldMk cId="2107912243" sldId="268"/>
            <ac:spMk id="11" creationId="{772670F0-4EBA-2001-2BBE-529EEEEE9EFE}"/>
          </ac:spMkLst>
        </pc:spChg>
        <pc:spChg chg="add del mod">
          <ac:chgData name="Monesha Gowtham" userId="318536f8828e9f62" providerId="LiveId" clId="{F379EEFA-BBED-45D2-A92B-D8AD77CB4100}" dt="2024-08-16T10:49:45.484" v="597"/>
          <ac:spMkLst>
            <pc:docMk/>
            <pc:sldMk cId="2107912243" sldId="268"/>
            <ac:spMk id="13" creationId="{66FCE5E2-EAB8-E0A1-2CB9-429DAC517891}"/>
          </ac:spMkLst>
        </pc:spChg>
        <pc:spChg chg="add del mod">
          <ac:chgData name="Monesha Gowtham" userId="318536f8828e9f62" providerId="LiveId" clId="{F379EEFA-BBED-45D2-A92B-D8AD77CB4100}" dt="2024-08-16T10:49:45.484" v="593"/>
          <ac:spMkLst>
            <pc:docMk/>
            <pc:sldMk cId="2107912243" sldId="268"/>
            <ac:spMk id="15" creationId="{C1B1730D-7393-C9D9-060C-0D15604399F0}"/>
          </ac:spMkLst>
        </pc:spChg>
        <pc:spChg chg="add mod">
          <ac:chgData name="Monesha Gowtham" userId="318536f8828e9f62" providerId="LiveId" clId="{F379EEFA-BBED-45D2-A92B-D8AD77CB4100}" dt="2024-08-16T12:07:37.495" v="849" actId="20577"/>
          <ac:spMkLst>
            <pc:docMk/>
            <pc:sldMk cId="2107912243" sldId="268"/>
            <ac:spMk id="17" creationId="{E2650E8A-4DEC-FFD8-D755-C9FFC483D6F1}"/>
          </ac:spMkLst>
        </pc:spChg>
        <pc:spChg chg="add mod">
          <ac:chgData name="Monesha Gowtham" userId="318536f8828e9f62" providerId="LiveId" clId="{F379EEFA-BBED-45D2-A92B-D8AD77CB4100}" dt="2024-08-16T11:52:28.325" v="713" actId="255"/>
          <ac:spMkLst>
            <pc:docMk/>
            <pc:sldMk cId="2107912243" sldId="268"/>
            <ac:spMk id="19" creationId="{6A405EF8-3AA4-065D-D414-59F95F5BECFC}"/>
          </ac:spMkLst>
        </pc:spChg>
        <pc:spChg chg="add mod">
          <ac:chgData name="Monesha Gowtham" userId="318536f8828e9f62" providerId="LiveId" clId="{F379EEFA-BBED-45D2-A92B-D8AD77CB4100}" dt="2024-08-16T11:54:01.266" v="777" actId="20577"/>
          <ac:spMkLst>
            <pc:docMk/>
            <pc:sldMk cId="2107912243" sldId="268"/>
            <ac:spMk id="21" creationId="{64F827AA-94B1-3581-B0D8-21170EDF269F}"/>
          </ac:spMkLst>
        </pc:spChg>
      </pc:sldChg>
      <pc:sldChg chg="addSp delSp modSp new mod modNotesTx">
        <pc:chgData name="Monesha Gowtham" userId="318536f8828e9f62" providerId="LiveId" clId="{F379EEFA-BBED-45D2-A92B-D8AD77CB4100}" dt="2024-08-16T12:07:02.465" v="848" actId="1076"/>
        <pc:sldMkLst>
          <pc:docMk/>
          <pc:sldMk cId="1699184630" sldId="269"/>
        </pc:sldMkLst>
        <pc:spChg chg="add mod">
          <ac:chgData name="Monesha Gowtham" userId="318536f8828e9f62" providerId="LiveId" clId="{F379EEFA-BBED-45D2-A92B-D8AD77CB4100}" dt="2024-08-16T11:54:57.502" v="788" actId="255"/>
          <ac:spMkLst>
            <pc:docMk/>
            <pc:sldMk cId="1699184630" sldId="269"/>
            <ac:spMk id="3" creationId="{806E4FB1-A2C8-A7C8-9BF2-E200D17422D8}"/>
          </ac:spMkLst>
        </pc:spChg>
        <pc:spChg chg="add mod">
          <ac:chgData name="Monesha Gowtham" userId="318536f8828e9f62" providerId="LiveId" clId="{F379EEFA-BBED-45D2-A92B-D8AD77CB4100}" dt="2024-08-16T12:04:50.247" v="838" actId="1076"/>
          <ac:spMkLst>
            <pc:docMk/>
            <pc:sldMk cId="1699184630" sldId="269"/>
            <ac:spMk id="5" creationId="{25A29B16-55E6-4016-5BB4-A6CBB3C8E099}"/>
          </ac:spMkLst>
        </pc:spChg>
        <pc:spChg chg="add del">
          <ac:chgData name="Monesha Gowtham" userId="318536f8828e9f62" providerId="LiveId" clId="{F379EEFA-BBED-45D2-A92B-D8AD77CB4100}" dt="2024-08-16T12:00:45.749" v="800" actId="22"/>
          <ac:spMkLst>
            <pc:docMk/>
            <pc:sldMk cId="1699184630" sldId="269"/>
            <ac:spMk id="7" creationId="{0D8DD6E0-BDDF-86F1-E4F6-7411094C4FC9}"/>
          </ac:spMkLst>
        </pc:spChg>
        <pc:spChg chg="add del mod">
          <ac:chgData name="Monesha Gowtham" userId="318536f8828e9f62" providerId="LiveId" clId="{F379EEFA-BBED-45D2-A92B-D8AD77CB4100}" dt="2024-08-16T12:01:18.890" v="810" actId="22"/>
          <ac:spMkLst>
            <pc:docMk/>
            <pc:sldMk cId="1699184630" sldId="269"/>
            <ac:spMk id="9" creationId="{D732AF08-FC91-04F9-D188-FD6AE42DF67A}"/>
          </ac:spMkLst>
        </pc:spChg>
        <pc:spChg chg="add mod">
          <ac:chgData name="Monesha Gowtham" userId="318536f8828e9f62" providerId="LiveId" clId="{F379EEFA-BBED-45D2-A92B-D8AD77CB4100}" dt="2024-08-16T12:04:38.699" v="837" actId="1035"/>
          <ac:spMkLst>
            <pc:docMk/>
            <pc:sldMk cId="1699184630" sldId="269"/>
            <ac:spMk id="11" creationId="{AC0B67D8-5ECB-6F10-0BEB-DF88645830BF}"/>
          </ac:spMkLst>
        </pc:spChg>
        <pc:spChg chg="add mod">
          <ac:chgData name="Monesha Gowtham" userId="318536f8828e9f62" providerId="LiveId" clId="{F379EEFA-BBED-45D2-A92B-D8AD77CB4100}" dt="2024-08-16T12:04:19.932" v="820" actId="207"/>
          <ac:spMkLst>
            <pc:docMk/>
            <pc:sldMk cId="1699184630" sldId="269"/>
            <ac:spMk id="13" creationId="{56613E78-59ED-35D2-53FB-7B83A276EC2A}"/>
          </ac:spMkLst>
        </pc:spChg>
        <pc:spChg chg="add mod">
          <ac:chgData name="Monesha Gowtham" userId="318536f8828e9f62" providerId="LiveId" clId="{F379EEFA-BBED-45D2-A92B-D8AD77CB4100}" dt="2024-08-16T12:06:10.489" v="844" actId="207"/>
          <ac:spMkLst>
            <pc:docMk/>
            <pc:sldMk cId="1699184630" sldId="269"/>
            <ac:spMk id="15" creationId="{678E8446-83ED-9180-653C-2643730B50CD}"/>
          </ac:spMkLst>
        </pc:spChg>
        <pc:spChg chg="add mod">
          <ac:chgData name="Monesha Gowtham" userId="318536f8828e9f62" providerId="LiveId" clId="{F379EEFA-BBED-45D2-A92B-D8AD77CB4100}" dt="2024-08-16T12:07:02.465" v="848" actId="1076"/>
          <ac:spMkLst>
            <pc:docMk/>
            <pc:sldMk cId="1699184630" sldId="269"/>
            <ac:spMk id="17" creationId="{095242F7-B9A7-524D-1C80-5F8F14F74125}"/>
          </ac:spMkLst>
        </pc:spChg>
      </pc:sldChg>
      <pc:sldChg chg="addSp delSp modSp del mod">
        <pc:chgData name="Monesha Gowtham" userId="318536f8828e9f62" providerId="LiveId" clId="{F379EEFA-BBED-45D2-A92B-D8AD77CB4100}" dt="2024-08-16T09:04:47.880" v="86" actId="47"/>
        <pc:sldMkLst>
          <pc:docMk/>
          <pc:sldMk cId="2130595336" sldId="336"/>
        </pc:sldMkLst>
        <pc:spChg chg="add mod">
          <ac:chgData name="Monesha Gowtham" userId="318536f8828e9f62" providerId="LiveId" clId="{F379EEFA-BBED-45D2-A92B-D8AD77CB4100}" dt="2024-08-16T09:01:44.262" v="73" actId="478"/>
          <ac:spMkLst>
            <pc:docMk/>
            <pc:sldMk cId="2130595336" sldId="336"/>
            <ac:spMk id="3" creationId="{77623393-36E7-B581-D81A-E6C9861BD763}"/>
          </ac:spMkLst>
        </pc:spChg>
        <pc:spChg chg="add mod">
          <ac:chgData name="Monesha Gowtham" userId="318536f8828e9f62" providerId="LiveId" clId="{F379EEFA-BBED-45D2-A92B-D8AD77CB4100}" dt="2024-08-16T09:01:46.137" v="74" actId="478"/>
          <ac:spMkLst>
            <pc:docMk/>
            <pc:sldMk cId="2130595336" sldId="336"/>
            <ac:spMk id="5" creationId="{56C14F2F-AAD8-EB56-0F49-A2662BD784E9}"/>
          </ac:spMkLst>
        </pc:spChg>
        <pc:spChg chg="mod">
          <ac:chgData name="Monesha Gowtham" userId="318536f8828e9f62" providerId="LiveId" clId="{F379EEFA-BBED-45D2-A92B-D8AD77CB4100}" dt="2024-08-16T09:01:41.309" v="72" actId="20577"/>
          <ac:spMkLst>
            <pc:docMk/>
            <pc:sldMk cId="2130595336" sldId="336"/>
            <ac:spMk id="41" creationId="{AB0FF8CA-EE35-46AC-9CFA-C5C91CBF5CAE}"/>
          </ac:spMkLst>
        </pc:spChg>
        <pc:picChg chg="del">
          <ac:chgData name="Monesha Gowtham" userId="318536f8828e9f62" providerId="LiveId" clId="{F379EEFA-BBED-45D2-A92B-D8AD77CB4100}" dt="2024-08-16T09:01:44.262" v="73" actId="478"/>
          <ac:picMkLst>
            <pc:docMk/>
            <pc:sldMk cId="2130595336" sldId="336"/>
            <ac:picMk id="45" creationId="{4428BA9B-19E6-4088-91A6-FABAFF3E33BB}"/>
          </ac:picMkLst>
        </pc:picChg>
        <pc:picChg chg="del">
          <ac:chgData name="Monesha Gowtham" userId="318536f8828e9f62" providerId="LiveId" clId="{F379EEFA-BBED-45D2-A92B-D8AD77CB4100}" dt="2024-08-16T09:01:46.137" v="74" actId="478"/>
          <ac:picMkLst>
            <pc:docMk/>
            <pc:sldMk cId="2130595336" sldId="336"/>
            <ac:picMk id="47" creationId="{4F49F736-D1F4-463D-A342-65258A30ADBD}"/>
          </ac:picMkLst>
        </pc:picChg>
      </pc:sldChg>
      <pc:sldChg chg="del">
        <pc:chgData name="Monesha Gowtham" userId="318536f8828e9f62" providerId="LiveId" clId="{F379EEFA-BBED-45D2-A92B-D8AD77CB4100}" dt="2024-08-16T09:04:40.067" v="75" actId="47"/>
        <pc:sldMkLst>
          <pc:docMk/>
          <pc:sldMk cId="520594114" sldId="337"/>
        </pc:sldMkLst>
      </pc:sldChg>
      <pc:sldChg chg="del">
        <pc:chgData name="Monesha Gowtham" userId="318536f8828e9f62" providerId="LiveId" clId="{F379EEFA-BBED-45D2-A92B-D8AD77CB4100}" dt="2024-08-16T09:04:41.781" v="76" actId="47"/>
        <pc:sldMkLst>
          <pc:docMk/>
          <pc:sldMk cId="3580731130" sldId="338"/>
        </pc:sldMkLst>
      </pc:sldChg>
      <pc:sldChg chg="del">
        <pc:chgData name="Monesha Gowtham" userId="318536f8828e9f62" providerId="LiveId" clId="{F379EEFA-BBED-45D2-A92B-D8AD77CB4100}" dt="2024-08-16T09:04:43.980" v="79" actId="47"/>
        <pc:sldMkLst>
          <pc:docMk/>
          <pc:sldMk cId="1489269496" sldId="339"/>
        </pc:sldMkLst>
      </pc:sldChg>
      <pc:sldChg chg="del">
        <pc:chgData name="Monesha Gowtham" userId="318536f8828e9f62" providerId="LiveId" clId="{F379EEFA-BBED-45D2-A92B-D8AD77CB4100}" dt="2024-08-16T09:04:44.467" v="80" actId="47"/>
        <pc:sldMkLst>
          <pc:docMk/>
          <pc:sldMk cId="746175611" sldId="340"/>
        </pc:sldMkLst>
      </pc:sldChg>
      <pc:sldChg chg="del">
        <pc:chgData name="Monesha Gowtham" userId="318536f8828e9f62" providerId="LiveId" clId="{F379EEFA-BBED-45D2-A92B-D8AD77CB4100}" dt="2024-08-16T09:04:46.090" v="84" actId="47"/>
        <pc:sldMkLst>
          <pc:docMk/>
          <pc:sldMk cId="3103866879" sldId="341"/>
        </pc:sldMkLst>
      </pc:sldChg>
      <pc:sldChg chg="del">
        <pc:chgData name="Monesha Gowtham" userId="318536f8828e9f62" providerId="LiveId" clId="{F379EEFA-BBED-45D2-A92B-D8AD77CB4100}" dt="2024-08-16T09:04:47.274" v="85" actId="47"/>
        <pc:sldMkLst>
          <pc:docMk/>
          <pc:sldMk cId="587838501" sldId="3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F03B4C-7222-461B-BA71-2B563A4495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6015D50-859B-4A21-BBA7-D227472F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B51ED0-8724-4321-9903-1B6C4397769A}" type="datetimeFigureOut">
              <a:rPr lang="en-US" smtClean="0"/>
              <a:t>8/16/2024</a:t>
            </a:fld>
            <a:endParaRPr lang="en-US" dirty="0"/>
          </a:p>
        </p:txBody>
      </p:sp>
      <p:sp>
        <p:nvSpPr>
          <p:cNvPr id="4" name="Footer Placeholder 3">
            <a:extLst>
              <a:ext uri="{FF2B5EF4-FFF2-40B4-BE49-F238E27FC236}">
                <a16:creationId xmlns:a16="http://schemas.microsoft.com/office/drawing/2014/main" id="{B414EAD1-5CAB-421B-B5BB-2FAE33EA58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83925FF-73DD-4112-9C15-8EAFF2E8C9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6D71AD-4225-439B-B0AF-FF523CEDEDCF}" type="slidenum">
              <a:rPr lang="en-US" smtClean="0"/>
              <a:t>‹#›</a:t>
            </a:fld>
            <a:endParaRPr lang="en-US" dirty="0"/>
          </a:p>
        </p:txBody>
      </p:sp>
    </p:spTree>
    <p:extLst>
      <p:ext uri="{BB962C8B-B14F-4D97-AF65-F5344CB8AC3E}">
        <p14:creationId xmlns:p14="http://schemas.microsoft.com/office/powerpoint/2010/main" val="1906038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4778D-F34E-4BE4-9B6B-598D2E739C81}" type="datetimeFigureOut">
              <a:rPr lang="en-US" smtClean="0"/>
              <a:t>8/16/2024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53C36-AE66-42A1-BA56-51FF7F8C862C}" type="slidenum">
              <a:rPr lang="en-US" smtClean="0"/>
              <a:t>‹#›</a:t>
            </a:fld>
            <a:endParaRPr lang="en-US" dirty="0"/>
          </a:p>
        </p:txBody>
      </p:sp>
    </p:spTree>
    <p:extLst>
      <p:ext uri="{BB962C8B-B14F-4D97-AF65-F5344CB8AC3E}">
        <p14:creationId xmlns:p14="http://schemas.microsoft.com/office/powerpoint/2010/main" val="194638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53C36-AE66-42A1-BA56-51FF7F8C862C}" type="slidenum">
              <a:rPr lang="en-US" smtClean="0"/>
              <a:t>13</a:t>
            </a:fld>
            <a:endParaRPr lang="en-US" dirty="0"/>
          </a:p>
        </p:txBody>
      </p:sp>
    </p:spTree>
    <p:extLst>
      <p:ext uri="{BB962C8B-B14F-4D97-AF65-F5344CB8AC3E}">
        <p14:creationId xmlns:p14="http://schemas.microsoft.com/office/powerpoint/2010/main" val="100177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Length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Longer passwords, often 12 characters or more, are generated, which significantly enhances security by increasing the number of possible combinations.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Adoption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Organizations and individuals should adopt random password generators as a standard practice to enhance security and protect sensitive data.</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Education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Users need to be educated about the importance of strong, unique passwords and the benefits of using password generators.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Integration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Password managers should be integrated with random password generators to facilitate easy storage and management of complex passwords.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Automation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Automating password creation and rotation can significantly reduce the risk of using weak or reused passwords.</a:t>
            </a:r>
          </a:p>
          <a:p>
            <a:endParaRPr lang="en-IN" dirty="0"/>
          </a:p>
        </p:txBody>
      </p:sp>
      <p:sp>
        <p:nvSpPr>
          <p:cNvPr id="4" name="Slide Number Placeholder 3"/>
          <p:cNvSpPr>
            <a:spLocks noGrp="1"/>
          </p:cNvSpPr>
          <p:nvPr>
            <p:ph type="sldNum" sz="quarter" idx="5"/>
          </p:nvPr>
        </p:nvSpPr>
        <p:spPr/>
        <p:txBody>
          <a:bodyPr/>
          <a:lstStyle/>
          <a:p>
            <a:fld id="{F9553C36-AE66-42A1-BA56-51FF7F8C862C}" type="slidenum">
              <a:rPr lang="en-US" smtClean="0"/>
              <a:t>14</a:t>
            </a:fld>
            <a:endParaRPr lang="en-US" dirty="0"/>
          </a:p>
        </p:txBody>
      </p:sp>
    </p:spTree>
    <p:extLst>
      <p:ext uri="{BB962C8B-B14F-4D97-AF65-F5344CB8AC3E}">
        <p14:creationId xmlns:p14="http://schemas.microsoft.com/office/powerpoint/2010/main" val="119449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dirty="0"/>
              <a:t>20XX</a:t>
            </a:r>
          </a:p>
        </p:txBody>
      </p:sp>
    </p:spTree>
    <p:extLst>
      <p:ext uri="{BB962C8B-B14F-4D97-AF65-F5344CB8AC3E}">
        <p14:creationId xmlns:p14="http://schemas.microsoft.com/office/powerpoint/2010/main" val="159346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9890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05649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3053588"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3053588"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9206" y="2074334"/>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69206" y="2792471"/>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A6D68D58-C9C7-41A5-9F66-57C5771B3920}"/>
              </a:ext>
            </a:extLst>
          </p:cNvPr>
          <p:cNvSpPr>
            <a:spLocks noGrp="1"/>
          </p:cNvSpPr>
          <p:nvPr>
            <p:ph type="body" sz="quarter" idx="13"/>
          </p:nvPr>
        </p:nvSpPr>
        <p:spPr>
          <a:xfrm>
            <a:off x="8068564" y="2073651"/>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3692324-6EEB-4C0A-BF90-7A27FBF6D7BD}"/>
              </a:ext>
            </a:extLst>
          </p:cNvPr>
          <p:cNvSpPr>
            <a:spLocks noGrp="1"/>
          </p:cNvSpPr>
          <p:nvPr>
            <p:ph sz="quarter" idx="14"/>
          </p:nvPr>
        </p:nvSpPr>
        <p:spPr>
          <a:xfrm>
            <a:off x="8068564" y="2791788"/>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72762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dirty="0"/>
              <a:t>20XX</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3843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20XX</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9217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dirty="0"/>
              <a:t>20XX</a:t>
            </a: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64189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dirty="0"/>
              <a:t>20XX</a:t>
            </a:r>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294A09A9-5501-47C1-A89A-A340965A2BE2}"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332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91E8DE-0B9D-43A1-8977-59BEEC2C354B}"/>
              </a:ext>
              <a:ext uri="{C183D7F6-B498-43B3-948B-1728B52AA6E4}">
                <adec:decorative xmlns:adec="http://schemas.microsoft.com/office/drawing/2017/decorative" val="1"/>
              </a:ext>
            </a:extLst>
          </p:cNvPr>
          <p:cNvSpPr/>
          <p:nvPr userDrawn="1"/>
        </p:nvSpPr>
        <p:spPr>
          <a:xfrm>
            <a:off x="643337" y="643464"/>
            <a:ext cx="6269159" cy="5571072"/>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243631" y="1621998"/>
            <a:ext cx="5068567" cy="1301390"/>
          </a:xfrm>
        </p:spPr>
        <p:txBody>
          <a:bodyPr anchor="b"/>
          <a:lstStyle>
            <a:lvl1pPr algn="ctr">
              <a:defRPr>
                <a:solidFill>
                  <a:schemeClr val="bg1"/>
                </a:solidFill>
              </a:defRPr>
            </a:lvl1pPr>
          </a:lstStyle>
          <a:p>
            <a:r>
              <a:rPr lang="en-US"/>
              <a:t>Click to edit Master title style</a:t>
            </a:r>
            <a:endParaRPr lang="en-US" dirty="0"/>
          </a:p>
        </p:txBody>
      </p:sp>
      <p:sp>
        <p:nvSpPr>
          <p:cNvPr id="9" name="Subtitle 2" descr="Tag=AccentColor&#10;Flavor=Light&#10;Target=Text">
            <a:extLst>
              <a:ext uri="{FF2B5EF4-FFF2-40B4-BE49-F238E27FC236}">
                <a16:creationId xmlns:a16="http://schemas.microsoft.com/office/drawing/2014/main" id="{4CCFCCCF-0AEA-4D36-8B54-4C03F88D74AE}"/>
              </a:ext>
            </a:extLst>
          </p:cNvPr>
          <p:cNvSpPr>
            <a:spLocks noGrp="1"/>
          </p:cNvSpPr>
          <p:nvPr>
            <p:ph type="subTitle" idx="1"/>
          </p:nvPr>
        </p:nvSpPr>
        <p:spPr>
          <a:xfrm>
            <a:off x="1243633" y="3109652"/>
            <a:ext cx="5068567" cy="2395623"/>
          </a:xfrm>
        </p:spPr>
        <p:txBody>
          <a:bodyPr anchor="ctr">
            <a:normAutofit/>
          </a:bodyPr>
          <a:lstStyle>
            <a:lvl1pPr marL="0" indent="0" algn="ctr">
              <a:buNone/>
              <a:defRPr>
                <a:solidFill>
                  <a:schemeClr val="bg1"/>
                </a:solidFill>
              </a:defRPr>
            </a:lvl1pPr>
          </a:lstStyle>
          <a:p>
            <a:pPr>
              <a:lnSpc>
                <a:spcPct val="150000"/>
              </a:lnSpc>
            </a:pPr>
            <a:r>
              <a:rPr lang="en-US">
                <a:cs typeface="Calibri"/>
              </a:rPr>
              <a:t>Click to edit Master subtitle style</a:t>
            </a:r>
            <a:endParaRPr lang="en-US" dirty="0">
              <a:solidFill>
                <a:schemeClr val="tx1"/>
              </a:solidFill>
            </a:endParaRP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556500" y="641350"/>
            <a:ext cx="3998913" cy="2626784"/>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554913" y="3606263"/>
            <a:ext cx="4000500" cy="2608269"/>
          </a:xfrm>
        </p:spPr>
        <p:txBody>
          <a:bodyPr/>
          <a:lstStyle/>
          <a:p>
            <a:r>
              <a:rPr lang="en-US"/>
              <a:t>Click icon to add picture</a:t>
            </a:r>
            <a:endParaRPr lang="en-US" dirty="0"/>
          </a:p>
        </p:txBody>
      </p:sp>
      <p:sp>
        <p:nvSpPr>
          <p:cNvPr id="7" name="Rectangle 6">
            <a:extLst>
              <a:ext uri="{FF2B5EF4-FFF2-40B4-BE49-F238E27FC236}">
                <a16:creationId xmlns:a16="http://schemas.microsoft.com/office/drawing/2014/main" id="{9C304C15-0285-4F2C-8EFE-569AD8088EBA}"/>
              </a:ext>
              <a:ext uri="{C183D7F6-B498-43B3-948B-1728B52AA6E4}">
                <adec:decorative xmlns:adec="http://schemas.microsoft.com/office/drawing/2017/decorative" val="1"/>
              </a:ext>
            </a:extLst>
          </p:cNvPr>
          <p:cNvSpPr/>
          <p:nvPr userDrawn="1"/>
        </p:nvSpPr>
        <p:spPr>
          <a:xfrm>
            <a:off x="806116" y="809244"/>
            <a:ext cx="5943600" cy="5239512"/>
          </a:xfrm>
          <a:prstGeom prst="rect">
            <a:avLst/>
          </a:prstGeom>
          <a:noFill/>
          <a:ln w="6350" cap="sq" cmpd="sng" algn="ctr">
            <a:solidFill>
              <a:schemeClr val="bg1"/>
            </a:solidFill>
            <a:prstDash val="solid"/>
            <a:miter lim="800000"/>
          </a:ln>
          <a:effectLst/>
        </p:spPr>
      </p:sp>
      <p:sp>
        <p:nvSpPr>
          <p:cNvPr id="10" name="Rectangle 9">
            <a:extLst>
              <a:ext uri="{FF2B5EF4-FFF2-40B4-BE49-F238E27FC236}">
                <a16:creationId xmlns:a16="http://schemas.microsoft.com/office/drawing/2014/main" id="{C5A88504-58DC-4D6A-A3A2-46BBE92E4E08}"/>
              </a:ext>
              <a:ext uri="{C183D7F6-B498-43B3-948B-1728B52AA6E4}">
                <adec:decorative xmlns:adec="http://schemas.microsoft.com/office/drawing/2017/decorative" val="1"/>
              </a:ext>
            </a:extLst>
          </p:cNvPr>
          <p:cNvSpPr/>
          <p:nvPr userDrawn="1"/>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17">
            <a:extLst>
              <a:ext uri="{FF2B5EF4-FFF2-40B4-BE49-F238E27FC236}">
                <a16:creationId xmlns:a16="http://schemas.microsoft.com/office/drawing/2014/main" id="{A7F1F606-F241-4665-957D-1EA108900290}"/>
              </a:ext>
            </a:extLst>
          </p:cNvPr>
          <p:cNvSpPr txBox="1">
            <a:spLocks/>
          </p:cNvSpPr>
          <p:nvPr userDrawn="1"/>
        </p:nvSpPr>
        <p:spPr>
          <a:xfrm>
            <a:off x="3000676" y="687140"/>
            <a:ext cx="1554480" cy="527213"/>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grpSp>
        <p:nvGrpSpPr>
          <p:cNvPr id="3" name="Group 2">
            <a:extLst>
              <a:ext uri="{FF2B5EF4-FFF2-40B4-BE49-F238E27FC236}">
                <a16:creationId xmlns:a16="http://schemas.microsoft.com/office/drawing/2014/main" id="{86EAC8BD-D27F-41DF-AA93-5F96758285A5}"/>
              </a:ext>
              <a:ext uri="{C183D7F6-B498-43B3-948B-1728B52AA6E4}">
                <adec:decorative xmlns:adec="http://schemas.microsoft.com/office/drawing/2017/decorative" val="1"/>
              </a:ext>
            </a:extLst>
          </p:cNvPr>
          <p:cNvGrpSpPr/>
          <p:nvPr userDrawn="1"/>
        </p:nvGrpSpPr>
        <p:grpSpPr>
          <a:xfrm>
            <a:off x="2932096" y="640855"/>
            <a:ext cx="1691640" cy="645295"/>
            <a:chOff x="2932096" y="640855"/>
            <a:chExt cx="1691640" cy="645295"/>
          </a:xfrm>
        </p:grpSpPr>
        <p:cxnSp>
          <p:nvCxnSpPr>
            <p:cNvPr id="11" name="Straight Connector 10">
              <a:extLst>
                <a:ext uri="{FF2B5EF4-FFF2-40B4-BE49-F238E27FC236}">
                  <a16:creationId xmlns:a16="http://schemas.microsoft.com/office/drawing/2014/main" id="{29CEAE44-9527-4308-A77C-6C47315AD3A5}"/>
                </a:ext>
                <a:ext uri="{C183D7F6-B498-43B3-948B-1728B52AA6E4}">
                  <adec:decorative xmlns:adec="http://schemas.microsoft.com/office/drawing/2017/decorative" val="1"/>
                </a:ext>
              </a:extLst>
            </p:cNvPr>
            <p:cNvCxnSpPr/>
            <p:nvPr userDrawn="1"/>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BD50130-2E7D-4DC0-8382-B3958A945077}"/>
                </a:ext>
                <a:ext uri="{C183D7F6-B498-43B3-948B-1728B52AA6E4}">
                  <adec:decorative xmlns:adec="http://schemas.microsoft.com/office/drawing/2017/decorative" val="1"/>
                </a:ext>
              </a:extLst>
            </p:cNvPr>
            <p:cNvCxnSpPr/>
            <p:nvPr userDrawn="1"/>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55D961-339B-49BE-9281-3A8E81953FBD}"/>
                </a:ext>
                <a:ext uri="{C183D7F6-B498-43B3-948B-1728B52AA6E4}">
                  <adec:decorative xmlns:adec="http://schemas.microsoft.com/office/drawing/2017/decorative" val="1"/>
                </a:ext>
              </a:extLst>
            </p:cNvPr>
            <p:cNvCxnSpPr/>
            <p:nvPr userDrawn="1"/>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dirty="0">
                <a:solidFill>
                  <a:schemeClr val="bg1"/>
                </a:solidFill>
              </a:rPr>
              <a:t>Sample Footer Text</a:t>
            </a:r>
          </a:p>
        </p:txBody>
      </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67632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420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B0C2F6-1B8C-43CC-92A5-2D5502929FC9}"/>
              </a:ext>
              <a:ext uri="{C183D7F6-B498-43B3-948B-1728B52AA6E4}">
                <adec:decorative xmlns:adec="http://schemas.microsoft.com/office/drawing/2017/decorative" val="1"/>
              </a:ext>
            </a:extLst>
          </p:cNvPr>
          <p:cNvSpPr/>
          <p:nvPr userDrawn="1"/>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16983D5E-8A96-4276-9D60-66D16276D065}"/>
              </a:ext>
            </a:extLst>
          </p:cNvPr>
          <p:cNvSpPr>
            <a:spLocks noGrp="1"/>
          </p:cNvSpPr>
          <p:nvPr>
            <p:ph type="title"/>
          </p:nvPr>
        </p:nvSpPr>
        <p:spPr>
          <a:xfrm>
            <a:off x="912628" y="1057275"/>
            <a:ext cx="10366743" cy="1235895"/>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FC4707CC-694D-4162-B68A-B7D9345B3F32}"/>
              </a:ext>
              <a:ext uri="{C183D7F6-B498-43B3-948B-1728B52AA6E4}">
                <adec:decorative xmlns:adec="http://schemas.microsoft.com/office/drawing/2017/decorative" val="1"/>
              </a:ext>
            </a:extLst>
          </p:cNvPr>
          <p:cNvSpPr/>
          <p:nvPr userDrawn="1"/>
        </p:nvSpPr>
        <p:spPr>
          <a:xfrm>
            <a:off x="806196" y="814657"/>
            <a:ext cx="10579608" cy="1664208"/>
          </a:xfrm>
          <a:prstGeom prst="rect">
            <a:avLst/>
          </a:prstGeom>
          <a:noFill/>
          <a:ln w="6350" cap="sq" cmpd="sng" algn="ctr">
            <a:solidFill>
              <a:schemeClr val="bg1"/>
            </a:solidFill>
            <a:prstDash val="solid"/>
            <a:miter lim="800000"/>
          </a:ln>
          <a:effectLst/>
        </p:spPr>
      </p:sp>
      <p:sp>
        <p:nvSpPr>
          <p:cNvPr id="21" name="Picture Placeholder 20">
            <a:extLst>
              <a:ext uri="{FF2B5EF4-FFF2-40B4-BE49-F238E27FC236}">
                <a16:creationId xmlns:a16="http://schemas.microsoft.com/office/drawing/2014/main" id="{079F8F29-0E9E-49F7-93F4-FCC8C82EE115}"/>
              </a:ext>
            </a:extLst>
          </p:cNvPr>
          <p:cNvSpPr>
            <a:spLocks noGrp="1"/>
          </p:cNvSpPr>
          <p:nvPr>
            <p:ph type="pic" sz="quarter" idx="13"/>
          </p:nvPr>
        </p:nvSpPr>
        <p:spPr>
          <a:xfrm>
            <a:off x="609600" y="2884815"/>
            <a:ext cx="2279650" cy="2552700"/>
          </a:xfrm>
        </p:spPr>
        <p:txBody>
          <a:bodyPr/>
          <a:lstStyle/>
          <a:p>
            <a:r>
              <a:rPr lang="en-US"/>
              <a:t>Click icon to add picture</a:t>
            </a:r>
            <a:endParaRPr lang="en-US" dirty="0"/>
          </a:p>
        </p:txBody>
      </p:sp>
      <p:sp>
        <p:nvSpPr>
          <p:cNvPr id="25" name="Text Placeholder 27">
            <a:extLst>
              <a:ext uri="{FF2B5EF4-FFF2-40B4-BE49-F238E27FC236}">
                <a16:creationId xmlns:a16="http://schemas.microsoft.com/office/drawing/2014/main" id="{9925214F-17A5-4C60-AADE-6A1BC129895C}"/>
              </a:ext>
            </a:extLst>
          </p:cNvPr>
          <p:cNvSpPr>
            <a:spLocks noGrp="1"/>
          </p:cNvSpPr>
          <p:nvPr>
            <p:ph type="body" sz="quarter" idx="17"/>
          </p:nvPr>
        </p:nvSpPr>
        <p:spPr>
          <a:xfrm>
            <a:off x="609599"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0700E3A-7CD7-4A3D-BA94-0E5BCAC92A8A}"/>
              </a:ext>
            </a:extLst>
          </p:cNvPr>
          <p:cNvSpPr>
            <a:spLocks noGrp="1"/>
          </p:cNvSpPr>
          <p:nvPr>
            <p:ph type="body" sz="quarter" idx="18"/>
          </p:nvPr>
        </p:nvSpPr>
        <p:spPr>
          <a:xfrm>
            <a:off x="609599"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Picture Placeholder 20">
            <a:extLst>
              <a:ext uri="{FF2B5EF4-FFF2-40B4-BE49-F238E27FC236}">
                <a16:creationId xmlns:a16="http://schemas.microsoft.com/office/drawing/2014/main" id="{2E6EB481-2A99-4088-95C0-0D5BAFDFF02F}"/>
              </a:ext>
            </a:extLst>
          </p:cNvPr>
          <p:cNvSpPr>
            <a:spLocks noGrp="1"/>
          </p:cNvSpPr>
          <p:nvPr>
            <p:ph type="pic" sz="quarter" idx="14"/>
          </p:nvPr>
        </p:nvSpPr>
        <p:spPr>
          <a:xfrm>
            <a:off x="3496066" y="2884815"/>
            <a:ext cx="2279650" cy="2552700"/>
          </a:xfrm>
        </p:spPr>
        <p:txBody>
          <a:bodyPr/>
          <a:lstStyle/>
          <a:p>
            <a:r>
              <a:rPr lang="en-US"/>
              <a:t>Click icon to add picture</a:t>
            </a:r>
            <a:endParaRPr lang="en-US" dirty="0"/>
          </a:p>
        </p:txBody>
      </p:sp>
      <p:sp>
        <p:nvSpPr>
          <p:cNvPr id="27" name="Text Placeholder 27">
            <a:extLst>
              <a:ext uri="{FF2B5EF4-FFF2-40B4-BE49-F238E27FC236}">
                <a16:creationId xmlns:a16="http://schemas.microsoft.com/office/drawing/2014/main" id="{4097BC1F-331F-4D57-993D-EFBB792275DD}"/>
              </a:ext>
            </a:extLst>
          </p:cNvPr>
          <p:cNvSpPr>
            <a:spLocks noGrp="1"/>
          </p:cNvSpPr>
          <p:nvPr>
            <p:ph type="body" sz="quarter" idx="19"/>
          </p:nvPr>
        </p:nvSpPr>
        <p:spPr>
          <a:xfrm>
            <a:off x="3496067"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DCC61962-73A1-4768-8408-43E07ED2C1AB}"/>
              </a:ext>
            </a:extLst>
          </p:cNvPr>
          <p:cNvSpPr>
            <a:spLocks noGrp="1"/>
          </p:cNvSpPr>
          <p:nvPr>
            <p:ph type="body" sz="quarter" idx="20"/>
          </p:nvPr>
        </p:nvSpPr>
        <p:spPr>
          <a:xfrm>
            <a:off x="3496067"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6" name="Footer Placeholder 4">
            <a:extLst>
              <a:ext uri="{FF2B5EF4-FFF2-40B4-BE49-F238E27FC236}">
                <a16:creationId xmlns:a16="http://schemas.microsoft.com/office/drawing/2014/main" id="{8013A142-804D-471C-B2DD-DEC1B8C58502}"/>
              </a:ext>
            </a:extLst>
          </p:cNvPr>
          <p:cNvSpPr>
            <a:spLocks noGrp="1"/>
          </p:cNvSpPr>
          <p:nvPr>
            <p:ph type="ftr" sz="quarter" idx="11"/>
          </p:nvPr>
        </p:nvSpPr>
        <p:spPr>
          <a:xfrm>
            <a:off x="639095" y="6296388"/>
            <a:ext cx="5816600" cy="365760"/>
          </a:xfrm>
        </p:spPr>
        <p:txBody>
          <a:bodyPr/>
          <a:lstStyle/>
          <a:p>
            <a:endParaRPr lang="en-US" dirty="0"/>
          </a:p>
        </p:txBody>
      </p:sp>
      <p:sp>
        <p:nvSpPr>
          <p:cNvPr id="23" name="Picture Placeholder 20">
            <a:extLst>
              <a:ext uri="{FF2B5EF4-FFF2-40B4-BE49-F238E27FC236}">
                <a16:creationId xmlns:a16="http://schemas.microsoft.com/office/drawing/2014/main" id="{A231814F-4139-4547-9058-18BF9C9E8833}"/>
              </a:ext>
            </a:extLst>
          </p:cNvPr>
          <p:cNvSpPr>
            <a:spLocks noGrp="1"/>
          </p:cNvSpPr>
          <p:nvPr>
            <p:ph type="pic" sz="quarter" idx="15"/>
          </p:nvPr>
        </p:nvSpPr>
        <p:spPr>
          <a:xfrm>
            <a:off x="6382532" y="2884815"/>
            <a:ext cx="2279650" cy="2552700"/>
          </a:xfrm>
        </p:spPr>
        <p:txBody>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A6CD17BC-BF82-4EF5-8F4B-8D615A2FD248}"/>
              </a:ext>
            </a:extLst>
          </p:cNvPr>
          <p:cNvSpPr>
            <a:spLocks noGrp="1"/>
          </p:cNvSpPr>
          <p:nvPr>
            <p:ph type="body" sz="quarter" idx="21"/>
          </p:nvPr>
        </p:nvSpPr>
        <p:spPr>
          <a:xfrm>
            <a:off x="6382535"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CA5F4D35-7EF1-463D-8005-F3950B654127}"/>
              </a:ext>
            </a:extLst>
          </p:cNvPr>
          <p:cNvSpPr>
            <a:spLocks noGrp="1"/>
          </p:cNvSpPr>
          <p:nvPr>
            <p:ph type="body" sz="quarter" idx="22"/>
          </p:nvPr>
        </p:nvSpPr>
        <p:spPr>
          <a:xfrm>
            <a:off x="6382535"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Picture Placeholder 20">
            <a:extLst>
              <a:ext uri="{FF2B5EF4-FFF2-40B4-BE49-F238E27FC236}">
                <a16:creationId xmlns:a16="http://schemas.microsoft.com/office/drawing/2014/main" id="{6CDB3226-AAE1-4106-A166-12BCFA73DA18}"/>
              </a:ext>
            </a:extLst>
          </p:cNvPr>
          <p:cNvSpPr>
            <a:spLocks noGrp="1"/>
          </p:cNvSpPr>
          <p:nvPr>
            <p:ph type="pic" sz="quarter" idx="16"/>
          </p:nvPr>
        </p:nvSpPr>
        <p:spPr>
          <a:xfrm>
            <a:off x="9269001" y="2884815"/>
            <a:ext cx="2279650" cy="2552700"/>
          </a:xfrm>
        </p:spPr>
        <p:txBody>
          <a:bodyPr/>
          <a:lstStyle/>
          <a:p>
            <a:r>
              <a:rPr lang="en-US"/>
              <a:t>Click icon to add picture</a:t>
            </a:r>
            <a:endParaRPr lang="en-US" dirty="0"/>
          </a:p>
        </p:txBody>
      </p:sp>
      <p:sp>
        <p:nvSpPr>
          <p:cNvPr id="31" name="Text Placeholder 27">
            <a:extLst>
              <a:ext uri="{FF2B5EF4-FFF2-40B4-BE49-F238E27FC236}">
                <a16:creationId xmlns:a16="http://schemas.microsoft.com/office/drawing/2014/main" id="{C3CD8083-90C5-4685-A286-1A99E5DC3125}"/>
              </a:ext>
            </a:extLst>
          </p:cNvPr>
          <p:cNvSpPr>
            <a:spLocks noGrp="1"/>
          </p:cNvSpPr>
          <p:nvPr>
            <p:ph type="body" sz="quarter" idx="23"/>
          </p:nvPr>
        </p:nvSpPr>
        <p:spPr>
          <a:xfrm>
            <a:off x="9269002"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5FB222BC-D05B-4E76-A0DC-25657322AF84}"/>
              </a:ext>
            </a:extLst>
          </p:cNvPr>
          <p:cNvSpPr>
            <a:spLocks noGrp="1"/>
          </p:cNvSpPr>
          <p:nvPr>
            <p:ph type="body" sz="quarter" idx="24"/>
          </p:nvPr>
        </p:nvSpPr>
        <p:spPr>
          <a:xfrm>
            <a:off x="9269002"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cxnSp>
        <p:nvCxnSpPr>
          <p:cNvPr id="9" name="Straight Connector 8">
            <a:extLst>
              <a:ext uri="{FF2B5EF4-FFF2-40B4-BE49-F238E27FC236}">
                <a16:creationId xmlns:a16="http://schemas.microsoft.com/office/drawing/2014/main" id="{4D6FBB75-8D79-4225-A448-37C04F053D3B}"/>
              </a:ext>
              <a:ext uri="{C183D7F6-B498-43B3-948B-1728B52AA6E4}">
                <adec:decorative xmlns:adec="http://schemas.microsoft.com/office/drawing/2017/decorative" val="1"/>
              </a:ext>
            </a:extLst>
          </p:cNvPr>
          <p:cNvCxnSpPr/>
          <p:nvPr userDrawn="1"/>
        </p:nvCxnSpPr>
        <p:spPr>
          <a:xfrm>
            <a:off x="3192658"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C41CC5-2A7C-4774-98CE-C7212DFDCC08}"/>
              </a:ext>
              <a:ext uri="{C183D7F6-B498-43B3-948B-1728B52AA6E4}">
                <adec:decorative xmlns:adec="http://schemas.microsoft.com/office/drawing/2017/decorative" val="1"/>
              </a:ext>
            </a:extLst>
          </p:cNvPr>
          <p:cNvCxnSpPr/>
          <p:nvPr userDrawn="1"/>
        </p:nvCxnSpPr>
        <p:spPr>
          <a:xfrm>
            <a:off x="6079124"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861725-0EF3-4133-B06C-063F42B11115}"/>
              </a:ext>
              <a:ext uri="{C183D7F6-B498-43B3-948B-1728B52AA6E4}">
                <adec:decorative xmlns:adec="http://schemas.microsoft.com/office/drawing/2017/decorative" val="1"/>
              </a:ext>
            </a:extLst>
          </p:cNvPr>
          <p:cNvCxnSpPr/>
          <p:nvPr userDrawn="1"/>
        </p:nvCxnSpPr>
        <p:spPr>
          <a:xfrm>
            <a:off x="8965590"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Date Placeholder 3">
            <a:extLst>
              <a:ext uri="{FF2B5EF4-FFF2-40B4-BE49-F238E27FC236}">
                <a16:creationId xmlns:a16="http://schemas.microsoft.com/office/drawing/2014/main" id="{7FDBCC4A-1C49-4C93-AD45-AD78087E23D6}"/>
              </a:ext>
            </a:extLst>
          </p:cNvPr>
          <p:cNvSpPr txBox="1">
            <a:spLocks/>
          </p:cNvSpPr>
          <p:nvPr userDrawn="1"/>
        </p:nvSpPr>
        <p:spPr>
          <a:xfrm>
            <a:off x="7684497" y="6296388"/>
            <a:ext cx="2893045" cy="36576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20XX</a:t>
            </a:r>
          </a:p>
        </p:txBody>
      </p:sp>
      <p:sp>
        <p:nvSpPr>
          <p:cNvPr id="37" name="Slide Number Placeholder 5">
            <a:extLst>
              <a:ext uri="{FF2B5EF4-FFF2-40B4-BE49-F238E27FC236}">
                <a16:creationId xmlns:a16="http://schemas.microsoft.com/office/drawing/2014/main" id="{5EB09A52-50AB-4593-BCB7-23D4AEC88507}"/>
              </a:ext>
            </a:extLst>
          </p:cNvPr>
          <p:cNvSpPr>
            <a:spLocks noGrp="1"/>
          </p:cNvSpPr>
          <p:nvPr userDrawn="1">
            <p:ph type="sldNum" sz="quarter" idx="12"/>
          </p:nvPr>
        </p:nvSpPr>
        <p:spPr>
          <a:xfrm>
            <a:off x="10537721" y="6286556"/>
            <a:ext cx="838200" cy="365760"/>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375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4A46BB-9B50-4F09-9059-DA78048129D4}"/>
              </a:ext>
            </a:extLst>
          </p:cNvPr>
          <p:cNvSpPr/>
          <p:nvPr userDrawn="1"/>
        </p:nvSpPr>
        <p:spPr>
          <a:xfrm>
            <a:off x="5695067" y="1808532"/>
            <a:ext cx="5452527" cy="324093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6033793" y="2735221"/>
            <a:ext cx="4775075" cy="851219"/>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7DDF1FF2-5B9A-4BE9-AD3C-F215F0D25F7A}"/>
              </a:ext>
            </a:extLst>
          </p:cNvPr>
          <p:cNvSpPr/>
          <p:nvPr userDrawn="1"/>
        </p:nvSpPr>
        <p:spPr>
          <a:xfrm>
            <a:off x="5861010" y="1975104"/>
            <a:ext cx="5120640" cy="2907792"/>
          </a:xfrm>
          <a:prstGeom prst="rect">
            <a:avLst/>
          </a:prstGeom>
          <a:noFill/>
          <a:ln w="6350" cap="sq" cmpd="sng" algn="ctr">
            <a:solidFill>
              <a:schemeClr val="bg1"/>
            </a:solidFill>
            <a:prstDash val="solid"/>
            <a:miter lim="800000"/>
          </a:ln>
          <a:effectLst>
            <a:softEdge rad="0"/>
          </a:effectLst>
        </p:spPr>
      </p:sp>
      <p:sp>
        <p:nvSpPr>
          <p:cNvPr id="9" name="Subtitle 2">
            <a:extLst>
              <a:ext uri="{FF2B5EF4-FFF2-40B4-BE49-F238E27FC236}">
                <a16:creationId xmlns:a16="http://schemas.microsoft.com/office/drawing/2014/main" id="{04FC6A22-F9EC-4E20-B9CC-F012FA8E4C27}"/>
              </a:ext>
            </a:extLst>
          </p:cNvPr>
          <p:cNvSpPr>
            <a:spLocks noGrp="1"/>
          </p:cNvSpPr>
          <p:nvPr>
            <p:ph type="subTitle" idx="1"/>
          </p:nvPr>
        </p:nvSpPr>
        <p:spPr>
          <a:xfrm>
            <a:off x="6033793" y="3995988"/>
            <a:ext cx="4775075" cy="559656"/>
          </a:xfrm>
        </p:spPr>
        <p:txBody>
          <a:bodyPr/>
          <a:lstStyle>
            <a:lvl1pPr marL="0" indent="0" algn="ctr">
              <a:buNone/>
              <a:defRPr>
                <a:solidFill>
                  <a:schemeClr val="bg1"/>
                </a:solidFill>
              </a:defRPr>
            </a:lvl1pPr>
          </a:lstStyle>
          <a:p>
            <a:r>
              <a:rPr lang="en-US">
                <a:solidFill>
                  <a:schemeClr val="tx1"/>
                </a:solidFill>
              </a:rPr>
              <a:t>Click to edit Master subtitle style</a:t>
            </a:r>
            <a:endParaRPr lang="en-US" dirty="0">
              <a:solidFill>
                <a:schemeClr val="tx1"/>
              </a:solidFill>
            </a:endParaRPr>
          </a:p>
        </p:txBody>
      </p:sp>
      <p:sp>
        <p:nvSpPr>
          <p:cNvPr id="10" name="Date Placeholder 17">
            <a:extLst>
              <a:ext uri="{FF2B5EF4-FFF2-40B4-BE49-F238E27FC236}">
                <a16:creationId xmlns:a16="http://schemas.microsoft.com/office/drawing/2014/main" id="{ABF19E1F-D7E9-4D44-9873-8D8DDC338F7E}"/>
              </a:ext>
            </a:extLst>
          </p:cNvPr>
          <p:cNvSpPr txBox="1">
            <a:spLocks/>
          </p:cNvSpPr>
          <p:nvPr userDrawn="1"/>
        </p:nvSpPr>
        <p:spPr>
          <a:xfrm>
            <a:off x="7369770" y="2040249"/>
            <a:ext cx="2103120" cy="315209"/>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sp>
        <p:nvSpPr>
          <p:cNvPr id="22" name="Picture Placeholder 21">
            <a:extLst>
              <a:ext uri="{FF2B5EF4-FFF2-40B4-BE49-F238E27FC236}">
                <a16:creationId xmlns:a16="http://schemas.microsoft.com/office/drawing/2014/main" id="{93C72E99-B7BE-4F82-AD93-38765570DB39}"/>
              </a:ext>
            </a:extLst>
          </p:cNvPr>
          <p:cNvSpPr>
            <a:spLocks noGrp="1"/>
          </p:cNvSpPr>
          <p:nvPr>
            <p:ph type="pic" sz="quarter" idx="10"/>
          </p:nvPr>
        </p:nvSpPr>
        <p:spPr>
          <a:xfrm>
            <a:off x="0" y="0"/>
            <a:ext cx="12192000" cy="6858000"/>
          </a:xfrm>
          <a:custGeom>
            <a:avLst/>
            <a:gdLst>
              <a:gd name="connsiteX0" fmla="*/ 5695067 w 12192000"/>
              <a:gd name="connsiteY0" fmla="*/ 1808532 h 6858000"/>
              <a:gd name="connsiteX1" fmla="*/ 5695067 w 12192000"/>
              <a:gd name="connsiteY1" fmla="*/ 5049468 h 6858000"/>
              <a:gd name="connsiteX2" fmla="*/ 11147594 w 12192000"/>
              <a:gd name="connsiteY2" fmla="*/ 5049468 h 6858000"/>
              <a:gd name="connsiteX3" fmla="*/ 11147594 w 12192000"/>
              <a:gd name="connsiteY3" fmla="*/ 180853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695067" y="1808532"/>
                </a:moveTo>
                <a:lnTo>
                  <a:pt x="5695067" y="5049468"/>
                </a:lnTo>
                <a:lnTo>
                  <a:pt x="11147594" y="5049468"/>
                </a:lnTo>
                <a:lnTo>
                  <a:pt x="11147594" y="1808532"/>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26465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9982C2-1320-41E5-A31C-D8DA5C8A462F}"/>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C563FB1-76A9-4E53-9493-2B8680D68662}"/>
              </a:ext>
              <a:ext uri="{C183D7F6-B498-43B3-948B-1728B52AA6E4}">
                <adec:decorative xmlns:adec="http://schemas.microsoft.com/office/drawing/2017/decorative" val="1"/>
              </a:ext>
            </a:extLst>
          </p:cNvPr>
          <p:cNvSpPr/>
          <p:nvPr userDrawn="1"/>
        </p:nvSpPr>
        <p:spPr>
          <a:xfrm>
            <a:off x="4448" y="0"/>
            <a:ext cx="4651122" cy="6858000"/>
          </a:xfrm>
          <a:prstGeom prst="rect">
            <a:avLst/>
          </a:prstGeom>
          <a:solidFill>
            <a:schemeClr val="tx1"/>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C8F116A-4F5C-40E2-836F-919B8B939AD2}"/>
              </a:ext>
              <a:ext uri="{C183D7F6-B498-43B3-948B-1728B52AA6E4}">
                <adec:decorative xmlns:adec="http://schemas.microsoft.com/office/drawing/2017/decorative" val="1"/>
              </a:ext>
            </a:extLst>
          </p:cNvPr>
          <p:cNvSpPr/>
          <p:nvPr userDrawn="1"/>
        </p:nvSpPr>
        <p:spPr>
          <a:xfrm>
            <a:off x="1272" y="4123592"/>
            <a:ext cx="4654296"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027D978-81FB-4612-81AA-B7123E0D5B0C}"/>
              </a:ext>
              <a:ext uri="{C183D7F6-B498-43B3-948B-1728B52AA6E4}">
                <adec:decorative xmlns:adec="http://schemas.microsoft.com/office/drawing/2017/decorative" val="1"/>
              </a:ext>
            </a:extLst>
          </p:cNvPr>
          <p:cNvSpPr/>
          <p:nvPr userDrawn="1"/>
        </p:nvSpPr>
        <p:spPr>
          <a:xfrm>
            <a:off x="2284289" y="0"/>
            <a:ext cx="91440" cy="420624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00DC717-7560-4850-A68A-A881C97F3711}"/>
              </a:ext>
              <a:ext uri="{C183D7F6-B498-43B3-948B-1728B52AA6E4}">
                <adec:decorative xmlns:adec="http://schemas.microsoft.com/office/drawing/2017/decorative" val="1"/>
              </a:ext>
            </a:extLst>
          </p:cNvPr>
          <p:cNvSpPr/>
          <p:nvPr userDrawn="1"/>
        </p:nvSpPr>
        <p:spPr>
          <a:xfrm>
            <a:off x="2284289" y="2057400"/>
            <a:ext cx="2377440"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9F22527-F181-4C80-9977-C9894355CA8D}"/>
              </a:ext>
              <a:ext uri="{C183D7F6-B498-43B3-948B-1728B52AA6E4}">
                <adec:decorative xmlns:adec="http://schemas.microsoft.com/office/drawing/2017/decorative" val="1"/>
              </a:ext>
            </a:extLst>
          </p:cNvPr>
          <p:cNvSpPr/>
          <p:nvPr userDrawn="1"/>
        </p:nvSpPr>
        <p:spPr>
          <a:xfrm>
            <a:off x="5614028" y="971453"/>
            <a:ext cx="5623560" cy="4910328"/>
          </a:xfrm>
          <a:prstGeom prst="rect">
            <a:avLst/>
          </a:prstGeom>
          <a:noFill/>
          <a:ln w="6350" cap="sq" cmpd="sng" algn="ctr">
            <a:solidFill>
              <a:schemeClr val="bg1">
                <a:lumMod val="75000"/>
                <a:lumOff val="25000"/>
              </a:schemeClr>
            </a:solidFill>
            <a:prstDash val="solid"/>
            <a:miter lim="800000"/>
          </a:ln>
          <a:effectLst/>
        </p:spPr>
      </p:sp>
      <p:sp>
        <p:nvSpPr>
          <p:cNvPr id="16" name="Rectangle 15">
            <a:extLst>
              <a:ext uri="{FF2B5EF4-FFF2-40B4-BE49-F238E27FC236}">
                <a16:creationId xmlns:a16="http://schemas.microsoft.com/office/drawing/2014/main" id="{7CABAC30-6A2F-4907-8502-17DF9AEEE9CD}"/>
              </a:ext>
              <a:ext uri="{C183D7F6-B498-43B3-948B-1728B52AA6E4}">
                <adec:decorative xmlns:adec="http://schemas.microsoft.com/office/drawing/2017/decorative" val="1"/>
              </a:ext>
            </a:extLst>
          </p:cNvPr>
          <p:cNvSpPr/>
          <p:nvPr userDrawn="1"/>
        </p:nvSpPr>
        <p:spPr>
          <a:xfrm>
            <a:off x="5448300" y="806861"/>
            <a:ext cx="5955017" cy="5239512"/>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03C9F96-79A7-44FA-A7FE-C0675B9967FC}"/>
              </a:ext>
            </a:extLst>
          </p:cNvPr>
          <p:cNvSpPr>
            <a:spLocks noGrp="1"/>
          </p:cNvSpPr>
          <p:nvPr>
            <p:ph type="title"/>
          </p:nvPr>
        </p:nvSpPr>
        <p:spPr>
          <a:xfrm>
            <a:off x="5867401" y="1290294"/>
            <a:ext cx="5116286" cy="1371600"/>
          </a:xfrm>
        </p:spPr>
        <p:txBody>
          <a:bodyPr/>
          <a:lstStyle>
            <a:lvl1pPr algn="ctr">
              <a:defRPr>
                <a:solidFill>
                  <a:schemeClr val="bg1"/>
                </a:solidFill>
              </a:defRPr>
            </a:lvl1pPr>
          </a:lstStyle>
          <a:p>
            <a:r>
              <a:rPr lang="en-US"/>
              <a:t>Click to edit Master title style</a:t>
            </a:r>
            <a:endParaRPr lang="en-US" dirty="0"/>
          </a:p>
        </p:txBody>
      </p:sp>
      <p:sp>
        <p:nvSpPr>
          <p:cNvPr id="18" name="Subtitle 2">
            <a:extLst>
              <a:ext uri="{FF2B5EF4-FFF2-40B4-BE49-F238E27FC236}">
                <a16:creationId xmlns:a16="http://schemas.microsoft.com/office/drawing/2014/main" id="{D72D6334-ED49-4D79-AAC2-10DCFF6D6651}"/>
              </a:ext>
            </a:extLst>
          </p:cNvPr>
          <p:cNvSpPr>
            <a:spLocks noGrp="1"/>
          </p:cNvSpPr>
          <p:nvPr>
            <p:ph type="subTitle" idx="1"/>
          </p:nvPr>
        </p:nvSpPr>
        <p:spPr>
          <a:xfrm>
            <a:off x="5867401" y="2980736"/>
            <a:ext cx="5116286" cy="2712494"/>
          </a:xfrm>
        </p:spPr>
        <p:txBody>
          <a:bodyPr>
            <a:normAutofit/>
          </a:bodyPr>
          <a:lstStyle>
            <a:lvl1pPr marL="0" indent="0" algn="ctr">
              <a:buNone/>
              <a:defRPr>
                <a:solidFill>
                  <a:schemeClr val="bg1">
                    <a:lumMod val="85000"/>
                    <a:lumOff val="15000"/>
                  </a:schemeClr>
                </a:solidFill>
              </a:defRPr>
            </a:lvl1pPr>
          </a:lstStyle>
          <a:p>
            <a:r>
              <a:rPr lang="en-US" sz="1800">
                <a:solidFill>
                  <a:schemeClr val="bg1">
                    <a:lumMod val="85000"/>
                    <a:lumOff val="15000"/>
                  </a:schemeClr>
                </a:solidFill>
              </a:rPr>
              <a:t>Click to edit Master subtitle style</a:t>
            </a:r>
            <a:endParaRPr lang="en-US" sz="1800" dirty="0">
              <a:solidFill>
                <a:schemeClr val="bg1">
                  <a:lumMod val="85000"/>
                  <a:lumOff val="15000"/>
                </a:schemeClr>
              </a:solidFill>
            </a:endParaRPr>
          </a:p>
        </p:txBody>
      </p:sp>
      <p:sp>
        <p:nvSpPr>
          <p:cNvPr id="12" name="Date Placeholder 3">
            <a:extLst>
              <a:ext uri="{FF2B5EF4-FFF2-40B4-BE49-F238E27FC236}">
                <a16:creationId xmlns:a16="http://schemas.microsoft.com/office/drawing/2014/main" id="{0FE3A1CC-4DE8-4FC6-839D-CD3607B8D426}"/>
              </a:ext>
            </a:extLst>
          </p:cNvPr>
          <p:cNvSpPr txBox="1">
            <a:spLocks/>
          </p:cNvSpPr>
          <p:nvPr userDrawn="1"/>
        </p:nvSpPr>
        <p:spPr>
          <a:xfrm>
            <a:off x="7048099" y="302355"/>
            <a:ext cx="2743200" cy="350785"/>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20XX</a:t>
            </a:r>
          </a:p>
        </p:txBody>
      </p:sp>
      <p:sp>
        <p:nvSpPr>
          <p:cNvPr id="22" name="Picture Placeholder 21">
            <a:extLst>
              <a:ext uri="{FF2B5EF4-FFF2-40B4-BE49-F238E27FC236}">
                <a16:creationId xmlns:a16="http://schemas.microsoft.com/office/drawing/2014/main" id="{C9E9A7CA-EE9C-4648-8016-1852440461F5}"/>
              </a:ext>
            </a:extLst>
          </p:cNvPr>
          <p:cNvSpPr>
            <a:spLocks noGrp="1"/>
          </p:cNvSpPr>
          <p:nvPr>
            <p:ph type="pic" sz="quarter" idx="13"/>
          </p:nvPr>
        </p:nvSpPr>
        <p:spPr>
          <a:xfrm>
            <a:off x="325438" y="326697"/>
            <a:ext cx="1636712" cy="3475163"/>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4561B6B-E204-4CF0-AD12-ED21B3940F53}"/>
              </a:ext>
            </a:extLst>
          </p:cNvPr>
          <p:cNvSpPr>
            <a:spLocks noGrp="1"/>
          </p:cNvSpPr>
          <p:nvPr>
            <p:ph type="pic" sz="quarter" idx="15"/>
          </p:nvPr>
        </p:nvSpPr>
        <p:spPr>
          <a:xfrm>
            <a:off x="2709863" y="329773"/>
            <a:ext cx="1614487" cy="1394251"/>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B3BE441E-0CE9-4C44-8783-3A04F5929F10}"/>
              </a:ext>
            </a:extLst>
          </p:cNvPr>
          <p:cNvSpPr>
            <a:spLocks noGrp="1"/>
          </p:cNvSpPr>
          <p:nvPr>
            <p:ph type="pic" sz="quarter" idx="14"/>
          </p:nvPr>
        </p:nvSpPr>
        <p:spPr>
          <a:xfrm>
            <a:off x="2697163" y="2384425"/>
            <a:ext cx="1628775" cy="1423988"/>
          </a:xfrm>
        </p:spPr>
        <p:txBody>
          <a:bodyPr/>
          <a:lstStyle/>
          <a:p>
            <a:r>
              <a:rPr lang="en-US"/>
              <a:t>Click icon to add picture</a:t>
            </a:r>
            <a:endParaRPr lang="en-US" dirty="0"/>
          </a:p>
        </p:txBody>
      </p:sp>
      <p:sp>
        <p:nvSpPr>
          <p:cNvPr id="28" name="Picture Placeholder 27">
            <a:extLst>
              <a:ext uri="{FF2B5EF4-FFF2-40B4-BE49-F238E27FC236}">
                <a16:creationId xmlns:a16="http://schemas.microsoft.com/office/drawing/2014/main" id="{FBAA901D-39FD-416F-B2B4-F2651AB79185}"/>
              </a:ext>
            </a:extLst>
          </p:cNvPr>
          <p:cNvSpPr>
            <a:spLocks noGrp="1"/>
          </p:cNvSpPr>
          <p:nvPr>
            <p:ph type="pic" sz="quarter" idx="16"/>
          </p:nvPr>
        </p:nvSpPr>
        <p:spPr>
          <a:xfrm>
            <a:off x="325438" y="4527550"/>
            <a:ext cx="3998912" cy="2000250"/>
          </a:xfrm>
        </p:spPr>
        <p:txBody>
          <a:bodyPr/>
          <a:lstStyle/>
          <a:p>
            <a:r>
              <a:rPr lang="en-US"/>
              <a:t>Click icon to add picture</a:t>
            </a:r>
            <a:endParaRPr lang="en-US" dirty="0"/>
          </a:p>
        </p:txBody>
      </p:sp>
      <p:sp>
        <p:nvSpPr>
          <p:cNvPr id="19" name="Footer Placeholder 18">
            <a:extLst>
              <a:ext uri="{FF2B5EF4-FFF2-40B4-BE49-F238E27FC236}">
                <a16:creationId xmlns:a16="http://schemas.microsoft.com/office/drawing/2014/main" id="{4C182815-90D1-446C-BC70-6AB00BED68ED}"/>
              </a:ext>
            </a:extLst>
          </p:cNvPr>
          <p:cNvSpPr txBox="1">
            <a:spLocks/>
          </p:cNvSpPr>
          <p:nvPr userDrawn="1"/>
        </p:nvSpPr>
        <p:spPr>
          <a:xfrm>
            <a:off x="5077003" y="6367925"/>
            <a:ext cx="4480560" cy="22860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dirty="0">
                <a:solidFill>
                  <a:srgbClr val="FFFFFF"/>
                </a:solidFill>
              </a:rPr>
              <a:t>Sample Footer Text</a:t>
            </a:r>
          </a:p>
        </p:txBody>
      </p:sp>
      <p:sp>
        <p:nvSpPr>
          <p:cNvPr id="20" name="Slide Number Placeholder 5">
            <a:extLst>
              <a:ext uri="{FF2B5EF4-FFF2-40B4-BE49-F238E27FC236}">
                <a16:creationId xmlns:a16="http://schemas.microsoft.com/office/drawing/2014/main" id="{69BDEE55-B4D3-4542-BF01-F05A2C1FB7D6}"/>
              </a:ext>
            </a:extLst>
          </p:cNvPr>
          <p:cNvSpPr txBox="1">
            <a:spLocks/>
          </p:cNvSpPr>
          <p:nvPr userDrawn="1"/>
        </p:nvSpPr>
        <p:spPr>
          <a:xfrm>
            <a:off x="9793460" y="6367925"/>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220169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973E97-A796-4836-82F6-8A280A57BA6B}"/>
              </a:ext>
            </a:extLst>
          </p:cNvPr>
          <p:cNvSpPr/>
          <p:nvPr userDrawn="1"/>
        </p:nvSpPr>
        <p:spPr>
          <a:xfrm>
            <a:off x="5660112" y="0"/>
            <a:ext cx="652883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C0DAEE-CCDB-4627-925B-879F83B1F308}"/>
              </a:ext>
            </a:extLst>
          </p:cNvPr>
          <p:cNvSpPr>
            <a:spLocks noGrp="1"/>
          </p:cNvSpPr>
          <p:nvPr>
            <p:ph type="title"/>
          </p:nvPr>
        </p:nvSpPr>
        <p:spPr>
          <a:xfrm>
            <a:off x="6374166" y="610485"/>
            <a:ext cx="5103661" cy="1371600"/>
          </a:xfrm>
        </p:spPr>
        <p:txBody>
          <a:bodyPr>
            <a:normAutofit/>
          </a:bodyPr>
          <a:lstStyle>
            <a:lvl1pPr>
              <a:defRPr sz="4800">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B9F23A9-0519-4A39-A9F9-F965C17D58A0}"/>
              </a:ext>
            </a:extLst>
          </p:cNvPr>
          <p:cNvSpPr/>
          <p:nvPr userDrawn="1"/>
        </p:nvSpPr>
        <p:spPr>
          <a:xfrm>
            <a:off x="5981848" y="320040"/>
            <a:ext cx="5888736" cy="6217920"/>
          </a:xfrm>
          <a:prstGeom prst="rect">
            <a:avLst/>
          </a:prstGeom>
          <a:noFill/>
          <a:ln w="6350" cap="sq" cmpd="sng" algn="ctr">
            <a:solidFill>
              <a:schemeClr val="bg1"/>
            </a:solidFill>
            <a:prstDash val="solid"/>
            <a:miter lim="800000"/>
          </a:ln>
          <a:effectLst>
            <a:softEdge rad="0"/>
          </a:effectLst>
        </p:spPr>
      </p:sp>
      <p:sp>
        <p:nvSpPr>
          <p:cNvPr id="9" name="Date Placeholder 6">
            <a:extLst>
              <a:ext uri="{FF2B5EF4-FFF2-40B4-BE49-F238E27FC236}">
                <a16:creationId xmlns:a16="http://schemas.microsoft.com/office/drawing/2014/main" id="{F3EB17D9-2389-4D1F-AC98-7CC3F79840B2}"/>
              </a:ext>
            </a:extLst>
          </p:cNvPr>
          <p:cNvSpPr txBox="1">
            <a:spLocks/>
          </p:cNvSpPr>
          <p:nvPr userDrawn="1"/>
        </p:nvSpPr>
        <p:spPr>
          <a:xfrm>
            <a:off x="7554616" y="383781"/>
            <a:ext cx="2743200"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solidFill>
              </a:rPr>
              <a:t>20XX</a:t>
            </a:r>
          </a:p>
        </p:txBody>
      </p:sp>
      <p:sp>
        <p:nvSpPr>
          <p:cNvPr id="11" name="Footer Placeholder 7">
            <a:extLst>
              <a:ext uri="{FF2B5EF4-FFF2-40B4-BE49-F238E27FC236}">
                <a16:creationId xmlns:a16="http://schemas.microsoft.com/office/drawing/2014/main" id="{40E55EFF-7AC0-4ACD-B826-CA1E384CCF4C}"/>
              </a:ext>
            </a:extLst>
          </p:cNvPr>
          <p:cNvSpPr txBox="1">
            <a:spLocks/>
          </p:cNvSpPr>
          <p:nvPr userDrawn="1"/>
        </p:nvSpPr>
        <p:spPr>
          <a:xfrm>
            <a:off x="6303580" y="6214535"/>
            <a:ext cx="4696948" cy="256032"/>
          </a:xfrm>
          <a:prstGeom prst="rect">
            <a:avLst/>
          </a:prstGeom>
        </p:spPr>
        <p:txBody>
          <a:bodyPr vert="horz" lIns="91440" tIns="45720" rIns="91440" bIns="45720" rtlCol="0" anchor="b"/>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2" name="Slide Number Placeholder 8">
            <a:extLst>
              <a:ext uri="{FF2B5EF4-FFF2-40B4-BE49-F238E27FC236}">
                <a16:creationId xmlns:a16="http://schemas.microsoft.com/office/drawing/2014/main" id="{C6C2D606-DD47-4DA7-AF9B-9A8E401BCAFF}"/>
              </a:ext>
            </a:extLst>
          </p:cNvPr>
          <p:cNvSpPr txBox="1">
            <a:spLocks/>
          </p:cNvSpPr>
          <p:nvPr userDrawn="1"/>
        </p:nvSpPr>
        <p:spPr>
          <a:xfrm>
            <a:off x="11104451" y="6214535"/>
            <a:ext cx="605266"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B7E4EF-A1BD-40F4-AB7B-04F084DD991D}" type="slidenum">
              <a:rPr lang="en-US" smtClean="0">
                <a:solidFill>
                  <a:schemeClr val="bg1"/>
                </a:solidFill>
              </a:rPr>
              <a:pPr/>
              <a:t>‹#›</a:t>
            </a:fld>
            <a:endParaRPr lang="en-US" dirty="0">
              <a:solidFill>
                <a:schemeClr val="bg1"/>
              </a:solidFill>
            </a:endParaRPr>
          </a:p>
        </p:txBody>
      </p:sp>
      <p:sp>
        <p:nvSpPr>
          <p:cNvPr id="15" name="Picture Placeholder 14">
            <a:extLst>
              <a:ext uri="{FF2B5EF4-FFF2-40B4-BE49-F238E27FC236}">
                <a16:creationId xmlns:a16="http://schemas.microsoft.com/office/drawing/2014/main" id="{6623DC60-EE1A-4367-A357-5F11D942252B}"/>
              </a:ext>
            </a:extLst>
          </p:cNvPr>
          <p:cNvSpPr>
            <a:spLocks noGrp="1"/>
          </p:cNvSpPr>
          <p:nvPr>
            <p:ph type="pic" sz="quarter" idx="10"/>
          </p:nvPr>
        </p:nvSpPr>
        <p:spPr>
          <a:xfrm>
            <a:off x="0" y="0"/>
            <a:ext cx="5659438" cy="6858000"/>
          </a:xfrm>
        </p:spPr>
        <p:txBody>
          <a:bodyPr/>
          <a:lstStyle/>
          <a:p>
            <a:r>
              <a:rPr lang="en-US"/>
              <a:t>Click icon to add picture</a:t>
            </a:r>
            <a:endParaRPr lang="en-US" dirty="0"/>
          </a:p>
        </p:txBody>
      </p:sp>
      <p:sp>
        <p:nvSpPr>
          <p:cNvPr id="5" name="Content Placeholder 4">
            <a:extLst>
              <a:ext uri="{FF2B5EF4-FFF2-40B4-BE49-F238E27FC236}">
                <a16:creationId xmlns:a16="http://schemas.microsoft.com/office/drawing/2014/main" id="{7095E6F1-8633-46DB-A612-89A5079F7EF4}"/>
              </a:ext>
            </a:extLst>
          </p:cNvPr>
          <p:cNvSpPr>
            <a:spLocks noGrp="1"/>
          </p:cNvSpPr>
          <p:nvPr>
            <p:ph sz="quarter" idx="11"/>
          </p:nvPr>
        </p:nvSpPr>
        <p:spPr>
          <a:xfrm>
            <a:off x="6372625" y="2108844"/>
            <a:ext cx="5103812" cy="37909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77121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4342A2-B2E9-4AE9-9AFD-C5F77777E326}"/>
              </a:ext>
              <a:ext uri="{C183D7F6-B498-43B3-948B-1728B52AA6E4}">
                <adec:decorative xmlns:adec="http://schemas.microsoft.com/office/drawing/2017/decorative" val="1"/>
              </a:ext>
            </a:extLst>
          </p:cNvPr>
          <p:cNvSpPr/>
          <p:nvPr userDrawn="1"/>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C086CEFC-AE66-4E11-8B5A-880177E1278E}"/>
              </a:ext>
              <a:ext uri="{C183D7F6-B498-43B3-948B-1728B52AA6E4}">
                <adec:decorative xmlns:adec="http://schemas.microsoft.com/office/drawing/2017/decorative" val="1"/>
              </a:ext>
            </a:extLst>
          </p:cNvPr>
          <p:cNvSpPr/>
          <p:nvPr userDrawn="1"/>
        </p:nvSpPr>
        <p:spPr>
          <a:xfrm>
            <a:off x="616737" y="621793"/>
            <a:ext cx="6651809" cy="561441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078158" y="2100942"/>
            <a:ext cx="5716339" cy="2290607"/>
          </a:xfrm>
        </p:spPr>
        <p:txBody>
          <a:bodyPr anchor="b"/>
          <a:lstStyle>
            <a:lvl1pPr algn="ctr">
              <a:defRPr>
                <a:solidFill>
                  <a:schemeClr val="bg1"/>
                </a:solidFill>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6EB1E9D9-0DDD-4554-A021-4FE50439A138}"/>
              </a:ext>
              <a:ext uri="{C183D7F6-B498-43B3-948B-1728B52AA6E4}">
                <adec:decorative xmlns:adec="http://schemas.microsoft.com/office/drawing/2017/decorative" val="1"/>
              </a:ext>
            </a:extLst>
          </p:cNvPr>
          <p:cNvSpPr/>
          <p:nvPr userDrawn="1"/>
        </p:nvSpPr>
        <p:spPr>
          <a:xfrm>
            <a:off x="3023061"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ate Placeholder 17">
            <a:extLst>
              <a:ext uri="{FF2B5EF4-FFF2-40B4-BE49-F238E27FC236}">
                <a16:creationId xmlns:a16="http://schemas.microsoft.com/office/drawing/2014/main" id="{3B5075EC-8E09-4BB4-8C8F-6177ECD95A83}"/>
              </a:ext>
            </a:extLst>
          </p:cNvPr>
          <p:cNvSpPr>
            <a:spLocks noGrp="1"/>
          </p:cNvSpPr>
          <p:nvPr>
            <p:ph type="dt" sz="half" idx="10"/>
          </p:nvPr>
        </p:nvSpPr>
        <p:spPr>
          <a:xfrm>
            <a:off x="3205941" y="493108"/>
            <a:ext cx="1554480" cy="527213"/>
          </a:xfrm>
        </p:spPr>
        <p:txBody>
          <a:bodyPr/>
          <a:lstStyle>
            <a:lvl1pPr>
              <a:defRPr baseline="0">
                <a:solidFill>
                  <a:schemeClr val="bg1"/>
                </a:solidFill>
              </a:defRPr>
            </a:lvl1pPr>
          </a:lstStyle>
          <a:p>
            <a:pPr algn="ctr" defTabSz="914400">
              <a:defRPr/>
            </a:pPr>
            <a:r>
              <a:rPr lang="en-US" sz="1300" dirty="0"/>
              <a:t>20XX</a:t>
            </a:r>
          </a:p>
        </p:txBody>
      </p:sp>
      <p:sp>
        <p:nvSpPr>
          <p:cNvPr id="5" name="Text Placeholder 4">
            <a:extLst>
              <a:ext uri="{FF2B5EF4-FFF2-40B4-BE49-F238E27FC236}">
                <a16:creationId xmlns:a16="http://schemas.microsoft.com/office/drawing/2014/main" id="{B8A8819A-9552-4858-92F8-FB441C3A45A5}"/>
              </a:ext>
            </a:extLst>
          </p:cNvPr>
          <p:cNvSpPr>
            <a:spLocks noGrp="1"/>
          </p:cNvSpPr>
          <p:nvPr>
            <p:ph type="body" sz="quarter" idx="15"/>
          </p:nvPr>
        </p:nvSpPr>
        <p:spPr>
          <a:xfrm>
            <a:off x="1078157" y="4698173"/>
            <a:ext cx="5716339" cy="658674"/>
          </a:xfrm>
        </p:spPr>
        <p:txBody>
          <a:bodyPr>
            <a:normAutofit/>
          </a:bodyPr>
          <a:lstStyle>
            <a:lvl1pPr marL="0" indent="0" algn="ctr">
              <a:buNone/>
              <a:defRPr lang="en-US" sz="2000" kern="1200" dirty="0" smtClean="0">
                <a:solidFill>
                  <a:schemeClr val="bg1"/>
                </a:solidFill>
                <a:latin typeface="+mn-lt"/>
                <a:ea typeface="+mn-ea"/>
                <a:cs typeface="+mn-cs"/>
              </a:defRPr>
            </a:lvl1pPr>
            <a:lvl2pPr marL="274320" indent="0">
              <a:buNone/>
              <a:defRPr/>
            </a:lvl2pPr>
          </a:lstStyle>
          <a:p>
            <a:pPr lvl="0"/>
            <a:r>
              <a:rPr lang="en-US"/>
              <a:t>Click to edit Master text styles</a:t>
            </a:r>
          </a:p>
        </p:txBody>
      </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defRPr/>
            </a:pPr>
            <a:r>
              <a:rPr lang="en-US" dirty="0">
                <a:solidFill>
                  <a:schemeClr val="bg1"/>
                </a:solidFill>
              </a:rPr>
              <a:t>Sample Footer Text</a:t>
            </a: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419974" y="621784"/>
            <a:ext cx="1989495" cy="2843222"/>
          </a:xfrm>
        </p:spPr>
        <p:txBody>
          <a:bodyPr/>
          <a:lstStyle/>
          <a:p>
            <a:r>
              <a:rPr lang="en-US"/>
              <a:t>Click icon to add picture</a:t>
            </a:r>
            <a:endParaRPr lang="en-US" dirty="0"/>
          </a:p>
        </p:txBody>
      </p:sp>
      <p:sp>
        <p:nvSpPr>
          <p:cNvPr id="37" name="Picture Placeholder 21">
            <a:extLst>
              <a:ext uri="{FF2B5EF4-FFF2-40B4-BE49-F238E27FC236}">
                <a16:creationId xmlns:a16="http://schemas.microsoft.com/office/drawing/2014/main" id="{F268C43A-0DA4-4ECC-A368-08AB69EDAE79}"/>
              </a:ext>
            </a:extLst>
          </p:cNvPr>
          <p:cNvSpPr>
            <a:spLocks noGrp="1"/>
          </p:cNvSpPr>
          <p:nvPr>
            <p:ph type="pic" sz="quarter" idx="16"/>
          </p:nvPr>
        </p:nvSpPr>
        <p:spPr>
          <a:xfrm>
            <a:off x="9570334" y="627380"/>
            <a:ext cx="1980056" cy="2837626"/>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432093" y="3636193"/>
            <a:ext cx="4123320" cy="2594427"/>
          </a:xfrm>
        </p:spPr>
        <p:txBody>
          <a:bodyPr/>
          <a:lstStyle/>
          <a:p>
            <a:r>
              <a:rPr lang="en-US"/>
              <a:t>Click icon to add picture</a:t>
            </a:r>
            <a:endParaRPr lang="en-US" dirty="0"/>
          </a:p>
        </p:txBody>
      </p:sp>
      <p:grpSp>
        <p:nvGrpSpPr>
          <p:cNvPr id="3" name="Group 2">
            <a:extLst>
              <a:ext uri="{FF2B5EF4-FFF2-40B4-BE49-F238E27FC236}">
                <a16:creationId xmlns:a16="http://schemas.microsoft.com/office/drawing/2014/main" id="{57F02ED2-9B1A-40C8-A5F7-4473CAA3C0B2}"/>
              </a:ext>
              <a:ext uri="{C183D7F6-B498-43B3-948B-1728B52AA6E4}">
                <adec:decorative xmlns:adec="http://schemas.microsoft.com/office/drawing/2017/decorative" val="1"/>
              </a:ext>
            </a:extLst>
          </p:cNvPr>
          <p:cNvGrpSpPr/>
          <p:nvPr userDrawn="1"/>
        </p:nvGrpSpPr>
        <p:grpSpPr>
          <a:xfrm>
            <a:off x="3137361" y="446823"/>
            <a:ext cx="1691640" cy="645295"/>
            <a:chOff x="3137361" y="446823"/>
            <a:chExt cx="1691640" cy="645295"/>
          </a:xfrm>
        </p:grpSpPr>
        <p:cxnSp>
          <p:nvCxnSpPr>
            <p:cNvPr id="25" name="Straight Connector 24">
              <a:extLst>
                <a:ext uri="{FF2B5EF4-FFF2-40B4-BE49-F238E27FC236}">
                  <a16:creationId xmlns:a16="http://schemas.microsoft.com/office/drawing/2014/main" id="{ED8AC6A1-19DE-4EAE-91E5-A9E82CEA38BC}"/>
                </a:ext>
                <a:ext uri="{C183D7F6-B498-43B3-948B-1728B52AA6E4}">
                  <adec:decorative xmlns:adec="http://schemas.microsoft.com/office/drawing/2017/decorative" val="1"/>
                </a:ext>
              </a:extLst>
            </p:cNvPr>
            <p:cNvCxnSpPr/>
            <p:nvPr userDrawn="1"/>
          </p:nvCxnSpPr>
          <p:spPr>
            <a:xfrm>
              <a:off x="313736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AC828E-AA99-4E2C-A30C-D8B9DFF16817}"/>
                </a:ext>
                <a:ext uri="{C183D7F6-B498-43B3-948B-1728B52AA6E4}">
                  <adec:decorative xmlns:adec="http://schemas.microsoft.com/office/drawing/2017/decorative" val="1"/>
                </a:ext>
              </a:extLst>
            </p:cNvPr>
            <p:cNvCxnSpPr/>
            <p:nvPr userDrawn="1"/>
          </p:nvCxnSpPr>
          <p:spPr>
            <a:xfrm>
              <a:off x="482900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62D63C1-826F-42FC-9EC1-0320620BB119}"/>
                </a:ext>
                <a:ext uri="{C183D7F6-B498-43B3-948B-1728B52AA6E4}">
                  <adec:decorative xmlns:adec="http://schemas.microsoft.com/office/drawing/2017/decorative" val="1"/>
                </a:ext>
              </a:extLst>
            </p:cNvPr>
            <p:cNvCxnSpPr/>
            <p:nvPr userDrawn="1"/>
          </p:nvCxnSpPr>
          <p:spPr>
            <a:xfrm>
              <a:off x="3137361"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6126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ED0543DF-8CFA-4CBD-AF23-D059985D344D}"/>
              </a:ext>
            </a:extLst>
          </p:cNvPr>
          <p:cNvSpPr>
            <a:spLocks noGrp="1"/>
          </p:cNvSpPr>
          <p:nvPr>
            <p:ph type="pic" sz="quarter" idx="14"/>
          </p:nvPr>
        </p:nvSpPr>
        <p:spPr>
          <a:xfrm>
            <a:off x="0" y="0"/>
            <a:ext cx="12192000" cy="6858000"/>
          </a:xfrm>
          <a:custGeom>
            <a:avLst/>
            <a:gdLst>
              <a:gd name="connsiteX0" fmla="*/ 937329 w 12192000"/>
              <a:gd name="connsiteY0" fmla="*/ 941695 h 6858000"/>
              <a:gd name="connsiteX1" fmla="*/ 937329 w 12192000"/>
              <a:gd name="connsiteY1" fmla="*/ 5916305 h 6858000"/>
              <a:gd name="connsiteX2" fmla="*/ 6389856 w 12192000"/>
              <a:gd name="connsiteY2" fmla="*/ 5916305 h 6858000"/>
              <a:gd name="connsiteX3" fmla="*/ 6389856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37329" y="941695"/>
                </a:moveTo>
                <a:lnTo>
                  <a:pt x="937329" y="5916305"/>
                </a:lnTo>
                <a:lnTo>
                  <a:pt x="6389856" y="5916305"/>
                </a:lnTo>
                <a:lnTo>
                  <a:pt x="6389856" y="941695"/>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1" name="Rectangle 20">
            <a:extLst>
              <a:ext uri="{FF2B5EF4-FFF2-40B4-BE49-F238E27FC236}">
                <a16:creationId xmlns:a16="http://schemas.microsoft.com/office/drawing/2014/main" id="{A61A2AD8-D5EA-48FD-B19E-788E4D9782BB}"/>
              </a:ext>
              <a:ext uri="{C183D7F6-B498-43B3-948B-1728B52AA6E4}">
                <adec:decorative xmlns:adec="http://schemas.microsoft.com/office/drawing/2017/decorative" val="1"/>
              </a:ext>
            </a:extLst>
          </p:cNvPr>
          <p:cNvSpPr/>
          <p:nvPr userDrawn="1"/>
        </p:nvSpPr>
        <p:spPr>
          <a:xfrm>
            <a:off x="937329" y="941695"/>
            <a:ext cx="5452527" cy="4974610"/>
          </a:xfrm>
          <a:prstGeom prst="rect">
            <a:avLst/>
          </a:prstGeom>
          <a:solidFill>
            <a:schemeClr val="tx1">
              <a:lumMod val="75000"/>
              <a:lumOff val="25000"/>
            </a:schemeClr>
          </a:solidFill>
          <a:ln w="6350" cap="sq" cmpd="sng" algn="ctr">
            <a:noFill/>
            <a:prstDash val="solid"/>
            <a:miter lim="800000"/>
          </a:ln>
          <a:effectLst/>
        </p:spPr>
      </p:sp>
      <p:sp>
        <p:nvSpPr>
          <p:cNvPr id="23" name="Rectangle 22">
            <a:extLst>
              <a:ext uri="{FF2B5EF4-FFF2-40B4-BE49-F238E27FC236}">
                <a16:creationId xmlns:a16="http://schemas.microsoft.com/office/drawing/2014/main" id="{0682D9D6-0C91-4BAA-B631-B4A597F6D49E}"/>
              </a:ext>
              <a:ext uri="{C183D7F6-B498-43B3-948B-1728B52AA6E4}">
                <adec:decorative xmlns:adec="http://schemas.microsoft.com/office/drawing/2017/decorative" val="1"/>
              </a:ext>
            </a:extLst>
          </p:cNvPr>
          <p:cNvSpPr/>
          <p:nvPr userDrawn="1"/>
        </p:nvSpPr>
        <p:spPr>
          <a:xfrm>
            <a:off x="1103272"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1357950" y="2197853"/>
            <a:ext cx="4633415" cy="851219"/>
          </a:xfrm>
        </p:spPr>
        <p:txBody>
          <a:bodyPr/>
          <a:lstStyle>
            <a:lvl1pPr algn="ctr">
              <a:defRPr>
                <a:solidFill>
                  <a:schemeClr val="bg1"/>
                </a:solidFill>
              </a:defRPr>
            </a:lvl1pPr>
          </a:lstStyle>
          <a:p>
            <a:r>
              <a:rPr lang="en-US"/>
              <a:t>Click to edit Master title style</a:t>
            </a:r>
            <a:endParaRPr lang="en-US" dirty="0"/>
          </a:p>
        </p:txBody>
      </p:sp>
      <p:sp>
        <p:nvSpPr>
          <p:cNvPr id="25" name="Date Placeholder 7">
            <a:extLst>
              <a:ext uri="{FF2B5EF4-FFF2-40B4-BE49-F238E27FC236}">
                <a16:creationId xmlns:a16="http://schemas.microsoft.com/office/drawing/2014/main" id="{53A572F0-78E4-4979-BD85-E9F315B0C605}"/>
              </a:ext>
            </a:extLst>
          </p:cNvPr>
          <p:cNvSpPr>
            <a:spLocks noGrp="1"/>
          </p:cNvSpPr>
          <p:nvPr>
            <p:ph type="dt" sz="half" idx="10"/>
          </p:nvPr>
        </p:nvSpPr>
        <p:spPr>
          <a:xfrm>
            <a:off x="2291992" y="1162386"/>
            <a:ext cx="2743200" cy="256032"/>
          </a:xfrm>
        </p:spPr>
        <p:txBody>
          <a:bodyPr/>
          <a:lstStyle>
            <a:lvl1pPr>
              <a:defRPr>
                <a:solidFill>
                  <a:schemeClr val="bg1"/>
                </a:solidFill>
              </a:defRPr>
            </a:lvl1pPr>
          </a:lstStyle>
          <a:p>
            <a:pPr algn="ctr"/>
            <a:r>
              <a:rPr lang="en-US" dirty="0"/>
              <a:t>20XX</a:t>
            </a:r>
          </a:p>
        </p:txBody>
      </p:sp>
      <p:sp>
        <p:nvSpPr>
          <p:cNvPr id="4" name="Content Placeholder 3">
            <a:extLst>
              <a:ext uri="{FF2B5EF4-FFF2-40B4-BE49-F238E27FC236}">
                <a16:creationId xmlns:a16="http://schemas.microsoft.com/office/drawing/2014/main" id="{856F1164-CE64-4728-83B0-E5316C16DF29}"/>
              </a:ext>
            </a:extLst>
          </p:cNvPr>
          <p:cNvSpPr>
            <a:spLocks noGrp="1"/>
          </p:cNvSpPr>
          <p:nvPr>
            <p:ph sz="quarter" idx="16"/>
          </p:nvPr>
        </p:nvSpPr>
        <p:spPr>
          <a:xfrm>
            <a:off x="1357313" y="3308350"/>
            <a:ext cx="4633912" cy="2141632"/>
          </a:xfrm>
        </p:spPr>
        <p:txBody>
          <a:bodyPr/>
          <a:lstStyle>
            <a:lvl1pPr marL="0" indent="0" algn="ctr">
              <a:buNone/>
              <a:defRPr baseline="0">
                <a:solidFill>
                  <a:schemeClr val="bg1"/>
                </a:solidFill>
              </a:defRPr>
            </a:lvl1pPr>
            <a:lvl2pPr marL="274320" indent="0" algn="ctr">
              <a:buNone/>
              <a:defRPr baseline="0">
                <a:solidFill>
                  <a:schemeClr val="bg1"/>
                </a:solidFill>
              </a:defRPr>
            </a:lvl2pPr>
            <a:lvl3pPr marL="548640" indent="0">
              <a:buNone/>
              <a:defRPr>
                <a:solidFill>
                  <a:schemeClr val="bg1"/>
                </a:solidFill>
              </a:defRPr>
            </a:lvl3pPr>
            <a:lvl4pPr marL="822960" indent="0">
              <a:buNone/>
              <a:defRPr>
                <a:solidFill>
                  <a:schemeClr val="bg1"/>
                </a:solidFill>
              </a:defRPr>
            </a:lvl4pPr>
            <a:lvl5pPr marL="1097280" indent="0">
              <a:buNone/>
              <a:defRPr>
                <a:solidFill>
                  <a:schemeClr val="bg1"/>
                </a:solidFill>
              </a:defRPr>
            </a:lvl5pPr>
          </a:lstStyle>
          <a:p>
            <a:pPr lvl="0"/>
            <a:r>
              <a:rPr lang="en-US"/>
              <a:t>Click to edit Master text styles</a:t>
            </a:r>
          </a:p>
          <a:p>
            <a:pPr lvl="1"/>
            <a:r>
              <a:rPr lang="en-US"/>
              <a:t>Second level</a:t>
            </a:r>
          </a:p>
        </p:txBody>
      </p:sp>
      <p:sp>
        <p:nvSpPr>
          <p:cNvPr id="27" name="Footer Placeholder 8">
            <a:extLst>
              <a:ext uri="{FF2B5EF4-FFF2-40B4-BE49-F238E27FC236}">
                <a16:creationId xmlns:a16="http://schemas.microsoft.com/office/drawing/2014/main" id="{DEA4EBDD-4088-4396-BD3F-3AB4BEFB205C}"/>
              </a:ext>
            </a:extLst>
          </p:cNvPr>
          <p:cNvSpPr>
            <a:spLocks noGrp="1"/>
          </p:cNvSpPr>
          <p:nvPr>
            <p:ph type="ftr" sz="quarter" idx="11"/>
          </p:nvPr>
        </p:nvSpPr>
        <p:spPr>
          <a:xfrm>
            <a:off x="1357950" y="5472763"/>
            <a:ext cx="4636008" cy="256032"/>
          </a:xfrm>
        </p:spPr>
        <p:txBody>
          <a:bodyPr/>
          <a:lstStyle>
            <a:lvl1pPr algn="ctr">
              <a:defRPr>
                <a:solidFill>
                  <a:schemeClr val="bg1"/>
                </a:solidFill>
              </a:defRPr>
            </a:lvl1pPr>
          </a:lstStyle>
          <a:p>
            <a:r>
              <a:rPr lang="en-US" dirty="0"/>
              <a:t>Sample Footer Text</a:t>
            </a:r>
          </a:p>
        </p:txBody>
      </p:sp>
    </p:spTree>
    <p:extLst>
      <p:ext uri="{BB962C8B-B14F-4D97-AF65-F5344CB8AC3E}">
        <p14:creationId xmlns:p14="http://schemas.microsoft.com/office/powerpoint/2010/main" val="38489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616FFC6-B6FD-417B-BDE1-C6395267D6DB}" type="datetimeFigureOut">
              <a:rPr lang="en-US" smtClean="0"/>
              <a:t>8/16/2024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441091781"/>
      </p:ext>
    </p:extLst>
  </p:cSld>
  <p:clrMap bg1="lt1" tx1="dk1" bg2="lt2" tx2="dk2" accent1="accent1" accent2="accent2" accent3="accent3" accent4="accent4" accent5="accent5" accent6="accent6" hlink="hlink" folHlink="folHlink"/>
  <p:sldLayoutIdLst>
    <p:sldLayoutId id="2147483659" r:id="rId1"/>
    <p:sldLayoutId id="2147483671" r:id="rId2"/>
    <p:sldLayoutId id="2147483660" r:id="rId3"/>
    <p:sldLayoutId id="2147483676" r:id="rId4"/>
    <p:sldLayoutId id="2147483673" r:id="rId5"/>
    <p:sldLayoutId id="2147483677" r:id="rId6"/>
    <p:sldLayoutId id="2147483672" r:id="rId7"/>
    <p:sldLayoutId id="2147483675" r:id="rId8"/>
    <p:sldLayoutId id="2147483678" r:id="rId9"/>
    <p:sldLayoutId id="2147483662" r:id="rId10"/>
    <p:sldLayoutId id="2147483663" r:id="rId11"/>
    <p:sldLayoutId id="2147483670"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secureblitz.co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hyperlink" Target="https://stackoverflow.com/questions/3854692/generate-password-in-python" TargetMode="External"/><Relationship Id="rId4" Type="http://schemas.openxmlformats.org/officeDocument/2006/relationships/hyperlink" Target="https://www.w3schools.com/python/module_random.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29103" y="2244830"/>
            <a:ext cx="8933796" cy="2437232"/>
          </a:xfrm>
        </p:spPr>
        <p:txBody>
          <a:bodyPr>
            <a:normAutofit/>
          </a:bodyPr>
          <a:lstStyle/>
          <a:p>
            <a:r>
              <a:rPr lang="en-US" dirty="0"/>
              <a:t>MINI PROJECT</a:t>
            </a:r>
            <a:br>
              <a:rPr lang="en-US" dirty="0"/>
            </a:br>
            <a:r>
              <a:rPr lang="en-US" sz="3600" dirty="0"/>
              <a:t>RANDOM PASSWORD GENERATOR</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629101" y="4509656"/>
            <a:ext cx="8936846" cy="629608"/>
          </a:xfrm>
        </p:spPr>
        <p:txBody>
          <a:bodyPr>
            <a:normAutofit fontScale="77500" lnSpcReduction="20000"/>
          </a:bodyPr>
          <a:lstStyle/>
          <a:p>
            <a:r>
              <a:rPr lang="en-US" dirty="0"/>
              <a:t>G MONESHA</a:t>
            </a:r>
          </a:p>
          <a:p>
            <a:r>
              <a:rPr lang="en-US" dirty="0"/>
              <a:t>312821205020</a:t>
            </a:r>
          </a:p>
          <a:p>
            <a:r>
              <a:rPr lang="en-US" dirty="0"/>
              <a:t>IT DEPARTMENT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247EF4-CBAA-3748-7D2D-B005ECE8465B}"/>
              </a:ext>
            </a:extLst>
          </p:cNvPr>
          <p:cNvSpPr txBox="1"/>
          <p:nvPr/>
        </p:nvSpPr>
        <p:spPr>
          <a:xfrm>
            <a:off x="3048000" y="485992"/>
            <a:ext cx="6096000" cy="857927"/>
          </a:xfrm>
          <a:prstGeom prst="rect">
            <a:avLst/>
          </a:prstGeom>
          <a:noFill/>
        </p:spPr>
        <p:txBody>
          <a:bodyPr wrap="square">
            <a:spAutoFit/>
          </a:bodyPr>
          <a:lstStyle/>
          <a:p>
            <a:pPr>
              <a:lnSpc>
                <a:spcPct val="107000"/>
              </a:lnSpc>
              <a:spcAft>
                <a:spcPts val="800"/>
              </a:spcAft>
            </a:pPr>
            <a:r>
              <a:rPr lang="en-IN" sz="4800" kern="100" dirty="0">
                <a:effectLst/>
                <a:latin typeface="+mj-lt"/>
                <a:ea typeface="Calibri" panose="020F0502020204030204" pitchFamily="34" charset="0"/>
                <a:cs typeface="Times New Roman" panose="02020603050405020304" pitchFamily="18" charset="0"/>
              </a:rPr>
              <a:t>   METHODOLOGY</a:t>
            </a:r>
          </a:p>
        </p:txBody>
      </p:sp>
      <p:pic>
        <p:nvPicPr>
          <p:cNvPr id="5" name="Picture 4">
            <a:extLst>
              <a:ext uri="{FF2B5EF4-FFF2-40B4-BE49-F238E27FC236}">
                <a16:creationId xmlns:a16="http://schemas.microsoft.com/office/drawing/2014/main" id="{FAD164A7-454E-6581-517B-8378DD4B050D}"/>
              </a:ext>
            </a:extLst>
          </p:cNvPr>
          <p:cNvPicPr>
            <a:picLocks noChangeAspect="1"/>
          </p:cNvPicPr>
          <p:nvPr/>
        </p:nvPicPr>
        <p:blipFill rotWithShape="1">
          <a:blip r:embed="rId2"/>
          <a:srcRect r="3796"/>
          <a:stretch/>
        </p:blipFill>
        <p:spPr>
          <a:xfrm>
            <a:off x="3177045" y="1380422"/>
            <a:ext cx="6096000" cy="3564317"/>
          </a:xfrm>
          <a:prstGeom prst="rect">
            <a:avLst/>
          </a:prstGeom>
        </p:spPr>
      </p:pic>
      <p:sp>
        <p:nvSpPr>
          <p:cNvPr id="7" name="TextBox 6">
            <a:extLst>
              <a:ext uri="{FF2B5EF4-FFF2-40B4-BE49-F238E27FC236}">
                <a16:creationId xmlns:a16="http://schemas.microsoft.com/office/drawing/2014/main" id="{8980CE2D-7CAD-5AAF-D520-BC7990298A4E}"/>
              </a:ext>
            </a:extLst>
          </p:cNvPr>
          <p:cNvSpPr txBox="1"/>
          <p:nvPr/>
        </p:nvSpPr>
        <p:spPr>
          <a:xfrm>
            <a:off x="805881" y="4981243"/>
            <a:ext cx="10838328" cy="1065676"/>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methodology for developing a random password generator using Python involves a systematic approach to ensure the application is secure, efficient, and user-friendly. Below is a detailed methodology that you can follow:</a:t>
            </a:r>
          </a:p>
        </p:txBody>
      </p:sp>
    </p:spTree>
    <p:extLst>
      <p:ext uri="{BB962C8B-B14F-4D97-AF65-F5344CB8AC3E}">
        <p14:creationId xmlns:p14="http://schemas.microsoft.com/office/powerpoint/2010/main" val="165328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50BBEF-2154-E7A0-01D6-895EE3FE283D}"/>
              </a:ext>
            </a:extLst>
          </p:cNvPr>
          <p:cNvSpPr txBox="1"/>
          <p:nvPr/>
        </p:nvSpPr>
        <p:spPr>
          <a:xfrm>
            <a:off x="818147" y="659002"/>
            <a:ext cx="10555705" cy="4645118"/>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1. Requirement Analysis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Ø"/>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Define Requirements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Determine the necessary features, such as password length, character types (uppercase, lowercase, digits, special characters), and any specific user preferences.</a:t>
            </a:r>
          </a:p>
          <a:p>
            <a:pPr marL="342900" lvl="0" indent="-342900">
              <a:lnSpc>
                <a:spcPct val="107000"/>
              </a:lnSpc>
              <a:spcAft>
                <a:spcPts val="800"/>
              </a:spcAft>
              <a:buSzPts val="1000"/>
              <a:buFont typeface="Wingdings" panose="05000000000000000000" pitchFamily="2" charset="2"/>
              <a:buChar char="Ø"/>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Security Considerations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Identify security requirements to ensure generated passwords are strong and unpredictable.</a:t>
            </a: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2. Design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Ø"/>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System Architecture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Outline the architecture of the password generator, specifying how different components interact, such as user input, password generation logic, and output.</a:t>
            </a:r>
          </a:p>
          <a:p>
            <a:pPr marL="342900" lvl="0" indent="-342900">
              <a:lnSpc>
                <a:spcPct val="107000"/>
              </a:lnSpc>
              <a:spcAft>
                <a:spcPts val="800"/>
              </a:spcAft>
              <a:buSzPts val="1000"/>
              <a:buFont typeface="Wingdings" panose="05000000000000000000" pitchFamily="2" charset="2"/>
              <a:buChar char="Ø"/>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Character Set Definition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Design the character sets that the generator will use, including alphabets, numbers, and special characters.</a:t>
            </a:r>
          </a:p>
          <a:p>
            <a:pPr marL="342900" lvl="0" indent="-342900">
              <a:lnSpc>
                <a:spcPct val="107000"/>
              </a:lnSpc>
              <a:spcAft>
                <a:spcPts val="800"/>
              </a:spcAft>
              <a:buSzPts val="1000"/>
              <a:buFont typeface="Wingdings" panose="05000000000000000000" pitchFamily="2" charset="2"/>
              <a:buChar char="Ø"/>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Algorithm Design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Plan the logic for random password generation, including how to ensure randomness and meet the specified criteria.</a:t>
            </a:r>
          </a:p>
        </p:txBody>
      </p:sp>
      <p:sp>
        <p:nvSpPr>
          <p:cNvPr id="5" name="TextBox 4">
            <a:extLst>
              <a:ext uri="{FF2B5EF4-FFF2-40B4-BE49-F238E27FC236}">
                <a16:creationId xmlns:a16="http://schemas.microsoft.com/office/drawing/2014/main" id="{AB0915B5-894E-3A0F-817C-D5FD116D88A3}"/>
              </a:ext>
            </a:extLst>
          </p:cNvPr>
          <p:cNvSpPr txBox="1"/>
          <p:nvPr/>
        </p:nvSpPr>
        <p:spPr>
          <a:xfrm>
            <a:off x="818146" y="5191825"/>
            <a:ext cx="10555705" cy="1168269"/>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3. Implementation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Code Development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Write the code for the password generator, ensuring it adheres to the design specifications.</a:t>
            </a:r>
          </a:p>
        </p:txBody>
      </p:sp>
    </p:spTree>
    <p:extLst>
      <p:ext uri="{BB962C8B-B14F-4D97-AF65-F5344CB8AC3E}">
        <p14:creationId xmlns:p14="http://schemas.microsoft.com/office/powerpoint/2010/main" val="299271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98CE5D-F35A-30F7-AF1C-37057765E40F}"/>
              </a:ext>
            </a:extLst>
          </p:cNvPr>
          <p:cNvSpPr txBox="1"/>
          <p:nvPr/>
        </p:nvSpPr>
        <p:spPr>
          <a:xfrm>
            <a:off x="753979" y="563005"/>
            <a:ext cx="10684042" cy="4294252"/>
          </a:xfrm>
          <a:prstGeom prst="rect">
            <a:avLst/>
          </a:prstGeom>
          <a:noFill/>
        </p:spPr>
        <p:txBody>
          <a:bodyPr wrap="square">
            <a:spAutoFit/>
          </a:bodyPr>
          <a:lstStyle/>
          <a:p>
            <a:endParaRPr lang="en-IN" sz="2000" dirty="0">
              <a:effectLst/>
            </a:endParaRPr>
          </a:p>
          <a:p>
            <a:pPr marL="800100" lvl="1" indent="-342900">
              <a:lnSpc>
                <a:spcPct val="107000"/>
              </a:lnSpc>
              <a:spcAft>
                <a:spcPts val="800"/>
              </a:spcAft>
              <a:buSzPts val="1000"/>
              <a:buFont typeface="Wingdings" panose="05000000000000000000" pitchFamily="2" charset="2"/>
              <a:buChar char="Ø"/>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 Python’s random or secrets module for generating random characters.</a:t>
            </a:r>
          </a:p>
          <a:p>
            <a:pPr marL="800100" lvl="1" indent="-342900">
              <a:lnSpc>
                <a:spcPct val="107000"/>
              </a:lnSpc>
              <a:spcAft>
                <a:spcPts val="800"/>
              </a:spcAft>
              <a:buSzPts val="1000"/>
              <a:buFont typeface="Wingdings" panose="05000000000000000000" pitchFamily="2" charset="2"/>
              <a:buChar char="Ø"/>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 the string module for accessing character sets.</a:t>
            </a:r>
          </a:p>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Interface Development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Create a user interface, which could be a simple command-line tool or a graphical interface using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4. Testing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Ø"/>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Unit Testing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Develop test cases to verify that the password generator works as expected, covering various lengths and character combinations.</a:t>
            </a:r>
          </a:p>
          <a:p>
            <a:pPr marL="342900" lvl="0" indent="-342900">
              <a:lnSpc>
                <a:spcPct val="107000"/>
              </a:lnSpc>
              <a:spcAft>
                <a:spcPts val="800"/>
              </a:spcAft>
              <a:buSzPts val="1000"/>
              <a:buFont typeface="Wingdings" panose="05000000000000000000" pitchFamily="2" charset="2"/>
              <a:buChar char="Ø"/>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Security Testing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Test the randomness and strength of the generated passwords to ensure they meet security standards.</a:t>
            </a:r>
          </a:p>
          <a:p>
            <a:pPr marL="342900" lvl="0" indent="-342900">
              <a:lnSpc>
                <a:spcPct val="107000"/>
              </a:lnSpc>
              <a:spcAft>
                <a:spcPts val="800"/>
              </a:spcAft>
              <a:buSzPts val="1000"/>
              <a:buFont typeface="Wingdings" panose="05000000000000000000" pitchFamily="2" charset="2"/>
              <a:buChar char="Ø"/>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Usability Testing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Ensure that the user interface is intuitive and easy to use.</a:t>
            </a:r>
          </a:p>
        </p:txBody>
      </p:sp>
      <p:sp>
        <p:nvSpPr>
          <p:cNvPr id="5" name="TextBox 4">
            <a:extLst>
              <a:ext uri="{FF2B5EF4-FFF2-40B4-BE49-F238E27FC236}">
                <a16:creationId xmlns:a16="http://schemas.microsoft.com/office/drawing/2014/main" id="{93A88C40-A0EF-2C8F-5439-2C01703FD16E}"/>
              </a:ext>
            </a:extLst>
          </p:cNvPr>
          <p:cNvSpPr txBox="1"/>
          <p:nvPr/>
        </p:nvSpPr>
        <p:spPr>
          <a:xfrm>
            <a:off x="753979" y="4857257"/>
            <a:ext cx="10684042" cy="1168269"/>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5. Deployment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Packaging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Package the application for distribution, using tools like setup tools to create an installable package.</a:t>
            </a:r>
          </a:p>
        </p:txBody>
      </p:sp>
    </p:spTree>
    <p:extLst>
      <p:ext uri="{BB962C8B-B14F-4D97-AF65-F5344CB8AC3E}">
        <p14:creationId xmlns:p14="http://schemas.microsoft.com/office/powerpoint/2010/main" val="421879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F5AD3-7A05-4B1B-A2EB-8A49875A21F4}"/>
              </a:ext>
            </a:extLst>
          </p:cNvPr>
          <p:cNvSpPr txBox="1"/>
          <p:nvPr/>
        </p:nvSpPr>
        <p:spPr>
          <a:xfrm>
            <a:off x="673769" y="790551"/>
            <a:ext cx="10748210" cy="2361416"/>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6. Maintenance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Ø"/>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Updates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Regularly update the software to address any security vulnerabilities and add new features.</a:t>
            </a:r>
          </a:p>
          <a:p>
            <a:pPr marL="342900" lvl="0" indent="-342900">
              <a:lnSpc>
                <a:spcPct val="107000"/>
              </a:lnSpc>
              <a:spcAft>
                <a:spcPts val="800"/>
              </a:spcAft>
              <a:buSzPts val="1000"/>
              <a:buFont typeface="Wingdings" panose="05000000000000000000" pitchFamily="2" charset="2"/>
              <a:buChar char="Ø"/>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User Feedback</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Collect and incorporate user feedback to improve the password generator’s functionality and user experience.</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7" name="TextBox 16">
            <a:extLst>
              <a:ext uri="{FF2B5EF4-FFF2-40B4-BE49-F238E27FC236}">
                <a16:creationId xmlns:a16="http://schemas.microsoft.com/office/drawing/2014/main" id="{E2650E8A-4DEC-FFD8-D755-C9FFC483D6F1}"/>
              </a:ext>
            </a:extLst>
          </p:cNvPr>
          <p:cNvSpPr txBox="1"/>
          <p:nvPr/>
        </p:nvSpPr>
        <p:spPr>
          <a:xfrm>
            <a:off x="1946130" y="2723003"/>
            <a:ext cx="8299740" cy="857927"/>
          </a:xfrm>
          <a:prstGeom prst="rect">
            <a:avLst/>
          </a:prstGeom>
          <a:noFill/>
        </p:spPr>
        <p:txBody>
          <a:bodyPr wrap="square">
            <a:spAutoFit/>
          </a:bodyPr>
          <a:lstStyle/>
          <a:p>
            <a:pPr>
              <a:lnSpc>
                <a:spcPct val="107000"/>
              </a:lnSpc>
              <a:spcAft>
                <a:spcPts val="800"/>
              </a:spcAft>
            </a:pPr>
            <a:r>
              <a:rPr lang="en-IN" sz="4800" kern="100" dirty="0">
                <a:effectLst/>
                <a:latin typeface="+mj-lt"/>
                <a:ea typeface="Calibri" panose="020F0502020204030204" pitchFamily="34" charset="0"/>
                <a:cs typeface="Times New Roman" panose="02020603050405020304" pitchFamily="18" charset="0"/>
              </a:rPr>
              <a:t>RESULT AND CONCLUSION</a:t>
            </a:r>
          </a:p>
        </p:txBody>
      </p:sp>
      <p:sp>
        <p:nvSpPr>
          <p:cNvPr id="19" name="TextBox 18">
            <a:extLst>
              <a:ext uri="{FF2B5EF4-FFF2-40B4-BE49-F238E27FC236}">
                <a16:creationId xmlns:a16="http://schemas.microsoft.com/office/drawing/2014/main" id="{6A405EF8-3AA4-065D-D414-59F95F5BECFC}"/>
              </a:ext>
            </a:extLst>
          </p:cNvPr>
          <p:cNvSpPr txBox="1"/>
          <p:nvPr/>
        </p:nvSpPr>
        <p:spPr>
          <a:xfrm>
            <a:off x="673769" y="3429000"/>
            <a:ext cx="10748209" cy="1929503"/>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Results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Increased Security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Random passwords generated are typically much stronger than user-generated passwords, providing a higher level of security against unauthorized access.</a:t>
            </a:r>
          </a:p>
          <a:p>
            <a:pPr marL="342900" lvl="0" indent="-342900">
              <a:lnSpc>
                <a:spcPct val="107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Complexity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These passwords often include a mix of uppercase and lowercase letters, numbers, and special characters, making them more complex and harder to crack.</a:t>
            </a:r>
          </a:p>
        </p:txBody>
      </p:sp>
      <p:sp>
        <p:nvSpPr>
          <p:cNvPr id="21" name="TextBox 20">
            <a:extLst>
              <a:ext uri="{FF2B5EF4-FFF2-40B4-BE49-F238E27FC236}">
                <a16:creationId xmlns:a16="http://schemas.microsoft.com/office/drawing/2014/main" id="{64F827AA-94B1-3581-B0D8-21170EDF269F}"/>
              </a:ext>
            </a:extLst>
          </p:cNvPr>
          <p:cNvSpPr txBox="1"/>
          <p:nvPr/>
        </p:nvSpPr>
        <p:spPr>
          <a:xfrm>
            <a:off x="673769" y="5395534"/>
            <a:ext cx="10466013" cy="671915"/>
          </a:xfrm>
          <a:prstGeom prst="rect">
            <a:avLst/>
          </a:prstGeom>
          <a:noFill/>
        </p:spPr>
        <p:txBody>
          <a:bodyPr wrap="square">
            <a:spAutoFit/>
          </a:bodyPr>
          <a:lstStyle/>
          <a:p>
            <a:pPr lvl="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Uniqueness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Each generated password is unique, reducing the risk of a single password breach       compromising multiple accounts.</a:t>
            </a:r>
          </a:p>
        </p:txBody>
      </p:sp>
    </p:spTree>
    <p:extLst>
      <p:ext uri="{BB962C8B-B14F-4D97-AF65-F5344CB8AC3E}">
        <p14:creationId xmlns:p14="http://schemas.microsoft.com/office/powerpoint/2010/main" val="210791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6E4FB1-A2C8-A7C8-9BF2-E200D17422D8}"/>
              </a:ext>
            </a:extLst>
          </p:cNvPr>
          <p:cNvSpPr txBox="1"/>
          <p:nvPr/>
        </p:nvSpPr>
        <p:spPr>
          <a:xfrm>
            <a:off x="623455" y="762020"/>
            <a:ext cx="10931235" cy="4213205"/>
          </a:xfrm>
          <a:prstGeom prst="rect">
            <a:avLst/>
          </a:prstGeom>
          <a:noFill/>
        </p:spPr>
        <p:txBody>
          <a:bodyPr wrap="square">
            <a:spAutoFit/>
          </a:bodyPr>
          <a:lstStyle/>
          <a:p>
            <a:pPr lvl="0">
              <a:lnSpc>
                <a:spcPct val="107000"/>
              </a:lnSpc>
              <a:spcAft>
                <a:spcPts val="800"/>
              </a:spcAft>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4.  Length</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Longer passwords, often 12 characters or more, are generated, which significantly enhances security by increasing the number of possible combinations.</a:t>
            </a: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Adoption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Organizations and individuals should adopt random password generators as a standard practice to enhance security and protect sensitive data.</a:t>
            </a:r>
          </a:p>
          <a:p>
            <a:pPr marL="342900" lvl="0" indent="-342900">
              <a:lnSpc>
                <a:spcPct val="107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Education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Users need to be educated about the importance of strong, unique passwords and the benefits of using password generators.</a:t>
            </a:r>
          </a:p>
          <a:p>
            <a:pPr marL="342900" lvl="0" indent="-342900">
              <a:lnSpc>
                <a:spcPct val="107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Integration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Password managers should be integrated with random password generators to facilitate easy storage and management of complex passwords.</a:t>
            </a:r>
          </a:p>
          <a:p>
            <a:pPr marL="342900" lvl="0" indent="-342900">
              <a:lnSpc>
                <a:spcPct val="107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Automation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Automating password creation and rotation can significantly reduce the risk of using weak or reused passwords.</a:t>
            </a:r>
          </a:p>
        </p:txBody>
      </p:sp>
      <p:sp>
        <p:nvSpPr>
          <p:cNvPr id="5" name="TextBox 4">
            <a:extLst>
              <a:ext uri="{FF2B5EF4-FFF2-40B4-BE49-F238E27FC236}">
                <a16:creationId xmlns:a16="http://schemas.microsoft.com/office/drawing/2014/main" id="{25A29B16-55E6-4016-5BB4-A6CBB3C8E099}"/>
              </a:ext>
            </a:extLst>
          </p:cNvPr>
          <p:cNvSpPr txBox="1"/>
          <p:nvPr/>
        </p:nvSpPr>
        <p:spPr>
          <a:xfrm>
            <a:off x="854652" y="5511576"/>
            <a:ext cx="6094268" cy="369332"/>
          </a:xfrm>
          <a:prstGeom prst="rect">
            <a:avLst/>
          </a:prstGeom>
          <a:noFill/>
        </p:spPr>
        <p:txBody>
          <a:bodyPr wrap="square">
            <a:spAutoFit/>
          </a:bodyPr>
          <a:lstStyle/>
          <a:p>
            <a:r>
              <a:rPr lang="en-IN" dirty="0">
                <a:solidFill>
                  <a:srgbClr val="00B0F0"/>
                </a:solidFill>
              </a:rPr>
              <a:t>https://secureblitz</a:t>
            </a:r>
            <a:r>
              <a:rPr lang="en-IN" dirty="0">
                <a:solidFill>
                  <a:srgbClr val="00B0F0"/>
                </a:solidFill>
                <a:hlinkClick r:id="rId3">
                  <a:extLst>
                    <a:ext uri="{A12FA001-AC4F-418D-AE19-62706E023703}">
                      <ahyp:hlinkClr xmlns:ahyp="http://schemas.microsoft.com/office/drawing/2018/hyperlinkcolor" val="tx"/>
                    </a:ext>
                  </a:extLst>
                </a:hlinkClick>
              </a:rPr>
              <a:t>.</a:t>
            </a:r>
            <a:r>
              <a:rPr lang="en-IN" dirty="0">
                <a:solidFill>
                  <a:srgbClr val="00B0F0"/>
                </a:solidFill>
              </a:rPr>
              <a:t>com/</a:t>
            </a:r>
          </a:p>
        </p:txBody>
      </p:sp>
      <p:sp>
        <p:nvSpPr>
          <p:cNvPr id="11" name="TextBox 10">
            <a:extLst>
              <a:ext uri="{FF2B5EF4-FFF2-40B4-BE49-F238E27FC236}">
                <a16:creationId xmlns:a16="http://schemas.microsoft.com/office/drawing/2014/main" id="{AC0B67D8-5ECB-6F10-0BEB-DF88645830BF}"/>
              </a:ext>
            </a:extLst>
          </p:cNvPr>
          <p:cNvSpPr txBox="1"/>
          <p:nvPr/>
        </p:nvSpPr>
        <p:spPr>
          <a:xfrm>
            <a:off x="6361833" y="5880908"/>
            <a:ext cx="6094268" cy="369332"/>
          </a:xfrm>
          <a:prstGeom prst="rect">
            <a:avLst/>
          </a:prstGeom>
          <a:noFill/>
        </p:spPr>
        <p:txBody>
          <a:bodyPr wrap="square">
            <a:spAutoFit/>
          </a:bodyPr>
          <a:lstStyle/>
          <a:p>
            <a:r>
              <a:rPr lang="en-IN" dirty="0">
                <a:solidFill>
                  <a:srgbClr val="00B0F0"/>
                </a:solidFill>
              </a:rPr>
              <a:t>https://www.</a:t>
            </a:r>
            <a:r>
              <a:rPr lang="en-IN" dirty="0">
                <a:solidFill>
                  <a:srgbClr val="00B0F0"/>
                </a:solidFill>
                <a:hlinkClick r:id="rId4">
                  <a:extLst>
                    <a:ext uri="{A12FA001-AC4F-418D-AE19-62706E023703}">
                      <ahyp:hlinkClr xmlns:ahyp="http://schemas.microsoft.com/office/drawing/2018/hyperlinkcolor" val="tx"/>
                    </a:ext>
                  </a:extLst>
                </a:hlinkClick>
              </a:rPr>
              <a:t>techopedia</a:t>
            </a:r>
            <a:r>
              <a:rPr lang="en-IN" dirty="0">
                <a:solidFill>
                  <a:srgbClr val="00B0F0"/>
                </a:solidFill>
              </a:rPr>
              <a:t>.com/tools/password-generator</a:t>
            </a:r>
          </a:p>
        </p:txBody>
      </p:sp>
      <p:sp>
        <p:nvSpPr>
          <p:cNvPr id="13" name="TextBox 12">
            <a:extLst>
              <a:ext uri="{FF2B5EF4-FFF2-40B4-BE49-F238E27FC236}">
                <a16:creationId xmlns:a16="http://schemas.microsoft.com/office/drawing/2014/main" id="{56613E78-59ED-35D2-53FB-7B83A276EC2A}"/>
              </a:ext>
            </a:extLst>
          </p:cNvPr>
          <p:cNvSpPr txBox="1"/>
          <p:nvPr/>
        </p:nvSpPr>
        <p:spPr>
          <a:xfrm>
            <a:off x="623455" y="5911314"/>
            <a:ext cx="6094268" cy="369332"/>
          </a:xfrm>
          <a:prstGeom prst="rect">
            <a:avLst/>
          </a:prstGeom>
          <a:noFill/>
        </p:spPr>
        <p:txBody>
          <a:bodyPr wrap="square">
            <a:spAutoFit/>
          </a:bodyPr>
          <a:lstStyle/>
          <a:p>
            <a:r>
              <a:rPr lang="en-IN" dirty="0">
                <a:solidFill>
                  <a:srgbClr val="00B0F0"/>
                </a:solidFill>
              </a:rPr>
              <a:t>https://www.w3schools.com/python/</a:t>
            </a:r>
            <a:r>
              <a:rPr lang="en-IN" dirty="0">
                <a:solidFill>
                  <a:srgbClr val="00B0F0"/>
                </a:solidFill>
                <a:hlinkClick r:id="rId4">
                  <a:extLst>
                    <a:ext uri="{A12FA001-AC4F-418D-AE19-62706E023703}">
                      <ahyp:hlinkClr xmlns:ahyp="http://schemas.microsoft.com/office/drawing/2018/hyperlinkcolor" val="tx"/>
                    </a:ext>
                  </a:extLst>
                </a:hlinkClick>
              </a:rPr>
              <a:t>module</a:t>
            </a:r>
            <a:r>
              <a:rPr lang="en-IN" dirty="0">
                <a:solidFill>
                  <a:srgbClr val="00B0F0"/>
                </a:solidFill>
              </a:rPr>
              <a:t>_random.asp</a:t>
            </a:r>
          </a:p>
        </p:txBody>
      </p:sp>
      <p:sp>
        <p:nvSpPr>
          <p:cNvPr id="15" name="TextBox 14">
            <a:extLst>
              <a:ext uri="{FF2B5EF4-FFF2-40B4-BE49-F238E27FC236}">
                <a16:creationId xmlns:a16="http://schemas.microsoft.com/office/drawing/2014/main" id="{678E8446-83ED-9180-653C-2643730B50CD}"/>
              </a:ext>
            </a:extLst>
          </p:cNvPr>
          <p:cNvSpPr txBox="1"/>
          <p:nvPr/>
        </p:nvSpPr>
        <p:spPr>
          <a:xfrm>
            <a:off x="4468091" y="5481170"/>
            <a:ext cx="7180984" cy="369332"/>
          </a:xfrm>
          <a:prstGeom prst="rect">
            <a:avLst/>
          </a:prstGeom>
          <a:noFill/>
        </p:spPr>
        <p:txBody>
          <a:bodyPr wrap="square">
            <a:spAutoFit/>
          </a:bodyPr>
          <a:lstStyle/>
          <a:p>
            <a:r>
              <a:rPr lang="en-IN" dirty="0">
                <a:solidFill>
                  <a:srgbClr val="00B0F0"/>
                </a:solidFill>
              </a:rPr>
              <a:t>https://</a:t>
            </a:r>
            <a:r>
              <a:rPr lang="en-IN" dirty="0">
                <a:solidFill>
                  <a:srgbClr val="00B0F0"/>
                </a:solidFill>
                <a:hlinkClick r:id="rId5">
                  <a:extLst>
                    <a:ext uri="{A12FA001-AC4F-418D-AE19-62706E023703}">
                      <ahyp:hlinkClr xmlns:ahyp="http://schemas.microsoft.com/office/drawing/2018/hyperlinkcolor" val="tx"/>
                    </a:ext>
                  </a:extLst>
                </a:hlinkClick>
              </a:rPr>
              <a:t>stackoverflow</a:t>
            </a:r>
            <a:r>
              <a:rPr lang="en-IN" dirty="0">
                <a:solidFill>
                  <a:srgbClr val="00B0F0"/>
                </a:solidFill>
              </a:rPr>
              <a:t>.com/questions/3854692/generate-password-in-python</a:t>
            </a:r>
          </a:p>
        </p:txBody>
      </p:sp>
      <p:sp>
        <p:nvSpPr>
          <p:cNvPr id="17" name="TextBox 16">
            <a:extLst>
              <a:ext uri="{FF2B5EF4-FFF2-40B4-BE49-F238E27FC236}">
                <a16:creationId xmlns:a16="http://schemas.microsoft.com/office/drawing/2014/main" id="{095242F7-B9A7-524D-1C80-5F8F14F74125}"/>
              </a:ext>
            </a:extLst>
          </p:cNvPr>
          <p:cNvSpPr txBox="1"/>
          <p:nvPr/>
        </p:nvSpPr>
        <p:spPr>
          <a:xfrm>
            <a:off x="3670589" y="4653649"/>
            <a:ext cx="6229350" cy="857927"/>
          </a:xfrm>
          <a:prstGeom prst="rect">
            <a:avLst/>
          </a:prstGeom>
          <a:noFill/>
        </p:spPr>
        <p:txBody>
          <a:bodyPr wrap="square">
            <a:spAutoFit/>
          </a:bodyPr>
          <a:lstStyle/>
          <a:p>
            <a:pPr>
              <a:lnSpc>
                <a:spcPct val="107000"/>
              </a:lnSpc>
              <a:spcAft>
                <a:spcPts val="800"/>
              </a:spcAft>
            </a:pPr>
            <a:r>
              <a:rPr lang="en-IN" sz="4800" kern="100" dirty="0">
                <a:effectLst/>
                <a:latin typeface="+mj-lt"/>
                <a:ea typeface="Calibri" panose="020F0502020204030204" pitchFamily="34" charset="0"/>
                <a:cs typeface="Times New Roman" panose="02020603050405020304" pitchFamily="18" charset="0"/>
              </a:rPr>
              <a:t>REFERENCES</a:t>
            </a:r>
          </a:p>
        </p:txBody>
      </p:sp>
    </p:spTree>
    <p:extLst>
      <p:ext uri="{BB962C8B-B14F-4D97-AF65-F5344CB8AC3E}">
        <p14:creationId xmlns:p14="http://schemas.microsoft.com/office/powerpoint/2010/main" val="169918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975A-27D5-B8A0-06A7-EECE2D985DF6}"/>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166317C4-C27D-BBE2-108A-C5EC9034BE5E}"/>
              </a:ext>
            </a:extLst>
          </p:cNvPr>
          <p:cNvSpPr>
            <a:spLocks noGrp="1"/>
          </p:cNvSpPr>
          <p:nvPr>
            <p:ph idx="1"/>
          </p:nvPr>
        </p:nvSpPr>
        <p:spPr/>
        <p:txBody>
          <a:bodyPr>
            <a:normAutofit/>
          </a:bodyPr>
          <a:lstStyle/>
          <a:p>
            <a:pPr marL="457200" marR="0" lvl="0" indent="-342900" algn="just" defTabSz="914400" rtl="0" eaLnBrk="1" fontAlgn="auto" latinLnBrk="0" hangingPunct="1">
              <a:lnSpc>
                <a:spcPct val="115000"/>
              </a:lnSpc>
              <a:spcBef>
                <a:spcPts val="0"/>
              </a:spcBef>
              <a:spcAft>
                <a:spcPts val="0"/>
              </a:spcAft>
              <a:buClr>
                <a:srgbClr val="000000"/>
              </a:buClr>
              <a:buSzPts val="1800"/>
              <a:buFont typeface="Arial"/>
              <a:buChar char="●"/>
              <a:tabLst/>
              <a:defRPr/>
            </a:pPr>
            <a:r>
              <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rPr>
              <a:t>Abstract and Scope </a:t>
            </a:r>
          </a:p>
          <a:p>
            <a:pPr marL="457200" marR="0" lvl="0" indent="-342900" algn="just" defTabSz="914400" rtl="0" eaLnBrk="1" fontAlgn="auto" latinLnBrk="0" hangingPunct="1">
              <a:lnSpc>
                <a:spcPct val="115000"/>
              </a:lnSpc>
              <a:spcBef>
                <a:spcPts val="0"/>
              </a:spcBef>
              <a:spcAft>
                <a:spcPts val="0"/>
              </a:spcAft>
              <a:buClr>
                <a:srgbClr val="000000"/>
              </a:buClr>
              <a:buSzPts val="1800"/>
              <a:buFont typeface="Arial"/>
              <a:buChar char="●"/>
              <a:tabLst/>
              <a:defRPr/>
            </a:pPr>
            <a:r>
              <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rPr>
              <a:t>Introduction</a:t>
            </a:r>
          </a:p>
          <a:p>
            <a:pPr marL="457200" marR="0" lvl="0" indent="-342900" algn="just" defTabSz="914400" rtl="0" eaLnBrk="1" fontAlgn="auto" latinLnBrk="0" hangingPunct="1">
              <a:lnSpc>
                <a:spcPct val="115000"/>
              </a:lnSpc>
              <a:spcBef>
                <a:spcPts val="0"/>
              </a:spcBef>
              <a:spcAft>
                <a:spcPts val="0"/>
              </a:spcAft>
              <a:buClr>
                <a:srgbClr val="000000"/>
              </a:buClr>
              <a:buSzPts val="1800"/>
              <a:buFont typeface="Arial"/>
              <a:buChar char="●"/>
              <a:tabLst/>
              <a:defRPr/>
            </a:pPr>
            <a:r>
              <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rPr>
              <a:t>Key </a:t>
            </a:r>
            <a:r>
              <a:rPr lang="en-US" sz="2800" kern="0" dirty="0">
                <a:solidFill>
                  <a:srgbClr val="000000"/>
                </a:solidFill>
                <a:latin typeface="Calibri"/>
                <a:ea typeface="Calibri"/>
                <a:cs typeface="Calibri"/>
                <a:sym typeface="Calibri"/>
              </a:rPr>
              <a:t>Aspects</a:t>
            </a:r>
            <a:endPar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42900" algn="just" defTabSz="914400" rtl="0" eaLnBrk="1" fontAlgn="auto" latinLnBrk="0" hangingPunct="1">
              <a:lnSpc>
                <a:spcPct val="115000"/>
              </a:lnSpc>
              <a:spcBef>
                <a:spcPts val="0"/>
              </a:spcBef>
              <a:spcAft>
                <a:spcPts val="0"/>
              </a:spcAft>
              <a:buClr>
                <a:srgbClr val="000000"/>
              </a:buClr>
              <a:buSzPts val="1800"/>
              <a:buFont typeface="Arial"/>
              <a:buChar char="●"/>
              <a:tabLst/>
              <a:defRPr/>
            </a:pPr>
            <a:r>
              <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rPr>
              <a:t>Proposed System</a:t>
            </a:r>
          </a:p>
          <a:p>
            <a:pPr marL="457200" marR="0" lvl="0" indent="-342900" algn="just" defTabSz="914400" rtl="0" eaLnBrk="1" fontAlgn="auto" latinLnBrk="0" hangingPunct="1">
              <a:lnSpc>
                <a:spcPct val="115000"/>
              </a:lnSpc>
              <a:spcBef>
                <a:spcPts val="0"/>
              </a:spcBef>
              <a:spcAft>
                <a:spcPts val="0"/>
              </a:spcAft>
              <a:buClr>
                <a:srgbClr val="000000"/>
              </a:buClr>
              <a:buSzPts val="1800"/>
              <a:buFont typeface="Arial"/>
              <a:buChar char="●"/>
              <a:tabLst/>
              <a:defRPr/>
            </a:pPr>
            <a:r>
              <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rPr>
              <a:t>Software Requirements</a:t>
            </a:r>
          </a:p>
          <a:p>
            <a:pPr marL="457200" marR="0" lvl="0" indent="-342900" algn="just" defTabSz="914400" rtl="0" eaLnBrk="1" fontAlgn="auto" latinLnBrk="0" hangingPunct="1">
              <a:lnSpc>
                <a:spcPct val="115000"/>
              </a:lnSpc>
              <a:spcBef>
                <a:spcPts val="0"/>
              </a:spcBef>
              <a:spcAft>
                <a:spcPts val="0"/>
              </a:spcAft>
              <a:buClr>
                <a:srgbClr val="000000"/>
              </a:buClr>
              <a:buSzPts val="1800"/>
              <a:buFont typeface="Arial"/>
              <a:buChar char="●"/>
              <a:tabLst/>
              <a:defRPr/>
            </a:pPr>
            <a:r>
              <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rPr>
              <a:t>Methodology</a:t>
            </a:r>
          </a:p>
          <a:p>
            <a:pPr marL="457200" marR="0" lvl="0" indent="-342900" algn="just" defTabSz="914400" rtl="0" eaLnBrk="1" fontAlgn="auto" latinLnBrk="0" hangingPunct="1">
              <a:lnSpc>
                <a:spcPct val="115000"/>
              </a:lnSpc>
              <a:spcBef>
                <a:spcPts val="0"/>
              </a:spcBef>
              <a:spcAft>
                <a:spcPts val="0"/>
              </a:spcAft>
              <a:buClr>
                <a:srgbClr val="000000"/>
              </a:buClr>
              <a:buSzPts val="1800"/>
              <a:buFont typeface="Arial"/>
              <a:buChar char="●"/>
              <a:tabLst/>
              <a:defRPr/>
            </a:pPr>
            <a:r>
              <a:rPr lang="en-US" sz="2800" kern="0" dirty="0">
                <a:solidFill>
                  <a:srgbClr val="000000"/>
                </a:solidFill>
                <a:latin typeface="Calibri"/>
                <a:ea typeface="Calibri"/>
                <a:cs typeface="Calibri"/>
                <a:sym typeface="Calibri"/>
              </a:rPr>
              <a:t>Result and Conclusion</a:t>
            </a:r>
            <a:endPar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4187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6E37-9FDA-38CE-FE30-95D2B76F7D5D}"/>
              </a:ext>
            </a:extLst>
          </p:cNvPr>
          <p:cNvSpPr>
            <a:spLocks noGrp="1"/>
          </p:cNvSpPr>
          <p:nvPr>
            <p:ph type="title"/>
          </p:nvPr>
        </p:nvSpPr>
        <p:spPr/>
        <p:txBody>
          <a:bodyPr/>
          <a:lstStyle/>
          <a:p>
            <a:r>
              <a:rPr lang="en-IN" dirty="0"/>
              <a:t>         ABSTRACT AND SCOPE</a:t>
            </a:r>
          </a:p>
        </p:txBody>
      </p:sp>
      <p:sp>
        <p:nvSpPr>
          <p:cNvPr id="4" name="TextBox 3">
            <a:extLst>
              <a:ext uri="{FF2B5EF4-FFF2-40B4-BE49-F238E27FC236}">
                <a16:creationId xmlns:a16="http://schemas.microsoft.com/office/drawing/2014/main" id="{8061E952-098D-4DF0-53CA-027A4952B466}"/>
              </a:ext>
            </a:extLst>
          </p:cNvPr>
          <p:cNvSpPr txBox="1"/>
          <p:nvPr/>
        </p:nvSpPr>
        <p:spPr>
          <a:xfrm>
            <a:off x="697832" y="2209504"/>
            <a:ext cx="10796336" cy="1724318"/>
          </a:xfrm>
          <a:prstGeom prst="rect">
            <a:avLst/>
          </a:prstGeom>
          <a:noFill/>
        </p:spPr>
        <p:txBody>
          <a:bodyPr wrap="square">
            <a:spAutoFit/>
          </a:bodyPr>
          <a:lstStyle/>
          <a:p>
            <a:pPr>
              <a:lnSpc>
                <a:spcPct val="107000"/>
              </a:lnSpc>
              <a:spcAft>
                <a:spcPts val="800"/>
              </a:spcAft>
            </a:pPr>
            <a:r>
              <a:rPr lang="en-IN" sz="2000" b="1" i="1" kern="100" dirty="0">
                <a:effectLst/>
                <a:latin typeface="Calibri" panose="020F0502020204030204" pitchFamily="34" charset="0"/>
                <a:ea typeface="Calibri" panose="020F0502020204030204" pitchFamily="34" charset="0"/>
                <a:cs typeface="Times New Roman" panose="02020603050405020304" pitchFamily="18" charset="0"/>
              </a:rPr>
              <a:t>A random password generator is a tool designed to create strong, unpredictable passwords to enhance security. By combining uppercase and lowercase letters, numbers and special characters, it produces passwords resistant to hacking attempts. Users define the password length, ensuring both flexibility and security. This tool simplifies the creation of secure passwords, playing a key role in protecting digital identities and sensitive data.</a:t>
            </a:r>
          </a:p>
        </p:txBody>
      </p:sp>
      <p:sp>
        <p:nvSpPr>
          <p:cNvPr id="6" name="TextBox 5">
            <a:extLst>
              <a:ext uri="{FF2B5EF4-FFF2-40B4-BE49-F238E27FC236}">
                <a16:creationId xmlns:a16="http://schemas.microsoft.com/office/drawing/2014/main" id="{E76E56DA-F7A3-571D-5463-C793F8007149}"/>
              </a:ext>
            </a:extLst>
          </p:cNvPr>
          <p:cNvSpPr txBox="1"/>
          <p:nvPr/>
        </p:nvSpPr>
        <p:spPr>
          <a:xfrm>
            <a:off x="697832" y="1778714"/>
            <a:ext cx="6096000" cy="532903"/>
          </a:xfrm>
          <a:prstGeom prst="rect">
            <a:avLst/>
          </a:prstGeom>
          <a:noFill/>
        </p:spPr>
        <p:txBody>
          <a:bodyPr wrap="square">
            <a:spAutoFit/>
          </a:bodyPr>
          <a:lstStyle/>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ABSTRACT</a:t>
            </a:r>
          </a:p>
        </p:txBody>
      </p:sp>
      <p:sp>
        <p:nvSpPr>
          <p:cNvPr id="8" name="TextBox 7">
            <a:extLst>
              <a:ext uri="{FF2B5EF4-FFF2-40B4-BE49-F238E27FC236}">
                <a16:creationId xmlns:a16="http://schemas.microsoft.com/office/drawing/2014/main" id="{63CE07D6-4F40-B248-741B-EF0E07A1FD0D}"/>
              </a:ext>
            </a:extLst>
          </p:cNvPr>
          <p:cNvSpPr txBox="1"/>
          <p:nvPr/>
        </p:nvSpPr>
        <p:spPr>
          <a:xfrm>
            <a:off x="697832" y="4013481"/>
            <a:ext cx="6096000" cy="532903"/>
          </a:xfrm>
          <a:prstGeom prst="rect">
            <a:avLst/>
          </a:prstGeom>
          <a:noFill/>
        </p:spPr>
        <p:txBody>
          <a:bodyPr wrap="square">
            <a:spAutoFit/>
          </a:bodyPr>
          <a:lstStyle/>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SCOPE</a:t>
            </a:r>
          </a:p>
        </p:txBody>
      </p:sp>
      <p:sp>
        <p:nvSpPr>
          <p:cNvPr id="10" name="TextBox 9">
            <a:extLst>
              <a:ext uri="{FF2B5EF4-FFF2-40B4-BE49-F238E27FC236}">
                <a16:creationId xmlns:a16="http://schemas.microsoft.com/office/drawing/2014/main" id="{E16D8531-3DDA-35AC-B0FF-467DD2B019E3}"/>
              </a:ext>
            </a:extLst>
          </p:cNvPr>
          <p:cNvSpPr txBox="1"/>
          <p:nvPr/>
        </p:nvSpPr>
        <p:spPr>
          <a:xfrm>
            <a:off x="697833" y="4746312"/>
            <a:ext cx="10796335" cy="1394997"/>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This random password generator aims to create strong, secure passwords. Users can specify the desired password length, ensuring tailored security. The generator is designed for ease of use, helping individuals and organizations enhance their password practices and protect sensitive information from unauthorized access.</a:t>
            </a:r>
          </a:p>
        </p:txBody>
      </p:sp>
    </p:spTree>
    <p:extLst>
      <p:ext uri="{BB962C8B-B14F-4D97-AF65-F5344CB8AC3E}">
        <p14:creationId xmlns:p14="http://schemas.microsoft.com/office/powerpoint/2010/main" val="67210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4D3D-74F0-5F3F-A059-7A4339577375}"/>
              </a:ext>
            </a:extLst>
          </p:cNvPr>
          <p:cNvSpPr>
            <a:spLocks noGrp="1"/>
          </p:cNvSpPr>
          <p:nvPr>
            <p:ph type="title"/>
          </p:nvPr>
        </p:nvSpPr>
        <p:spPr/>
        <p:txBody>
          <a:bodyPr/>
          <a:lstStyle/>
          <a:p>
            <a:r>
              <a:rPr lang="en-IN" dirty="0"/>
              <a:t>              INTRODUCTION</a:t>
            </a:r>
          </a:p>
        </p:txBody>
      </p:sp>
      <p:sp>
        <p:nvSpPr>
          <p:cNvPr id="4" name="TextBox 3">
            <a:extLst>
              <a:ext uri="{FF2B5EF4-FFF2-40B4-BE49-F238E27FC236}">
                <a16:creationId xmlns:a16="http://schemas.microsoft.com/office/drawing/2014/main" id="{F2F8356D-829E-28A7-6A4F-ED850610DBF5}"/>
              </a:ext>
            </a:extLst>
          </p:cNvPr>
          <p:cNvSpPr txBox="1"/>
          <p:nvPr/>
        </p:nvSpPr>
        <p:spPr>
          <a:xfrm>
            <a:off x="625642" y="1911600"/>
            <a:ext cx="10908631" cy="2053639"/>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 random password generator is a tool that creates complex and unpredictable passwords for users, enhancing security by minimizing the risk of unauthorized access to sensitive information. These generators typically use algorithms to produce passwords containing a mix of letters, digits and special character. The goal is to create passwords that are difficult to guess or crack through brute force attacks. By using a random password generator, users can ensure their passwords are unique and strong, providing better protection against potential cyber threats.</a:t>
            </a:r>
          </a:p>
        </p:txBody>
      </p:sp>
      <p:sp>
        <p:nvSpPr>
          <p:cNvPr id="8" name="TextBox 7">
            <a:extLst>
              <a:ext uri="{FF2B5EF4-FFF2-40B4-BE49-F238E27FC236}">
                <a16:creationId xmlns:a16="http://schemas.microsoft.com/office/drawing/2014/main" id="{8699E977-83F7-A05C-1F07-22E4BA32AB86}"/>
              </a:ext>
            </a:extLst>
          </p:cNvPr>
          <p:cNvSpPr txBox="1"/>
          <p:nvPr/>
        </p:nvSpPr>
        <p:spPr>
          <a:xfrm>
            <a:off x="3922294" y="4093576"/>
            <a:ext cx="4347411" cy="857927"/>
          </a:xfrm>
          <a:prstGeom prst="rect">
            <a:avLst/>
          </a:prstGeom>
          <a:noFill/>
        </p:spPr>
        <p:txBody>
          <a:bodyPr wrap="square">
            <a:spAutoFit/>
          </a:bodyPr>
          <a:lstStyle/>
          <a:p>
            <a:pPr>
              <a:lnSpc>
                <a:spcPct val="107000"/>
              </a:lnSpc>
              <a:spcAft>
                <a:spcPts val="800"/>
              </a:spcAft>
            </a:pPr>
            <a:r>
              <a:rPr lang="en-IN" sz="4800" kern="100" dirty="0">
                <a:effectLst/>
                <a:latin typeface="+mj-lt"/>
                <a:ea typeface="Calibri" panose="020F0502020204030204" pitchFamily="34" charset="0"/>
                <a:cs typeface="Times New Roman" panose="02020603050405020304" pitchFamily="18" charset="0"/>
              </a:rPr>
              <a:t>KEY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800" kern="100" dirty="0">
                <a:effectLst/>
                <a:latin typeface="+mj-lt"/>
                <a:ea typeface="Calibri" panose="020F0502020204030204" pitchFamily="34" charset="0"/>
                <a:cs typeface="Times New Roman" panose="02020603050405020304" pitchFamily="18" charset="0"/>
              </a:rPr>
              <a:t>ASPECTS</a:t>
            </a:r>
          </a:p>
        </p:txBody>
      </p:sp>
      <p:sp>
        <p:nvSpPr>
          <p:cNvPr id="10" name="TextBox 9">
            <a:extLst>
              <a:ext uri="{FF2B5EF4-FFF2-40B4-BE49-F238E27FC236}">
                <a16:creationId xmlns:a16="http://schemas.microsoft.com/office/drawing/2014/main" id="{A421D678-95A2-4E35-5A69-9F73CC596BBA}"/>
              </a:ext>
            </a:extLst>
          </p:cNvPr>
          <p:cNvSpPr txBox="1"/>
          <p:nvPr/>
        </p:nvSpPr>
        <p:spPr>
          <a:xfrm>
            <a:off x="625642" y="4854781"/>
            <a:ext cx="10908632" cy="1497589"/>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Randomness: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generator should produce truly random and unpredictable passwords to prevent patterns that could be exploited by attackers.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2.</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Complexity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Passwords should include a mix of uppercase and lowercase letters, digits and special characters to enhance security and make them harder to crack.</a:t>
            </a:r>
          </a:p>
        </p:txBody>
      </p:sp>
    </p:spTree>
    <p:extLst>
      <p:ext uri="{BB962C8B-B14F-4D97-AF65-F5344CB8AC3E}">
        <p14:creationId xmlns:p14="http://schemas.microsoft.com/office/powerpoint/2010/main" val="100664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8B9FDC-D914-87BC-4A0C-E4F4EC468034}"/>
              </a:ext>
            </a:extLst>
          </p:cNvPr>
          <p:cNvSpPr txBox="1"/>
          <p:nvPr/>
        </p:nvSpPr>
        <p:spPr>
          <a:xfrm>
            <a:off x="673769" y="812059"/>
            <a:ext cx="10844462" cy="3349378"/>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3.</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Length</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Longer passwords are generally more secure, so the generator should allow for passwords of varying length, typically recommending a minimum of 12-16 characters.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4.</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User preference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generator should offer customizable options, allowing users to specify the types of characters included and the desired password length.</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5</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.Security of generation process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process of generating the password should be secure, ensuring that the generated passwords are not leaked or stored insecurely.</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6.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Accessibility and No-repetition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generator should be easy to use, providing a simple interface for users. The generator should ensure that the same password is not generated twice in a short period and should be trained with uniqueness.</a:t>
            </a:r>
          </a:p>
        </p:txBody>
      </p:sp>
      <p:sp>
        <p:nvSpPr>
          <p:cNvPr id="7" name="TextBox 6">
            <a:extLst>
              <a:ext uri="{FF2B5EF4-FFF2-40B4-BE49-F238E27FC236}">
                <a16:creationId xmlns:a16="http://schemas.microsoft.com/office/drawing/2014/main" id="{735E0A75-810B-ABA3-2DB1-520F8102619B}"/>
              </a:ext>
            </a:extLst>
          </p:cNvPr>
          <p:cNvSpPr txBox="1"/>
          <p:nvPr/>
        </p:nvSpPr>
        <p:spPr>
          <a:xfrm>
            <a:off x="3048000" y="4161437"/>
            <a:ext cx="6096000" cy="857927"/>
          </a:xfrm>
          <a:prstGeom prst="rect">
            <a:avLst/>
          </a:prstGeom>
          <a:noFill/>
        </p:spPr>
        <p:txBody>
          <a:bodyPr wrap="square">
            <a:spAutoFit/>
          </a:bodyPr>
          <a:lstStyle/>
          <a:p>
            <a:pPr>
              <a:lnSpc>
                <a:spcPct val="107000"/>
              </a:lnSpc>
              <a:spcAft>
                <a:spcPts val="800"/>
              </a:spcAft>
            </a:pPr>
            <a:r>
              <a:rPr lang="en-IN" sz="4800" kern="100" dirty="0">
                <a:effectLst/>
                <a:latin typeface="+mj-lt"/>
                <a:ea typeface="Calibri" panose="020F0502020204030204" pitchFamily="34" charset="0"/>
                <a:cs typeface="Times New Roman" panose="02020603050405020304" pitchFamily="18" charset="0"/>
              </a:rPr>
              <a:t>PROPOSED SYSTEMS</a:t>
            </a:r>
          </a:p>
        </p:txBody>
      </p:sp>
      <p:sp>
        <p:nvSpPr>
          <p:cNvPr id="9" name="TextBox 8">
            <a:extLst>
              <a:ext uri="{FF2B5EF4-FFF2-40B4-BE49-F238E27FC236}">
                <a16:creationId xmlns:a16="http://schemas.microsoft.com/office/drawing/2014/main" id="{11E5D839-6628-0473-33E8-B208934AC71A}"/>
              </a:ext>
            </a:extLst>
          </p:cNvPr>
          <p:cNvSpPr txBox="1"/>
          <p:nvPr/>
        </p:nvSpPr>
        <p:spPr>
          <a:xfrm>
            <a:off x="737937" y="5019364"/>
            <a:ext cx="10716125" cy="1497589"/>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Creating a random password generator using Python involves several steps to ensure the generated passwords are secure and meet the desired criteria. Below is a proposed system for a Python-based random password generator:</a:t>
            </a:r>
          </a:p>
          <a:p>
            <a:pPr>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5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8F8B60-3608-8FC3-1F7A-EF39A7706206}"/>
              </a:ext>
            </a:extLst>
          </p:cNvPr>
          <p:cNvSpPr txBox="1"/>
          <p:nvPr/>
        </p:nvSpPr>
        <p:spPr>
          <a:xfrm>
            <a:off x="625642" y="966381"/>
            <a:ext cx="10940716" cy="1168269"/>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1. System Design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Input Parameters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system should allow users to specify the length of the password and any specific character requirements (e.g., inclusion of special characters).</a:t>
            </a:r>
          </a:p>
        </p:txBody>
      </p:sp>
      <p:sp>
        <p:nvSpPr>
          <p:cNvPr id="7" name="TextBox 6">
            <a:extLst>
              <a:ext uri="{FF2B5EF4-FFF2-40B4-BE49-F238E27FC236}">
                <a16:creationId xmlns:a16="http://schemas.microsoft.com/office/drawing/2014/main" id="{ABE8497A-6394-282D-B11E-356A0584DD14}"/>
              </a:ext>
            </a:extLst>
          </p:cNvPr>
          <p:cNvSpPr txBox="1"/>
          <p:nvPr/>
        </p:nvSpPr>
        <p:spPr>
          <a:xfrm>
            <a:off x="625642" y="2134650"/>
            <a:ext cx="10668000" cy="4191660"/>
          </a:xfrm>
          <a:prstGeom prst="rect">
            <a:avLst/>
          </a:prstGeom>
          <a:noFill/>
        </p:spPr>
        <p:txBody>
          <a:bodyPr wrap="square">
            <a:spAutoFit/>
          </a:bodyPr>
          <a:lstStyle/>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Character Set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Define the character set from which the password will be generated, including:</a:t>
            </a:r>
          </a:p>
          <a:p>
            <a:pPr marL="800100" lvl="1" indent="-342900">
              <a:lnSpc>
                <a:spcPct val="107000"/>
              </a:lnSpc>
              <a:spcAft>
                <a:spcPts val="800"/>
              </a:spcAft>
              <a:buSzPts val="1000"/>
              <a:buFont typeface="Wingdings" panose="05000000000000000000" pitchFamily="2" charset="2"/>
              <a:buChar char="Ø"/>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Lowercase letters (a-z)</a:t>
            </a:r>
          </a:p>
          <a:p>
            <a:pPr marL="800100" lvl="1" indent="-342900">
              <a:lnSpc>
                <a:spcPct val="107000"/>
              </a:lnSpc>
              <a:spcAft>
                <a:spcPts val="800"/>
              </a:spcAft>
              <a:buSzPts val="1000"/>
              <a:buFont typeface="Wingdings" panose="05000000000000000000" pitchFamily="2" charset="2"/>
              <a:buChar char="Ø"/>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Uppercase letters (A-Z)</a:t>
            </a:r>
          </a:p>
          <a:p>
            <a:pPr marL="800100" lvl="1" indent="-342900">
              <a:lnSpc>
                <a:spcPct val="107000"/>
              </a:lnSpc>
              <a:spcAft>
                <a:spcPts val="800"/>
              </a:spcAft>
              <a:buSzPts val="1000"/>
              <a:buFont typeface="Wingdings" panose="05000000000000000000" pitchFamily="2" charset="2"/>
              <a:buChar char="Ø"/>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Numbers (0-9)</a:t>
            </a:r>
          </a:p>
          <a:p>
            <a:pPr marL="800100" lvl="1" indent="-342900">
              <a:lnSpc>
                <a:spcPct val="107000"/>
              </a:lnSpc>
              <a:spcAft>
                <a:spcPts val="800"/>
              </a:spcAft>
              <a:buSzPts val="1000"/>
              <a:buFont typeface="Wingdings" panose="05000000000000000000" pitchFamily="2" charset="2"/>
              <a:buChar char="Ø"/>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Special characters (e.g.,!@#$%^&amp;*())</a:t>
            </a:r>
          </a:p>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Randomization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Use Python’s random or secrets module to ensure randomness in password generation.</a:t>
            </a:r>
          </a:p>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Validation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Check the generated password to ensure it meets all specified criteria.</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803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948EA0-9F26-D4E3-A3C6-2AE1813AE137}"/>
              </a:ext>
            </a:extLst>
          </p:cNvPr>
          <p:cNvSpPr txBox="1"/>
          <p:nvPr/>
        </p:nvSpPr>
        <p:spPr>
          <a:xfrm>
            <a:off x="729916" y="768368"/>
            <a:ext cx="10732167" cy="3451971"/>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2. Features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Customizable Length and Character Types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Users can specify the length and choose which types of characters to include in the password.</a:t>
            </a:r>
          </a:p>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Security Considerations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use of Python’s random module is suitable for most purposes, but for cryptographic security, consider using the secrets module.</a:t>
            </a:r>
          </a:p>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Extensibility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This basic implementation can be extended with additional features like avoiding similar characters, ensuring minimum counts of each character type, or integrating with a password manager.</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00193C9C-1F3A-069C-1D45-AB5CA3EE5A08}"/>
              </a:ext>
            </a:extLst>
          </p:cNvPr>
          <p:cNvSpPr txBox="1"/>
          <p:nvPr/>
        </p:nvSpPr>
        <p:spPr>
          <a:xfrm>
            <a:off x="729917" y="3877608"/>
            <a:ext cx="10732166" cy="1600182"/>
          </a:xfrm>
          <a:prstGeom prst="rect">
            <a:avLst/>
          </a:prstGeom>
          <a:noFill/>
        </p:spPr>
        <p:txBody>
          <a:bodyPr wrap="square">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3. Testing and Validation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Test Cases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Develop test cases to validate different scenarios, such as generating passwords with different lengths and character types.</a:t>
            </a:r>
          </a:p>
          <a:p>
            <a:pPr marL="342900" lvl="0" indent="-342900">
              <a:lnSpc>
                <a:spcPct val="107000"/>
              </a:lnSpc>
              <a:spcAft>
                <a:spcPts val="800"/>
              </a:spcAft>
              <a:buSzPts val="1000"/>
              <a:buFont typeface="Wingdings" panose="05000000000000000000" pitchFamily="2" charset="2"/>
              <a:buChar char="q"/>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Edge Cases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Test edge cases like minimum length, only one type of character, etc.</a:t>
            </a:r>
          </a:p>
        </p:txBody>
      </p:sp>
    </p:spTree>
    <p:extLst>
      <p:ext uri="{BB962C8B-B14F-4D97-AF65-F5344CB8AC3E}">
        <p14:creationId xmlns:p14="http://schemas.microsoft.com/office/powerpoint/2010/main" val="384642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AC0D1-53EB-7D9D-BC8C-ABFF81A1E495}"/>
              </a:ext>
            </a:extLst>
          </p:cNvPr>
          <p:cNvSpPr txBox="1"/>
          <p:nvPr/>
        </p:nvSpPr>
        <p:spPr>
          <a:xfrm>
            <a:off x="2911642" y="421824"/>
            <a:ext cx="6368716" cy="857927"/>
          </a:xfrm>
          <a:prstGeom prst="rect">
            <a:avLst/>
          </a:prstGeom>
          <a:noFill/>
        </p:spPr>
        <p:txBody>
          <a:bodyPr wrap="square">
            <a:spAutoFit/>
          </a:bodyPr>
          <a:lstStyle/>
          <a:p>
            <a:pPr>
              <a:lnSpc>
                <a:spcPct val="107000"/>
              </a:lnSpc>
              <a:spcAft>
                <a:spcPts val="800"/>
              </a:spcAft>
            </a:pPr>
            <a:r>
              <a:rPr lang="en-IN" sz="4800" kern="100" dirty="0">
                <a:effectLst/>
                <a:latin typeface="+mj-lt"/>
                <a:ea typeface="Calibri" panose="020F0502020204030204" pitchFamily="34" charset="0"/>
                <a:cs typeface="Times New Roman" panose="02020603050405020304" pitchFamily="18" charset="0"/>
              </a:rPr>
              <a:t>Software</a:t>
            </a:r>
            <a:r>
              <a:rPr lang="en-IN" sz="4800" b="1" kern="100" dirty="0">
                <a:effectLst/>
                <a:latin typeface="+mj-lt"/>
                <a:ea typeface="Calibri" panose="020F0502020204030204" pitchFamily="34" charset="0"/>
                <a:cs typeface="Times New Roman" panose="02020603050405020304" pitchFamily="18" charset="0"/>
              </a:rPr>
              <a:t> </a:t>
            </a:r>
            <a:r>
              <a:rPr lang="en-IN" sz="4800" kern="100" dirty="0">
                <a:effectLst/>
                <a:latin typeface="+mj-lt"/>
                <a:ea typeface="Calibri" panose="020F0502020204030204" pitchFamily="34" charset="0"/>
                <a:cs typeface="Times New Roman" panose="02020603050405020304" pitchFamily="18" charset="0"/>
              </a:rPr>
              <a:t>Requirements</a:t>
            </a:r>
          </a:p>
        </p:txBody>
      </p:sp>
      <p:sp>
        <p:nvSpPr>
          <p:cNvPr id="5" name="TextBox 4">
            <a:extLst>
              <a:ext uri="{FF2B5EF4-FFF2-40B4-BE49-F238E27FC236}">
                <a16:creationId xmlns:a16="http://schemas.microsoft.com/office/drawing/2014/main" id="{D0570091-6009-1DDA-523C-375DFCC558DE}"/>
              </a:ext>
            </a:extLst>
          </p:cNvPr>
          <p:cNvSpPr txBox="1"/>
          <p:nvPr/>
        </p:nvSpPr>
        <p:spPr>
          <a:xfrm>
            <a:off x="786063" y="1436928"/>
            <a:ext cx="10619873" cy="3554563"/>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Python Environment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spcAft>
                <a:spcPts val="800"/>
              </a:spcAft>
              <a:buSzPts val="1000"/>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Install Python (preferably the latest version, e.g., Python 3.10 or above) to ensure access to the latest features and security updates.</a:t>
            </a:r>
          </a:p>
          <a:p>
            <a:pPr marL="342900" lvl="0" indent="-342900">
              <a:lnSpc>
                <a:spcPct val="107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Standard Python Libraries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07000"/>
              </a:lnSpc>
              <a:spcAft>
                <a:spcPts val="800"/>
              </a:spcAft>
              <a:buSzPts val="1000"/>
              <a:buFont typeface="Wingdings" panose="05000000000000000000" pitchFamily="2" charset="2"/>
              <a:buChar char="Ø"/>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string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Provides a convenient way to access sets of characters like ASCII letters, digits, and punctuation.</a:t>
            </a:r>
          </a:p>
          <a:p>
            <a:pPr marL="800100" lvl="1" indent="-342900">
              <a:lnSpc>
                <a:spcPct val="107000"/>
              </a:lnSpc>
              <a:spcAft>
                <a:spcPts val="800"/>
              </a:spcAft>
              <a:buSzPts val="1000"/>
              <a:buFont typeface="Wingdings" panose="05000000000000000000" pitchFamily="2" charset="2"/>
              <a:buChar char="Ø"/>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random</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or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secrets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random module is suitable for general purposes, while the secrets module is preferred for cryptographically secure random numbers.</a:t>
            </a:r>
          </a:p>
          <a:p>
            <a:pPr marL="342900" lvl="0" indent="-342900">
              <a:lnSpc>
                <a:spcPct val="107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IDE or Text Editor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9D1BFE8E-9361-27CB-08F0-3616125F52C9}"/>
              </a:ext>
            </a:extLst>
          </p:cNvPr>
          <p:cNvSpPr txBox="1"/>
          <p:nvPr/>
        </p:nvSpPr>
        <p:spPr>
          <a:xfrm>
            <a:off x="914399" y="5097906"/>
            <a:ext cx="10363200" cy="1015663"/>
          </a:xfrm>
          <a:prstGeom prst="rect">
            <a:avLst/>
          </a:prstGeom>
          <a:noFill/>
        </p:spPr>
        <p:txBody>
          <a:bodyPr wrap="square">
            <a:sp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Use a Python-friendly Integrated Development Environment (IDE) such as PyCharm,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VSCode</a:t>
            </a:r>
            <a:r>
              <a:rPr lang="en-IN" sz="2000" dirty="0">
                <a:effectLst/>
                <a:latin typeface="Calibri" panose="020F0502020204030204" pitchFamily="34" charset="0"/>
                <a:ea typeface="Calibri" panose="020F0502020204030204" pitchFamily="34" charset="0"/>
                <a:cs typeface="Times New Roman" panose="02020603050405020304" pitchFamily="18" charset="0"/>
              </a:rPr>
              <a:t>, or any other text editor like Sublime Text or Atom that supports Python syntax highlighting and extensions</a:t>
            </a:r>
            <a:endParaRPr lang="en-IN" sz="2000" dirty="0"/>
          </a:p>
        </p:txBody>
      </p:sp>
    </p:spTree>
    <p:extLst>
      <p:ext uri="{BB962C8B-B14F-4D97-AF65-F5344CB8AC3E}">
        <p14:creationId xmlns:p14="http://schemas.microsoft.com/office/powerpoint/2010/main" val="75187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38E37-1B56-7B09-E503-4511D0849C2C}"/>
              </a:ext>
            </a:extLst>
          </p:cNvPr>
          <p:cNvSpPr txBox="1"/>
          <p:nvPr/>
        </p:nvSpPr>
        <p:spPr>
          <a:xfrm>
            <a:off x="818147" y="875455"/>
            <a:ext cx="10555705" cy="3554563"/>
          </a:xfrm>
          <a:prstGeom prst="rect">
            <a:avLst/>
          </a:prstGeom>
          <a:noFill/>
        </p:spPr>
        <p:txBody>
          <a:bodyPr wrap="square">
            <a:spAutoFit/>
          </a:bodyPr>
          <a:lstStyle/>
          <a:p>
            <a:pPr lvl="0">
              <a:lnSpc>
                <a:spcPct val="107000"/>
              </a:lnSpc>
              <a:spcAft>
                <a:spcPts val="800"/>
              </a:spcAft>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4. Version Control System</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spcAft>
                <a:spcPts val="800"/>
              </a:spcAft>
              <a:buSzPts val="1000"/>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Implement version control using Git to manage changes, track history, and collaborate with others if necessary.</a:t>
            </a:r>
          </a:p>
          <a:p>
            <a:pPr lvl="0">
              <a:lnSpc>
                <a:spcPct val="107000"/>
              </a:lnSpc>
              <a:spcAft>
                <a:spcPts val="800"/>
              </a:spcAft>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5. Optional - GUI Library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spcAft>
                <a:spcPts val="800"/>
              </a:spcAft>
              <a:buSzPts val="1000"/>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If you plan to create a graphical user interface (GUI), consider libraries like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(standard library),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PyQt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or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Kivy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800"/>
              </a:spcAft>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6. Testing Framework</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spcAft>
                <a:spcPts val="800"/>
              </a:spcAft>
              <a:buSzPts val="1000"/>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 a testing framework like unit test (part of the Python standard library) or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pytest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to ensure the correctness and reliability of the password generator.</a:t>
            </a:r>
          </a:p>
        </p:txBody>
      </p:sp>
    </p:spTree>
    <p:extLst>
      <p:ext uri="{BB962C8B-B14F-4D97-AF65-F5344CB8AC3E}">
        <p14:creationId xmlns:p14="http://schemas.microsoft.com/office/powerpoint/2010/main" val="1820263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802517-FD5A-4D6F-9BEF-6B50583B6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3D0E2C-DCCF-4DCA-8700-60C67A2E1F4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13FC90C-E938-4D14-B988-1AABB7F8F3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Savon design</Template>
  <TotalTime>188</TotalTime>
  <Words>1606</Words>
  <Application>Microsoft Office PowerPoint</Application>
  <PresentationFormat>Widescreen</PresentationFormat>
  <Paragraphs>109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Garamond</vt:lpstr>
      <vt:lpstr>Symbol</vt:lpstr>
      <vt:lpstr>Wingdings</vt:lpstr>
      <vt:lpstr>SavonVTI</vt:lpstr>
      <vt:lpstr>MINI PROJECT RANDOM PASSWORD GENERATOR</vt:lpstr>
      <vt:lpstr>AGENDA</vt:lpstr>
      <vt:lpstr>         ABSTRACT AND SCOPE</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Monesha Gowtham</dc:creator>
  <cp:lastModifiedBy>Monesha Gowtham</cp:lastModifiedBy>
  <cp:revision>1</cp:revision>
  <dcterms:created xsi:type="dcterms:W3CDTF">2024-08-16T08:58:56Z</dcterms:created>
  <dcterms:modified xsi:type="dcterms:W3CDTF">2024-08-16T12:07:45Z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