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72" r:id="rId15"/>
    <p:sldId id="271" r:id="rId16"/>
    <p:sldId id="267" r:id="rId17"/>
    <p:sldId id="275" r:id="rId18"/>
    <p:sldId id="268" r:id="rId19"/>
    <p:sldId id="269" r:id="rId20"/>
    <p:sldId id="270"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43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91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8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718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94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0" name="Google Shape;1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3" b="10202"/>
          <a:stretch/>
        </p:blipFill>
        <p:spPr>
          <a:xfrm>
            <a:off x="13063" y="8585"/>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100" y="3956075"/>
            <a:ext cx="28746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a:t>
            </a:r>
            <a:r>
              <a:rPr lang="en" sz="1100" dirty="0">
                <a:solidFill>
                  <a:schemeClr val="dk1"/>
                </a:solidFill>
              </a:rPr>
              <a:t> MONESH 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 au113321243029</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pic>
        <p:nvPicPr>
          <p:cNvPr id="72" name="Google Shape;72;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3" name="Google Shape;73;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4" name="Google Shape;74;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w="9525" cap="flat" cmpd="sng">
            <a:solidFill>
              <a:srgbClr val="000000"/>
            </a:solidFill>
            <a:prstDash val="lgDashDot"/>
            <a:round/>
            <a:headEnd type="none" w="sm" len="sm"/>
            <a:tailEnd type="none" w="sm" len="sm"/>
          </a:ln>
        </p:spPr>
      </p:cxnSp>
      <p:sp>
        <p:nvSpPr>
          <p:cNvPr id="76" name="Google Shape;76;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t>VELAMMAL INSTITUTE OF TECHNOLOGY</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Data Modelling:</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The project begins with data modelling, defining the database schema using Django's ORM (Object-Relational Mapping).</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Implementation and Results:</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A comprehensive music library is implemented, allowing users to browse, search, and explore a vast collection of songs, albums, and artists.</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800"/>
              <a:buFont typeface="Arial"/>
              <a:buNone/>
            </a:pP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dirty="0">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9" name="Google Shape;149;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Signup Page</a:t>
            </a:r>
            <a:endParaRPr dirty="0"/>
          </a:p>
        </p:txBody>
      </p:sp>
      <p:pic>
        <p:nvPicPr>
          <p:cNvPr id="155" name="Google Shape;155;p46"/>
          <p:cNvPicPr preferRelativeResize="0"/>
          <p:nvPr/>
        </p:nvPicPr>
        <p:blipFill>
          <a:blip r:embed="rId3"/>
          <a:srcRect/>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Login 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240889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3942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 2</a:t>
            </a:r>
            <a:endParaRPr dirty="0"/>
          </a:p>
        </p:txBody>
      </p:sp>
      <p:pic>
        <p:nvPicPr>
          <p:cNvPr id="155" name="Google Shape;155;p46"/>
          <p:cNvPicPr preferRelativeResize="0"/>
          <p:nvPr/>
        </p:nvPicPr>
        <p:blipFill>
          <a:blip r:embed="rId3"/>
          <a:srcRect/>
          <a:stretch/>
        </p:blipFill>
        <p:spPr>
          <a:xfrm>
            <a:off x="810300" y="1154094"/>
            <a:ext cx="7208642" cy="3469562"/>
          </a:xfrm>
          <a:prstGeom prst="rect">
            <a:avLst/>
          </a:prstGeom>
          <a:noFill/>
          <a:ln>
            <a:noFill/>
          </a:ln>
        </p:spPr>
      </p:pic>
    </p:spTree>
    <p:extLst>
      <p:ext uri="{BB962C8B-B14F-4D97-AF65-F5344CB8AC3E}">
        <p14:creationId xmlns:p14="http://schemas.microsoft.com/office/powerpoint/2010/main" val="354215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All songs</a:t>
            </a:r>
            <a:endParaRPr dirty="0"/>
          </a:p>
        </p:txBody>
      </p:sp>
      <p:pic>
        <p:nvPicPr>
          <p:cNvPr id="155" name="Google Shape;155;p46"/>
          <p:cNvPicPr preferRelativeResize="0"/>
          <p:nvPr/>
        </p:nvPicPr>
        <p:blipFill>
          <a:blip r:embed="rId3"/>
          <a:srcRect/>
          <a:stretch/>
        </p:blipFill>
        <p:spPr>
          <a:xfrm>
            <a:off x="810300" y="1115200"/>
            <a:ext cx="7208642" cy="3547350"/>
          </a:xfrm>
          <a:prstGeom prst="rect">
            <a:avLst/>
          </a:prstGeom>
          <a:noFill/>
          <a:ln>
            <a:noFill/>
          </a:ln>
        </p:spPr>
      </p:pic>
    </p:spTree>
    <p:extLst>
      <p:ext uri="{BB962C8B-B14F-4D97-AF65-F5344CB8AC3E}">
        <p14:creationId xmlns:p14="http://schemas.microsoft.com/office/powerpoint/2010/main" val="17021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S</a:t>
            </a:r>
            <a:r>
              <a:rPr lang="en" b="1" dirty="0"/>
              <a:t>ong Page </a:t>
            </a:r>
            <a:endParaRPr dirty="0"/>
          </a:p>
        </p:txBody>
      </p:sp>
      <p:pic>
        <p:nvPicPr>
          <p:cNvPr id="161" name="Google Shape;161;g26d7b22060f_0_3"/>
          <p:cNvPicPr preferRelativeResize="0"/>
          <p:nvPr/>
        </p:nvPicPr>
        <p:blipFill>
          <a:blip r:embed="rId3"/>
          <a:srcRect/>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History</a:t>
            </a:r>
            <a:r>
              <a:rPr lang="en" b="1" dirty="0"/>
              <a:t> Page </a:t>
            </a:r>
            <a:endParaRPr dirty="0"/>
          </a:p>
        </p:txBody>
      </p:sp>
      <p:pic>
        <p:nvPicPr>
          <p:cNvPr id="161" name="Google Shape;161;g26d7b22060f_0_3"/>
          <p:cNvPicPr preferRelativeResize="0"/>
          <p:nvPr/>
        </p:nvPicPr>
        <p:blipFill>
          <a:blip r:embed="rId3"/>
          <a:srcRect/>
          <a:stretch/>
        </p:blipFill>
        <p:spPr>
          <a:xfrm>
            <a:off x="799399" y="1195910"/>
            <a:ext cx="7122220" cy="3490630"/>
          </a:xfrm>
          <a:prstGeom prst="rect">
            <a:avLst/>
          </a:prstGeom>
          <a:noFill/>
          <a:ln>
            <a:noFill/>
          </a:ln>
        </p:spPr>
      </p:pic>
    </p:spTree>
    <p:extLst>
      <p:ext uri="{BB962C8B-B14F-4D97-AF65-F5344CB8AC3E}">
        <p14:creationId xmlns:p14="http://schemas.microsoft.com/office/powerpoint/2010/main" val="293042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br>
              <a:rPr lang="en" b="0" i="0">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Personalized Recommendations:</a:t>
            </a:r>
            <a:r>
              <a:rPr lang="en" sz="1200" b="0" i="0" u="none" strike="noStrike" cap="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Social Integration: </a:t>
            </a:r>
            <a:r>
              <a:rPr lang="en" sz="1200" b="0" i="0" u="none" strike="noStrike" cap="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AI-Driven Playlist Creation: </a:t>
            </a:r>
            <a:r>
              <a:rPr lang="en" sz="1200" b="0" i="0" u="none" strike="noStrike" cap="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Enhanced Discovery Tools: </a:t>
            </a:r>
            <a:r>
              <a:rPr lang="en" sz="1200" b="0" i="0" u="none" strike="noStrike" cap="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Lyric Integration</a:t>
            </a:r>
            <a:r>
              <a:rPr lang="en" sz="1200" b="0" i="0" u="none" strike="noStrike" cap="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Live Streaming and Virtual Concerts: </a:t>
            </a:r>
            <a:r>
              <a:rPr lang="en" sz="1200" b="0" i="0" u="none" strike="noStrike" cap="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Music Education Resources: </a:t>
            </a:r>
            <a:r>
              <a:rPr lang="en" sz="1200" b="0" i="0" u="none" strike="noStrike" cap="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Voice Control and Integration: </a:t>
            </a:r>
            <a:r>
              <a:rPr lang="en" sz="1200" b="0" i="0" u="none" strike="noStrike" cap="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0"/>
          <p:cNvSpPr txBox="1">
            <a:spLocks noGrp="1"/>
          </p:cNvSpPr>
          <p:nvPr>
            <p:ph type="title"/>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Conclusion</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b="0" i="0" u="none" strike="noStrike" cap="non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74" name="Google Shape;174;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9" name="Google Shape;139;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1426</Words>
  <Application>Microsoft Office PowerPoint</Application>
  <PresentationFormat>On-screen Show (16:9)</PresentationFormat>
  <Paragraphs>69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Roboto</vt:lpstr>
      <vt:lpstr>Times New Roman</vt:lpstr>
      <vt:lpstr>Arial</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Arun Palanisamy</cp:lastModifiedBy>
  <cp:revision>1</cp:revision>
  <dcterms:modified xsi:type="dcterms:W3CDTF">2024-04-08T14:44:52Z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