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Default Extension="png" ContentType="image/png"/>
  <Default Extension="jpeg" ContentType="image/jpeg"/>
  <Override PartName="/ppt/presProps.xml" ContentType="application/vnd.openxmlformats-officedocument.presentationml.presProps+xml"/>
  <Override PartName="/ppt/notesMasters/notesMaster111.xml" ContentType="application/vnd.openxmlformats-officedocument.presentationml.notesMaster+xml"/>
  <Override PartName="/ppt/theme/theme311.xml" ContentType="application/vnd.openxmlformats-officedocument.theme+xml"/>
  <Override PartName="/ppt/slides/slide411.xml" ContentType="application/vnd.openxmlformats-officedocument.presentationml.slide+xml"/>
  <Override PartName="/ppt/slideLayouts/slideLayout1311.xml" ContentType="application/vnd.openxmlformats-officedocument.presentationml.slideLayout+xml"/>
  <Override PartName="/ppt/slideMasters/slideMaster211.xml" ContentType="application/vnd.openxmlformats-officedocument.presentationml.slideMaster+xml"/>
  <Override PartName="/ppt/slideLayouts/slideLayout2122.xml" ContentType="application/vnd.openxmlformats-officedocument.presentationml.slideLayout+xml"/>
  <Override PartName="/ppt/slideLayouts/slideLayout2033.xml" ContentType="application/vnd.openxmlformats-officedocument.presentationml.slideLayout+xml"/>
  <Override PartName="/ppt/slideLayouts/slideLayout1944.xml" ContentType="application/vnd.openxmlformats-officedocument.presentationml.slideLayout+xml"/>
  <Override PartName="/ppt/slideLayouts/slideLayout1855.xml" ContentType="application/vnd.openxmlformats-officedocument.presentationml.slideLayout+xml"/>
  <Override PartName="/ppt/slideLayouts/slideLayout1766.xml" ContentType="application/vnd.openxmlformats-officedocument.presentationml.slideLayout+xml"/>
  <Override PartName="/ppt/slideLayouts/slideLayout1677.xml" ContentType="application/vnd.openxmlformats-officedocument.presentationml.slideLayout+xml"/>
  <Override PartName="/ppt/slideLayouts/slideLayout1588.xml" ContentType="application/vnd.openxmlformats-officedocument.presentationml.slideLayout+xml"/>
  <Override PartName="/ppt/slideLayouts/slideLayout1499.xml" ContentType="application/vnd.openxmlformats-officedocument.presentationml.slideLayout+xml"/>
  <Override PartName="/ppt/theme/theme222.xml" ContentType="application/vnd.openxmlformats-officedocument.theme+xml"/>
  <Override PartName="/ppt/slideLayouts/slideLayout241010.xml" ContentType="application/vnd.openxmlformats-officedocument.presentationml.slideLayout+xml"/>
  <Override PartName="/ppt/slideLayouts/slideLayout231111.xml" ContentType="application/vnd.openxmlformats-officedocument.presentationml.slideLayout+xml"/>
  <Override PartName="/ppt/slideLayouts/slideLayout221212.xml" ContentType="application/vnd.openxmlformats-officedocument.presentationml.slideLayout+xml"/>
  <Override PartName="/ppt/slides/slide322.xml" ContentType="application/vnd.openxmlformats-officedocument.presentationml.slide+xml"/>
  <Override PartName="/ppt/slideLayouts/slideLayout11313.xml" ContentType="application/vnd.openxmlformats-officedocument.presentationml.slideLayout+xml"/>
  <Override PartName="/ppt/slideMasters/slideMaster122.xml" ContentType="application/vnd.openxmlformats-officedocument.presentationml.slideMaster+xml"/>
  <Override PartName="/ppt/slideLayouts/slideLayout91414.xml" ContentType="application/vnd.openxmlformats-officedocument.presentationml.slideLayout+xml"/>
  <Override PartName="/ppt/slideLayouts/slideLayout81515.xml" ContentType="application/vnd.openxmlformats-officedocument.presentationml.slideLayout+xml"/>
  <Override PartName="/ppt/slideLayouts/slideLayout71616.xml" ContentType="application/vnd.openxmlformats-officedocument.presentationml.slideLayout+xml"/>
  <Override PartName="/ppt/slideLayouts/slideLayout61717.xml" ContentType="application/vnd.openxmlformats-officedocument.presentationml.slideLayout+xml"/>
  <Override PartName="/ppt/slideLayouts/slideLayout51818.xml" ContentType="application/vnd.openxmlformats-officedocument.presentationml.slideLayout+xml"/>
  <Override PartName="/ppt/slideLayouts/slideLayout41919.xml" ContentType="application/vnd.openxmlformats-officedocument.presentationml.slideLayout+xml"/>
  <Override PartName="/ppt/slideLayouts/slideLayout32020.xml" ContentType="application/vnd.openxmlformats-officedocument.presentationml.slideLayout+xml"/>
  <Override PartName="/ppt/slideLayouts/slideLayout22121.xml" ContentType="application/vnd.openxmlformats-officedocument.presentationml.slideLayout+xml"/>
  <Override PartName="/ppt/theme/theme133.xml" ContentType="application/vnd.openxmlformats-officedocument.theme+xml"/>
  <Override PartName="/ppt/slideLayouts/slideLayout122222.xml" ContentType="application/vnd.openxmlformats-officedocument.presentationml.slideLayout+xml"/>
  <Override PartName="/ppt/slideLayouts/slideLayout112323.xml" ContentType="application/vnd.openxmlformats-officedocument.presentationml.slideLayout+xml"/>
  <Override PartName="/ppt/slideLayouts/slideLayout102424.xml" ContentType="application/vnd.openxmlformats-officedocument.presentationml.slideLayout+xml"/>
  <Override PartName="/ppt/slides/slide233.xml" ContentType="application/vnd.openxmlformats-officedocument.presentationml.slide+xml"/>
  <Override PartName="/ppt/tags/tag311.xml" ContentType="application/vnd.openxmlformats-officedocument.presentationml.tags+xml"/>
  <Override PartName="/ppt/tags/tag222.xml" ContentType="application/vnd.openxmlformats-officedocument.presentationml.tags+xml"/>
  <Override PartName="/ppt/tags/tag133.xml" ContentType="application/vnd.openxmlformats-officedocument.presentationml.tags+xml"/>
  <Override PartName="/ppt/slides/slide144.xml" ContentType="application/vnd.openxmlformats-officedocument.presentationml.slide+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officeDocument" Target="/ppt/presentation.xml" Id="rId1" /><Relationship Type="http://schemas.openxmlformats.org/package/2006/relationships/metadata/core-properties" Target="/docProps/core.xml" Id="rId3" /><Relationship Type="http://schemas.openxmlformats.org/officeDocument/2006/relationships/extended-properties" Target="/docProps/app.xml" Id="rId2" /><Relationship Type="http://schemas.openxmlformats.org/officeDocument/2006/relationships/custom-properties" Target="/docProps/custom.xml" Id="rId4"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8"/>
  </p:notesMasterIdLst>
  <p:sldIdLst>
    <p:sldId id="323" r:id="rId4"/>
    <p:sldId id="349" r:id="rId5"/>
    <p:sldId id="332" r:id="rId6"/>
    <p:sldId id="364" r:id="rId7"/>
  </p:sldIdLst>
  <p:sldSz cx="10801350" cy="6840855"/>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4400" b="1" i="0" u="none" kern="1200" baseline="0">
        <a:solidFill>
          <a:schemeClr val="tx2"/>
        </a:solidFill>
        <a:latin typeface="楷体" panose="02010609060101010101" pitchFamily="49" charset="-122"/>
        <a:ea typeface="楷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FF0000"/>
    <a:srgbClr val="CC0000"/>
    <a:srgbClr val="CC3300"/>
    <a:srgbClr val="FFFF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341"/>
    <p:restoredTop sz="98212"/>
  </p:normalViewPr>
  <p:slideViewPr>
    <p:cSldViewPr showGuides="1">
      <p:cViewPr varScale="1">
        <p:scale>
          <a:sx n="82" d="100"/>
          <a:sy n="82" d="100"/>
        </p:scale>
        <p:origin x="1109" y="67"/>
      </p:cViewPr>
      <p:guideLst>
        <p:guide orient="horz" pos="2178"/>
        <p:guide pos="3414"/>
      </p:guideLst>
    </p:cSldViewPr>
  </p:slideViewPr>
  <p:notesTextViewPr>
    <p:cViewPr>
      <p:scale>
        <a:sx n="100" d="100"/>
        <a:sy n="100" d="100"/>
      </p:scale>
      <p:origin x="0" y="0"/>
    </p:cViewPr>
  </p:notesTextViewPr>
  <p:gridSpacing cx="76199" cy="76199"/>
</p:viewPr>
</file>

<file path=ppt/_rels/presentation.xml.rels>&#65279;<?xml version="1.0" encoding="utf-8"?><Relationships xmlns="http://schemas.openxmlformats.org/package/2006/relationships"><Relationship Type="http://schemas.openxmlformats.org/officeDocument/2006/relationships/presProps" Target="/ppt/presProps.xml" Id="rId9" /><Relationship Type="http://schemas.openxmlformats.org/officeDocument/2006/relationships/notesMaster" Target="/ppt/notesMasters/notesMaster111.xml" Id="rId8" /><Relationship Type="http://schemas.openxmlformats.org/officeDocument/2006/relationships/slide" Target="/ppt/slides/slide411.xml" Id="rId7" /><Relationship Type="http://schemas.openxmlformats.org/officeDocument/2006/relationships/slide" Target="/ppt/slides/slide322.xml" Id="rId6" /><Relationship Type="http://schemas.openxmlformats.org/officeDocument/2006/relationships/slide" Target="/ppt/slides/slide233.xml" Id="rId5" /><Relationship Type="http://schemas.openxmlformats.org/officeDocument/2006/relationships/slide" Target="/ppt/slides/slide144.xml" Id="rId4" /><Relationship Type="http://schemas.openxmlformats.org/officeDocument/2006/relationships/slideMaster" Target="/ppt/slideMasters/slideMaster211.xml" Id="rId3" /><Relationship Type="http://schemas.openxmlformats.org/officeDocument/2006/relationships/theme" Target="/ppt/theme/theme133.xml" Id="rId2" /><Relationship Type="http://schemas.openxmlformats.org/officeDocument/2006/relationships/tableStyles" Target="/ppt/tableStyles.xml" Id="rId11" /><Relationship Type="http://schemas.openxmlformats.org/officeDocument/2006/relationships/viewProps" Target="/ppt/viewProps.xml" Id="rId10" /><Relationship Type="http://schemas.openxmlformats.org/officeDocument/2006/relationships/slideMaster" Target="/ppt/slideMasters/slideMaster122.xml" Id="rId1" /></Relationships>
</file>

<file path=ppt/notesMasters/_rels/notesMaster111.xml.rels>&#65279;<?xml version="1.0" encoding="utf-8"?><Relationships xmlns="http://schemas.openxmlformats.org/package/2006/relationships"><Relationship Type="http://schemas.openxmlformats.org/officeDocument/2006/relationships/theme" Target="/ppt/theme/theme311.xml" Id="rId1" /></Relationships>
</file>

<file path=ppt/notesMasters/notesMaster11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tx2"/>
              </a:solidFill>
              <a:effectLst/>
              <a:uLnTx/>
              <a:uFillTx/>
              <a:latin typeface="楷体" panose="02010609060101010101" pitchFamily="49" charset="-122"/>
              <a:ea typeface="楷体" panose="02010609060101010101" pitchFamily="49"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tx2"/>
              </a:solidFill>
              <a:effectLst/>
              <a:uLnTx/>
              <a:uFillTx/>
              <a:latin typeface="楷体" panose="02010609060101010101" pitchFamily="49" charset="-122"/>
              <a:ea typeface="楷体" panose="02010609060101010101" pitchFamily="49" charset="-122"/>
              <a:cs typeface="+mn-cs"/>
            </a:endParaRPr>
          </a:p>
        </p:txBody>
      </p:sp>
      <p:sp>
        <p:nvSpPr>
          <p:cNvPr id="4" name="幻灯片图像占位符 3"/>
          <p:cNvSpPr>
            <a:spLocks noGrp="1" noRot="1" noChangeAspect="1"/>
          </p:cNvSpPr>
          <p:nvPr>
            <p:ph type="sldImg" idx="2"/>
          </p:nvPr>
        </p:nvSpPr>
        <p:spPr>
          <a:xfrm>
            <a:off x="722313" y="685800"/>
            <a:ext cx="5413375"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1" i="0" u="none" strike="noStrike" kern="1200" cap="none" spc="0" normalizeH="0" baseline="0" noProof="0">
              <a:ln>
                <a:noFill/>
              </a:ln>
              <a:solidFill>
                <a:schemeClr val="tx2"/>
              </a:solidFill>
              <a:effectLst/>
              <a:uLnTx/>
              <a:uFillTx/>
              <a:latin typeface="楷体" panose="02010609060101010101" pitchFamily="49" charset="-122"/>
              <a:ea typeface="楷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02424.xml.rels>&#65279;<?xml version="1.0" encoding="utf-8"?><Relationships xmlns="http://schemas.openxmlformats.org/package/2006/relationships"><Relationship Type="http://schemas.openxmlformats.org/officeDocument/2006/relationships/slideMaster" Target="/ppt/slideMasters/slideMaster122.xml" Id="rId1" /></Relationships>
</file>

<file path=ppt/slideLayouts/_rels/slideLayout112323.xml.rels>&#65279;<?xml version="1.0" encoding="utf-8"?><Relationships xmlns="http://schemas.openxmlformats.org/package/2006/relationships"><Relationship Type="http://schemas.openxmlformats.org/officeDocument/2006/relationships/slideMaster" Target="/ppt/slideMasters/slideMaster122.xml" Id="rId1" /></Relationships>
</file>

<file path=ppt/slideLayouts/_rels/slideLayout11313.xml.rels>&#65279;<?xml version="1.0" encoding="utf-8"?><Relationships xmlns="http://schemas.openxmlformats.org/package/2006/relationships"><Relationship Type="http://schemas.openxmlformats.org/officeDocument/2006/relationships/slideMaster" Target="/ppt/slideMasters/slideMaster122.xml" Id="rId1" /></Relationships>
</file>

<file path=ppt/slideLayouts/_rels/slideLayout122222.xml.rels>&#65279;<?xml version="1.0" encoding="utf-8"?><Relationships xmlns="http://schemas.openxmlformats.org/package/2006/relationships"><Relationship Type="http://schemas.openxmlformats.org/officeDocument/2006/relationships/image" Target="/ppt/media/image2.jpeg" Id="rId3" /><Relationship Type="http://schemas.openxmlformats.org/officeDocument/2006/relationships/image" Target="/ppt/media/image1.png" Id="rId2" /><Relationship Type="http://schemas.openxmlformats.org/officeDocument/2006/relationships/slideMaster" Target="/ppt/slideMasters/slideMaster122.xml" Id="rId1" /></Relationships>
</file>

<file path=ppt/slideLayouts/_rels/slideLayout1311.xml.rels>&#65279;<?xml version="1.0" encoding="utf-8"?><Relationships xmlns="http://schemas.openxmlformats.org/package/2006/relationships"><Relationship Type="http://schemas.openxmlformats.org/officeDocument/2006/relationships/slideMaster" Target="/ppt/slideMasters/slideMaster211.xml" Id="rId1" /></Relationships>
</file>

<file path=ppt/slideLayouts/_rels/slideLayout1499.xml.rels>&#65279;<?xml version="1.0" encoding="utf-8"?><Relationships xmlns="http://schemas.openxmlformats.org/package/2006/relationships"><Relationship Type="http://schemas.openxmlformats.org/officeDocument/2006/relationships/slideMaster" Target="/ppt/slideMasters/slideMaster211.xml" Id="rId1" /></Relationships>
</file>

<file path=ppt/slideLayouts/_rels/slideLayout1588.xml.rels>&#65279;<?xml version="1.0" encoding="utf-8"?><Relationships xmlns="http://schemas.openxmlformats.org/package/2006/relationships"><Relationship Type="http://schemas.openxmlformats.org/officeDocument/2006/relationships/slideMaster" Target="/ppt/slideMasters/slideMaster211.xml" Id="rId1" /></Relationships>
</file>

<file path=ppt/slideLayouts/_rels/slideLayout1677.xml.rels>&#65279;<?xml version="1.0" encoding="utf-8"?><Relationships xmlns="http://schemas.openxmlformats.org/package/2006/relationships"><Relationship Type="http://schemas.openxmlformats.org/officeDocument/2006/relationships/slideMaster" Target="/ppt/slideMasters/slideMaster211.xml" Id="rId1" /></Relationships>
</file>

<file path=ppt/slideLayouts/_rels/slideLayout1766.xml.rels>&#65279;<?xml version="1.0" encoding="utf-8"?><Relationships xmlns="http://schemas.openxmlformats.org/package/2006/relationships"><Relationship Type="http://schemas.openxmlformats.org/officeDocument/2006/relationships/slideMaster" Target="/ppt/slideMasters/slideMaster211.xml" Id="rId1" /></Relationships>
</file>

<file path=ppt/slideLayouts/_rels/slideLayout1855.xml.rels>&#65279;<?xml version="1.0" encoding="utf-8"?><Relationships xmlns="http://schemas.openxmlformats.org/package/2006/relationships"><Relationship Type="http://schemas.openxmlformats.org/officeDocument/2006/relationships/slideMaster" Target="/ppt/slideMasters/slideMaster211.xml" Id="rId1" /></Relationships>
</file>

<file path=ppt/slideLayouts/_rels/slideLayout1944.xml.rels>&#65279;<?xml version="1.0" encoding="utf-8"?><Relationships xmlns="http://schemas.openxmlformats.org/package/2006/relationships"><Relationship Type="http://schemas.openxmlformats.org/officeDocument/2006/relationships/slideMaster" Target="/ppt/slideMasters/slideMaster211.xml" Id="rId1" /></Relationships>
</file>

<file path=ppt/slideLayouts/_rels/slideLayout2033.xml.rels>&#65279;<?xml version="1.0" encoding="utf-8"?><Relationships xmlns="http://schemas.openxmlformats.org/package/2006/relationships"><Relationship Type="http://schemas.openxmlformats.org/officeDocument/2006/relationships/slideMaster" Target="/ppt/slideMasters/slideMaster211.xml" Id="rId1" /></Relationships>
</file>

<file path=ppt/slideLayouts/_rels/slideLayout2122.xml.rels>&#65279;<?xml version="1.0" encoding="utf-8"?><Relationships xmlns="http://schemas.openxmlformats.org/package/2006/relationships"><Relationship Type="http://schemas.openxmlformats.org/officeDocument/2006/relationships/slideMaster" Target="/ppt/slideMasters/slideMaster211.xml" Id="rId1" /></Relationships>
</file>

<file path=ppt/slideLayouts/_rels/slideLayout22121.xml.rels>&#65279;<?xml version="1.0" encoding="utf-8"?><Relationships xmlns="http://schemas.openxmlformats.org/package/2006/relationships"><Relationship Type="http://schemas.openxmlformats.org/officeDocument/2006/relationships/slideMaster" Target="/ppt/slideMasters/slideMaster122.xml" Id="rId1" /></Relationships>
</file>

<file path=ppt/slideLayouts/_rels/slideLayout221212.xml.rels>&#65279;<?xml version="1.0" encoding="utf-8"?><Relationships xmlns="http://schemas.openxmlformats.org/package/2006/relationships"><Relationship Type="http://schemas.openxmlformats.org/officeDocument/2006/relationships/slideMaster" Target="/ppt/slideMasters/slideMaster211.xml" Id="rId1" /></Relationships>
</file>

<file path=ppt/slideLayouts/_rels/slideLayout231111.xml.rels>&#65279;<?xml version="1.0" encoding="utf-8"?><Relationships xmlns="http://schemas.openxmlformats.org/package/2006/relationships"><Relationship Type="http://schemas.openxmlformats.org/officeDocument/2006/relationships/slideMaster" Target="/ppt/slideMasters/slideMaster211.xml" Id="rId1" /></Relationships>
</file>

<file path=ppt/slideLayouts/_rels/slideLayout241010.xml.rels>&#65279;<?xml version="1.0" encoding="utf-8"?><Relationships xmlns="http://schemas.openxmlformats.org/package/2006/relationships"><Relationship Type="http://schemas.openxmlformats.org/officeDocument/2006/relationships/image" Target="/ppt/media/image2.jpeg" Id="rId3" /><Relationship Type="http://schemas.openxmlformats.org/officeDocument/2006/relationships/image" Target="/ppt/media/image1.png" Id="rId2" /><Relationship Type="http://schemas.openxmlformats.org/officeDocument/2006/relationships/slideMaster" Target="/ppt/slideMasters/slideMaster211.xml" Id="rId1" /></Relationships>
</file>

<file path=ppt/slideLayouts/_rels/slideLayout32020.xml.rels>&#65279;<?xml version="1.0" encoding="utf-8"?><Relationships xmlns="http://schemas.openxmlformats.org/package/2006/relationships"><Relationship Type="http://schemas.openxmlformats.org/officeDocument/2006/relationships/slideMaster" Target="/ppt/slideMasters/slideMaster122.xml" Id="rId1" /></Relationships>
</file>

<file path=ppt/slideLayouts/_rels/slideLayout41919.xml.rels>&#65279;<?xml version="1.0" encoding="utf-8"?><Relationships xmlns="http://schemas.openxmlformats.org/package/2006/relationships"><Relationship Type="http://schemas.openxmlformats.org/officeDocument/2006/relationships/slideMaster" Target="/ppt/slideMasters/slideMaster122.xml" Id="rId1" /></Relationships>
</file>

<file path=ppt/slideLayouts/_rels/slideLayout51818.xml.rels>&#65279;<?xml version="1.0" encoding="utf-8"?><Relationships xmlns="http://schemas.openxmlformats.org/package/2006/relationships"><Relationship Type="http://schemas.openxmlformats.org/officeDocument/2006/relationships/slideMaster" Target="/ppt/slideMasters/slideMaster122.xml" Id="rId1" /></Relationships>
</file>

<file path=ppt/slideLayouts/_rels/slideLayout61717.xml.rels>&#65279;<?xml version="1.0" encoding="utf-8"?><Relationships xmlns="http://schemas.openxmlformats.org/package/2006/relationships"><Relationship Type="http://schemas.openxmlformats.org/officeDocument/2006/relationships/slideMaster" Target="/ppt/slideMasters/slideMaster122.xml" Id="rId1" /></Relationships>
</file>

<file path=ppt/slideLayouts/_rels/slideLayout71616.xml.rels>&#65279;<?xml version="1.0" encoding="utf-8"?><Relationships xmlns="http://schemas.openxmlformats.org/package/2006/relationships"><Relationship Type="http://schemas.openxmlformats.org/officeDocument/2006/relationships/slideMaster" Target="/ppt/slideMasters/slideMaster122.xml" Id="rId1" /></Relationships>
</file>

<file path=ppt/slideLayouts/_rels/slideLayout81515.xml.rels>&#65279;<?xml version="1.0" encoding="utf-8"?><Relationships xmlns="http://schemas.openxmlformats.org/package/2006/relationships"><Relationship Type="http://schemas.openxmlformats.org/officeDocument/2006/relationships/slideMaster" Target="/ppt/slideMasters/slideMaster122.xml" Id="rId1" /></Relationships>
</file>

<file path=ppt/slideLayouts/_rels/slideLayout91414.xml.rels>&#65279;<?xml version="1.0" encoding="utf-8"?><Relationships xmlns="http://schemas.openxmlformats.org/package/2006/relationships"><Relationship Type="http://schemas.openxmlformats.org/officeDocument/2006/relationships/slideMaster" Target="/ppt/slideMasters/slideMaster122.xml" Id="rId1" /></Relationships>
</file>

<file path=ppt/slideLayouts/slideLayout1024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123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0979" y="273939"/>
            <a:ext cx="2430304" cy="5836626"/>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540067" y="273939"/>
            <a:ext cx="7110889" cy="5836626"/>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13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10101" y="2125001"/>
            <a:ext cx="9181148" cy="1466282"/>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620203" y="3876305"/>
            <a:ext cx="7560945" cy="174813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22222.xml><?xml version="1.0" encoding="utf-8"?>
<p:sldLayout xmlns:a="http://schemas.openxmlformats.org/drawingml/2006/main" xmlns:r="http://schemas.openxmlformats.org/officeDocument/2006/relationships" xmlns:p="http://schemas.openxmlformats.org/presentationml/2006/main" userDrawn="1">
  <p:cSld name="9_标题和内容">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3"/>
          <a:srcRect t="7629" b="2257"/>
          <a:stretch>
            <a:fillRect/>
          </a:stretch>
        </p:blipFill>
        <p:spPr>
          <a:xfrm>
            <a:off x="0" y="0"/>
            <a:ext cx="10801350" cy="6840538"/>
          </a:xfrm>
          <a:prstGeom prst="rect">
            <a:avLst/>
          </a:prstGeom>
          <a:noFill/>
          <a:ln w="9525">
            <a:noFill/>
          </a:ln>
        </p:spPr>
      </p:pic>
      <p:sp>
        <p:nvSpPr>
          <p:cNvPr id="8" name="矩形 7"/>
          <p:cNvSpPr>
            <a:spLocks noChangeArrowheads="1"/>
          </p:cNvSpPr>
          <p:nvPr/>
        </p:nvSpPr>
        <p:spPr bwMode="auto">
          <a:xfrm>
            <a:off x="0" y="1022350"/>
            <a:ext cx="10801350" cy="5818188"/>
          </a:xfrm>
          <a:prstGeom prst="rect">
            <a:avLst/>
          </a:prstGeom>
          <a:gradFill rotWithShape="0">
            <a:gsLst>
              <a:gs pos="0">
                <a:srgbClr val="FDF2BB"/>
              </a:gs>
              <a:gs pos="100000">
                <a:srgbClr val="E4C569"/>
              </a:gs>
            </a:gsLst>
            <a:lin ang="2700000"/>
          </a:gradFill>
          <a:ln>
            <a:noFill/>
          </a:ln>
        </p:spPr>
        <p:txBody>
          <a:bodyPr lIns="84673" tIns="42337" rIns="84673" bIns="42337"/>
          <a:lstStyle>
            <a:lvl1pPr>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1pPr>
            <a:lvl2pPr marL="742950" indent="-28575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2pPr>
            <a:lvl3pPr marL="1143000" indent="-22860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3pPr>
            <a:lvl4pPr marL="1600200" indent="-22860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4pPr>
            <a:lvl5pPr marL="2057400" indent="-22860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400" b="1" i="0" u="none" strike="noStrike" kern="1200" cap="none" spc="0" normalizeH="0" baseline="0" noProof="0">
              <a:ln>
                <a:noFill/>
              </a:ln>
              <a:solidFill>
                <a:schemeClr val="bg1"/>
              </a:solidFill>
              <a:effectLst/>
              <a:uLnTx/>
              <a:uFillTx/>
              <a:latin typeface="楷体" panose="02010609060101010101" pitchFamily="49" charset="-122"/>
              <a:ea typeface="楷体" panose="02010609060101010101" pitchFamily="49" charset="-122"/>
              <a:cs typeface="+mn-cs"/>
            </a:endParaRPr>
          </a:p>
        </p:txBody>
      </p:sp>
      <p:sp>
        <p:nvSpPr>
          <p:cNvPr id="9" name="Rectangle 5"/>
          <p:cNvSpPr>
            <a:spLocks noChangeArrowheads="1"/>
          </p:cNvSpPr>
          <p:nvPr/>
        </p:nvSpPr>
        <p:spPr bwMode="auto">
          <a:xfrm>
            <a:off x="8410926" y="332272"/>
            <a:ext cx="2068955" cy="454833"/>
          </a:xfrm>
          <a:prstGeom prst="rect">
            <a:avLst/>
          </a:prstGeom>
        </p:spPr>
        <p:txBody>
          <a:bodyPr wrap="none" lIns="84673" tIns="42337" rIns="84673" bIns="42337">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cmpd="sng">
                  <a:noFill/>
                  <a:prstDash val="solid"/>
                </a:ln>
                <a:gradFill>
                  <a:gsLst>
                    <a:gs pos="100000">
                      <a:srgbClr val="FDF29C"/>
                    </a:gs>
                    <a:gs pos="0">
                      <a:srgbClr val="FDF2BB"/>
                    </a:gs>
                    <a:gs pos="51000">
                      <a:srgbClr val="DEB846">
                        <a:lumMod val="81000"/>
                        <a:lumOff val="19000"/>
                      </a:srgbClr>
                    </a:gs>
                  </a:gsLst>
                  <a:lin ang="2700000" scaled="0"/>
                </a:gradFill>
                <a:effectLst/>
                <a:uLnTx/>
                <a:uFillTx/>
                <a:latin typeface="微软雅黑" panose="020B0503020204020204" pitchFamily="34" charset="-122"/>
                <a:ea typeface="微软雅黑" panose="020B0503020204020204" pitchFamily="34" charset="-122"/>
                <a:cs typeface="+mn-cs"/>
              </a:rPr>
              <a:t>学习和遵守</a:t>
            </a:r>
            <a:r>
              <a:rPr kumimoji="0" lang="zh-CN" altLang="en-US" sz="2400" b="0" i="0" u="none" strike="noStrike" kern="1200" cap="none" spc="0" normalizeH="0" baseline="0" noProof="0" dirty="0">
                <a:ln cmpd="sng">
                  <a:noFill/>
                  <a:prstDash val="solid"/>
                </a:ln>
                <a:gradFill>
                  <a:gsLst>
                    <a:gs pos="100000">
                      <a:srgbClr val="FDF29C"/>
                    </a:gs>
                    <a:gs pos="0">
                      <a:srgbClr val="FDF2BB"/>
                    </a:gs>
                    <a:gs pos="51000">
                      <a:srgbClr val="DEB846">
                        <a:lumMod val="81000"/>
                        <a:lumOff val="19000"/>
                      </a:srgbClr>
                    </a:gs>
                  </a:gsLst>
                  <a:lin ang="2700000" scaled="0"/>
                </a:gradFill>
                <a:effectLst/>
                <a:uLnTx/>
                <a:uFillTx/>
                <a:latin typeface="方正大标宋简体" pitchFamily="65" charset="-122"/>
                <a:ea typeface="方正大标宋简体" pitchFamily="65" charset="-122"/>
                <a:cs typeface="+mn-cs"/>
              </a:rPr>
              <a:t>党章</a:t>
            </a:r>
            <a:endParaRPr kumimoji="0" lang="zh-CN" altLang="en-US" sz="2400" b="0" i="0" u="none" strike="noStrike" kern="1200" cap="none" spc="0" normalizeH="0" baseline="0" noProof="0" dirty="0">
              <a:ln cmpd="sng">
                <a:noFill/>
                <a:prstDash val="solid"/>
              </a:ln>
              <a:gradFill>
                <a:gsLst>
                  <a:gs pos="100000">
                    <a:srgbClr val="FDF29C"/>
                  </a:gs>
                  <a:gs pos="0">
                    <a:srgbClr val="FDF2BB"/>
                  </a:gs>
                  <a:gs pos="51000">
                    <a:srgbClr val="DEB846">
                      <a:lumMod val="81000"/>
                      <a:lumOff val="19000"/>
                    </a:srgbClr>
                  </a:gs>
                </a:gsLst>
                <a:lin ang="2700000" scaled="0"/>
              </a:gradFill>
              <a:effectLst/>
              <a:uLnTx/>
              <a:uFillTx/>
              <a:latin typeface="方正大标宋简体" pitchFamily="65" charset="-122"/>
              <a:ea typeface="方正大标宋简体" pitchFamily="65" charset="-122"/>
              <a:cs typeface="+mn-cs"/>
            </a:endParaRPr>
          </a:p>
        </p:txBody>
      </p:sp>
      <p:sp>
        <p:nvSpPr>
          <p:cNvPr id="10" name="日期占位符 1"/>
          <p:cNvSpPr>
            <a:spLocks noGrp="1"/>
          </p:cNvSpPr>
          <p:nvPr>
            <p:ph type="dt" sz="half" idx="2"/>
          </p:nvPr>
        </p:nvSpPr>
        <p:spPr bwMode="auto">
          <a:xfrm>
            <a:off x="539750" y="6229350"/>
            <a:ext cx="2520950" cy="474663"/>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页脚占位符 2"/>
          <p:cNvSpPr>
            <a:spLocks noGrp="1"/>
          </p:cNvSpPr>
          <p:nvPr>
            <p:ph type="ftr" sz="quarter" idx="3"/>
          </p:nvPr>
        </p:nvSpPr>
        <p:spPr bwMode="auto">
          <a:xfrm>
            <a:off x="3690938" y="6229350"/>
            <a:ext cx="3419475" cy="47466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2" name="灯片编号占位符 3"/>
          <p:cNvSpPr>
            <a:spLocks noGrp="1"/>
          </p:cNvSpPr>
          <p:nvPr>
            <p:ph type="sldNum" sz="quarter" idx="4"/>
          </p:nvPr>
        </p:nvSpPr>
        <p:spPr bwMode="auto">
          <a:xfrm>
            <a:off x="7740650" y="6229350"/>
            <a:ext cx="2520950" cy="474663"/>
          </a:xfrm>
          <a:prstGeom prst="rect">
            <a:avLst/>
          </a:prstGeom>
        </p:spPr>
        <p:txBody>
          <a:bodyPr vert="horz" wrap="square" lIns="91440" tIns="45720" rIns="91440" bIns="45720" numCol="1" anchor="t" anchorCtr="0" compatLnSpc="1"/>
          <a:p>
            <a:pPr algn="r" eaLnBrk="1" hangingPunct="1">
              <a:buNone/>
            </a:pPr>
            <a:fld id="{9A0DB2DC-4C9A-4742-B13C-FB6460FD3503}" type="slidenum">
              <a:rPr lang="zh-CN" altLang="en-US" dirty="0">
                <a:latin typeface="Arial" panose="020B0604020202020204" pitchFamily="34" charset="0"/>
                <a:ea typeface="宋体" pitchFamily="2" charset="-122"/>
              </a:rPr>
            </a:fld>
            <a:endParaRPr lang="zh-CN" altLang="en-US" dirty="0">
              <a:latin typeface="Arial" panose="020B0604020202020204" pitchFamily="34" charset="0"/>
              <a:ea typeface="宋体" pitchFamily="2" charset="-122"/>
            </a:endParaRPr>
          </a:p>
        </p:txBody>
      </p:sp>
    </p:spTree>
  </p:cSld>
  <p:clrMapOvr>
    <a:masterClrMapping/>
  </p:clrMapOvr>
  <p:transition spd="med" advClick="0" advTm="0">
    <p:fade/>
  </p:transition>
</p:sldLayout>
</file>

<file path=ppt/slideLayouts/slideLayout13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10101" y="2125001"/>
            <a:ext cx="9181148" cy="1466282"/>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620203" y="3876305"/>
            <a:ext cx="7560945" cy="174813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4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5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53232" y="4395679"/>
            <a:ext cx="9181148" cy="1358607"/>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53232" y="2899312"/>
            <a:ext cx="9181148" cy="149636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6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540068" y="1596126"/>
            <a:ext cx="4770596" cy="4514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5490686" y="1596126"/>
            <a:ext cx="4770596" cy="4514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7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540068" y="1531204"/>
            <a:ext cx="4772472"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540068" y="2169337"/>
            <a:ext cx="4772472"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5486936" y="1531204"/>
            <a:ext cx="4774347"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5486936" y="2169337"/>
            <a:ext cx="4774347"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8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9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0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0068" y="272355"/>
            <a:ext cx="3553570" cy="1159091"/>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223028" y="272355"/>
            <a:ext cx="6038255" cy="58382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540068" y="1431446"/>
            <a:ext cx="3553570" cy="46791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1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17140" y="4788377"/>
            <a:ext cx="6480810" cy="565295"/>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117140" y="611215"/>
            <a:ext cx="6480810" cy="4104323"/>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117140" y="5353671"/>
            <a:ext cx="6480810" cy="8028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2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212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31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0979" y="273939"/>
            <a:ext cx="2430304" cy="5836626"/>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540067" y="273939"/>
            <a:ext cx="7110889" cy="5836626"/>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41010.xml><?xml version="1.0" encoding="utf-8"?>
<p:sldLayout xmlns:a="http://schemas.openxmlformats.org/drawingml/2006/main" xmlns:r="http://schemas.openxmlformats.org/officeDocument/2006/relationships" xmlns:p="http://schemas.openxmlformats.org/presentationml/2006/main" userDrawn="1">
  <p:cSld name="9_标题和内容">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3"/>
          <a:srcRect t="7629" b="2257"/>
          <a:stretch>
            <a:fillRect/>
          </a:stretch>
        </p:blipFill>
        <p:spPr>
          <a:xfrm>
            <a:off x="0" y="0"/>
            <a:ext cx="10801350" cy="6840538"/>
          </a:xfrm>
          <a:prstGeom prst="rect">
            <a:avLst/>
          </a:prstGeom>
          <a:noFill/>
          <a:ln w="9525">
            <a:noFill/>
          </a:ln>
        </p:spPr>
      </p:pic>
      <p:sp>
        <p:nvSpPr>
          <p:cNvPr id="8" name="矩形 7"/>
          <p:cNvSpPr>
            <a:spLocks noChangeArrowheads="1"/>
          </p:cNvSpPr>
          <p:nvPr/>
        </p:nvSpPr>
        <p:spPr bwMode="auto">
          <a:xfrm>
            <a:off x="0" y="1022350"/>
            <a:ext cx="10801350" cy="5818188"/>
          </a:xfrm>
          <a:prstGeom prst="rect">
            <a:avLst/>
          </a:prstGeom>
          <a:gradFill rotWithShape="0">
            <a:gsLst>
              <a:gs pos="0">
                <a:srgbClr val="FDF2BB"/>
              </a:gs>
              <a:gs pos="100000">
                <a:srgbClr val="E4C569"/>
              </a:gs>
            </a:gsLst>
            <a:lin ang="2700000"/>
          </a:gradFill>
          <a:ln>
            <a:noFill/>
          </a:ln>
        </p:spPr>
        <p:txBody>
          <a:bodyPr lIns="84673" tIns="42337" rIns="84673" bIns="42337"/>
          <a:lstStyle>
            <a:lvl1pPr>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1pPr>
            <a:lvl2pPr marL="742950" indent="-28575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2pPr>
            <a:lvl3pPr marL="1143000" indent="-22860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3pPr>
            <a:lvl4pPr marL="1600200" indent="-22860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4pPr>
            <a:lvl5pPr marL="2057400" indent="-228600">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4400" b="1">
                <a:solidFill>
                  <a:schemeClr val="tx2"/>
                </a:solidFill>
                <a:latin typeface="楷体" panose="02010609060101010101" pitchFamily="49" charset="-122"/>
                <a:ea typeface="楷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4400" b="1" i="0" u="none" strike="noStrike" kern="1200" cap="none" spc="0" normalizeH="0" baseline="0" noProof="0">
              <a:ln>
                <a:noFill/>
              </a:ln>
              <a:solidFill>
                <a:schemeClr val="bg1"/>
              </a:solidFill>
              <a:effectLst/>
              <a:uLnTx/>
              <a:uFillTx/>
              <a:latin typeface="楷体" panose="02010609060101010101" pitchFamily="49" charset="-122"/>
              <a:ea typeface="楷体" panose="02010609060101010101" pitchFamily="49" charset="-122"/>
              <a:cs typeface="+mn-cs"/>
            </a:endParaRPr>
          </a:p>
        </p:txBody>
      </p:sp>
      <p:sp>
        <p:nvSpPr>
          <p:cNvPr id="9" name="Rectangle 5"/>
          <p:cNvSpPr>
            <a:spLocks noChangeArrowheads="1"/>
          </p:cNvSpPr>
          <p:nvPr/>
        </p:nvSpPr>
        <p:spPr bwMode="auto">
          <a:xfrm>
            <a:off x="8410926" y="332272"/>
            <a:ext cx="2068955" cy="454833"/>
          </a:xfrm>
          <a:prstGeom prst="rect">
            <a:avLst/>
          </a:prstGeom>
        </p:spPr>
        <p:txBody>
          <a:bodyPr wrap="none" lIns="84673" tIns="42337" rIns="84673" bIns="42337">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cmpd="sng">
                  <a:noFill/>
                  <a:prstDash val="solid"/>
                </a:ln>
                <a:gradFill>
                  <a:gsLst>
                    <a:gs pos="100000">
                      <a:srgbClr val="FDF29C"/>
                    </a:gs>
                    <a:gs pos="0">
                      <a:srgbClr val="FDF2BB"/>
                    </a:gs>
                    <a:gs pos="51000">
                      <a:srgbClr val="DEB846">
                        <a:lumMod val="81000"/>
                        <a:lumOff val="19000"/>
                      </a:srgbClr>
                    </a:gs>
                  </a:gsLst>
                  <a:lin ang="2700000" scaled="0"/>
                </a:gradFill>
                <a:effectLst/>
                <a:uLnTx/>
                <a:uFillTx/>
                <a:latin typeface="微软雅黑" panose="020B0503020204020204" pitchFamily="34" charset="-122"/>
                <a:ea typeface="微软雅黑" panose="020B0503020204020204" pitchFamily="34" charset="-122"/>
                <a:cs typeface="+mn-cs"/>
              </a:rPr>
              <a:t>学习和遵守</a:t>
            </a:r>
            <a:r>
              <a:rPr kumimoji="0" lang="zh-CN" altLang="en-US" sz="2400" b="0" i="0" u="none" strike="noStrike" kern="1200" cap="none" spc="0" normalizeH="0" baseline="0" noProof="0" dirty="0">
                <a:ln cmpd="sng">
                  <a:noFill/>
                  <a:prstDash val="solid"/>
                </a:ln>
                <a:gradFill>
                  <a:gsLst>
                    <a:gs pos="100000">
                      <a:srgbClr val="FDF29C"/>
                    </a:gs>
                    <a:gs pos="0">
                      <a:srgbClr val="FDF2BB"/>
                    </a:gs>
                    <a:gs pos="51000">
                      <a:srgbClr val="DEB846">
                        <a:lumMod val="81000"/>
                        <a:lumOff val="19000"/>
                      </a:srgbClr>
                    </a:gs>
                  </a:gsLst>
                  <a:lin ang="2700000" scaled="0"/>
                </a:gradFill>
                <a:effectLst/>
                <a:uLnTx/>
                <a:uFillTx/>
                <a:latin typeface="方正大标宋简体" pitchFamily="65" charset="-122"/>
                <a:ea typeface="方正大标宋简体" pitchFamily="65" charset="-122"/>
                <a:cs typeface="+mn-cs"/>
              </a:rPr>
              <a:t>党章</a:t>
            </a:r>
            <a:endParaRPr kumimoji="0" lang="zh-CN" altLang="en-US" sz="2400" b="0" i="0" u="none" strike="noStrike" kern="1200" cap="none" spc="0" normalizeH="0" baseline="0" noProof="0" dirty="0">
              <a:ln cmpd="sng">
                <a:noFill/>
                <a:prstDash val="solid"/>
              </a:ln>
              <a:gradFill>
                <a:gsLst>
                  <a:gs pos="100000">
                    <a:srgbClr val="FDF29C"/>
                  </a:gs>
                  <a:gs pos="0">
                    <a:srgbClr val="FDF2BB"/>
                  </a:gs>
                  <a:gs pos="51000">
                    <a:srgbClr val="DEB846">
                      <a:lumMod val="81000"/>
                      <a:lumOff val="19000"/>
                    </a:srgbClr>
                  </a:gs>
                </a:gsLst>
                <a:lin ang="2700000" scaled="0"/>
              </a:gradFill>
              <a:effectLst/>
              <a:uLnTx/>
              <a:uFillTx/>
              <a:latin typeface="方正大标宋简体" pitchFamily="65" charset="-122"/>
              <a:ea typeface="方正大标宋简体" pitchFamily="65" charset="-122"/>
              <a:cs typeface="+mn-cs"/>
            </a:endParaRPr>
          </a:p>
        </p:txBody>
      </p:sp>
      <p:sp>
        <p:nvSpPr>
          <p:cNvPr id="10" name="日期占位符 1"/>
          <p:cNvSpPr>
            <a:spLocks noGrp="1"/>
          </p:cNvSpPr>
          <p:nvPr>
            <p:ph type="dt" sz="half" idx="2"/>
          </p:nvPr>
        </p:nvSpPr>
        <p:spPr bwMode="auto">
          <a:xfrm>
            <a:off x="539750" y="6229350"/>
            <a:ext cx="2520950" cy="474663"/>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1" name="页脚占位符 2"/>
          <p:cNvSpPr>
            <a:spLocks noGrp="1"/>
          </p:cNvSpPr>
          <p:nvPr>
            <p:ph type="ftr" sz="quarter" idx="3"/>
          </p:nvPr>
        </p:nvSpPr>
        <p:spPr bwMode="auto">
          <a:xfrm>
            <a:off x="3690938" y="6229350"/>
            <a:ext cx="3419475" cy="47466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2" name="灯片编号占位符 3"/>
          <p:cNvSpPr>
            <a:spLocks noGrp="1"/>
          </p:cNvSpPr>
          <p:nvPr>
            <p:ph type="sldNum" sz="quarter" idx="4"/>
          </p:nvPr>
        </p:nvSpPr>
        <p:spPr bwMode="auto">
          <a:xfrm>
            <a:off x="7740650" y="6229350"/>
            <a:ext cx="2520950" cy="474663"/>
          </a:xfrm>
          <a:prstGeom prst="rect">
            <a:avLst/>
          </a:prstGeom>
        </p:spPr>
        <p:txBody>
          <a:bodyPr vert="horz" wrap="square" lIns="91440" tIns="45720" rIns="91440" bIns="45720" numCol="1" anchor="t" anchorCtr="0" compatLnSpc="1"/>
          <a:p>
            <a:pPr algn="r" eaLnBrk="1" hangingPunct="1">
              <a:buNone/>
            </a:pPr>
            <a:fld id="{9A0DB2DC-4C9A-4742-B13C-FB6460FD3503}" type="slidenum">
              <a:rPr lang="zh-CN" altLang="en-US" dirty="0">
                <a:latin typeface="Arial" panose="020B0604020202020204" pitchFamily="34" charset="0"/>
                <a:ea typeface="宋体" pitchFamily="2" charset="-122"/>
              </a:rPr>
            </a:fld>
            <a:endParaRPr lang="zh-CN" altLang="en-US" dirty="0">
              <a:latin typeface="Arial" panose="020B0604020202020204" pitchFamily="34" charset="0"/>
              <a:ea typeface="宋体" pitchFamily="2" charset="-122"/>
            </a:endParaRPr>
          </a:p>
        </p:txBody>
      </p:sp>
    </p:spTree>
  </p:cSld>
  <p:clrMapOvr>
    <a:masterClrMapping/>
  </p:clrMapOvr>
  <p:transition spd="med" advClick="0" advTm="0">
    <p:fade/>
  </p:transition>
</p:sldLayout>
</file>

<file path=ppt/slideLayouts/slideLayout320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53232" y="4395679"/>
            <a:ext cx="9181148" cy="1358607"/>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53232" y="2899312"/>
            <a:ext cx="9181148" cy="149636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419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540068" y="1596126"/>
            <a:ext cx="4770596" cy="4514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5490686" y="1596126"/>
            <a:ext cx="4770596" cy="45144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518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540068" y="1531204"/>
            <a:ext cx="4772472"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540068" y="2169337"/>
            <a:ext cx="4772472"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5486936" y="1531204"/>
            <a:ext cx="4774347" cy="6381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5486936" y="2169337"/>
            <a:ext cx="4774347" cy="394122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617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716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815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0068" y="272355"/>
            <a:ext cx="3553570" cy="1159091"/>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223028" y="272355"/>
            <a:ext cx="6038255" cy="58382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540068" y="1431446"/>
            <a:ext cx="3553570" cy="46791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914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17140" y="4788377"/>
            <a:ext cx="6480810" cy="565295"/>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117140" y="611215"/>
            <a:ext cx="6480810" cy="4104323"/>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117140" y="5353671"/>
            <a:ext cx="6480810" cy="8028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Masters/_rels/slideMaster122.xml.rels>&#65279;<?xml version="1.0" encoding="utf-8"?><Relationships xmlns="http://schemas.openxmlformats.org/package/2006/relationships"><Relationship Type="http://schemas.openxmlformats.org/officeDocument/2006/relationships/slideLayout" Target="/ppt/slideLayouts/slideLayout91414.xml" Id="rId9" /><Relationship Type="http://schemas.openxmlformats.org/officeDocument/2006/relationships/slideLayout" Target="/ppt/slideLayouts/slideLayout81515.xml" Id="rId8" /><Relationship Type="http://schemas.openxmlformats.org/officeDocument/2006/relationships/slideLayout" Target="/ppt/slideLayouts/slideLayout71616.xml" Id="rId7" /><Relationship Type="http://schemas.openxmlformats.org/officeDocument/2006/relationships/slideLayout" Target="/ppt/slideLayouts/slideLayout61717.xml" Id="rId6" /><Relationship Type="http://schemas.openxmlformats.org/officeDocument/2006/relationships/slideLayout" Target="/ppt/slideLayouts/slideLayout51818.xml" Id="rId5" /><Relationship Type="http://schemas.openxmlformats.org/officeDocument/2006/relationships/slideLayout" Target="/ppt/slideLayouts/slideLayout41919.xml" Id="rId4" /><Relationship Type="http://schemas.openxmlformats.org/officeDocument/2006/relationships/slideLayout" Target="/ppt/slideLayouts/slideLayout32020.xml" Id="rId3" /><Relationship Type="http://schemas.openxmlformats.org/officeDocument/2006/relationships/slideLayout" Target="/ppt/slideLayouts/slideLayout22121.xml" Id="rId2" /><Relationship Type="http://schemas.openxmlformats.org/officeDocument/2006/relationships/theme" Target="/ppt/theme/theme133.xml" Id="rId14" /><Relationship Type="http://schemas.openxmlformats.org/officeDocument/2006/relationships/image" Target="/ppt/media/image1.png" Id="rId13" /><Relationship Type="http://schemas.openxmlformats.org/officeDocument/2006/relationships/slideLayout" Target="/ppt/slideLayouts/slideLayout122222.xml" Id="rId12" /><Relationship Type="http://schemas.openxmlformats.org/officeDocument/2006/relationships/slideLayout" Target="/ppt/slideLayouts/slideLayout112323.xml" Id="rId11" /><Relationship Type="http://schemas.openxmlformats.org/officeDocument/2006/relationships/slideLayout" Target="/ppt/slideLayouts/slideLayout102424.xml" Id="rId10" /><Relationship Type="http://schemas.openxmlformats.org/officeDocument/2006/relationships/slideLayout" Target="/ppt/slideLayouts/slideLayout11313.xml" Id="rId1" /></Relationships>
</file>

<file path=ppt/slideMasters/_rels/slideMaster211.xml.rels>&#65279;<?xml version="1.0" encoding="utf-8"?><Relationships xmlns="http://schemas.openxmlformats.org/package/2006/relationships"><Relationship Type="http://schemas.openxmlformats.org/officeDocument/2006/relationships/slideLayout" Target="/ppt/slideLayouts/slideLayout2122.xml" Id="rId9" /><Relationship Type="http://schemas.openxmlformats.org/officeDocument/2006/relationships/slideLayout" Target="/ppt/slideLayouts/slideLayout2033.xml" Id="rId8" /><Relationship Type="http://schemas.openxmlformats.org/officeDocument/2006/relationships/slideLayout" Target="/ppt/slideLayouts/slideLayout1944.xml" Id="rId7" /><Relationship Type="http://schemas.openxmlformats.org/officeDocument/2006/relationships/slideLayout" Target="/ppt/slideLayouts/slideLayout1855.xml" Id="rId6" /><Relationship Type="http://schemas.openxmlformats.org/officeDocument/2006/relationships/slideLayout" Target="/ppt/slideLayouts/slideLayout1766.xml" Id="rId5" /><Relationship Type="http://schemas.openxmlformats.org/officeDocument/2006/relationships/slideLayout" Target="/ppt/slideLayouts/slideLayout1677.xml" Id="rId4" /><Relationship Type="http://schemas.openxmlformats.org/officeDocument/2006/relationships/slideLayout" Target="/ppt/slideLayouts/slideLayout1588.xml" Id="rId3" /><Relationship Type="http://schemas.openxmlformats.org/officeDocument/2006/relationships/slideLayout" Target="/ppt/slideLayouts/slideLayout1499.xml" Id="rId2" /><Relationship Type="http://schemas.openxmlformats.org/officeDocument/2006/relationships/theme" Target="/ppt/theme/theme222.xml" Id="rId14" /><Relationship Type="http://schemas.openxmlformats.org/officeDocument/2006/relationships/image" Target="/ppt/media/image1.png" Id="rId13" /><Relationship Type="http://schemas.openxmlformats.org/officeDocument/2006/relationships/slideLayout" Target="/ppt/slideLayouts/slideLayout241010.xml" Id="rId12" /><Relationship Type="http://schemas.openxmlformats.org/officeDocument/2006/relationships/slideLayout" Target="/ppt/slideLayouts/slideLayout231111.xml" Id="rId11" /><Relationship Type="http://schemas.openxmlformats.org/officeDocument/2006/relationships/slideLayout" Target="/ppt/slideLayouts/slideLayout221212.xml" Id="rId10" /><Relationship Type="http://schemas.openxmlformats.org/officeDocument/2006/relationships/slideLayout" Target="/ppt/slideLayouts/slideLayout1311.xml" Id="rId1" /></Relationships>
</file>

<file path=ppt/slideMasters/slideMaster12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Rectangle 2"/>
          <p:cNvSpPr>
            <a:spLocks noGrp="1"/>
          </p:cNvSpPr>
          <p:nvPr>
            <p:ph type="title"/>
          </p:nvPr>
        </p:nvSpPr>
        <p:spPr>
          <a:xfrm>
            <a:off x="539750" y="274638"/>
            <a:ext cx="9721850" cy="113982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539750" y="1595438"/>
            <a:ext cx="9721850" cy="45148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539750" y="6229350"/>
            <a:ext cx="2520950" cy="474663"/>
          </a:xfrm>
          <a:prstGeom prst="rect">
            <a:avLst/>
          </a:prstGeom>
          <a:noFill/>
          <a:ln>
            <a:noFill/>
          </a:ln>
          <a:effectLst/>
        </p:spPr>
        <p:txBody>
          <a:bodyPr vert="horz" wrap="square" lIns="91440" tIns="45720" rIns="91440" bIns="45720" numCol="1" anchor="t" anchorCtr="0" compatLnSpc="1"/>
          <a:lstStyle>
            <a:lvl1pPr algn="l" eaLnBrk="1" hangingPunct="1">
              <a:buFontTx/>
              <a:buNone/>
              <a:defRPr sz="1400" b="0">
                <a:solidFill>
                  <a:schemeClr val="tx1"/>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690938" y="6229350"/>
            <a:ext cx="3419475" cy="474663"/>
          </a:xfrm>
          <a:prstGeom prst="rect">
            <a:avLst/>
          </a:prstGeom>
          <a:noFill/>
          <a:ln>
            <a:noFill/>
          </a:ln>
          <a:effectLst/>
        </p:spPr>
        <p:txBody>
          <a:bodyPr vert="horz" wrap="square" lIns="91440" tIns="45720" rIns="91440" bIns="45720" numCol="1" anchor="t" anchorCtr="0" compatLnSpc="1"/>
          <a:lstStyle>
            <a:lvl1pPr algn="ctr" eaLnBrk="1" hangingPunct="1">
              <a:buFontTx/>
              <a:buNone/>
              <a:defRPr sz="1400" b="0">
                <a:solidFill>
                  <a:schemeClr val="tx1"/>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030" name="Rectangle 6"/>
          <p:cNvSpPr>
            <a:spLocks noGrp="1" noChangeArrowheads="1"/>
          </p:cNvSpPr>
          <p:nvPr>
            <p:ph type="sldNum" sz="quarter" idx="4"/>
          </p:nvPr>
        </p:nvSpPr>
        <p:spPr bwMode="auto">
          <a:xfrm>
            <a:off x="7740650" y="6229350"/>
            <a:ext cx="2520950" cy="474663"/>
          </a:xfrm>
          <a:prstGeom prst="rect">
            <a:avLst/>
          </a:prstGeom>
          <a:noFill/>
          <a:ln>
            <a:noFill/>
          </a:ln>
          <a:effectLst/>
        </p:spPr>
        <p:txBody>
          <a:bodyPr vert="horz" wrap="square" lIns="91440" tIns="45720" rIns="91440" bIns="45720" numCol="1" anchor="t" anchorCtr="0" compatLnSpc="1"/>
          <a:lstStyle>
            <a:lvl1pPr algn="r">
              <a:defRPr sz="1400" b="0">
                <a:solidFill>
                  <a:schemeClr val="tx1"/>
                </a:solidFill>
                <a:latin typeface="Arial" panose="020B0604020202020204" pitchFamily="34" charset="0"/>
                <a:ea typeface="宋体" pitchFamily="2" charset="-122"/>
              </a:defRPr>
            </a:lvl1pPr>
          </a:lstStyle>
          <a:p>
            <a:pPr lvl="0" eaLnBrk="1" hangingPunct="1">
              <a:buNone/>
            </a:pPr>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Rectangle 2"/>
          <p:cNvSpPr>
            <a:spLocks noGrp="1"/>
          </p:cNvSpPr>
          <p:nvPr>
            <p:ph type="title"/>
          </p:nvPr>
        </p:nvSpPr>
        <p:spPr>
          <a:xfrm>
            <a:off x="539750" y="274638"/>
            <a:ext cx="9721850" cy="113982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539750" y="1595438"/>
            <a:ext cx="9721850" cy="45148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539750" y="6229350"/>
            <a:ext cx="2520950" cy="474663"/>
          </a:xfrm>
          <a:prstGeom prst="rect">
            <a:avLst/>
          </a:prstGeom>
          <a:noFill/>
          <a:ln>
            <a:noFill/>
          </a:ln>
          <a:effectLst/>
        </p:spPr>
        <p:txBody>
          <a:bodyPr vert="horz" wrap="square" lIns="91440" tIns="45720" rIns="91440" bIns="45720" numCol="1" anchor="t" anchorCtr="0" compatLnSpc="1"/>
          <a:lstStyle>
            <a:lvl1pPr algn="l" eaLnBrk="1" hangingPunct="1">
              <a:buFontTx/>
              <a:buNone/>
              <a:defRPr sz="1400" b="0">
                <a:solidFill>
                  <a:schemeClr val="tx1"/>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690938" y="6229350"/>
            <a:ext cx="3419475" cy="474663"/>
          </a:xfrm>
          <a:prstGeom prst="rect">
            <a:avLst/>
          </a:prstGeom>
          <a:noFill/>
          <a:ln>
            <a:noFill/>
          </a:ln>
          <a:effectLst/>
        </p:spPr>
        <p:txBody>
          <a:bodyPr vert="horz" wrap="square" lIns="91440" tIns="45720" rIns="91440" bIns="45720" numCol="1" anchor="t" anchorCtr="0" compatLnSpc="1"/>
          <a:lstStyle>
            <a:lvl1pPr algn="ctr" eaLnBrk="1" hangingPunct="1">
              <a:buFontTx/>
              <a:buNone/>
              <a:defRPr sz="1400" b="0">
                <a:solidFill>
                  <a:schemeClr val="tx1"/>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030" name="Rectangle 6"/>
          <p:cNvSpPr>
            <a:spLocks noGrp="1" noChangeArrowheads="1"/>
          </p:cNvSpPr>
          <p:nvPr>
            <p:ph type="sldNum" sz="quarter" idx="4"/>
          </p:nvPr>
        </p:nvSpPr>
        <p:spPr bwMode="auto">
          <a:xfrm>
            <a:off x="7740650" y="6229350"/>
            <a:ext cx="2520950" cy="474663"/>
          </a:xfrm>
          <a:prstGeom prst="rect">
            <a:avLst/>
          </a:prstGeom>
          <a:noFill/>
          <a:ln>
            <a:noFill/>
          </a:ln>
          <a:effectLst/>
        </p:spPr>
        <p:txBody>
          <a:bodyPr vert="horz" wrap="square" lIns="91440" tIns="45720" rIns="91440" bIns="45720" numCol="1" anchor="t" anchorCtr="0" compatLnSpc="1"/>
          <a:lstStyle>
            <a:lvl1pPr algn="r">
              <a:defRPr sz="1400" b="0">
                <a:solidFill>
                  <a:schemeClr val="tx1"/>
                </a:solidFill>
                <a:latin typeface="Arial" panose="020B0604020202020204" pitchFamily="34" charset="0"/>
                <a:ea typeface="宋体" pitchFamily="2" charset="-122"/>
              </a:defRPr>
            </a:lvl1pPr>
          </a:lstStyle>
          <a:p>
            <a:pPr lvl="0" eaLnBrk="1" hangingPunct="1">
              <a:buNone/>
            </a:pPr>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44.xml.rels>&#65279;<?xml version="1.0" encoding="utf-8"?><Relationships xmlns="http://schemas.openxmlformats.org/package/2006/relationships"><Relationship Type="http://schemas.openxmlformats.org/officeDocument/2006/relationships/slideLayout" Target="/ppt/slideLayouts/slideLayout22121.xml" Id="rId1" /></Relationships>
</file>

<file path=ppt/slides/_rels/slide233.xml.rels>&#65279;<?xml version="1.0" encoding="utf-8"?><Relationships xmlns="http://schemas.openxmlformats.org/package/2006/relationships"><Relationship Type="http://schemas.openxmlformats.org/officeDocument/2006/relationships/slideLayout" Target="/ppt/slideLayouts/slideLayout11313.xml" Id="rId4" /><Relationship Type="http://schemas.openxmlformats.org/officeDocument/2006/relationships/tags" Target="/ppt/tags/tag311.xml" Id="rId3" /><Relationship Type="http://schemas.openxmlformats.org/officeDocument/2006/relationships/tags" Target="/ppt/tags/tag222.xml" Id="rId2" /><Relationship Type="http://schemas.openxmlformats.org/officeDocument/2006/relationships/tags" Target="/ppt/tags/tag133.xml" Id="rId1" /></Relationships>
</file>

<file path=ppt/slides/_rels/slide322.xml.rels>&#65279;<?xml version="1.0" encoding="utf-8"?><Relationships xmlns="http://schemas.openxmlformats.org/package/2006/relationships"><Relationship Type="http://schemas.openxmlformats.org/officeDocument/2006/relationships/slideLayout" Target="/ppt/slideLayouts/slideLayout11313.xml" Id="rId1" /></Relationships>
</file>

<file path=ppt/slides/_rels/slide411.xml.rels>&#65279;<?xml version="1.0" encoding="utf-8"?><Relationships xmlns="http://schemas.openxmlformats.org/package/2006/relationships"><Relationship Type="http://schemas.openxmlformats.org/officeDocument/2006/relationships/slideLayout" Target="/ppt/slideLayouts/slideLayout1311.xml" Id="rId1" /></Relationships>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 Box 5"/>
          <p:cNvSpPr txBox="1"/>
          <p:nvPr/>
        </p:nvSpPr>
        <p:spPr>
          <a:xfrm>
            <a:off x="523875" y="1085850"/>
            <a:ext cx="9753600" cy="3970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chemeClr val="tx2"/>
                </a:solidFill>
                <a:latin typeface="楷体" panose="02010609060101010101" pitchFamily="49" charset="-122"/>
                <a:ea typeface="楷体" panose="02010609060101010101" pitchFamily="49" charset="-122"/>
              </a:rPr>
              <a:t>    黨課培訓第三講主要以視頻教育為主。同時邀請黨課學生自由發言，簡單講述自己的學習經歷，檢驗教學成果。各學院也可自行安排黨課相關專題討論，進一步豐富黨課教學形式，提升黨課學習實效。</a:t>
            </a:r>
            <a:endParaRPr lang="zh-CN" altLang="en-US" sz="2000" b="1" dirty="0">
              <a:solidFill>
                <a:schemeClr val="tx2"/>
              </a:solidFill>
              <a:latin typeface="楷体" panose="02010609060101010101" pitchFamily="49" charset="-122"/>
              <a:ea typeface="楷体" panose="02010609060101010101" pitchFamily="49" charset="-122"/>
            </a:endParaRPr>
          </a:p>
          <a:p>
            <a:pPr marL="0" lvl="0" indent="0" eaLnBrk="1" hangingPunct="1">
              <a:spcBef>
                <a:spcPct val="0"/>
              </a:spcBef>
              <a:buNone/>
            </a:pPr>
            <a:endParaRPr lang="zh-CN" altLang="en-US" sz="2000" b="1" dirty="0">
              <a:solidFill>
                <a:schemeClr val="tx2"/>
              </a:solidFill>
              <a:latin typeface="楷体" panose="02010609060101010101" pitchFamily="49" charset="-122"/>
              <a:ea typeface="楷体" panose="02010609060101010101" pitchFamily="49" charset="-122"/>
            </a:endParaRPr>
          </a:p>
          <a:p>
            <a:pPr marL="0" lvl="0" indent="0" eaLnBrk="1" hangingPunct="1">
              <a:spcBef>
                <a:spcPct val="0"/>
              </a:spcBef>
              <a:buNone/>
            </a:pPr>
            <a:r>
              <a:rPr lang="zh-CN" altLang="en-US" sz="2400" b="1" dirty="0">
                <a:solidFill>
                  <a:schemeClr val="tx2"/>
                </a:solidFill>
                <a:latin typeface="楷体" panose="02010609060101010101" pitchFamily="49" charset="-122"/>
                <a:ea typeface="楷体" panose="02010609060101010101" pitchFamily="49" charset="-122"/>
              </a:rPr>
              <a:t>第三講安排如下：</a:t>
            </a:r>
            <a:endParaRPr lang="en-US" altLang="zh-CN" sz="2400" b="1" dirty="0">
              <a:solidFill>
                <a:schemeClr val="tx2"/>
              </a:solidFill>
              <a:latin typeface="楷体" panose="02010609060101010101" pitchFamily="49" charset="-122"/>
              <a:ea typeface="楷体" panose="02010609060101010101" pitchFamily="49" charset="-122"/>
            </a:endParaRPr>
          </a:p>
          <a:p>
            <a:pPr marL="0" lvl="0" indent="0" eaLnBrk="1" hangingPunct="1">
              <a:spcBef>
                <a:spcPct val="0"/>
              </a:spcBef>
              <a:buNone/>
            </a:pPr>
            <a:r>
              <a:rPr lang="en-US" altLang="zh-CN" sz="2400" b="1" dirty="0">
                <a:solidFill>
                  <a:schemeClr val="tx2"/>
                </a:solidFill>
                <a:latin typeface="楷体" panose="02010609060101010101" pitchFamily="49" charset="-122"/>
                <a:ea typeface="楷体" panose="02010609060101010101" pitchFamily="49" charset="-122"/>
              </a:rPr>
              <a:t>1</a:t>
            </a:r>
            <a:r>
              <a:rPr lang="zh-CN" altLang="en-US" sz="2400" b="1" dirty="0">
                <a:solidFill>
                  <a:schemeClr val="tx2"/>
                </a:solidFill>
                <a:latin typeface="楷体" panose="02010609060101010101" pitchFamily="49" charset="-122"/>
                <a:ea typeface="楷体" panose="02010609060101010101" pitchFamily="49" charset="-122"/>
              </a:rPr>
              <a:t>， 看影片</a:t>
            </a:r>
            <a:r>
              <a:rPr lang="en-US" altLang="zh-CN" sz="2400" b="1" dirty="0">
                <a:solidFill>
                  <a:schemeClr val="tx2"/>
                </a:solidFill>
                <a:latin typeface="楷体" panose="02010609060101010101" pitchFamily="49" charset="-122"/>
                <a:ea typeface="楷体" panose="02010609060101010101" pitchFamily="49" charset="-122"/>
              </a:rPr>
              <a:t>《</a:t>
            </a:r>
            <a:r>
              <a:rPr lang="zh-CN" altLang="en-US" sz="2400" b="1" dirty="0">
                <a:solidFill>
                  <a:schemeClr val="tx2"/>
                </a:solidFill>
                <a:latin typeface="楷体" panose="02010609060101010101" pitchFamily="49" charset="-122"/>
                <a:ea typeface="楷体" panose="02010609060101010101" pitchFamily="49" charset="-122"/>
              </a:rPr>
              <a:t>黨章電視教材</a:t>
            </a:r>
            <a:r>
              <a:rPr lang="en-US" altLang="zh-CN" sz="2400" b="1" dirty="0">
                <a:solidFill>
                  <a:schemeClr val="tx2"/>
                </a:solidFill>
                <a:latin typeface="楷体" panose="02010609060101010101" pitchFamily="49" charset="-122"/>
                <a:ea typeface="楷体" panose="02010609060101010101" pitchFamily="49" charset="-122"/>
              </a:rPr>
              <a:t>》</a:t>
            </a:r>
            <a:endParaRPr lang="zh-CN" altLang="en-US" sz="2400" b="1" dirty="0">
              <a:solidFill>
                <a:schemeClr val="tx2"/>
              </a:solidFill>
              <a:latin typeface="楷体" panose="02010609060101010101" pitchFamily="49" charset="-122"/>
              <a:ea typeface="楷体" panose="02010609060101010101" pitchFamily="49" charset="-122"/>
            </a:endParaRPr>
          </a:p>
          <a:p>
            <a:pPr marL="0" lvl="0" indent="0" eaLnBrk="1" hangingPunct="1">
              <a:spcBef>
                <a:spcPct val="0"/>
              </a:spcBef>
              <a:buNone/>
            </a:pPr>
            <a:r>
              <a:rPr lang="en-US" altLang="zh-CN" sz="2400" b="1" dirty="0">
                <a:solidFill>
                  <a:schemeClr val="tx2"/>
                </a:solidFill>
                <a:latin typeface="楷体" panose="02010609060101010101" pitchFamily="49" charset="-122"/>
                <a:ea typeface="楷体" panose="02010609060101010101" pitchFamily="49" charset="-122"/>
              </a:rPr>
              <a:t>2</a:t>
            </a:r>
            <a:r>
              <a:rPr lang="zh-CN" altLang="en-US" sz="2400" b="1" dirty="0">
                <a:solidFill>
                  <a:schemeClr val="tx2"/>
                </a:solidFill>
                <a:latin typeface="楷体" panose="02010609060101010101" pitchFamily="49" charset="-122"/>
                <a:ea typeface="楷体" panose="02010609060101010101" pitchFamily="49" charset="-122"/>
              </a:rPr>
              <a:t>、學生發言、專題討論（</a:t>
            </a:r>
            <a:r>
              <a:rPr lang="en-US" altLang="zh-CN" sz="2400" b="1" dirty="0">
                <a:solidFill>
                  <a:schemeClr val="tx2"/>
                </a:solidFill>
                <a:latin typeface="楷体" panose="02010609060101010101" pitchFamily="49" charset="-122"/>
                <a:ea typeface="楷体" panose="02010609060101010101" pitchFamily="49" charset="-122"/>
              </a:rPr>
              <a:t>30</a:t>
            </a:r>
            <a:r>
              <a:rPr lang="zh-CN" altLang="en-US" sz="2400" b="1" dirty="0">
                <a:solidFill>
                  <a:schemeClr val="tx2"/>
                </a:solidFill>
                <a:latin typeface="楷体" panose="02010609060101010101" pitchFamily="49" charset="-122"/>
                <a:ea typeface="楷体" panose="02010609060101010101" pitchFamily="49" charset="-122"/>
              </a:rPr>
              <a:t>分鐘）</a:t>
            </a:r>
            <a:endParaRPr lang="en-US" altLang="zh-CN" sz="2400" b="1" dirty="0">
              <a:solidFill>
                <a:schemeClr val="tx2"/>
              </a:solidFill>
              <a:latin typeface="楷体" panose="02010609060101010101" pitchFamily="49" charset="-122"/>
              <a:ea typeface="楷体" panose="02010609060101010101" pitchFamily="49" charset="-122"/>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custDataLst>
              <p:tags r:id="rId1"/>
            </p:custDataLst>
          </p:nvPr>
        </p:nvSpPr>
        <p:spPr>
          <a:xfrm>
            <a:off x="809625" y="1252538"/>
            <a:ext cx="9180513" cy="1466850"/>
          </a:xfrm>
        </p:spPr>
        <p:txBody>
          <a:bodyPr vert="horz" wrap="square" lIns="91440" tIns="45720" rIns="91440" bIns="45720" anchor="ctr" anchorCtr="0"/>
          <a:p>
            <a:pPr>
              <a:buClrTx/>
              <a:buSzTx/>
              <a:buFontTx/>
            </a:pPr>
            <a:r>
              <a:rPr lang="zh-CN" altLang="en-US" b="1" dirty="0">
                <a:latin typeface="楷体" panose="02010609060101010101" pitchFamily="49" charset="-122"/>
                <a:ea typeface="楷体" panose="02010609060101010101" pitchFamily="49" charset="-122"/>
              </a:rPr>
              <a:t>學習內容</a:t>
            </a:r>
            <a:endParaRPr lang="zh-CN" altLang="en-US" b="1" dirty="0">
              <a:latin typeface="楷体" panose="02010609060101010101" pitchFamily="49" charset="-122"/>
              <a:ea typeface="楷体" panose="02010609060101010101" pitchFamily="49" charset="-122"/>
            </a:endParaRPr>
          </a:p>
        </p:txBody>
      </p:sp>
      <p:sp>
        <p:nvSpPr>
          <p:cNvPr id="3" name="副标题 2"/>
          <p:cNvSpPr>
            <a:spLocks noGrp="1"/>
          </p:cNvSpPr>
          <p:nvPr>
            <p:ph type="subTitle" idx="1"/>
            <p:custDataLst>
              <p:tags r:id="rId2"/>
            </p:custDataLst>
          </p:nvPr>
        </p:nvSpPr>
        <p:spPr>
          <a:xfrm>
            <a:off x="1620838" y="2717800"/>
            <a:ext cx="7561262" cy="2951163"/>
          </a:xfrm>
        </p:spPr>
        <p:txBody>
          <a:bodyPr vert="horz" wrap="square" lIns="91440" tIns="45720" rIns="91440" bIns="45720" anchor="t" anchorCtr="0"/>
          <a:p>
            <a:pPr algn="l">
              <a:buClrTx/>
              <a:buSzTx/>
              <a:buFontTx/>
            </a:pPr>
            <a:r>
              <a:rPr lang="zh-CN" altLang="en-US" dirty="0">
                <a:latin typeface="楷体" panose="02010609060101010101" pitchFamily="49" charset="-122"/>
                <a:ea typeface="楷体" panose="02010609060101010101" pitchFamily="49" charset="-122"/>
                <a:cs typeface="+mn-cs"/>
              </a:rPr>
              <a:t>一，</a:t>
            </a:r>
            <a:r>
              <a:rPr lang="zh-CN" altLang="en-US" dirty="0">
                <a:solidFill>
                  <a:srgbClr val="000000"/>
                </a:solidFill>
                <a:latin typeface="楷体" panose="02010609060101010101" pitchFamily="49" charset="-122"/>
                <a:ea typeface="楷体" panose="02010609060101010101" pitchFamily="49" charset="-122"/>
                <a:cs typeface="+mn-cs"/>
                <a:sym typeface="+mn-ea"/>
              </a:rPr>
              <a:t>看影片</a:t>
            </a:r>
            <a:r>
              <a:rPr lang="en-US" altLang="zh-CN" dirty="0">
                <a:solidFill>
                  <a:srgbClr val="000000"/>
                </a:solidFill>
                <a:latin typeface="楷体" panose="02010609060101010101" pitchFamily="49" charset="-122"/>
                <a:ea typeface="楷体" panose="02010609060101010101" pitchFamily="49" charset="-122"/>
                <a:cs typeface="+mn-cs"/>
                <a:sym typeface="+mn-ea"/>
              </a:rPr>
              <a:t>《</a:t>
            </a:r>
            <a:r>
              <a:rPr lang="zh-CN" altLang="en-US" dirty="0">
                <a:solidFill>
                  <a:srgbClr val="000000"/>
                </a:solidFill>
                <a:latin typeface="楷体" panose="02010609060101010101" pitchFamily="49" charset="-122"/>
                <a:ea typeface="楷体" panose="02010609060101010101" pitchFamily="49" charset="-122"/>
                <a:cs typeface="+mn-cs"/>
                <a:sym typeface="+mn-ea"/>
              </a:rPr>
              <a:t>黨章電視教材</a:t>
            </a:r>
            <a:r>
              <a:rPr lang="en-US" altLang="zh-CN" dirty="0">
                <a:solidFill>
                  <a:srgbClr val="000000"/>
                </a:solidFill>
                <a:latin typeface="楷体" panose="02010609060101010101" pitchFamily="49" charset="-122"/>
                <a:ea typeface="楷体" panose="02010609060101010101" pitchFamily="49" charset="-122"/>
                <a:cs typeface="+mn-cs"/>
                <a:sym typeface="+mn-ea"/>
              </a:rPr>
              <a:t>》三集</a:t>
            </a:r>
            <a:endParaRPr lang="en-US" altLang="zh-CN" dirty="0">
              <a:solidFill>
                <a:srgbClr val="000000"/>
              </a:solidFill>
              <a:latin typeface="楷体" panose="02010609060101010101" pitchFamily="49" charset="-122"/>
              <a:ea typeface="楷体" panose="02010609060101010101" pitchFamily="49" charset="-122"/>
              <a:cs typeface="+mn-cs"/>
              <a:sym typeface="+mn-ea"/>
            </a:endParaRPr>
          </a:p>
          <a:p>
            <a:pPr algn="l">
              <a:buClrTx/>
              <a:buSzTx/>
              <a:buFontTx/>
            </a:pPr>
            <a:endParaRPr lang="en-US" altLang="zh-CN" dirty="0">
              <a:solidFill>
                <a:srgbClr val="000000"/>
              </a:solidFill>
              <a:latin typeface="楷体" panose="02010609060101010101" pitchFamily="49" charset="-122"/>
              <a:ea typeface="楷体" panose="02010609060101010101" pitchFamily="49" charset="-122"/>
              <a:cs typeface="+mn-cs"/>
              <a:sym typeface="+mn-ea"/>
            </a:endParaRPr>
          </a:p>
          <a:p>
            <a:pPr algn="l">
              <a:buClrTx/>
              <a:buSzTx/>
              <a:buFontTx/>
            </a:pPr>
            <a:r>
              <a:rPr lang="zh-CN" altLang="en-US" dirty="0">
                <a:latin typeface="楷体" panose="02010609060101010101" pitchFamily="49" charset="-122"/>
                <a:ea typeface="楷体" panose="02010609060101010101" pitchFamily="49" charset="-122"/>
                <a:cs typeface="+mn-cs"/>
              </a:rPr>
              <a:t>二，</a:t>
            </a:r>
            <a:r>
              <a:rPr lang="en-US" altLang="zh-CN" dirty="0">
                <a:latin typeface="楷体" panose="02010609060101010101" pitchFamily="49" charset="-122"/>
                <a:ea typeface="楷体" panose="02010609060101010101" pitchFamily="49" charset="-122"/>
                <a:cs typeface="+mn-cs"/>
              </a:rPr>
              <a:t>特別討論環節</a:t>
            </a:r>
            <a:endParaRPr lang="en-US" altLang="zh-CN" dirty="0">
              <a:latin typeface="楷体" panose="02010609060101010101" pitchFamily="49" charset="-122"/>
              <a:ea typeface="楷体" panose="02010609060101010101" pitchFamily="49" charset="-122"/>
              <a:cs typeface="+mn-cs"/>
            </a:endParaRPr>
          </a:p>
          <a:p>
            <a:pPr algn="l">
              <a:buClrTx/>
              <a:buSzTx/>
              <a:buFontTx/>
            </a:pPr>
            <a:endParaRPr lang="en-US" altLang="zh-CN" dirty="0">
              <a:latin typeface="楷体" panose="02010609060101010101" pitchFamily="49" charset="-122"/>
              <a:ea typeface="楷体" panose="02010609060101010101" pitchFamily="49" charset="-122"/>
              <a:cs typeface="+mn-cs"/>
            </a:endParaRPr>
          </a:p>
          <a:p>
            <a:pPr algn="l">
              <a:buClrTx/>
              <a:buSzTx/>
              <a:buFontTx/>
            </a:pPr>
            <a:r>
              <a:rPr lang="zh-CN" altLang="en-US" dirty="0">
                <a:latin typeface="楷体" panose="02010609060101010101" pitchFamily="49" charset="-122"/>
                <a:ea typeface="楷体" panose="02010609060101010101" pitchFamily="49" charset="-122"/>
                <a:cs typeface="+mn-cs"/>
              </a:rPr>
              <a:t>三，</a:t>
            </a:r>
            <a:r>
              <a:rPr lang="en-US" altLang="zh-CN" dirty="0">
                <a:latin typeface="楷体" panose="02010609060101010101" pitchFamily="49" charset="-122"/>
                <a:ea typeface="楷体" panose="02010609060101010101" pitchFamily="49" charset="-122"/>
                <a:cs typeface="+mn-cs"/>
              </a:rPr>
              <a:t>課堂測驗</a:t>
            </a:r>
            <a:endParaRPr lang="en-US" altLang="zh-CN" dirty="0">
              <a:latin typeface="楷体" panose="02010609060101010101" pitchFamily="49" charset="-122"/>
              <a:ea typeface="楷体" panose="02010609060101010101" pitchFamily="49" charset="-122"/>
              <a:cs typeface="+mn-cs"/>
            </a:endParaRPr>
          </a:p>
        </p:txBody>
      </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charRg st="0" end="19"/>
                                            </p:txEl>
                                          </p:spTgt>
                                        </p:tgtEl>
                                        <p:attrNameLst>
                                          <p:attrName>style.visibility</p:attrName>
                                        </p:attrNameLst>
                                      </p:cBhvr>
                                      <p:to>
                                        <p:strVal val="visible"/>
                                      </p:to>
                                    </p:set>
                                    <p:animEffect transition="in" filter="blinds(horizontal)">
                                      <p:cBhvr>
                                        <p:cTn id="12" dur="500"/>
                                        <p:tgtEl>
                                          <p:spTgt spid="3">
                                            <p:txEl>
                                              <p:charRg st="0" end="19"/>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charRg st="20" end="29"/>
                                            </p:txEl>
                                          </p:spTgt>
                                        </p:tgtEl>
                                        <p:attrNameLst>
                                          <p:attrName>style.visibility</p:attrName>
                                        </p:attrNameLst>
                                      </p:cBhvr>
                                      <p:to>
                                        <p:strVal val="visible"/>
                                      </p:to>
                                    </p:set>
                                    <p:animEffect transition="in" filter="blinds(horizontal)">
                                      <p:cBhvr>
                                        <p:cTn id="15" dur="500"/>
                                        <p:tgtEl>
                                          <p:spTgt spid="3">
                                            <p:txEl>
                                              <p:charRg st="20" end="29"/>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charRg st="30" end="38"/>
                                            </p:txEl>
                                          </p:spTgt>
                                        </p:tgtEl>
                                        <p:attrNameLst>
                                          <p:attrName>style.visibility</p:attrName>
                                        </p:attrNameLst>
                                      </p:cBhvr>
                                      <p:to>
                                        <p:strVal val="visible"/>
                                      </p:to>
                                    </p:set>
                                    <p:animEffect transition="in" filter="blinds(horizontal)">
                                      <p:cBhvr>
                                        <p:cTn id="18" dur="500"/>
                                        <p:tgtEl>
                                          <p:spTgt spid="3">
                                            <p:txEl>
                                              <p:charRg st="30" end="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95275" y="2735263"/>
            <a:ext cx="9906000" cy="3351212"/>
          </a:xfrm>
        </p:spPr>
        <p:txBody>
          <a:bodyPr vert="horz" wrap="square" lIns="91440" tIns="45720" rIns="91440" bIns="45720" anchor="ctr" anchorCtr="0"/>
          <a:p>
            <a:pPr algn="l">
              <a:buClrTx/>
              <a:buSzTx/>
              <a:buFontTx/>
            </a:pPr>
            <a:r>
              <a:rPr lang="zh-CN" altLang="en-US" sz="2000" b="1" dirty="0">
                <a:solidFill>
                  <a:srgbClr val="FF0000"/>
                </a:solidFill>
              </a:rPr>
              <a:t>第一，黨的領導是在長期的革命和建設中形成的。中國就在附近</a:t>
            </a:r>
            <a:r>
              <a:rPr lang="en-US" altLang="zh-CN" sz="2000" b="1" dirty="0">
                <a:solidFill>
                  <a:srgbClr val="FF0000"/>
                </a:solidFill>
              </a:rPr>
              <a:t>100</a:t>
            </a:r>
            <a:r>
              <a:rPr lang="zh-CN" altLang="en-US" sz="2000" b="1" dirty="0">
                <a:solidFill>
                  <a:srgbClr val="FF0000"/>
                </a:solidFill>
              </a:rPr>
              <a:t>多年來的歷史表明，許多革命先輩、許多政黨、政治派別都沒有找到民族復興、民族解放的出路。只有中國共產黨才能引導中國人民找到國家民族復興的正確道路，形成團結帶領全國人民共同奮鬥的強大凝聚力。</a:t>
            </a:r>
            <a:r>
              <a:rPr lang="en-US" altLang="zh-CN" sz="2000" b="1" dirty="0">
                <a:solidFill>
                  <a:srgbClr val="FF0000"/>
                </a:solidFill>
              </a:rPr>
              <a:t>28</a:t>
            </a:r>
            <a:r>
              <a:rPr lang="zh-CN" altLang="en-US" sz="2000" b="1" dirty="0">
                <a:solidFill>
                  <a:srgbClr val="FF0000"/>
                </a:solidFill>
              </a:rPr>
              <a:t>經過多年的艱苦奮鬥，中華人民共和國成立了，新民主主義革命取得了勝利。</a:t>
            </a:r>
            <a:br>
              <a:rPr lang="en-US" altLang="zh-CN" sz="2000" b="1" dirty="0">
                <a:solidFill>
                  <a:srgbClr val="FF0000"/>
                </a:solidFill>
              </a:rPr>
            </a:br>
            <a:br>
              <a:rPr lang="en-US" altLang="zh-CN" sz="2000" b="1" dirty="0">
                <a:solidFill>
                  <a:srgbClr val="FF0000"/>
                </a:solidFill>
              </a:rPr>
            </a:br>
            <a:r>
              <a:rPr lang="zh-CN" altLang="en-US" sz="2000" b="1" dirty="0">
                <a:solidFill>
                  <a:srgbClr val="FF0000"/>
                </a:solidFill>
              </a:rPr>
              <a:t>第二，黨的領導是社會主義現代化建設成功的根本保證。奪取政權需要黨的領導，社會主義現代化建設事業也必須有黨的領導。因為黨的領導本來就是社會主義的本質，兩者是不可分割的。無產階級革命事業的發展，包括革命發展的各個階段，都需要黨的領導。建設有中國特色社會主義是無產階級革命事業進程中的重要歷史階段。堅持黨的領導是其內在要求，是取得勝利的根本保證。</a:t>
            </a:r>
            <a:endParaRPr lang="zh-CN" altLang="en-US" sz="2000" b="1" dirty="0">
              <a:solidFill>
                <a:srgbClr val="FF0000"/>
              </a:solidFill>
            </a:endParaRPr>
          </a:p>
        </p:txBody>
      </p:sp>
      <p:sp>
        <p:nvSpPr>
          <p:cNvPr id="4" name="文本框 3"/>
          <p:cNvSpPr txBox="1"/>
          <p:nvPr/>
        </p:nvSpPr>
        <p:spPr>
          <a:xfrm>
            <a:off x="295275" y="1020763"/>
            <a:ext cx="1039495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3600" b="1" dirty="0">
                <a:solidFill>
                  <a:schemeClr val="tx2"/>
                </a:solidFill>
                <a:latin typeface="楷体" panose="02010609060101010101" pitchFamily="49" charset="-122"/>
                <a:ea typeface="楷体" panose="02010609060101010101" pitchFamily="49" charset="-122"/>
                <a:sym typeface="+mn-ea"/>
              </a:rPr>
              <a:t>1</a:t>
            </a:r>
            <a:r>
              <a:rPr lang="zh-CN" altLang="en-US" sz="3600" b="1" dirty="0">
                <a:solidFill>
                  <a:schemeClr val="tx2"/>
                </a:solidFill>
                <a:latin typeface="楷体" panose="02010609060101010101" pitchFamily="49" charset="-122"/>
                <a:ea typeface="楷体" panose="02010609060101010101" pitchFamily="49" charset="-122"/>
                <a:sym typeface="+mn-ea"/>
              </a:rPr>
              <a:t>，讀完</a:t>
            </a:r>
            <a:r>
              <a:rPr lang="en-US" altLang="zh-CN" sz="3600" b="1" dirty="0">
                <a:solidFill>
                  <a:schemeClr val="tx2"/>
                </a:solidFill>
                <a:latin typeface="楷体" panose="02010609060101010101" pitchFamily="49" charset="-122"/>
                <a:ea typeface="楷体" panose="02010609060101010101" pitchFamily="49" charset="-122"/>
                <a:sym typeface="+mn-ea"/>
              </a:rPr>
              <a:t>《</a:t>
            </a:r>
            <a:r>
              <a:rPr lang="zh-CN" altLang="en-US" sz="3600" b="1" dirty="0">
                <a:solidFill>
                  <a:srgbClr val="000000"/>
                </a:solidFill>
                <a:latin typeface="宋体" pitchFamily="2" charset="-122"/>
                <a:ea typeface="楷体" panose="02010609060101010101" pitchFamily="49" charset="-122"/>
                <a:sym typeface="+mn-ea"/>
              </a:rPr>
              <a:t>黨章電視教材</a:t>
            </a:r>
            <a:r>
              <a:rPr lang="en-US" altLang="zh-CN" sz="3600" b="1" dirty="0">
                <a:solidFill>
                  <a:srgbClr val="000000"/>
                </a:solidFill>
                <a:latin typeface="宋体" pitchFamily="2" charset="-122"/>
                <a:ea typeface="楷体" panose="02010609060101010101" pitchFamily="49" charset="-122"/>
                <a:sym typeface="+mn-ea"/>
              </a:rPr>
              <a:t>》</a:t>
            </a:r>
            <a:r>
              <a:rPr lang="zh-CN" altLang="en-US" sz="3600" b="1" dirty="0">
                <a:solidFill>
                  <a:srgbClr val="000000"/>
                </a:solidFill>
                <a:latin typeface="宋体" pitchFamily="2" charset="-122"/>
                <a:ea typeface="楷体" panose="02010609060101010101" pitchFamily="49" charset="-122"/>
                <a:sym typeface="+mn-ea"/>
              </a:rPr>
              <a:t>一、您為什麼認為中國共產黨是中國特色社會主義事業的領導核心？</a:t>
            </a:r>
            <a:endParaRPr lang="zh-CN" altLang="en-US" sz="4000" b="1" dirty="0">
              <a:solidFill>
                <a:schemeClr val="tx2"/>
              </a:solidFill>
              <a:latin typeface="楷体" panose="02010609060101010101" pitchFamily="49" charset="-122"/>
              <a:ea typeface="楷体" panose="02010609060101010101" pitchFamily="49" charset="-122"/>
            </a:endParaRPr>
          </a:p>
        </p:txBody>
      </p:sp>
      <p:sp>
        <p:nvSpPr>
          <p:cNvPr id="5" name="文本框 4"/>
          <p:cNvSpPr txBox="1"/>
          <p:nvPr/>
        </p:nvSpPr>
        <p:spPr>
          <a:xfrm>
            <a:off x="1212215" y="448310"/>
            <a:ext cx="5941060" cy="540000"/>
          </a:xfrm>
          <a:prstGeom prst="rect">
            <a:avLst/>
          </a:prstGeom>
          <a:noFill/>
        </p:spPr>
        <p:txBody>
          <a:bodyPr/>
          <a:lstStyle/>
          <a:p>
            <a:pPr marR="0" defTabSz="914400">
              <a:buClrTx/>
              <a:buSzTx/>
              <a:buFontTx/>
              <a:buNone/>
              <a:defRPr/>
            </a:pPr>
            <a:r>
              <a:rPr kumimoji="0" lang="zh-CN" altLang="en-US" sz="2800" kern="1200" cap="none" spc="278" normalizeH="0" baseline="0" noProof="0" dirty="0">
                <a:gradFill>
                  <a:gsLst>
                    <a:gs pos="0">
                      <a:srgbClr val="FDF2BB"/>
                    </a:gs>
                    <a:gs pos="41000">
                      <a:srgbClr val="FDF28B"/>
                    </a:gs>
                    <a:gs pos="100000">
                      <a:srgbClr val="DEB846"/>
                    </a:gs>
                  </a:gsLst>
                  <a:lin ang="2700000" scaled="0"/>
                </a:gradFill>
                <a:latin typeface="方正粗宋简体" pitchFamily="1" charset="-122"/>
                <a:ea typeface="方正粗宋简体" pitchFamily="1" charset="-122"/>
                <a:cs typeface="+mn-ea"/>
                <a:sym typeface="+mn-ea"/>
              </a:rPr>
              <a:t>主題</a:t>
            </a:r>
            <a:r>
              <a:rPr kumimoji="0" lang="en-US" altLang="zh-CN" sz="2800" kern="1200" cap="none" spc="278" normalizeH="0" baseline="0" noProof="0" dirty="0">
                <a:gradFill>
                  <a:gsLst>
                    <a:gs pos="0">
                      <a:srgbClr val="FDF2BB"/>
                    </a:gs>
                    <a:gs pos="41000">
                      <a:srgbClr val="FDF28B"/>
                    </a:gs>
                    <a:gs pos="100000">
                      <a:srgbClr val="DEB846"/>
                    </a:gs>
                  </a:gsLst>
                  <a:lin ang="2700000" scaled="0"/>
                </a:gradFill>
                <a:latin typeface="方正粗宋简体" pitchFamily="1" charset="-122"/>
                <a:ea typeface="方正粗宋简体" pitchFamily="1" charset="-122"/>
                <a:cs typeface="+mn-ea"/>
                <a:sym typeface="+mn-ea"/>
              </a:rPr>
              <a:t>討論會</a:t>
            </a:r>
            <a:endParaRPr kumimoji="0" lang="zh-CN" altLang="en-US" sz="2800" kern="1200" cap="none" spc="0" normalizeH="0" baseline="0" noProof="0" dirty="0">
              <a:latin typeface="楷体" panose="02010609060101010101" pitchFamily="49" charset="-122"/>
              <a:ea typeface="楷体" panose="0201060906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charRg st="0" end="45"/>
                                            </p:txEl>
                                          </p:spTgt>
                                        </p:tgtEl>
                                        <p:attrNameLst>
                                          <p:attrName>style.visibility</p:attrName>
                                        </p:attrNameLst>
                                      </p:cBhvr>
                                      <p:to>
                                        <p:strVal val="visible"/>
                                      </p:to>
                                    </p:set>
                                    <p:anim calcmode="lin" valueType="num">
                                      <p:cBhvr additive="base">
                                        <p:cTn id="7" dur="500" fill="hold"/>
                                        <p:tgtEl>
                                          <p:spTgt spid="4">
                                            <p:txEl>
                                              <p:charRg st="0" end="4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charRg st="0" end="4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279400" y="2065338"/>
            <a:ext cx="10617200" cy="2576512"/>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4000" b="1" dirty="0">
                <a:solidFill>
                  <a:schemeClr val="tx2"/>
                </a:solidFill>
                <a:latin typeface="楷体" panose="02010609060101010101" pitchFamily="49" charset="-122"/>
                <a:ea typeface="楷体" panose="02010609060101010101" pitchFamily="49" charset="-122"/>
                <a:sym typeface="+mn-ea"/>
              </a:rPr>
              <a:t>3</a:t>
            </a:r>
            <a:r>
              <a:rPr lang="zh-CN" altLang="en-US" sz="4000" b="1" dirty="0">
                <a:solidFill>
                  <a:schemeClr val="tx2"/>
                </a:solidFill>
                <a:latin typeface="楷体" panose="02010609060101010101" pitchFamily="49" charset="-122"/>
                <a:ea typeface="楷体" panose="02010609060101010101" pitchFamily="49" charset="-122"/>
                <a:sym typeface="+mn-ea"/>
              </a:rPr>
              <a:t>、新世紀新時代經濟社會發展的戰略目標是</a:t>
            </a:r>
            <a:r>
              <a:rPr lang="zh-CN" altLang="en-US" sz="4000" b="1" dirty="0">
                <a:latin typeface="楷体" panose="02010609060101010101" pitchFamily="49" charset="-122"/>
                <a:ea typeface="楷体" panose="02010609060101010101" pitchFamily="49" charset="-122"/>
                <a:sym typeface="+mn-ea"/>
              </a:rPr>
              <a:t>：</a:t>
            </a:r>
            <a:r>
              <a:rPr lang="zh-CN" altLang="en-US" sz="4000" b="1" dirty="0">
                <a:solidFill>
                  <a:schemeClr val="tx2"/>
                </a:solidFill>
                <a:latin typeface="楷体" panose="02010609060101010101" pitchFamily="49" charset="-122"/>
                <a:ea typeface="楷体" panose="02010609060101010101" pitchFamily="49" charset="-122"/>
                <a:sym typeface="+mn-ea"/>
              </a:rPr>
              <a:t> </a:t>
            </a:r>
            <a:r>
              <a:rPr lang="zh-CN" altLang="en-US" sz="4000" b="1" u="sng" dirty="0">
                <a:solidFill>
                  <a:schemeClr val="tx2"/>
                </a:solidFill>
                <a:latin typeface="楷体" panose="02010609060101010101" pitchFamily="49" charset="-122"/>
                <a:ea typeface="楷体" panose="02010609060101010101" pitchFamily="49" charset="-122"/>
                <a:sym typeface="+mn-ea"/>
              </a:rPr>
              <a:t>      </a:t>
            </a:r>
            <a:r>
              <a:rPr lang="en-US" altLang="zh-CN" sz="4000" b="1" u="sng" dirty="0">
                <a:solidFill>
                  <a:schemeClr val="tx2"/>
                </a:solidFill>
                <a:latin typeface="楷体" panose="02010609060101010101" pitchFamily="49" charset="-122"/>
                <a:ea typeface="楷体" panose="02010609060101010101" pitchFamily="49" charset="-122"/>
                <a:sym typeface="+mn-ea"/>
              </a:rPr>
              <a:t>           </a:t>
            </a:r>
            <a:r>
              <a:rPr lang="zh-CN" altLang="en-US" sz="4000" b="1" u="sng" dirty="0">
                <a:solidFill>
                  <a:schemeClr val="tx2"/>
                </a:solidFill>
                <a:latin typeface="楷体" panose="02010609060101010101" pitchFamily="49" charset="-122"/>
                <a:ea typeface="楷体" panose="02010609060101010101" pitchFamily="49" charset="-122"/>
                <a:sym typeface="+mn-ea"/>
              </a:rPr>
              <a:t>  </a:t>
            </a:r>
            <a:r>
              <a:rPr lang="zh-CN" altLang="en-US" sz="4000" b="1" dirty="0">
                <a:solidFill>
                  <a:schemeClr val="tx2"/>
                </a:solidFill>
                <a:latin typeface="楷体" panose="02010609060101010101" pitchFamily="49" charset="-122"/>
                <a:ea typeface="楷体" panose="02010609060101010101" pitchFamily="49" charset="-122"/>
                <a:sym typeface="+mn-ea"/>
              </a:rPr>
              <a:t>。</a:t>
            </a:r>
            <a:endParaRPr lang="zh-CN" altLang="en-US" sz="4000" b="1" dirty="0">
              <a:solidFill>
                <a:schemeClr val="tx2"/>
              </a:solidFill>
              <a:latin typeface="楷体" panose="02010609060101010101" pitchFamily="49" charset="-122"/>
              <a:ea typeface="楷体" panose="02010609060101010101" pitchFamily="49" charset="-122"/>
              <a:sym typeface="+mn-ea"/>
            </a:endParaRPr>
          </a:p>
        </p:txBody>
      </p:sp>
      <p:sp>
        <p:nvSpPr>
          <p:cNvPr id="9" name="文本框 8"/>
          <p:cNvSpPr txBox="1"/>
          <p:nvPr/>
        </p:nvSpPr>
        <p:spPr>
          <a:xfrm>
            <a:off x="504825" y="4641850"/>
            <a:ext cx="9791700" cy="1938020"/>
          </a:xfrm>
          <a:prstGeom prst="rect">
            <a:avLst/>
          </a:prstGeom>
          <a:noFill/>
        </p:spPr>
        <p:txBody>
          <a:bodyPr>
            <a:spAutoFit/>
          </a:bodyPr>
          <a:lstStyle/>
          <a:p>
            <a:pPr marR="0" algn="ctr" defTabSz="914400">
              <a:buClrTx/>
              <a:buSzTx/>
              <a:buFontTx/>
              <a:buNone/>
              <a:defRPr/>
            </a:pPr>
            <a:r>
              <a:rPr kumimoji="0" lang="zh-CN" altLang="en-US" sz="4000" kern="1200" cap="none" spc="0" normalizeH="0" baseline="0" noProof="0" dirty="0">
                <a:solidFill>
                  <a:srgbClr val="FF0000"/>
                </a:solidFill>
                <a:latin typeface="+mn-ea"/>
                <a:ea typeface="+mn-ea"/>
                <a:cs typeface="+mn-cs"/>
              </a:rPr>
              <a:t>到建黨一百週年，全面建成小康社會；到中華人民共和國成立一百週年時，全面建成社會主義現代化社會。</a:t>
            </a:r>
            <a:r>
              <a:rPr kumimoji="0" lang="zh-CN" altLang="en-US" sz="4000" kern="1200" cap="none" spc="0" normalizeH="0" baseline="0" noProof="0" dirty="0">
                <a:solidFill>
                  <a:srgbClr val="FF0000"/>
                </a:solidFill>
                <a:latin typeface="+mn-ea"/>
                <a:ea typeface="+mn-ea"/>
                <a:cs typeface="+mn-cs"/>
              </a:rPr>
              <a:t>強國。</a:t>
            </a:r>
            <a:endParaRPr kumimoji="0" lang="zh-CN" altLang="en-US" sz="4000" kern="1200" cap="none" spc="0" normalizeH="0" baseline="0" noProof="0" dirty="0">
              <a:solidFill>
                <a:srgbClr val="FF0000"/>
              </a:solidFill>
              <a:latin typeface="+mn-ea"/>
              <a:ea typeface="+mn-ea"/>
              <a:cs typeface="+mn-cs"/>
            </a:endParaRPr>
          </a:p>
        </p:txBody>
      </p:sp>
      <p:sp>
        <p:nvSpPr>
          <p:cNvPr id="5" name="文本框 4"/>
          <p:cNvSpPr txBox="1"/>
          <p:nvPr/>
        </p:nvSpPr>
        <p:spPr>
          <a:xfrm>
            <a:off x="1212215" y="448310"/>
            <a:ext cx="5941060" cy="1617345"/>
          </a:xfrm>
          <a:prstGeom prst="rect">
            <a:avLst/>
          </a:prstGeom>
          <a:noFill/>
        </p:spPr>
        <p:txBody>
          <a:bodyPr/>
          <a:lstStyle/>
          <a:p>
            <a:pPr marR="0" defTabSz="914400">
              <a:buClrTx/>
              <a:buSzTx/>
              <a:buFontTx/>
              <a:buNone/>
              <a:defRPr/>
            </a:pPr>
            <a:r>
              <a:rPr kumimoji="0" lang="en-US" altLang="zh-CN" sz="2800" kern="1200" cap="none" spc="278" normalizeH="0" baseline="0" noProof="0" dirty="0">
                <a:gradFill>
                  <a:gsLst>
                    <a:gs pos="0">
                      <a:srgbClr val="FDF2BB"/>
                    </a:gs>
                    <a:gs pos="41000">
                      <a:srgbClr val="FDF28B"/>
                    </a:gs>
                    <a:gs pos="100000">
                      <a:srgbClr val="DEB846"/>
                    </a:gs>
                  </a:gsLst>
                  <a:lin ang="2700000" scaled="0"/>
                </a:gradFill>
                <a:latin typeface="方正粗宋简体" pitchFamily="1" charset="-122"/>
                <a:ea typeface="方正粗宋简体" pitchFamily="1" charset="-122"/>
                <a:cs typeface="+mn-ea"/>
                <a:sym typeface="+mn-ea"/>
              </a:rPr>
              <a:t>課堂</a:t>
            </a:r>
            <a:r>
              <a:rPr kumimoji="0" lang="zh-CN" altLang="en-US" sz="2800" kern="1200" cap="none" spc="278" normalizeH="0" baseline="0" noProof="0" dirty="0">
                <a:gradFill>
                  <a:gsLst>
                    <a:gs pos="0">
                      <a:srgbClr val="FDF2BB"/>
                    </a:gs>
                    <a:gs pos="41000">
                      <a:srgbClr val="FDF28B"/>
                    </a:gs>
                    <a:gs pos="100000">
                      <a:srgbClr val="DEB846"/>
                    </a:gs>
                  </a:gsLst>
                  <a:lin ang="2700000" scaled="0"/>
                </a:gradFill>
                <a:latin typeface="方正粗宋简体" pitchFamily="1" charset="-122"/>
                <a:ea typeface="方正粗宋简体" pitchFamily="1" charset="-122"/>
                <a:cs typeface="+mn-ea"/>
                <a:sym typeface="+mn-ea"/>
              </a:rPr>
              <a:t>小的</a:t>
            </a:r>
            <a:r>
              <a:rPr kumimoji="0" lang="en-US" altLang="zh-CN" sz="2800" kern="1200" cap="none" spc="278" normalizeH="0" baseline="0" noProof="0" dirty="0">
                <a:gradFill>
                  <a:gsLst>
                    <a:gs pos="0">
                      <a:srgbClr val="FDF2BB"/>
                    </a:gs>
                    <a:gs pos="41000">
                      <a:srgbClr val="FDF28B"/>
                    </a:gs>
                    <a:gs pos="100000">
                      <a:srgbClr val="DEB846"/>
                    </a:gs>
                  </a:gsLst>
                  <a:lin ang="2700000" scaled="0"/>
                </a:gradFill>
                <a:latin typeface="方正粗宋简体" pitchFamily="1" charset="-122"/>
                <a:ea typeface="方正粗宋简体" pitchFamily="1" charset="-122"/>
                <a:cs typeface="+mn-ea"/>
                <a:sym typeface="+mn-ea"/>
              </a:rPr>
              <a:t>測試</a:t>
            </a:r>
            <a:endParaRPr kumimoji="0" lang="en-US" altLang="zh-CN" sz="2800" kern="1200" cap="none" spc="278" normalizeH="0" baseline="0" noProof="0" dirty="0">
              <a:gradFill>
                <a:gsLst>
                  <a:gs pos="0">
                    <a:srgbClr val="FDF2BB"/>
                  </a:gs>
                  <a:gs pos="41000">
                    <a:srgbClr val="FDF28B"/>
                  </a:gs>
                  <a:gs pos="100000">
                    <a:srgbClr val="DEB846"/>
                  </a:gs>
                </a:gsLst>
                <a:lin ang="2700000" scaled="0"/>
              </a:gradFill>
              <a:latin typeface="方正粗宋简体" pitchFamily="1" charset="-122"/>
              <a:ea typeface="方正粗宋简体" pitchFamily="1" charset="-122"/>
              <a:cs typeface="+mn-ea"/>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9">
                                            <p:txEl>
                                              <p:charRg st="0" end="5"/>
                                            </p:txEl>
                                          </p:spTgt>
                                        </p:tgtEl>
                                        <p:attrNameLst>
                                          <p:attrName>style.visibility</p:attrName>
                                        </p:attrNameLst>
                                      </p:cBhvr>
                                      <p:to>
                                        <p:strVal val="visible"/>
                                      </p:to>
                                    </p:set>
                                    <p:animEffect transition="in" filter="blinds(horizontal)">
                                      <p:cBhvr>
                                        <p:cTn id="13" dur="500"/>
                                        <p:tgtEl>
                                          <p:spTgt spid="9">
                                            <p:txEl>
                                              <p:charRg st="0"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tags/tag133.xml><?xml version="1.0" encoding="utf-8"?>
<p:tagLst xmlns:p="http://schemas.openxmlformats.org/presentationml/2006/main">
  <p:tag name="KSO_WM_TAG_VERSION" val="1.0"/>
  <p:tag name="KSO_WM_TEMPLATE_CATEGORY" val="preset"/>
  <p:tag name="KSO_WM_TEMPLATE_INDEX" val="22"/>
  <p:tag name="KSO_WM_UNIT_TYPE" val="a"/>
  <p:tag name="KSO_WM_UNIT_INDEX" val="1"/>
  <p:tag name="KSO_WM_UNIT_ID" val="256*a*1"/>
  <p:tag name="KSO_WM_UNIT_CLEAR" val="1"/>
  <p:tag name="KSO_WM_UNIT_LAYERLEVEL" val="1"/>
  <p:tag name="KSO_WM_UNIT_VALUE" val="26"/>
  <p:tag name="KSO_WM_UNIT_ISCONTENTSTITLE" val="0"/>
  <p:tag name="KSO_WM_UNIT_HIGHLIGHT" val="0"/>
  <p:tag name="KSO_WM_UNIT_COMPATIBLE" val="0"/>
  <p:tag name="KSO_WM_UNIT_PRESET_TEXT" val="请在此处添加标题"/>
  <p:tag name="KSO_WM_BEAUTIFY_FLAG" val="#wm#"/>
</p:tagLst>
</file>

<file path=ppt/tags/tag222.xml><?xml version="1.0" encoding="utf-8"?>
<p:tagLst xmlns:p="http://schemas.openxmlformats.org/presentationml/2006/main">
  <p:tag name="KSO_WM_TAG_VERSION" val="1.0"/>
  <p:tag name="KSO_WM_TEMPLATE_CATEGORY" val="preset"/>
  <p:tag name="KSO_WM_TEMPLATE_INDEX" val="22"/>
  <p:tag name="KSO_WM_UNIT_TYPE" val="b"/>
  <p:tag name="KSO_WM_UNIT_INDEX" val="1"/>
  <p:tag name="KSO_WM_UNIT_ID" val="256*b*1"/>
  <p:tag name="KSO_WM_UNIT_CLEAR" val="1"/>
  <p:tag name="KSO_WM_UNIT_LAYERLEVEL" val="1"/>
  <p:tag name="KSO_WM_UNIT_VALUE" val="116"/>
  <p:tag name="KSO_WM_UNIT_ISCONTENTSTITLE" val="0"/>
  <p:tag name="KSO_WM_UNIT_HIGHLIGHT" val="0"/>
  <p:tag name="KSO_WM_UNIT_COMPATIBLE" val="0"/>
  <p:tag name="KSO_WM_UNIT_PRESET_TEXT" val="请在此处添加副标题"/>
  <p:tag name="KSO_WM_BEAUTIFY_FLAG" val="#wm#"/>
</p:tagLst>
</file>

<file path=ppt/tags/tag311.xml><?xml version="1.0" encoding="utf-8"?>
<p:tagLst xmlns:p="http://schemas.openxmlformats.org/presentationml/2006/main">
  <p:tag name="KSO_WM_TEMPLATE_CATEGORY" val="preset"/>
  <p:tag name="KSO_WM_TEMPLATE_INDEX" val="22"/>
  <p:tag name="KSO_WM_TAG_VERSION" val="1.0"/>
  <p:tag name="KSO_WM_SLIDE_ID" val="preset22_1"/>
  <p:tag name="KSO_WM_SLIDE_INDEX" val="1"/>
  <p:tag name="KSO_WM_SLIDE_ITEM_CNT" val="2"/>
  <p:tag name="KSO_WM_SLIDE_LAYOUT" val="a_b"/>
  <p:tag name="KSO_WM_SLIDE_LAYOUT_CNT" val="1_1"/>
  <p:tag name="KSO_WM_SLIDE_TYPE" val="title"/>
  <p:tag name="KSO_WM_BEAUTIFY_FLAG" val="#wm#"/>
</p:tagLst>
</file>

<file path=ppt/theme/theme13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zh-CN" sz="4400" b="1" i="0" u="none" strike="noStrike" cap="none" normalizeH="0" baseline="0" smtClean="0">
            <a:ln>
              <a:noFill/>
            </a:ln>
            <a:solidFill>
              <a:schemeClr val="tx2"/>
            </a:solidFill>
            <a:effectLst/>
            <a:latin typeface="楷体" panose="02010609060101010101" pitchFamily="49" charset="-122"/>
            <a:ea typeface="楷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zh-CN" sz="4400" b="1" i="0" u="none" strike="noStrike" cap="none" normalizeH="0" baseline="0" smtClean="0">
            <a:ln>
              <a:noFill/>
            </a:ln>
            <a:solidFill>
              <a:schemeClr val="tx2"/>
            </a:solidFill>
            <a:effectLst/>
            <a:latin typeface="楷体" panose="02010609060101010101" pitchFamily="49" charset="-122"/>
            <a:ea typeface="楷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zh-CN" sz="4400" b="1" i="0" u="none" strike="noStrike" cap="none" normalizeH="0" baseline="0" smtClean="0">
            <a:ln>
              <a:noFill/>
            </a:ln>
            <a:solidFill>
              <a:schemeClr val="tx2"/>
            </a:solidFill>
            <a:effectLst/>
            <a:latin typeface="楷体" panose="02010609060101010101" pitchFamily="49" charset="-122"/>
            <a:ea typeface="楷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zh-CN" sz="4400" b="1" i="0" u="none" strike="noStrike" cap="none" normalizeH="0" baseline="0" smtClean="0">
            <a:ln>
              <a:noFill/>
            </a:ln>
            <a:solidFill>
              <a:schemeClr val="tx2"/>
            </a:solidFill>
            <a:effectLst/>
            <a:latin typeface="楷体" panose="02010609060101010101" pitchFamily="49" charset="-122"/>
            <a:ea typeface="楷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Words>
  <Application>WPS 演示</Application>
  <PresentationFormat>自定义</PresentationFormat>
  <Paragraphs>26</Paragraphs>
  <Slides>4</Slides>
  <Notes>6</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4</vt:i4>
      </vt:variant>
    </vt:vector>
  </HeadingPairs>
  <TitlesOfParts>
    <vt:vector size="23" baseType="lpstr">
      <vt:lpstr>Arial</vt:lpstr>
      <vt:lpstr>宋体</vt:lpstr>
      <vt:lpstr>Wingdings</vt:lpstr>
      <vt:lpstr>楷体</vt:lpstr>
      <vt:lpstr>楷体-简</vt:lpstr>
      <vt:lpstr>宋体-简</vt:lpstr>
      <vt:lpstr>微软雅黑</vt:lpstr>
      <vt:lpstr>汉仪旗黑</vt:lpstr>
      <vt:lpstr>方正大标宋简体</vt:lpstr>
      <vt:lpstr>方正兰亭粗黑_GBK</vt:lpstr>
      <vt:lpstr>黑体-简</vt:lpstr>
      <vt:lpstr>方正粗宋简体</vt:lpstr>
      <vt:lpstr>黑体</vt:lpstr>
      <vt:lpstr>宋体</vt:lpstr>
      <vt:lpstr>Arial Unicode MS</vt:lpstr>
      <vt:lpstr>Calibri</vt:lpstr>
      <vt:lpstr>Helvetica Neue</vt:lpstr>
      <vt:lpstr>默认设计模板</vt:lpstr>
      <vt:lpstr>1_默认设计模板</vt:lpstr>
      <vt:lpstr>PowerPoint 演示文稿</vt:lpstr>
      <vt:lpstr>学习内容</vt:lpstr>
      <vt:lpstr>第一，党的领导地位是在长期的革命和建设中形成的。中国近100多年来的历史表明，许多革命先驱，许多政党和政治派别，都没有找到国家振兴和民族解放的出路。只有中国共产党，才指引中国人民找到了国家和民族振兴的正确道路，并且形成强大的凝聚力，团结和领导全国人民经过28年艰苦卓绝的斗争，建立了中华人民共和国，取得了新民主主义革命的胜利。  第二，党的领导是社会主义现代化建设取得胜利的根本保证。夺取政权需要党的领导，社会主义现代化建设事业同样必须有党的领导。因为，党的领导本来就是社会主义的题中应有之义，二者不能分开。在无产阶级革命事业发展的整个过程中，包括在革命发展的各个阶段上，都需要党的领导。建设中国特色社会主义，是无产阶级革命事业进程中的一个重要历史阶段，坚持党的领导是其内在要求和取得胜利的根本保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dc:creator>
  <cp:lastModifiedBy>lidiyi</cp:lastModifiedBy>
  <cp:revision>94</cp:revision>
  <dcterms:created xsi:type="dcterms:W3CDTF">2023-09-20T06:12:45Z</dcterms:created>
  <dcterms:modified xsi:type="dcterms:W3CDTF">2023-09-20T06:12:45Z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2052-5.3.0.7932</vt:lpwstr>
  </property>
  <property fmtid="{D5CDD505-2E9C-101B-9397-08002B2CF9AE}" pid="4" name="ICV">
    <vt:lpwstr>6559466E865A41A1B7B8CDA6235457DF</vt:lpwstr>
  </property>
</Properties>
</file>