
<file path=[Content_Types].xml><?xml version="1.0" encoding="utf-8"?>
<Types xmlns="http://schemas.openxmlformats.org/package/2006/content-types">
  <Default Extension="xml" ContentType="application/vnd.openxmlformats-officedocument.presentationml.presentation.main+xml"/>
  <Default Extension="rels" ContentType="application/vnd.openxmlformats-package.relationships+xml"/>
  <Default Extension="png" ContentType="image/png"/>
  <Default Extension="jpeg" ContentType="image/jpeg"/>
  <Override PartName="/ppt/presProps.xml" ContentType="application/vnd.openxmlformats-officedocument.presentationml.presProps+xml"/>
  <Override PartName="/ppt/notesMasters/notesMaster11.xml" ContentType="application/vnd.openxmlformats-officedocument.presentationml.notesMaster+xml"/>
  <Override PartName="/ppt/theme/theme31.xml" ContentType="application/vnd.openxmlformats-officedocument.theme+xml"/>
  <Override PartName="/ppt/slides/slide41.xml" ContentType="application/vnd.openxmlformats-officedocument.presentationml.slide+xml"/>
  <Override PartName="/ppt/slideLayouts/slideLayout131.xml" ContentType="application/vnd.openxmlformats-officedocument.presentationml.slideLayout+xml"/>
  <Override PartName="/ppt/slideMasters/slideMaster21.xml" ContentType="application/vnd.openxmlformats-officedocument.presentationml.slideMaster+xml"/>
  <Override PartName="/ppt/slideLayouts/slideLayout212.xml" ContentType="application/vnd.openxmlformats-officedocument.presentationml.slideLayout+xml"/>
  <Override PartName="/ppt/slideLayouts/slideLayout203.xml" ContentType="application/vnd.openxmlformats-officedocument.presentationml.slideLayout+xml"/>
  <Override PartName="/ppt/slideLayouts/slideLayout194.xml" ContentType="application/vnd.openxmlformats-officedocument.presentationml.slideLayout+xml"/>
  <Override PartName="/ppt/slideLayouts/slideLayout185.xml" ContentType="application/vnd.openxmlformats-officedocument.presentationml.slideLayout+xml"/>
  <Override PartName="/ppt/slideLayouts/slideLayout176.xml" ContentType="application/vnd.openxmlformats-officedocument.presentationml.slideLayout+xml"/>
  <Override PartName="/ppt/slideLayouts/slideLayout167.xml" ContentType="application/vnd.openxmlformats-officedocument.presentationml.slideLayout+xml"/>
  <Override PartName="/ppt/slideLayouts/slideLayout158.xml" ContentType="application/vnd.openxmlformats-officedocument.presentationml.slideLayout+xml"/>
  <Override PartName="/ppt/slideLayouts/slideLayout149.xml" ContentType="application/vnd.openxmlformats-officedocument.presentationml.slideLayout+xml"/>
  <Override PartName="/ppt/theme/theme22.xml" ContentType="application/vnd.openxmlformats-officedocument.theme+xml"/>
  <Override PartName="/ppt/slideLayouts/slideLayout2410.xml" ContentType="application/vnd.openxmlformats-officedocument.presentationml.slideLayout+xml"/>
  <Override PartName="/ppt/slideLayouts/slideLayout2311.xml" ContentType="application/vnd.openxmlformats-officedocument.presentationml.slideLayout+xml"/>
  <Override PartName="/ppt/slideLayouts/slideLayout2212.xml" ContentType="application/vnd.openxmlformats-officedocument.presentationml.slideLayout+xml"/>
  <Override PartName="/ppt/slides/slide32.xml" ContentType="application/vnd.openxmlformats-officedocument.presentationml.slide+xml"/>
  <Override PartName="/ppt/slideLayouts/slideLayout113.xml" ContentType="application/vnd.openxmlformats-officedocument.presentationml.slideLayout+xml"/>
  <Override PartName="/ppt/slideMasters/slideMaster12.xml" ContentType="application/vnd.openxmlformats-officedocument.presentationml.slideMaster+xml"/>
  <Override PartName="/ppt/slideLayouts/slideLayout914.xml" ContentType="application/vnd.openxmlformats-officedocument.presentationml.slideLayout+xml"/>
  <Override PartName="/ppt/slideLayouts/slideLayout815.xml" ContentType="application/vnd.openxmlformats-officedocument.presentationml.slideLayout+xml"/>
  <Override PartName="/ppt/slideLayouts/slideLayout716.xml" ContentType="application/vnd.openxmlformats-officedocument.presentationml.slideLayout+xml"/>
  <Override PartName="/ppt/slideLayouts/slideLayout617.xml" ContentType="application/vnd.openxmlformats-officedocument.presentationml.slideLayout+xml"/>
  <Override PartName="/ppt/slideLayouts/slideLayout518.xml" ContentType="application/vnd.openxmlformats-officedocument.presentationml.slideLayout+xml"/>
  <Override PartName="/ppt/slideLayouts/slideLayout419.xml" ContentType="application/vnd.openxmlformats-officedocument.presentationml.slideLayout+xml"/>
  <Override PartName="/ppt/slideLayouts/slideLayout320.xml" ContentType="application/vnd.openxmlformats-officedocument.presentationml.slideLayout+xml"/>
  <Override PartName="/ppt/slideLayouts/slideLayout221.xml" ContentType="application/vnd.openxmlformats-officedocument.presentationml.slideLayout+xml"/>
  <Override PartName="/ppt/theme/theme13.xml" ContentType="application/vnd.openxmlformats-officedocument.theme+xml"/>
  <Override PartName="/ppt/slideLayouts/slideLayout1222.xml" ContentType="application/vnd.openxmlformats-officedocument.presentationml.slideLayout+xml"/>
  <Override PartName="/ppt/slideLayouts/slideLayout1123.xml" ContentType="application/vnd.openxmlformats-officedocument.presentationml.slideLayout+xml"/>
  <Override PartName="/ppt/slideLayouts/slideLayout1024.xml" ContentType="application/vnd.openxmlformats-officedocument.presentationml.slideLayout+xml"/>
  <Override PartName="/ppt/slides/slide23.xml" ContentType="application/vnd.openxmlformats-officedocument.presentationml.slide+xml"/>
  <Override PartName="/ppt/tags/tag31.xml" ContentType="application/vnd.openxmlformats-officedocument.presentationml.tags+xml"/>
  <Override PartName="/ppt/tags/tag22.xml" ContentType="application/vnd.openxmlformats-officedocument.presentationml.tags+xml"/>
  <Override PartName="/ppt/tags/tag13.xml" ContentType="application/vnd.openxmlformats-officedocument.presentationml.tags+xml"/>
  <Override PartName="/ppt/slides/slide14.xml" ContentType="application/vnd.openxmlformats-officedocument.presentationml.slide+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&#65279;<?xml version="1.0" encoding="utf-8"?><Relationships xmlns="http://schemas.openxmlformats.org/package/2006/relationships"><Relationship Type="http://schemas.openxmlformats.org/officeDocument/2006/relationships/officeDocument" Target="/ppt/presentation.xml" Id="rId1" /><Relationship Type="http://schemas.openxmlformats.org/package/2006/relationships/metadata/core-properties" Target="/docProps/core.xml" Id="rId3" /><Relationship Type="http://schemas.openxmlformats.org/officeDocument/2006/relationships/extended-properties" Target="/docProps/app.xml" Id="rId2" /><Relationship Type="http://schemas.openxmlformats.org/officeDocument/2006/relationships/custom-properties" Target="/docProps/custom.xml" Id="rId4"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8"/>
  </p:notesMasterIdLst>
  <p:sldIdLst>
    <p:sldId id="323" r:id="rId4"/>
    <p:sldId id="349" r:id="rId5"/>
    <p:sldId id="332" r:id="rId6"/>
    <p:sldId id="364" r:id="rId7"/>
  </p:sldIdLst>
  <p:sldSz cx="10801350" cy="6840855"/>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sz="4400" b="1" i="0" u="none" kern="1200" baseline="0">
        <a:solidFill>
          <a:schemeClr val="tx2"/>
        </a:solidFill>
        <a:latin typeface="楷体" panose="02010609060101010101" pitchFamily="49" charset="-122"/>
        <a:ea typeface="楷体" panose="02010609060101010101" pitchFamily="49" charset="-122"/>
        <a:cs typeface="+mn-cs"/>
      </a:defRPr>
    </a:lvl1pPr>
    <a:lvl2pPr marL="457200" lvl="1" indent="0" algn="l" defTabSz="914400" rtl="0" eaLnBrk="0" fontAlgn="base" latinLnBrk="0" hangingPunct="0">
      <a:lnSpc>
        <a:spcPct val="100000"/>
      </a:lnSpc>
      <a:spcBef>
        <a:spcPct val="0"/>
      </a:spcBef>
      <a:spcAft>
        <a:spcPct val="0"/>
      </a:spcAft>
      <a:buNone/>
      <a:defRPr sz="4400" b="1" i="0" u="none" kern="1200" baseline="0">
        <a:solidFill>
          <a:schemeClr val="tx2"/>
        </a:solidFill>
        <a:latin typeface="楷体" panose="02010609060101010101" pitchFamily="49" charset="-122"/>
        <a:ea typeface="楷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4400" b="1" i="0" u="none" kern="1200" baseline="0">
        <a:solidFill>
          <a:schemeClr val="tx2"/>
        </a:solidFill>
        <a:latin typeface="楷体" panose="02010609060101010101" pitchFamily="49" charset="-122"/>
        <a:ea typeface="楷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4400" b="1" i="0" u="none" kern="1200" baseline="0">
        <a:solidFill>
          <a:schemeClr val="tx2"/>
        </a:solidFill>
        <a:latin typeface="楷体" panose="02010609060101010101" pitchFamily="49" charset="-122"/>
        <a:ea typeface="楷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4400" b="1" i="0" u="none" kern="1200" baseline="0">
        <a:solidFill>
          <a:schemeClr val="tx2"/>
        </a:solidFill>
        <a:latin typeface="楷体" panose="02010609060101010101" pitchFamily="49" charset="-122"/>
        <a:ea typeface="楷体" panose="02010609060101010101" pitchFamily="49" charset="-122"/>
        <a:cs typeface="+mn-cs"/>
      </a:defRPr>
    </a:lvl5pPr>
    <a:lvl6pPr marL="2286000" lvl="5" indent="0" algn="l" defTabSz="914400" rtl="0" eaLnBrk="0" fontAlgn="base" latinLnBrk="0" hangingPunct="0">
      <a:lnSpc>
        <a:spcPct val="100000"/>
      </a:lnSpc>
      <a:spcBef>
        <a:spcPct val="0"/>
      </a:spcBef>
      <a:spcAft>
        <a:spcPct val="0"/>
      </a:spcAft>
      <a:buNone/>
      <a:defRPr sz="4400" b="1" i="0" u="none" kern="1200" baseline="0">
        <a:solidFill>
          <a:schemeClr val="tx2"/>
        </a:solidFill>
        <a:latin typeface="楷体" panose="02010609060101010101" pitchFamily="49" charset="-122"/>
        <a:ea typeface="楷体" panose="02010609060101010101" pitchFamily="49" charset="-122"/>
        <a:cs typeface="+mn-cs"/>
      </a:defRPr>
    </a:lvl6pPr>
    <a:lvl7pPr marL="2743200" lvl="6" indent="0" algn="l" defTabSz="914400" rtl="0" eaLnBrk="0" fontAlgn="base" latinLnBrk="0" hangingPunct="0">
      <a:lnSpc>
        <a:spcPct val="100000"/>
      </a:lnSpc>
      <a:spcBef>
        <a:spcPct val="0"/>
      </a:spcBef>
      <a:spcAft>
        <a:spcPct val="0"/>
      </a:spcAft>
      <a:buNone/>
      <a:defRPr sz="4400" b="1" i="0" u="none" kern="1200" baseline="0">
        <a:solidFill>
          <a:schemeClr val="tx2"/>
        </a:solidFill>
        <a:latin typeface="楷体" panose="02010609060101010101" pitchFamily="49" charset="-122"/>
        <a:ea typeface="楷体" panose="02010609060101010101" pitchFamily="49" charset="-122"/>
        <a:cs typeface="+mn-cs"/>
      </a:defRPr>
    </a:lvl7pPr>
    <a:lvl8pPr marL="3200400" lvl="7" indent="0" algn="l" defTabSz="914400" rtl="0" eaLnBrk="0" fontAlgn="base" latinLnBrk="0" hangingPunct="0">
      <a:lnSpc>
        <a:spcPct val="100000"/>
      </a:lnSpc>
      <a:spcBef>
        <a:spcPct val="0"/>
      </a:spcBef>
      <a:spcAft>
        <a:spcPct val="0"/>
      </a:spcAft>
      <a:buNone/>
      <a:defRPr sz="4400" b="1" i="0" u="none" kern="1200" baseline="0">
        <a:solidFill>
          <a:schemeClr val="tx2"/>
        </a:solidFill>
        <a:latin typeface="楷体" panose="02010609060101010101" pitchFamily="49" charset="-122"/>
        <a:ea typeface="楷体" panose="02010609060101010101" pitchFamily="49" charset="-122"/>
        <a:cs typeface="+mn-cs"/>
      </a:defRPr>
    </a:lvl8pPr>
    <a:lvl9pPr marL="3657600" lvl="8" indent="0" algn="l" defTabSz="914400" rtl="0" eaLnBrk="0" fontAlgn="base" latinLnBrk="0" hangingPunct="0">
      <a:lnSpc>
        <a:spcPct val="100000"/>
      </a:lnSpc>
      <a:spcBef>
        <a:spcPct val="0"/>
      </a:spcBef>
      <a:spcAft>
        <a:spcPct val="0"/>
      </a:spcAft>
      <a:buNone/>
      <a:defRPr sz="4400" b="1" i="0" u="none" kern="1200" baseline="0">
        <a:solidFill>
          <a:schemeClr val="tx2"/>
        </a:solidFill>
        <a:latin typeface="楷体" panose="02010609060101010101" pitchFamily="49" charset="-122"/>
        <a:ea typeface="楷体" panose="02010609060101010101"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2FDB2607-1784-4EEB-B798-7EB5836EED8A}">
        <p14:showMediaCtrls xmlns:p14="http://schemas.microsoft.com/office/powerpoint/2010/main" val="1"/>
      </p:ext>
    </p:extLst>
  </p:showPr>
  <p:clrMru>
    <a:srgbClr val="FF0000"/>
    <a:srgbClr val="CC0000"/>
    <a:srgbClr val="CC3300"/>
    <a:srgbClr val="FFFF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341"/>
    <p:restoredTop sz="98212"/>
  </p:normalViewPr>
  <p:slideViewPr>
    <p:cSldViewPr showGuides="1">
      <p:cViewPr varScale="1">
        <p:scale>
          <a:sx n="82" d="100"/>
          <a:sy n="82" d="100"/>
        </p:scale>
        <p:origin x="1109" y="67"/>
      </p:cViewPr>
      <p:guideLst>
        <p:guide orient="horz" pos="2178"/>
        <p:guide pos="3414"/>
      </p:guideLst>
    </p:cSldViewPr>
  </p:slideViewPr>
  <p:notesTextViewPr>
    <p:cViewPr>
      <p:scale>
        <a:sx n="100" d="100"/>
        <a:sy n="100" d="100"/>
      </p:scale>
      <p:origin x="0" y="0"/>
    </p:cViewPr>
  </p:notesTextViewPr>
  <p:gridSpacing cx="76199" cy="76199"/>
</p:viewPr>
</file>

<file path=ppt/_rels/presentation.xml.rels>&#65279;<?xml version="1.0" encoding="utf-8"?><Relationships xmlns="http://schemas.openxmlformats.org/package/2006/relationships"><Relationship Type="http://schemas.openxmlformats.org/officeDocument/2006/relationships/presProps" Target="/ppt/presProps.xml" Id="rId9" /><Relationship Type="http://schemas.openxmlformats.org/officeDocument/2006/relationships/notesMaster" Target="/ppt/notesMasters/notesMaster11.xml" Id="rId8" /><Relationship Type="http://schemas.openxmlformats.org/officeDocument/2006/relationships/slide" Target="/ppt/slides/slide41.xml" Id="rId7" /><Relationship Type="http://schemas.openxmlformats.org/officeDocument/2006/relationships/slide" Target="/ppt/slides/slide32.xml" Id="rId6" /><Relationship Type="http://schemas.openxmlformats.org/officeDocument/2006/relationships/slide" Target="/ppt/slides/slide23.xml" Id="rId5" /><Relationship Type="http://schemas.openxmlformats.org/officeDocument/2006/relationships/slide" Target="/ppt/slides/slide14.xml" Id="rId4" /><Relationship Type="http://schemas.openxmlformats.org/officeDocument/2006/relationships/slideMaster" Target="/ppt/slideMasters/slideMaster21.xml" Id="rId3" /><Relationship Type="http://schemas.openxmlformats.org/officeDocument/2006/relationships/theme" Target="/ppt/theme/theme13.xml" Id="rId2" /><Relationship Type="http://schemas.openxmlformats.org/officeDocument/2006/relationships/tableStyles" Target="/ppt/tableStyles.xml" Id="rId11" /><Relationship Type="http://schemas.openxmlformats.org/officeDocument/2006/relationships/viewProps" Target="/ppt/viewProps.xml" Id="rId10" /><Relationship Type="http://schemas.openxmlformats.org/officeDocument/2006/relationships/slideMaster" Target="/ppt/slideMasters/slideMaster12.xml" Id="rId1" /></Relationships>
</file>

<file path=ppt/notesMasters/_rels/notesMaster11.xml.rels>&#65279;<?xml version="1.0" encoding="utf-8"?><Relationships xmlns="http://schemas.openxmlformats.org/package/2006/relationships"><Relationship Type="http://schemas.openxmlformats.org/officeDocument/2006/relationships/theme" Target="/ppt/theme/theme31.xml" Id="rId1" /></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tx2"/>
              </a:solidFill>
              <a:effectLst/>
              <a:uLnTx/>
              <a:uFillTx/>
              <a:latin typeface="楷体" panose="02010609060101010101" pitchFamily="49" charset="-122"/>
              <a:ea typeface="楷体" panose="02010609060101010101" pitchFamily="49"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tx2"/>
              </a:solidFill>
              <a:effectLst/>
              <a:uLnTx/>
              <a:uFillTx/>
              <a:latin typeface="楷体" panose="02010609060101010101" pitchFamily="49" charset="-122"/>
              <a:ea typeface="楷体" panose="02010609060101010101" pitchFamily="49" charset="-122"/>
              <a:cs typeface="+mn-cs"/>
            </a:endParaRPr>
          </a:p>
        </p:txBody>
      </p:sp>
      <p:sp>
        <p:nvSpPr>
          <p:cNvPr id="4" name="幻灯片图像占位符 3"/>
          <p:cNvSpPr>
            <a:spLocks noGrp="1" noRot="1" noChangeAspect="1"/>
          </p:cNvSpPr>
          <p:nvPr>
            <p:ph type="sldImg" idx="2"/>
          </p:nvPr>
        </p:nvSpPr>
        <p:spPr>
          <a:xfrm>
            <a:off x="722313" y="685800"/>
            <a:ext cx="5413375"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tx2"/>
              </a:solidFill>
              <a:effectLst/>
              <a:uLnTx/>
              <a:uFillTx/>
              <a:latin typeface="楷体" panose="02010609060101010101" pitchFamily="49" charset="-122"/>
              <a:ea typeface="楷体" panose="02010609060101010101" pitchFamily="49"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
            <a:pPr lvl="0" algn="r" eaLnBrk="1" hangingPunct="1">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024.xml.rels>&#65279;<?xml version="1.0" encoding="utf-8"?><Relationships xmlns="http://schemas.openxmlformats.org/package/2006/relationships"><Relationship Type="http://schemas.openxmlformats.org/officeDocument/2006/relationships/slideMaster" Target="/ppt/slideMasters/slideMaster12.xml" Id="rId1" /></Relationships>
</file>

<file path=ppt/slideLayouts/_rels/slideLayout1123.xml.rels>&#65279;<?xml version="1.0" encoding="utf-8"?><Relationships xmlns="http://schemas.openxmlformats.org/package/2006/relationships"><Relationship Type="http://schemas.openxmlformats.org/officeDocument/2006/relationships/slideMaster" Target="/ppt/slideMasters/slideMaster12.xml" Id="rId1" /></Relationships>
</file>

<file path=ppt/slideLayouts/_rels/slideLayout113.xml.rels>&#65279;<?xml version="1.0" encoding="utf-8"?><Relationships xmlns="http://schemas.openxmlformats.org/package/2006/relationships"><Relationship Type="http://schemas.openxmlformats.org/officeDocument/2006/relationships/slideMaster" Target="/ppt/slideMasters/slideMaster12.xml" Id="rId1" /></Relationships>
</file>

<file path=ppt/slideLayouts/_rels/slideLayout1222.xml.rels>&#65279;<?xml version="1.0" encoding="utf-8"?><Relationships xmlns="http://schemas.openxmlformats.org/package/2006/relationships"><Relationship Type="http://schemas.openxmlformats.org/officeDocument/2006/relationships/image" Target="/ppt/media/image2.jpeg" Id="rId3" /><Relationship Type="http://schemas.openxmlformats.org/officeDocument/2006/relationships/image" Target="/ppt/media/image1.png" Id="rId2" /><Relationship Type="http://schemas.openxmlformats.org/officeDocument/2006/relationships/slideMaster" Target="/ppt/slideMasters/slideMaster12.xml" Id="rId1" /></Relationships>
</file>

<file path=ppt/slideLayouts/_rels/slideLayout131.xml.rels>&#65279;<?xml version="1.0" encoding="utf-8"?><Relationships xmlns="http://schemas.openxmlformats.org/package/2006/relationships"><Relationship Type="http://schemas.openxmlformats.org/officeDocument/2006/relationships/slideMaster" Target="/ppt/slideMasters/slideMaster21.xml" Id="rId1" /></Relationships>
</file>

<file path=ppt/slideLayouts/_rels/slideLayout149.xml.rels>&#65279;<?xml version="1.0" encoding="utf-8"?><Relationships xmlns="http://schemas.openxmlformats.org/package/2006/relationships"><Relationship Type="http://schemas.openxmlformats.org/officeDocument/2006/relationships/slideMaster" Target="/ppt/slideMasters/slideMaster21.xml" Id="rId1" /></Relationships>
</file>

<file path=ppt/slideLayouts/_rels/slideLayout158.xml.rels>&#65279;<?xml version="1.0" encoding="utf-8"?><Relationships xmlns="http://schemas.openxmlformats.org/package/2006/relationships"><Relationship Type="http://schemas.openxmlformats.org/officeDocument/2006/relationships/slideMaster" Target="/ppt/slideMasters/slideMaster21.xml" Id="rId1" /></Relationships>
</file>

<file path=ppt/slideLayouts/_rels/slideLayout167.xml.rels>&#65279;<?xml version="1.0" encoding="utf-8"?><Relationships xmlns="http://schemas.openxmlformats.org/package/2006/relationships"><Relationship Type="http://schemas.openxmlformats.org/officeDocument/2006/relationships/slideMaster" Target="/ppt/slideMasters/slideMaster21.xml" Id="rId1" /></Relationships>
</file>

<file path=ppt/slideLayouts/_rels/slideLayout176.xml.rels>&#65279;<?xml version="1.0" encoding="utf-8"?><Relationships xmlns="http://schemas.openxmlformats.org/package/2006/relationships"><Relationship Type="http://schemas.openxmlformats.org/officeDocument/2006/relationships/slideMaster" Target="/ppt/slideMasters/slideMaster21.xml" Id="rId1" /></Relationships>
</file>

<file path=ppt/slideLayouts/_rels/slideLayout185.xml.rels>&#65279;<?xml version="1.0" encoding="utf-8"?><Relationships xmlns="http://schemas.openxmlformats.org/package/2006/relationships"><Relationship Type="http://schemas.openxmlformats.org/officeDocument/2006/relationships/slideMaster" Target="/ppt/slideMasters/slideMaster21.xml" Id="rId1" /></Relationships>
</file>

<file path=ppt/slideLayouts/_rels/slideLayout194.xml.rels>&#65279;<?xml version="1.0" encoding="utf-8"?><Relationships xmlns="http://schemas.openxmlformats.org/package/2006/relationships"><Relationship Type="http://schemas.openxmlformats.org/officeDocument/2006/relationships/slideMaster" Target="/ppt/slideMasters/slideMaster21.xml" Id="rId1" /></Relationships>
</file>

<file path=ppt/slideLayouts/_rels/slideLayout203.xml.rels>&#65279;<?xml version="1.0" encoding="utf-8"?><Relationships xmlns="http://schemas.openxmlformats.org/package/2006/relationships"><Relationship Type="http://schemas.openxmlformats.org/officeDocument/2006/relationships/slideMaster" Target="/ppt/slideMasters/slideMaster21.xml" Id="rId1" /></Relationships>
</file>

<file path=ppt/slideLayouts/_rels/slideLayout212.xml.rels>&#65279;<?xml version="1.0" encoding="utf-8"?><Relationships xmlns="http://schemas.openxmlformats.org/package/2006/relationships"><Relationship Type="http://schemas.openxmlformats.org/officeDocument/2006/relationships/slideMaster" Target="/ppt/slideMasters/slideMaster21.xml" Id="rId1" /></Relationships>
</file>

<file path=ppt/slideLayouts/_rels/slideLayout221.xml.rels>&#65279;<?xml version="1.0" encoding="utf-8"?><Relationships xmlns="http://schemas.openxmlformats.org/package/2006/relationships"><Relationship Type="http://schemas.openxmlformats.org/officeDocument/2006/relationships/slideMaster" Target="/ppt/slideMasters/slideMaster12.xml" Id="rId1" /></Relationships>
</file>

<file path=ppt/slideLayouts/_rels/slideLayout2212.xml.rels>&#65279;<?xml version="1.0" encoding="utf-8"?><Relationships xmlns="http://schemas.openxmlformats.org/package/2006/relationships"><Relationship Type="http://schemas.openxmlformats.org/officeDocument/2006/relationships/slideMaster" Target="/ppt/slideMasters/slideMaster21.xml" Id="rId1" /></Relationships>
</file>

<file path=ppt/slideLayouts/_rels/slideLayout2311.xml.rels>&#65279;<?xml version="1.0" encoding="utf-8"?><Relationships xmlns="http://schemas.openxmlformats.org/package/2006/relationships"><Relationship Type="http://schemas.openxmlformats.org/officeDocument/2006/relationships/slideMaster" Target="/ppt/slideMasters/slideMaster21.xml" Id="rId1" /></Relationships>
</file>

<file path=ppt/slideLayouts/_rels/slideLayout2410.xml.rels>&#65279;<?xml version="1.0" encoding="utf-8"?><Relationships xmlns="http://schemas.openxmlformats.org/package/2006/relationships"><Relationship Type="http://schemas.openxmlformats.org/officeDocument/2006/relationships/image" Target="/ppt/media/image2.jpeg" Id="rId3" /><Relationship Type="http://schemas.openxmlformats.org/officeDocument/2006/relationships/image" Target="/ppt/media/image1.png" Id="rId2" /><Relationship Type="http://schemas.openxmlformats.org/officeDocument/2006/relationships/slideMaster" Target="/ppt/slideMasters/slideMaster21.xml" Id="rId1" /></Relationships>
</file>

<file path=ppt/slideLayouts/_rels/slideLayout320.xml.rels>&#65279;<?xml version="1.0" encoding="utf-8"?><Relationships xmlns="http://schemas.openxmlformats.org/package/2006/relationships"><Relationship Type="http://schemas.openxmlformats.org/officeDocument/2006/relationships/slideMaster" Target="/ppt/slideMasters/slideMaster12.xml" Id="rId1" /></Relationships>
</file>

<file path=ppt/slideLayouts/_rels/slideLayout419.xml.rels>&#65279;<?xml version="1.0" encoding="utf-8"?><Relationships xmlns="http://schemas.openxmlformats.org/package/2006/relationships"><Relationship Type="http://schemas.openxmlformats.org/officeDocument/2006/relationships/slideMaster" Target="/ppt/slideMasters/slideMaster12.xml" Id="rId1" /></Relationships>
</file>

<file path=ppt/slideLayouts/_rels/slideLayout518.xml.rels>&#65279;<?xml version="1.0" encoding="utf-8"?><Relationships xmlns="http://schemas.openxmlformats.org/package/2006/relationships"><Relationship Type="http://schemas.openxmlformats.org/officeDocument/2006/relationships/slideMaster" Target="/ppt/slideMasters/slideMaster12.xml" Id="rId1" /></Relationships>
</file>

<file path=ppt/slideLayouts/_rels/slideLayout617.xml.rels>&#65279;<?xml version="1.0" encoding="utf-8"?><Relationships xmlns="http://schemas.openxmlformats.org/package/2006/relationships"><Relationship Type="http://schemas.openxmlformats.org/officeDocument/2006/relationships/slideMaster" Target="/ppt/slideMasters/slideMaster12.xml" Id="rId1" /></Relationships>
</file>

<file path=ppt/slideLayouts/_rels/slideLayout716.xml.rels>&#65279;<?xml version="1.0" encoding="utf-8"?><Relationships xmlns="http://schemas.openxmlformats.org/package/2006/relationships"><Relationship Type="http://schemas.openxmlformats.org/officeDocument/2006/relationships/slideMaster" Target="/ppt/slideMasters/slideMaster12.xml" Id="rId1" /></Relationships>
</file>

<file path=ppt/slideLayouts/_rels/slideLayout815.xml.rels>&#65279;<?xml version="1.0" encoding="utf-8"?><Relationships xmlns="http://schemas.openxmlformats.org/package/2006/relationships"><Relationship Type="http://schemas.openxmlformats.org/officeDocument/2006/relationships/slideMaster" Target="/ppt/slideMasters/slideMaster12.xml" Id="rId1" /></Relationships>
</file>

<file path=ppt/slideLayouts/_rels/slideLayout914.xml.rels>&#65279;<?xml version="1.0" encoding="utf-8"?><Relationships xmlns="http://schemas.openxmlformats.org/package/2006/relationships"><Relationship Type="http://schemas.openxmlformats.org/officeDocument/2006/relationships/slideMaster" Target="/ppt/slideMasters/slideMaster12.xml" Id="rId1" /></Relationships>
</file>

<file path=ppt/slideLayouts/slideLayout10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11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830979" y="273939"/>
            <a:ext cx="2430304" cy="5836626"/>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540067" y="273939"/>
            <a:ext cx="7110889" cy="5836626"/>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10101" y="2125001"/>
            <a:ext cx="9181148" cy="1466282"/>
          </a:xfrm>
        </p:spPr>
        <p:txBody>
          <a:body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620203" y="3876305"/>
            <a:ext cx="7560945" cy="1748137"/>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1222.xml><?xml version="1.0" encoding="utf-8"?>
<p:sldLayout xmlns:a="http://schemas.openxmlformats.org/drawingml/2006/main" xmlns:r="http://schemas.openxmlformats.org/officeDocument/2006/relationships" xmlns:p="http://schemas.openxmlformats.org/presentationml/2006/main" userDrawn="1">
  <p:cSld name="9_标题和内容">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2050" name="图片 6"/>
          <p:cNvPicPr>
            <a:picLocks noChangeAspect="1"/>
          </p:cNvPicPr>
          <p:nvPr userDrawn="1"/>
        </p:nvPicPr>
        <p:blipFill>
          <a:blip r:embed="rId3"/>
          <a:srcRect t="7629" b="2257"/>
          <a:stretch>
            <a:fillRect/>
          </a:stretch>
        </p:blipFill>
        <p:spPr>
          <a:xfrm>
            <a:off x="0" y="0"/>
            <a:ext cx="10801350" cy="6840538"/>
          </a:xfrm>
          <a:prstGeom prst="rect">
            <a:avLst/>
          </a:prstGeom>
          <a:noFill/>
          <a:ln w="9525">
            <a:noFill/>
          </a:ln>
        </p:spPr>
      </p:pic>
      <p:sp>
        <p:nvSpPr>
          <p:cNvPr id="8" name="矩形 7"/>
          <p:cNvSpPr>
            <a:spLocks noChangeArrowheads="1"/>
          </p:cNvSpPr>
          <p:nvPr/>
        </p:nvSpPr>
        <p:spPr bwMode="auto">
          <a:xfrm>
            <a:off x="0" y="1022350"/>
            <a:ext cx="10801350" cy="5818188"/>
          </a:xfrm>
          <a:prstGeom prst="rect">
            <a:avLst/>
          </a:prstGeom>
          <a:gradFill rotWithShape="0">
            <a:gsLst>
              <a:gs pos="0">
                <a:srgbClr val="FDF2BB"/>
              </a:gs>
              <a:gs pos="100000">
                <a:srgbClr val="E4C569"/>
              </a:gs>
            </a:gsLst>
            <a:lin ang="2700000"/>
          </a:gradFill>
          <a:ln>
            <a:noFill/>
          </a:ln>
        </p:spPr>
        <p:txBody>
          <a:bodyPr lIns="84673" tIns="42337" rIns="84673" bIns="42337"/>
          <a:lstStyle>
            <a:lvl1pPr>
              <a:buFont typeface="Arial" panose="020B0604020202020204" pitchFamily="34" charset="0"/>
              <a:defRPr sz="4400" b="1">
                <a:solidFill>
                  <a:schemeClr val="tx2"/>
                </a:solidFill>
                <a:latin typeface="楷体" panose="02010609060101010101" pitchFamily="49" charset="-122"/>
                <a:ea typeface="楷体" panose="02010609060101010101" pitchFamily="49" charset="-122"/>
              </a:defRPr>
            </a:lvl1pPr>
            <a:lvl2pPr marL="742950" indent="-285750">
              <a:buFont typeface="Arial" panose="020B0604020202020204" pitchFamily="34" charset="0"/>
              <a:defRPr sz="4400" b="1">
                <a:solidFill>
                  <a:schemeClr val="tx2"/>
                </a:solidFill>
                <a:latin typeface="楷体" panose="02010609060101010101" pitchFamily="49" charset="-122"/>
                <a:ea typeface="楷体" panose="02010609060101010101" pitchFamily="49" charset="-122"/>
              </a:defRPr>
            </a:lvl2pPr>
            <a:lvl3pPr marL="1143000" indent="-228600">
              <a:buFont typeface="Arial" panose="020B0604020202020204" pitchFamily="34" charset="0"/>
              <a:defRPr sz="4400" b="1">
                <a:solidFill>
                  <a:schemeClr val="tx2"/>
                </a:solidFill>
                <a:latin typeface="楷体" panose="02010609060101010101" pitchFamily="49" charset="-122"/>
                <a:ea typeface="楷体" panose="02010609060101010101" pitchFamily="49" charset="-122"/>
              </a:defRPr>
            </a:lvl3pPr>
            <a:lvl4pPr marL="1600200" indent="-228600">
              <a:buFont typeface="Arial" panose="020B0604020202020204" pitchFamily="34" charset="0"/>
              <a:defRPr sz="4400" b="1">
                <a:solidFill>
                  <a:schemeClr val="tx2"/>
                </a:solidFill>
                <a:latin typeface="楷体" panose="02010609060101010101" pitchFamily="49" charset="-122"/>
                <a:ea typeface="楷体" panose="02010609060101010101" pitchFamily="49" charset="-122"/>
              </a:defRPr>
            </a:lvl4pPr>
            <a:lvl5pPr marL="2057400" indent="-228600">
              <a:buFont typeface="Arial" panose="020B0604020202020204" pitchFamily="34" charset="0"/>
              <a:defRPr sz="4400" b="1">
                <a:solidFill>
                  <a:schemeClr val="tx2"/>
                </a:solidFill>
                <a:latin typeface="楷体" panose="02010609060101010101" pitchFamily="49" charset="-122"/>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4400" b="1">
                <a:solidFill>
                  <a:schemeClr val="tx2"/>
                </a:solidFill>
                <a:latin typeface="楷体" panose="02010609060101010101" pitchFamily="49" charset="-122"/>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4400" b="1">
                <a:solidFill>
                  <a:schemeClr val="tx2"/>
                </a:solidFill>
                <a:latin typeface="楷体" panose="02010609060101010101" pitchFamily="49" charset="-122"/>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4400" b="1">
                <a:solidFill>
                  <a:schemeClr val="tx2"/>
                </a:solidFill>
                <a:latin typeface="楷体" panose="02010609060101010101" pitchFamily="49" charset="-122"/>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4400" b="1">
                <a:solidFill>
                  <a:schemeClr val="tx2"/>
                </a:solidFill>
                <a:latin typeface="楷体" panose="02010609060101010101" pitchFamily="49" charset="-122"/>
                <a:ea typeface="楷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400" b="1" i="0" u="none" strike="noStrike" kern="1200" cap="none" spc="0" normalizeH="0" baseline="0" noProof="0">
              <a:ln>
                <a:noFill/>
              </a:ln>
              <a:solidFill>
                <a:schemeClr val="bg1"/>
              </a:solidFill>
              <a:effectLst/>
              <a:uLnTx/>
              <a:uFillTx/>
              <a:latin typeface="楷体" panose="02010609060101010101" pitchFamily="49" charset="-122"/>
              <a:ea typeface="楷体" panose="02010609060101010101" pitchFamily="49" charset="-122"/>
              <a:cs typeface="+mn-cs"/>
            </a:endParaRPr>
          </a:p>
        </p:txBody>
      </p:sp>
      <p:sp>
        <p:nvSpPr>
          <p:cNvPr id="9" name="Rectangle 5"/>
          <p:cNvSpPr>
            <a:spLocks noChangeArrowheads="1"/>
          </p:cNvSpPr>
          <p:nvPr/>
        </p:nvSpPr>
        <p:spPr bwMode="auto">
          <a:xfrm>
            <a:off x="8410926" y="332272"/>
            <a:ext cx="2068955" cy="454833"/>
          </a:xfrm>
          <a:prstGeom prst="rect">
            <a:avLst/>
          </a:prstGeom>
        </p:spPr>
        <p:txBody>
          <a:bodyPr wrap="none" lIns="84673" tIns="42337" rIns="84673" bIns="42337">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cmpd="sng">
                  <a:noFill/>
                  <a:prstDash val="solid"/>
                </a:ln>
                <a:gradFill>
                  <a:gsLst>
                    <a:gs pos="100000">
                      <a:srgbClr val="FDF29C"/>
                    </a:gs>
                    <a:gs pos="0">
                      <a:srgbClr val="FDF2BB"/>
                    </a:gs>
                    <a:gs pos="51000">
                      <a:srgbClr val="DEB846">
                        <a:lumMod val="81000"/>
                        <a:lumOff val="19000"/>
                      </a:srgbClr>
                    </a:gs>
                  </a:gsLst>
                  <a:lin ang="2700000" scaled="0"/>
                </a:gradFill>
                <a:effectLst/>
                <a:uLnTx/>
                <a:uFillTx/>
                <a:latin typeface="微软雅黑" panose="020B0503020204020204" pitchFamily="34" charset="-122"/>
                <a:ea typeface="微软雅黑" panose="020B0503020204020204" pitchFamily="34" charset="-122"/>
                <a:cs typeface="+mn-cs"/>
              </a:rPr>
              <a:t>学习和遵守</a:t>
            </a:r>
            <a:r>
              <a:rPr kumimoji="0" lang="zh-CN" altLang="en-US" sz="2400" b="0" i="0" u="none" strike="noStrike" kern="1200" cap="none" spc="0" normalizeH="0" baseline="0" noProof="0" dirty="0">
                <a:ln cmpd="sng">
                  <a:noFill/>
                  <a:prstDash val="solid"/>
                </a:ln>
                <a:gradFill>
                  <a:gsLst>
                    <a:gs pos="100000">
                      <a:srgbClr val="FDF29C"/>
                    </a:gs>
                    <a:gs pos="0">
                      <a:srgbClr val="FDF2BB"/>
                    </a:gs>
                    <a:gs pos="51000">
                      <a:srgbClr val="DEB846">
                        <a:lumMod val="81000"/>
                        <a:lumOff val="19000"/>
                      </a:srgbClr>
                    </a:gs>
                  </a:gsLst>
                  <a:lin ang="2700000" scaled="0"/>
                </a:gradFill>
                <a:effectLst/>
                <a:uLnTx/>
                <a:uFillTx/>
                <a:latin typeface="方正大标宋简体" pitchFamily="65" charset="-122"/>
                <a:ea typeface="方正大标宋简体" pitchFamily="65" charset="-122"/>
                <a:cs typeface="+mn-cs"/>
              </a:rPr>
              <a:t>党章</a:t>
            </a:r>
            <a:endParaRPr kumimoji="0" lang="zh-CN" altLang="en-US" sz="2400" b="0" i="0" u="none" strike="noStrike" kern="1200" cap="none" spc="0" normalizeH="0" baseline="0" noProof="0" dirty="0">
              <a:ln cmpd="sng">
                <a:noFill/>
                <a:prstDash val="solid"/>
              </a:ln>
              <a:gradFill>
                <a:gsLst>
                  <a:gs pos="100000">
                    <a:srgbClr val="FDF29C"/>
                  </a:gs>
                  <a:gs pos="0">
                    <a:srgbClr val="FDF2BB"/>
                  </a:gs>
                  <a:gs pos="51000">
                    <a:srgbClr val="DEB846">
                      <a:lumMod val="81000"/>
                      <a:lumOff val="19000"/>
                    </a:srgbClr>
                  </a:gs>
                </a:gsLst>
                <a:lin ang="2700000" scaled="0"/>
              </a:gradFill>
              <a:effectLst/>
              <a:uLnTx/>
              <a:uFillTx/>
              <a:latin typeface="方正大标宋简体" pitchFamily="65" charset="-122"/>
              <a:ea typeface="方正大标宋简体" pitchFamily="65" charset="-122"/>
              <a:cs typeface="+mn-cs"/>
            </a:endParaRPr>
          </a:p>
        </p:txBody>
      </p:sp>
      <p:sp>
        <p:nvSpPr>
          <p:cNvPr id="10" name="日期占位符 1"/>
          <p:cNvSpPr>
            <a:spLocks noGrp="1"/>
          </p:cNvSpPr>
          <p:nvPr>
            <p:ph type="dt" sz="half" idx="2"/>
          </p:nvPr>
        </p:nvSpPr>
        <p:spPr bwMode="auto">
          <a:xfrm>
            <a:off x="539750" y="6229350"/>
            <a:ext cx="2520950" cy="474663"/>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11" name="页脚占位符 2"/>
          <p:cNvSpPr>
            <a:spLocks noGrp="1"/>
          </p:cNvSpPr>
          <p:nvPr>
            <p:ph type="ftr" sz="quarter" idx="3"/>
          </p:nvPr>
        </p:nvSpPr>
        <p:spPr bwMode="auto">
          <a:xfrm>
            <a:off x="3690938" y="6229350"/>
            <a:ext cx="3419475" cy="47466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12" name="灯片编号占位符 3"/>
          <p:cNvSpPr>
            <a:spLocks noGrp="1"/>
          </p:cNvSpPr>
          <p:nvPr>
            <p:ph type="sldNum" sz="quarter" idx="4"/>
          </p:nvPr>
        </p:nvSpPr>
        <p:spPr bwMode="auto">
          <a:xfrm>
            <a:off x="7740650" y="6229350"/>
            <a:ext cx="2520950" cy="474663"/>
          </a:xfrm>
          <a:prstGeom prst="rect">
            <a:avLst/>
          </a:prstGeom>
        </p:spPr>
        <p:txBody>
          <a:bodyPr vert="horz" wrap="square" lIns="91440" tIns="45720" rIns="91440" bIns="45720" numCol="1" anchor="t" anchorCtr="0" compatLnSpc="1"/>
          <a:p>
            <a:pPr algn="r" eaLnBrk="1" hangingPunct="1">
              <a:buNone/>
            </a:pPr>
            <a:fld id="{9A0DB2DC-4C9A-4742-B13C-FB6460FD3503}" type="slidenum">
              <a:rPr lang="zh-CN" altLang="en-US" dirty="0">
                <a:latin typeface="Arial" panose="020B0604020202020204" pitchFamily="34" charset="0"/>
                <a:ea typeface="宋体" pitchFamily="2" charset="-122"/>
              </a:rPr>
            </a:fld>
            <a:endParaRPr lang="zh-CN" altLang="en-US" dirty="0">
              <a:latin typeface="Arial" panose="020B0604020202020204" pitchFamily="34" charset="0"/>
              <a:ea typeface="宋体" pitchFamily="2" charset="-122"/>
            </a:endParaRPr>
          </a:p>
        </p:txBody>
      </p:sp>
    </p:spTree>
  </p:cSld>
  <p:clrMapOvr>
    <a:masterClrMapping/>
  </p:clrMapOvr>
  <p:transition spd="med" advClick="0" advTm="0">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10101" y="2125001"/>
            <a:ext cx="9181148" cy="1466282"/>
          </a:xfrm>
        </p:spPr>
        <p:txBody>
          <a:body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620203" y="3876305"/>
            <a:ext cx="7560945" cy="1748137"/>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53232" y="4395679"/>
            <a:ext cx="9181148" cy="1358607"/>
          </a:xfrm>
        </p:spPr>
        <p:txBody>
          <a:bodyPr anchor="t"/>
          <a:lstStyle>
            <a:lvl1pPr algn="l">
              <a:defRPr sz="4000" b="1" cap="all"/>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53232" y="2899312"/>
            <a:ext cx="9181148" cy="149636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540068" y="1596126"/>
            <a:ext cx="4770596" cy="45144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5490686" y="1596126"/>
            <a:ext cx="4770596" cy="45144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540068" y="1531204"/>
            <a:ext cx="4772472" cy="63813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540068" y="2169337"/>
            <a:ext cx="4772472" cy="394122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5486936" y="1531204"/>
            <a:ext cx="4774347" cy="63813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5486936" y="2169337"/>
            <a:ext cx="4774347" cy="394122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0068" y="272355"/>
            <a:ext cx="3553570" cy="1159091"/>
          </a:xfrm>
        </p:spPr>
        <p:txBody>
          <a:bodyPr anchor="b"/>
          <a:lstStyle>
            <a:lvl1pPr algn="l">
              <a:defRPr sz="2000" b="1"/>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4223028" y="272355"/>
            <a:ext cx="6038255" cy="583821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540068" y="1431446"/>
            <a:ext cx="3553570" cy="46791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117140" y="4788377"/>
            <a:ext cx="6480810" cy="565295"/>
          </a:xfrm>
        </p:spPr>
        <p:txBody>
          <a:bodyPr anchor="b"/>
          <a:lstStyle>
            <a:lvl1pPr algn="l">
              <a:defRPr sz="2000" b="1"/>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2117140" y="611215"/>
            <a:ext cx="6480810" cy="4104323"/>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117140" y="5353671"/>
            <a:ext cx="6480810" cy="8028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22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23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830979" y="273939"/>
            <a:ext cx="2430304" cy="5836626"/>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540067" y="273939"/>
            <a:ext cx="7110889" cy="5836626"/>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2410.xml><?xml version="1.0" encoding="utf-8"?>
<p:sldLayout xmlns:a="http://schemas.openxmlformats.org/drawingml/2006/main" xmlns:r="http://schemas.openxmlformats.org/officeDocument/2006/relationships" xmlns:p="http://schemas.openxmlformats.org/presentationml/2006/main" userDrawn="1">
  <p:cSld name="9_标题和内容">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2050" name="图片 6"/>
          <p:cNvPicPr>
            <a:picLocks noChangeAspect="1"/>
          </p:cNvPicPr>
          <p:nvPr userDrawn="1"/>
        </p:nvPicPr>
        <p:blipFill>
          <a:blip r:embed="rId3"/>
          <a:srcRect t="7629" b="2257"/>
          <a:stretch>
            <a:fillRect/>
          </a:stretch>
        </p:blipFill>
        <p:spPr>
          <a:xfrm>
            <a:off x="0" y="0"/>
            <a:ext cx="10801350" cy="6840538"/>
          </a:xfrm>
          <a:prstGeom prst="rect">
            <a:avLst/>
          </a:prstGeom>
          <a:noFill/>
          <a:ln w="9525">
            <a:noFill/>
          </a:ln>
        </p:spPr>
      </p:pic>
      <p:sp>
        <p:nvSpPr>
          <p:cNvPr id="8" name="矩形 7"/>
          <p:cNvSpPr>
            <a:spLocks noChangeArrowheads="1"/>
          </p:cNvSpPr>
          <p:nvPr/>
        </p:nvSpPr>
        <p:spPr bwMode="auto">
          <a:xfrm>
            <a:off x="0" y="1022350"/>
            <a:ext cx="10801350" cy="5818188"/>
          </a:xfrm>
          <a:prstGeom prst="rect">
            <a:avLst/>
          </a:prstGeom>
          <a:gradFill rotWithShape="0">
            <a:gsLst>
              <a:gs pos="0">
                <a:srgbClr val="FDF2BB"/>
              </a:gs>
              <a:gs pos="100000">
                <a:srgbClr val="E4C569"/>
              </a:gs>
            </a:gsLst>
            <a:lin ang="2700000"/>
          </a:gradFill>
          <a:ln>
            <a:noFill/>
          </a:ln>
        </p:spPr>
        <p:txBody>
          <a:bodyPr lIns="84673" tIns="42337" rIns="84673" bIns="42337"/>
          <a:lstStyle>
            <a:lvl1pPr>
              <a:buFont typeface="Arial" panose="020B0604020202020204" pitchFamily="34" charset="0"/>
              <a:defRPr sz="4400" b="1">
                <a:solidFill>
                  <a:schemeClr val="tx2"/>
                </a:solidFill>
                <a:latin typeface="楷体" panose="02010609060101010101" pitchFamily="49" charset="-122"/>
                <a:ea typeface="楷体" panose="02010609060101010101" pitchFamily="49" charset="-122"/>
              </a:defRPr>
            </a:lvl1pPr>
            <a:lvl2pPr marL="742950" indent="-285750">
              <a:buFont typeface="Arial" panose="020B0604020202020204" pitchFamily="34" charset="0"/>
              <a:defRPr sz="4400" b="1">
                <a:solidFill>
                  <a:schemeClr val="tx2"/>
                </a:solidFill>
                <a:latin typeface="楷体" panose="02010609060101010101" pitchFamily="49" charset="-122"/>
                <a:ea typeface="楷体" panose="02010609060101010101" pitchFamily="49" charset="-122"/>
              </a:defRPr>
            </a:lvl2pPr>
            <a:lvl3pPr marL="1143000" indent="-228600">
              <a:buFont typeface="Arial" panose="020B0604020202020204" pitchFamily="34" charset="0"/>
              <a:defRPr sz="4400" b="1">
                <a:solidFill>
                  <a:schemeClr val="tx2"/>
                </a:solidFill>
                <a:latin typeface="楷体" panose="02010609060101010101" pitchFamily="49" charset="-122"/>
                <a:ea typeface="楷体" panose="02010609060101010101" pitchFamily="49" charset="-122"/>
              </a:defRPr>
            </a:lvl3pPr>
            <a:lvl4pPr marL="1600200" indent="-228600">
              <a:buFont typeface="Arial" panose="020B0604020202020204" pitchFamily="34" charset="0"/>
              <a:defRPr sz="4400" b="1">
                <a:solidFill>
                  <a:schemeClr val="tx2"/>
                </a:solidFill>
                <a:latin typeface="楷体" panose="02010609060101010101" pitchFamily="49" charset="-122"/>
                <a:ea typeface="楷体" panose="02010609060101010101" pitchFamily="49" charset="-122"/>
              </a:defRPr>
            </a:lvl4pPr>
            <a:lvl5pPr marL="2057400" indent="-228600">
              <a:buFont typeface="Arial" panose="020B0604020202020204" pitchFamily="34" charset="0"/>
              <a:defRPr sz="4400" b="1">
                <a:solidFill>
                  <a:schemeClr val="tx2"/>
                </a:solidFill>
                <a:latin typeface="楷体" panose="02010609060101010101" pitchFamily="49" charset="-122"/>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4400" b="1">
                <a:solidFill>
                  <a:schemeClr val="tx2"/>
                </a:solidFill>
                <a:latin typeface="楷体" panose="02010609060101010101" pitchFamily="49" charset="-122"/>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4400" b="1">
                <a:solidFill>
                  <a:schemeClr val="tx2"/>
                </a:solidFill>
                <a:latin typeface="楷体" panose="02010609060101010101" pitchFamily="49" charset="-122"/>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4400" b="1">
                <a:solidFill>
                  <a:schemeClr val="tx2"/>
                </a:solidFill>
                <a:latin typeface="楷体" panose="02010609060101010101" pitchFamily="49" charset="-122"/>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4400" b="1">
                <a:solidFill>
                  <a:schemeClr val="tx2"/>
                </a:solidFill>
                <a:latin typeface="楷体" panose="02010609060101010101" pitchFamily="49" charset="-122"/>
                <a:ea typeface="楷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400" b="1" i="0" u="none" strike="noStrike" kern="1200" cap="none" spc="0" normalizeH="0" baseline="0" noProof="0">
              <a:ln>
                <a:noFill/>
              </a:ln>
              <a:solidFill>
                <a:schemeClr val="bg1"/>
              </a:solidFill>
              <a:effectLst/>
              <a:uLnTx/>
              <a:uFillTx/>
              <a:latin typeface="楷体" panose="02010609060101010101" pitchFamily="49" charset="-122"/>
              <a:ea typeface="楷体" panose="02010609060101010101" pitchFamily="49" charset="-122"/>
              <a:cs typeface="+mn-cs"/>
            </a:endParaRPr>
          </a:p>
        </p:txBody>
      </p:sp>
      <p:sp>
        <p:nvSpPr>
          <p:cNvPr id="9" name="Rectangle 5"/>
          <p:cNvSpPr>
            <a:spLocks noChangeArrowheads="1"/>
          </p:cNvSpPr>
          <p:nvPr/>
        </p:nvSpPr>
        <p:spPr bwMode="auto">
          <a:xfrm>
            <a:off x="8410926" y="332272"/>
            <a:ext cx="2068955" cy="454833"/>
          </a:xfrm>
          <a:prstGeom prst="rect">
            <a:avLst/>
          </a:prstGeom>
        </p:spPr>
        <p:txBody>
          <a:bodyPr wrap="none" lIns="84673" tIns="42337" rIns="84673" bIns="42337">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cmpd="sng">
                  <a:noFill/>
                  <a:prstDash val="solid"/>
                </a:ln>
                <a:gradFill>
                  <a:gsLst>
                    <a:gs pos="100000">
                      <a:srgbClr val="FDF29C"/>
                    </a:gs>
                    <a:gs pos="0">
                      <a:srgbClr val="FDF2BB"/>
                    </a:gs>
                    <a:gs pos="51000">
                      <a:srgbClr val="DEB846">
                        <a:lumMod val="81000"/>
                        <a:lumOff val="19000"/>
                      </a:srgbClr>
                    </a:gs>
                  </a:gsLst>
                  <a:lin ang="2700000" scaled="0"/>
                </a:gradFill>
                <a:effectLst/>
                <a:uLnTx/>
                <a:uFillTx/>
                <a:latin typeface="微软雅黑" panose="020B0503020204020204" pitchFamily="34" charset="-122"/>
                <a:ea typeface="微软雅黑" panose="020B0503020204020204" pitchFamily="34" charset="-122"/>
                <a:cs typeface="+mn-cs"/>
              </a:rPr>
              <a:t>学习和遵守</a:t>
            </a:r>
            <a:r>
              <a:rPr kumimoji="0" lang="zh-CN" altLang="en-US" sz="2400" b="0" i="0" u="none" strike="noStrike" kern="1200" cap="none" spc="0" normalizeH="0" baseline="0" noProof="0" dirty="0">
                <a:ln cmpd="sng">
                  <a:noFill/>
                  <a:prstDash val="solid"/>
                </a:ln>
                <a:gradFill>
                  <a:gsLst>
                    <a:gs pos="100000">
                      <a:srgbClr val="FDF29C"/>
                    </a:gs>
                    <a:gs pos="0">
                      <a:srgbClr val="FDF2BB"/>
                    </a:gs>
                    <a:gs pos="51000">
                      <a:srgbClr val="DEB846">
                        <a:lumMod val="81000"/>
                        <a:lumOff val="19000"/>
                      </a:srgbClr>
                    </a:gs>
                  </a:gsLst>
                  <a:lin ang="2700000" scaled="0"/>
                </a:gradFill>
                <a:effectLst/>
                <a:uLnTx/>
                <a:uFillTx/>
                <a:latin typeface="方正大标宋简体" pitchFamily="65" charset="-122"/>
                <a:ea typeface="方正大标宋简体" pitchFamily="65" charset="-122"/>
                <a:cs typeface="+mn-cs"/>
              </a:rPr>
              <a:t>党章</a:t>
            </a:r>
            <a:endParaRPr kumimoji="0" lang="zh-CN" altLang="en-US" sz="2400" b="0" i="0" u="none" strike="noStrike" kern="1200" cap="none" spc="0" normalizeH="0" baseline="0" noProof="0" dirty="0">
              <a:ln cmpd="sng">
                <a:noFill/>
                <a:prstDash val="solid"/>
              </a:ln>
              <a:gradFill>
                <a:gsLst>
                  <a:gs pos="100000">
                    <a:srgbClr val="FDF29C"/>
                  </a:gs>
                  <a:gs pos="0">
                    <a:srgbClr val="FDF2BB"/>
                  </a:gs>
                  <a:gs pos="51000">
                    <a:srgbClr val="DEB846">
                      <a:lumMod val="81000"/>
                      <a:lumOff val="19000"/>
                    </a:srgbClr>
                  </a:gs>
                </a:gsLst>
                <a:lin ang="2700000" scaled="0"/>
              </a:gradFill>
              <a:effectLst/>
              <a:uLnTx/>
              <a:uFillTx/>
              <a:latin typeface="方正大标宋简体" pitchFamily="65" charset="-122"/>
              <a:ea typeface="方正大标宋简体" pitchFamily="65" charset="-122"/>
              <a:cs typeface="+mn-cs"/>
            </a:endParaRPr>
          </a:p>
        </p:txBody>
      </p:sp>
      <p:sp>
        <p:nvSpPr>
          <p:cNvPr id="10" name="日期占位符 1"/>
          <p:cNvSpPr>
            <a:spLocks noGrp="1"/>
          </p:cNvSpPr>
          <p:nvPr>
            <p:ph type="dt" sz="half" idx="2"/>
          </p:nvPr>
        </p:nvSpPr>
        <p:spPr bwMode="auto">
          <a:xfrm>
            <a:off x="539750" y="6229350"/>
            <a:ext cx="2520950" cy="474663"/>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11" name="页脚占位符 2"/>
          <p:cNvSpPr>
            <a:spLocks noGrp="1"/>
          </p:cNvSpPr>
          <p:nvPr>
            <p:ph type="ftr" sz="quarter" idx="3"/>
          </p:nvPr>
        </p:nvSpPr>
        <p:spPr bwMode="auto">
          <a:xfrm>
            <a:off x="3690938" y="6229350"/>
            <a:ext cx="3419475" cy="47466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12" name="灯片编号占位符 3"/>
          <p:cNvSpPr>
            <a:spLocks noGrp="1"/>
          </p:cNvSpPr>
          <p:nvPr>
            <p:ph type="sldNum" sz="quarter" idx="4"/>
          </p:nvPr>
        </p:nvSpPr>
        <p:spPr bwMode="auto">
          <a:xfrm>
            <a:off x="7740650" y="6229350"/>
            <a:ext cx="2520950" cy="474663"/>
          </a:xfrm>
          <a:prstGeom prst="rect">
            <a:avLst/>
          </a:prstGeom>
        </p:spPr>
        <p:txBody>
          <a:bodyPr vert="horz" wrap="square" lIns="91440" tIns="45720" rIns="91440" bIns="45720" numCol="1" anchor="t" anchorCtr="0" compatLnSpc="1"/>
          <a:p>
            <a:pPr algn="r" eaLnBrk="1" hangingPunct="1">
              <a:buNone/>
            </a:pPr>
            <a:fld id="{9A0DB2DC-4C9A-4742-B13C-FB6460FD3503}" type="slidenum">
              <a:rPr lang="zh-CN" altLang="en-US" dirty="0">
                <a:latin typeface="Arial" panose="020B0604020202020204" pitchFamily="34" charset="0"/>
                <a:ea typeface="宋体" pitchFamily="2" charset="-122"/>
              </a:rPr>
            </a:fld>
            <a:endParaRPr lang="zh-CN" altLang="en-US" dirty="0">
              <a:latin typeface="Arial" panose="020B0604020202020204" pitchFamily="34" charset="0"/>
              <a:ea typeface="宋体" pitchFamily="2" charset="-122"/>
            </a:endParaRPr>
          </a:p>
        </p:txBody>
      </p:sp>
    </p:spTree>
  </p:cSld>
  <p:clrMapOvr>
    <a:masterClrMapping/>
  </p:clrMapOvr>
  <p:transition spd="med" advClick="0" advTm="0">
    <p:fade/>
  </p:transition>
</p:sldLayout>
</file>

<file path=ppt/slideLayouts/slideLayout3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53232" y="4395679"/>
            <a:ext cx="9181148" cy="1358607"/>
          </a:xfrm>
        </p:spPr>
        <p:txBody>
          <a:bodyPr anchor="t"/>
          <a:lstStyle>
            <a:lvl1pPr algn="l">
              <a:defRPr sz="4000" b="1" cap="all"/>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53232" y="2899312"/>
            <a:ext cx="9181148" cy="149636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540068" y="1596126"/>
            <a:ext cx="4770596" cy="45144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5490686" y="1596126"/>
            <a:ext cx="4770596" cy="45144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5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540068" y="1531204"/>
            <a:ext cx="4772472" cy="63813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540068" y="2169337"/>
            <a:ext cx="4772472" cy="394122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5486936" y="1531204"/>
            <a:ext cx="4774347" cy="63813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5486936" y="2169337"/>
            <a:ext cx="4774347" cy="394122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6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7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8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0068" y="272355"/>
            <a:ext cx="3553570" cy="1159091"/>
          </a:xfrm>
        </p:spPr>
        <p:txBody>
          <a:bodyPr anchor="b"/>
          <a:lstStyle>
            <a:lvl1pPr algn="l">
              <a:defRPr sz="2000" b="1"/>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4223028" y="272355"/>
            <a:ext cx="6038255" cy="583821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540068" y="1431446"/>
            <a:ext cx="3553570" cy="46791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9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117140" y="4788377"/>
            <a:ext cx="6480810" cy="565295"/>
          </a:xfrm>
        </p:spPr>
        <p:txBody>
          <a:bodyPr anchor="b"/>
          <a:lstStyle>
            <a:lvl1pPr algn="l">
              <a:defRPr sz="2000" b="1"/>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2117140" y="611215"/>
            <a:ext cx="6480810" cy="4104323"/>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117140" y="5353671"/>
            <a:ext cx="6480810" cy="8028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Masters/_rels/slideMaster12.xml.rels>&#65279;<?xml version="1.0" encoding="utf-8"?><Relationships xmlns="http://schemas.openxmlformats.org/package/2006/relationships"><Relationship Type="http://schemas.openxmlformats.org/officeDocument/2006/relationships/slideLayout" Target="/ppt/slideLayouts/slideLayout914.xml" Id="rId9" /><Relationship Type="http://schemas.openxmlformats.org/officeDocument/2006/relationships/slideLayout" Target="/ppt/slideLayouts/slideLayout815.xml" Id="rId8" /><Relationship Type="http://schemas.openxmlformats.org/officeDocument/2006/relationships/slideLayout" Target="/ppt/slideLayouts/slideLayout716.xml" Id="rId7" /><Relationship Type="http://schemas.openxmlformats.org/officeDocument/2006/relationships/slideLayout" Target="/ppt/slideLayouts/slideLayout617.xml" Id="rId6" /><Relationship Type="http://schemas.openxmlformats.org/officeDocument/2006/relationships/slideLayout" Target="/ppt/slideLayouts/slideLayout518.xml" Id="rId5" /><Relationship Type="http://schemas.openxmlformats.org/officeDocument/2006/relationships/slideLayout" Target="/ppt/slideLayouts/slideLayout419.xml" Id="rId4" /><Relationship Type="http://schemas.openxmlformats.org/officeDocument/2006/relationships/slideLayout" Target="/ppt/slideLayouts/slideLayout320.xml" Id="rId3" /><Relationship Type="http://schemas.openxmlformats.org/officeDocument/2006/relationships/slideLayout" Target="/ppt/slideLayouts/slideLayout221.xml" Id="rId2" /><Relationship Type="http://schemas.openxmlformats.org/officeDocument/2006/relationships/theme" Target="/ppt/theme/theme13.xml" Id="rId14" /><Relationship Type="http://schemas.openxmlformats.org/officeDocument/2006/relationships/image" Target="/ppt/media/image1.png" Id="rId13" /><Relationship Type="http://schemas.openxmlformats.org/officeDocument/2006/relationships/slideLayout" Target="/ppt/slideLayouts/slideLayout1222.xml" Id="rId12" /><Relationship Type="http://schemas.openxmlformats.org/officeDocument/2006/relationships/slideLayout" Target="/ppt/slideLayouts/slideLayout1123.xml" Id="rId11" /><Relationship Type="http://schemas.openxmlformats.org/officeDocument/2006/relationships/slideLayout" Target="/ppt/slideLayouts/slideLayout1024.xml" Id="rId10" /><Relationship Type="http://schemas.openxmlformats.org/officeDocument/2006/relationships/slideLayout" Target="/ppt/slideLayouts/slideLayout113.xml" Id="rId1" /></Relationships>
</file>

<file path=ppt/slideMasters/_rels/slideMaster21.xml.rels>&#65279;<?xml version="1.0" encoding="utf-8"?><Relationships xmlns="http://schemas.openxmlformats.org/package/2006/relationships"><Relationship Type="http://schemas.openxmlformats.org/officeDocument/2006/relationships/slideLayout" Target="/ppt/slideLayouts/slideLayout212.xml" Id="rId9" /><Relationship Type="http://schemas.openxmlformats.org/officeDocument/2006/relationships/slideLayout" Target="/ppt/slideLayouts/slideLayout203.xml" Id="rId8" /><Relationship Type="http://schemas.openxmlformats.org/officeDocument/2006/relationships/slideLayout" Target="/ppt/slideLayouts/slideLayout194.xml" Id="rId7" /><Relationship Type="http://schemas.openxmlformats.org/officeDocument/2006/relationships/slideLayout" Target="/ppt/slideLayouts/slideLayout185.xml" Id="rId6" /><Relationship Type="http://schemas.openxmlformats.org/officeDocument/2006/relationships/slideLayout" Target="/ppt/slideLayouts/slideLayout176.xml" Id="rId5" /><Relationship Type="http://schemas.openxmlformats.org/officeDocument/2006/relationships/slideLayout" Target="/ppt/slideLayouts/slideLayout167.xml" Id="rId4" /><Relationship Type="http://schemas.openxmlformats.org/officeDocument/2006/relationships/slideLayout" Target="/ppt/slideLayouts/slideLayout158.xml" Id="rId3" /><Relationship Type="http://schemas.openxmlformats.org/officeDocument/2006/relationships/slideLayout" Target="/ppt/slideLayouts/slideLayout149.xml" Id="rId2" /><Relationship Type="http://schemas.openxmlformats.org/officeDocument/2006/relationships/theme" Target="/ppt/theme/theme22.xml" Id="rId14" /><Relationship Type="http://schemas.openxmlformats.org/officeDocument/2006/relationships/image" Target="/ppt/media/image1.png" Id="rId13" /><Relationship Type="http://schemas.openxmlformats.org/officeDocument/2006/relationships/slideLayout" Target="/ppt/slideLayouts/slideLayout2410.xml" Id="rId12" /><Relationship Type="http://schemas.openxmlformats.org/officeDocument/2006/relationships/slideLayout" Target="/ppt/slideLayouts/slideLayout2311.xml" Id="rId11" /><Relationship Type="http://schemas.openxmlformats.org/officeDocument/2006/relationships/slideLayout" Target="/ppt/slideLayouts/slideLayout2212.xml" Id="rId10" /><Relationship Type="http://schemas.openxmlformats.org/officeDocument/2006/relationships/slideLayout" Target="/ppt/slideLayouts/slideLayout131.xml" Id="rId1" /></Relationships>
</file>

<file path=ppt/slideMasters/slideMaster12.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1026" name="Rectangle 2"/>
          <p:cNvSpPr>
            <a:spLocks noGrp="1"/>
          </p:cNvSpPr>
          <p:nvPr>
            <p:ph type="title"/>
          </p:nvPr>
        </p:nvSpPr>
        <p:spPr>
          <a:xfrm>
            <a:off x="539750" y="274638"/>
            <a:ext cx="9721850" cy="113982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Rectangle 3"/>
          <p:cNvSpPr>
            <a:spLocks noGrp="1"/>
          </p:cNvSpPr>
          <p:nvPr>
            <p:ph type="body"/>
          </p:nvPr>
        </p:nvSpPr>
        <p:spPr>
          <a:xfrm>
            <a:off x="539750" y="1595438"/>
            <a:ext cx="9721850" cy="451485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539750" y="6229350"/>
            <a:ext cx="2520950" cy="474663"/>
          </a:xfrm>
          <a:prstGeom prst="rect">
            <a:avLst/>
          </a:prstGeom>
          <a:noFill/>
          <a:ln>
            <a:noFill/>
          </a:ln>
          <a:effectLst/>
        </p:spPr>
        <p:txBody>
          <a:bodyPr vert="horz" wrap="square" lIns="91440" tIns="45720" rIns="91440" bIns="45720" numCol="1" anchor="t" anchorCtr="0" compatLnSpc="1"/>
          <a:lstStyle>
            <a:lvl1pPr algn="l" eaLnBrk="1" hangingPunct="1">
              <a:buFontTx/>
              <a:buNone/>
              <a:defRPr sz="1400" b="0">
                <a:solidFill>
                  <a:schemeClr val="tx1"/>
                </a:solidFill>
                <a:latin typeface="+mn-lt"/>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1029" name="Rectangle 5"/>
          <p:cNvSpPr>
            <a:spLocks noGrp="1" noChangeArrowheads="1"/>
          </p:cNvSpPr>
          <p:nvPr>
            <p:ph type="ftr" sz="quarter" idx="3"/>
          </p:nvPr>
        </p:nvSpPr>
        <p:spPr bwMode="auto">
          <a:xfrm>
            <a:off x="3690938" y="6229350"/>
            <a:ext cx="3419475" cy="474663"/>
          </a:xfrm>
          <a:prstGeom prst="rect">
            <a:avLst/>
          </a:prstGeom>
          <a:noFill/>
          <a:ln>
            <a:noFill/>
          </a:ln>
          <a:effectLst/>
        </p:spPr>
        <p:txBody>
          <a:bodyPr vert="horz" wrap="square" lIns="91440" tIns="45720" rIns="91440" bIns="45720" numCol="1" anchor="t" anchorCtr="0" compatLnSpc="1"/>
          <a:lstStyle>
            <a:lvl1pPr algn="ctr" eaLnBrk="1" hangingPunct="1">
              <a:buFontTx/>
              <a:buNone/>
              <a:defRPr sz="1400" b="0">
                <a:solidFill>
                  <a:schemeClr val="tx1"/>
                </a:solidFill>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1030" name="Rectangle 6"/>
          <p:cNvSpPr>
            <a:spLocks noGrp="1" noChangeArrowheads="1"/>
          </p:cNvSpPr>
          <p:nvPr>
            <p:ph type="sldNum" sz="quarter" idx="4"/>
          </p:nvPr>
        </p:nvSpPr>
        <p:spPr bwMode="auto">
          <a:xfrm>
            <a:off x="7740650" y="6229350"/>
            <a:ext cx="2520950" cy="474663"/>
          </a:xfrm>
          <a:prstGeom prst="rect">
            <a:avLst/>
          </a:prstGeom>
          <a:noFill/>
          <a:ln>
            <a:noFill/>
          </a:ln>
          <a:effectLst/>
        </p:spPr>
        <p:txBody>
          <a:bodyPr vert="horz" wrap="square" lIns="91440" tIns="45720" rIns="91440" bIns="45720" numCol="1" anchor="t" anchorCtr="0" compatLnSpc="1"/>
          <a:lstStyle>
            <a:lvl1pPr algn="r">
              <a:defRPr sz="1400" b="0">
                <a:solidFill>
                  <a:schemeClr val="tx1"/>
                </a:solidFill>
                <a:latin typeface="Arial" panose="020B0604020202020204" pitchFamily="34" charset="0"/>
                <a:ea typeface="宋体" pitchFamily="2" charset="-122"/>
              </a:defRPr>
            </a:lvl1pPr>
          </a:lstStyle>
          <a:p>
            <a:pPr lvl="0" eaLnBrk="1" hangingPunct="1">
              <a:buNone/>
            </a:pPr>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1026" name="Rectangle 2"/>
          <p:cNvSpPr>
            <a:spLocks noGrp="1"/>
          </p:cNvSpPr>
          <p:nvPr>
            <p:ph type="title"/>
          </p:nvPr>
        </p:nvSpPr>
        <p:spPr>
          <a:xfrm>
            <a:off x="539750" y="274638"/>
            <a:ext cx="9721850" cy="113982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Rectangle 3"/>
          <p:cNvSpPr>
            <a:spLocks noGrp="1"/>
          </p:cNvSpPr>
          <p:nvPr>
            <p:ph type="body"/>
          </p:nvPr>
        </p:nvSpPr>
        <p:spPr>
          <a:xfrm>
            <a:off x="539750" y="1595438"/>
            <a:ext cx="9721850" cy="451485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539750" y="6229350"/>
            <a:ext cx="2520950" cy="474663"/>
          </a:xfrm>
          <a:prstGeom prst="rect">
            <a:avLst/>
          </a:prstGeom>
          <a:noFill/>
          <a:ln>
            <a:noFill/>
          </a:ln>
          <a:effectLst/>
        </p:spPr>
        <p:txBody>
          <a:bodyPr vert="horz" wrap="square" lIns="91440" tIns="45720" rIns="91440" bIns="45720" numCol="1" anchor="t" anchorCtr="0" compatLnSpc="1"/>
          <a:lstStyle>
            <a:lvl1pPr algn="l" eaLnBrk="1" hangingPunct="1">
              <a:buFontTx/>
              <a:buNone/>
              <a:defRPr sz="1400" b="0">
                <a:solidFill>
                  <a:schemeClr val="tx1"/>
                </a:solidFill>
                <a:latin typeface="+mn-lt"/>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1029" name="Rectangle 5"/>
          <p:cNvSpPr>
            <a:spLocks noGrp="1" noChangeArrowheads="1"/>
          </p:cNvSpPr>
          <p:nvPr>
            <p:ph type="ftr" sz="quarter" idx="3"/>
          </p:nvPr>
        </p:nvSpPr>
        <p:spPr bwMode="auto">
          <a:xfrm>
            <a:off x="3690938" y="6229350"/>
            <a:ext cx="3419475" cy="474663"/>
          </a:xfrm>
          <a:prstGeom prst="rect">
            <a:avLst/>
          </a:prstGeom>
          <a:noFill/>
          <a:ln>
            <a:noFill/>
          </a:ln>
          <a:effectLst/>
        </p:spPr>
        <p:txBody>
          <a:bodyPr vert="horz" wrap="square" lIns="91440" tIns="45720" rIns="91440" bIns="45720" numCol="1" anchor="t" anchorCtr="0" compatLnSpc="1"/>
          <a:lstStyle>
            <a:lvl1pPr algn="ctr" eaLnBrk="1" hangingPunct="1">
              <a:buFontTx/>
              <a:buNone/>
              <a:defRPr sz="1400" b="0">
                <a:solidFill>
                  <a:schemeClr val="tx1"/>
                </a:solidFill>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1030" name="Rectangle 6"/>
          <p:cNvSpPr>
            <a:spLocks noGrp="1" noChangeArrowheads="1"/>
          </p:cNvSpPr>
          <p:nvPr>
            <p:ph type="sldNum" sz="quarter" idx="4"/>
          </p:nvPr>
        </p:nvSpPr>
        <p:spPr bwMode="auto">
          <a:xfrm>
            <a:off x="7740650" y="6229350"/>
            <a:ext cx="2520950" cy="474663"/>
          </a:xfrm>
          <a:prstGeom prst="rect">
            <a:avLst/>
          </a:prstGeom>
          <a:noFill/>
          <a:ln>
            <a:noFill/>
          </a:ln>
          <a:effectLst/>
        </p:spPr>
        <p:txBody>
          <a:bodyPr vert="horz" wrap="square" lIns="91440" tIns="45720" rIns="91440" bIns="45720" numCol="1" anchor="t" anchorCtr="0" compatLnSpc="1"/>
          <a:lstStyle>
            <a:lvl1pPr algn="r">
              <a:defRPr sz="1400" b="0">
                <a:solidFill>
                  <a:schemeClr val="tx1"/>
                </a:solidFill>
                <a:latin typeface="Arial" panose="020B0604020202020204" pitchFamily="34" charset="0"/>
                <a:ea typeface="宋体" pitchFamily="2" charset="-122"/>
              </a:defRPr>
            </a:lvl1pPr>
          </a:lstStyle>
          <a:p>
            <a:pPr lvl="0" eaLnBrk="1" hangingPunct="1">
              <a:buNone/>
            </a:pPr>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4.xml.rels>&#65279;<?xml version="1.0" encoding="utf-8"?><Relationships xmlns="http://schemas.openxmlformats.org/package/2006/relationships"><Relationship Type="http://schemas.openxmlformats.org/officeDocument/2006/relationships/slideLayout" Target="/ppt/slideLayouts/slideLayout221.xml" Id="rId1" /></Relationships>
</file>

<file path=ppt/slides/_rels/slide23.xml.rels>&#65279;<?xml version="1.0" encoding="utf-8"?><Relationships xmlns="http://schemas.openxmlformats.org/package/2006/relationships"><Relationship Type="http://schemas.openxmlformats.org/officeDocument/2006/relationships/slideLayout" Target="/ppt/slideLayouts/slideLayout113.xml" Id="rId4" /><Relationship Type="http://schemas.openxmlformats.org/officeDocument/2006/relationships/tags" Target="/ppt/tags/tag31.xml" Id="rId3" /><Relationship Type="http://schemas.openxmlformats.org/officeDocument/2006/relationships/tags" Target="/ppt/tags/tag22.xml" Id="rId2" /><Relationship Type="http://schemas.openxmlformats.org/officeDocument/2006/relationships/tags" Target="/ppt/tags/tag13.xml" Id="rId1" /></Relationships>
</file>

<file path=ppt/slides/_rels/slide32.xml.rels>&#65279;<?xml version="1.0" encoding="utf-8"?><Relationships xmlns="http://schemas.openxmlformats.org/package/2006/relationships"><Relationship Type="http://schemas.openxmlformats.org/officeDocument/2006/relationships/slideLayout" Target="/ppt/slideLayouts/slideLayout113.xml" Id="rId1" /></Relationships>
</file>

<file path=ppt/slides/_rels/slide41.xml.rels>&#65279;<?xml version="1.0" encoding="utf-8"?><Relationships xmlns="http://schemas.openxmlformats.org/package/2006/relationships"><Relationship Type="http://schemas.openxmlformats.org/officeDocument/2006/relationships/slideLayout" Target="/ppt/slideLayouts/slideLayout131.xml" Id="rId1" /></Relationships>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 Box 5"/>
          <p:cNvSpPr txBox="1"/>
          <p:nvPr/>
        </p:nvSpPr>
        <p:spPr>
          <a:xfrm>
            <a:off x="523875" y="1085850"/>
            <a:ext cx="9753600" cy="39703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b="1" dirty="0">
                <a:solidFill>
                  <a:schemeClr val="tx2"/>
                </a:solidFill>
                <a:latin typeface="楷体" panose="02010609060101010101" pitchFamily="49" charset="-122"/>
                <a:ea typeface="楷体" panose="02010609060101010101" pitchFamily="49" charset="-122"/>
              </a:rPr>
              <a:t>    The third lecture of the party class training mainly focuses on video education. At the same time, party class students are invited to speak freely and briefly describe their learning experiences to check the teaching results. Each college can also arrange special discussions related to party classes on its own to further enrich the form of party class teaching and improve the effectiveness of party class learning.</a:t>
            </a:r>
            <a:endParaRPr lang="zh-CN" altLang="en-US" sz="2000" b="1" dirty="0">
              <a:solidFill>
                <a:schemeClr val="tx2"/>
              </a:solidFill>
              <a:latin typeface="楷体" panose="02010609060101010101" pitchFamily="49" charset="-122"/>
              <a:ea typeface="楷体" panose="02010609060101010101" pitchFamily="49" charset="-122"/>
            </a:endParaRPr>
          </a:p>
          <a:p>
            <a:pPr marL="0" lvl="0" indent="0" eaLnBrk="1" hangingPunct="1">
              <a:spcBef>
                <a:spcPct val="0"/>
              </a:spcBef>
              <a:buNone/>
            </a:pPr>
            <a:endParaRPr lang="zh-CN" altLang="en-US" sz="2000" b="1" dirty="0">
              <a:solidFill>
                <a:schemeClr val="tx2"/>
              </a:solidFill>
              <a:latin typeface="楷体" panose="02010609060101010101" pitchFamily="49" charset="-122"/>
              <a:ea typeface="楷体" panose="02010609060101010101" pitchFamily="49" charset="-122"/>
            </a:endParaRPr>
          </a:p>
          <a:p>
            <a:pPr marL="0" lvl="0" indent="0" eaLnBrk="1" hangingPunct="1">
              <a:spcBef>
                <a:spcPct val="0"/>
              </a:spcBef>
              <a:buNone/>
            </a:pPr>
            <a:r>
              <a:rPr lang="zh-CN" altLang="en-US" sz="2400" b="1" dirty="0">
                <a:solidFill>
                  <a:schemeClr val="tx2"/>
                </a:solidFill>
                <a:latin typeface="楷体" panose="02010609060101010101" pitchFamily="49" charset="-122"/>
                <a:ea typeface="楷体" panose="02010609060101010101" pitchFamily="49" charset="-122"/>
              </a:rPr>
              <a:t>The third lecture is arranged as follows:</a:t>
            </a:r>
            <a:endParaRPr lang="en-US" altLang="zh-CN" sz="2400" b="1" dirty="0">
              <a:solidFill>
                <a:schemeClr val="tx2"/>
              </a:solidFill>
              <a:latin typeface="楷体" panose="02010609060101010101" pitchFamily="49" charset="-122"/>
              <a:ea typeface="楷体" panose="02010609060101010101" pitchFamily="49" charset="-122"/>
            </a:endParaRPr>
          </a:p>
          <a:p>
            <a:pPr marL="0" lvl="0" indent="0" eaLnBrk="1" hangingPunct="1">
              <a:spcBef>
                <a:spcPct val="0"/>
              </a:spcBef>
              <a:buNone/>
            </a:pPr>
            <a:r>
              <a:rPr lang="en-US" altLang="zh-CN" sz="2400" b="1" dirty="0">
                <a:solidFill>
                  <a:schemeClr val="tx2"/>
                </a:solidFill>
                <a:latin typeface="楷体" panose="02010609060101010101" pitchFamily="49" charset="-122"/>
                <a:ea typeface="楷体" panose="02010609060101010101" pitchFamily="49" charset="-122"/>
              </a:rPr>
              <a:t>1</a:t>
            </a:r>
            <a:r>
              <a:rPr lang="zh-CN" altLang="en-US" sz="2400" b="1" dirty="0">
                <a:solidFill>
                  <a:schemeClr val="tx2"/>
                </a:solidFill>
                <a:latin typeface="楷体" panose="02010609060101010101" pitchFamily="49" charset="-122"/>
                <a:ea typeface="楷体" panose="02010609060101010101" pitchFamily="49" charset="-122"/>
              </a:rPr>
              <a:t>, watch video</a:t>
            </a:r>
            <a:r>
              <a:rPr lang="en-US" altLang="zh-CN" sz="2400" b="1" dirty="0">
                <a:solidFill>
                  <a:schemeClr val="tx2"/>
                </a:solidFill>
                <a:latin typeface="楷体" panose="02010609060101010101" pitchFamily="49" charset="-122"/>
                <a:ea typeface="楷体" panose="02010609060101010101" pitchFamily="49" charset="-122"/>
              </a:rPr>
              <a:t>《</a:t>
            </a:r>
            <a:r>
              <a:rPr lang="zh-CN" altLang="en-US" sz="2400" b="1" dirty="0">
                <a:solidFill>
                  <a:schemeClr val="tx2"/>
                </a:solidFill>
                <a:latin typeface="楷体" panose="02010609060101010101" pitchFamily="49" charset="-122"/>
                <a:ea typeface="楷体" panose="02010609060101010101" pitchFamily="49" charset="-122"/>
              </a:rPr>
              <a:t>Party Constitution TV Tutorial Materials</a:t>
            </a:r>
            <a:r>
              <a:rPr lang="en-US" altLang="zh-CN" sz="2400" b="1" dirty="0">
                <a:solidFill>
                  <a:schemeClr val="tx2"/>
                </a:solidFill>
                <a:latin typeface="楷体" panose="02010609060101010101" pitchFamily="49" charset="-122"/>
                <a:ea typeface="楷体" panose="02010609060101010101" pitchFamily="49" charset="-122"/>
              </a:rPr>
              <a:t>》</a:t>
            </a:r>
            <a:endParaRPr lang="zh-CN" altLang="en-US" sz="2400" b="1" dirty="0">
              <a:solidFill>
                <a:schemeClr val="tx2"/>
              </a:solidFill>
              <a:latin typeface="楷体" panose="02010609060101010101" pitchFamily="49" charset="-122"/>
              <a:ea typeface="楷体" panose="02010609060101010101" pitchFamily="49" charset="-122"/>
            </a:endParaRPr>
          </a:p>
          <a:p>
            <a:pPr marL="0" lvl="0" indent="0" eaLnBrk="1" hangingPunct="1">
              <a:spcBef>
                <a:spcPct val="0"/>
              </a:spcBef>
              <a:buNone/>
            </a:pPr>
            <a:r>
              <a:rPr lang="en-US" altLang="zh-CN" sz="2400" b="1" dirty="0">
                <a:solidFill>
                  <a:schemeClr val="tx2"/>
                </a:solidFill>
                <a:latin typeface="楷体" panose="02010609060101010101" pitchFamily="49" charset="-122"/>
                <a:ea typeface="楷体" panose="02010609060101010101" pitchFamily="49" charset="-122"/>
              </a:rPr>
              <a:t>2</a:t>
            </a:r>
            <a:r>
              <a:rPr lang="zh-CN" altLang="en-US" sz="2400" b="1" dirty="0">
                <a:solidFill>
                  <a:schemeClr val="tx2"/>
                </a:solidFill>
                <a:latin typeface="楷体" panose="02010609060101010101" pitchFamily="49" charset="-122"/>
                <a:ea typeface="楷体" panose="02010609060101010101" pitchFamily="49" charset="-122"/>
              </a:rPr>
              <a:t>, student speeches, special discussions (</a:t>
            </a:r>
            <a:r>
              <a:rPr lang="en-US" altLang="zh-CN" sz="2400" b="1" dirty="0">
                <a:solidFill>
                  <a:schemeClr val="tx2"/>
                </a:solidFill>
                <a:latin typeface="楷体" panose="02010609060101010101" pitchFamily="49" charset="-122"/>
                <a:ea typeface="楷体" panose="02010609060101010101" pitchFamily="49" charset="-122"/>
              </a:rPr>
              <a:t>30</a:t>
            </a:r>
            <a:r>
              <a:rPr lang="zh-CN" altLang="en-US" sz="2400" b="1" dirty="0">
                <a:solidFill>
                  <a:schemeClr val="tx2"/>
                </a:solidFill>
                <a:latin typeface="楷体" panose="02010609060101010101" pitchFamily="49" charset="-122"/>
                <a:ea typeface="楷体" panose="02010609060101010101" pitchFamily="49" charset="-122"/>
              </a:rPr>
              <a:t>minute)</a:t>
            </a:r>
            <a:endParaRPr lang="en-US" altLang="zh-CN" sz="2400" b="1" dirty="0">
              <a:solidFill>
                <a:schemeClr val="tx2"/>
              </a:solidFill>
              <a:latin typeface="楷体" panose="02010609060101010101" pitchFamily="49" charset="-122"/>
              <a:ea typeface="楷体" panose="02010609060101010101"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custDataLst>
              <p:tags r:id="rId1"/>
            </p:custDataLst>
          </p:nvPr>
        </p:nvSpPr>
        <p:spPr>
          <a:xfrm>
            <a:off x="809625" y="1252538"/>
            <a:ext cx="9180513" cy="1466850"/>
          </a:xfrm>
        </p:spPr>
        <p:txBody>
          <a:bodyPr vert="horz" wrap="square" lIns="91440" tIns="45720" rIns="91440" bIns="45720" anchor="ctr" anchorCtr="0"/>
          <a:p>
            <a:pPr>
              <a:buClrTx/>
              <a:buSzTx/>
              <a:buFontTx/>
            </a:pPr>
            <a:r>
              <a:rPr lang="zh-CN" altLang="en-US" b="1" dirty="0">
                <a:latin typeface="楷体" panose="02010609060101010101" pitchFamily="49" charset="-122"/>
                <a:ea typeface="楷体" panose="02010609060101010101" pitchFamily="49" charset="-122"/>
              </a:rPr>
              <a:t>Learning Content</a:t>
            </a:r>
            <a:endParaRPr lang="zh-CN" altLang="en-US" b="1" dirty="0">
              <a:latin typeface="楷体" panose="02010609060101010101" pitchFamily="49" charset="-122"/>
              <a:ea typeface="楷体" panose="02010609060101010101" pitchFamily="49" charset="-122"/>
            </a:endParaRPr>
          </a:p>
        </p:txBody>
      </p:sp>
      <p:sp>
        <p:nvSpPr>
          <p:cNvPr id="3" name="副标题 2"/>
          <p:cNvSpPr>
            <a:spLocks noGrp="1"/>
          </p:cNvSpPr>
          <p:nvPr>
            <p:ph type="subTitle" idx="1"/>
            <p:custDataLst>
              <p:tags r:id="rId2"/>
            </p:custDataLst>
          </p:nvPr>
        </p:nvSpPr>
        <p:spPr>
          <a:xfrm>
            <a:off x="1620838" y="2717800"/>
            <a:ext cx="7561262" cy="2951163"/>
          </a:xfrm>
        </p:spPr>
        <p:txBody>
          <a:bodyPr vert="horz" wrap="square" lIns="91440" tIns="45720" rIns="91440" bIns="45720" anchor="t" anchorCtr="0"/>
          <a:p>
            <a:pPr algn="l">
              <a:buClrTx/>
              <a:buSzTx/>
              <a:buFontTx/>
            </a:pPr>
            <a:r>
              <a:rPr lang="zh-CN" altLang="en-US" dirty="0">
                <a:latin typeface="楷体" panose="02010609060101010101" pitchFamily="49" charset="-122"/>
                <a:ea typeface="楷体" panose="02010609060101010101" pitchFamily="49" charset="-122"/>
                <a:cs typeface="+mn-cs"/>
              </a:rPr>
              <a:t>one,</a:t>
            </a:r>
            <a:r>
              <a:rPr lang="zh-CN" altLang="en-US" dirty="0">
                <a:solidFill>
                  <a:srgbClr val="000000"/>
                </a:solidFill>
                <a:latin typeface="楷体" panose="02010609060101010101" pitchFamily="49" charset="-122"/>
                <a:ea typeface="楷体" panose="02010609060101010101" pitchFamily="49" charset="-122"/>
                <a:cs typeface="+mn-cs"/>
                <a:sym typeface="+mn-ea"/>
              </a:rPr>
              <a:t>watch video</a:t>
            </a:r>
            <a:r>
              <a:rPr lang="en-US" altLang="zh-CN" dirty="0">
                <a:solidFill>
                  <a:srgbClr val="000000"/>
                </a:solidFill>
                <a:latin typeface="楷体" panose="02010609060101010101" pitchFamily="49" charset="-122"/>
                <a:ea typeface="楷体" panose="02010609060101010101" pitchFamily="49" charset="-122"/>
                <a:cs typeface="+mn-cs"/>
                <a:sym typeface="+mn-ea"/>
              </a:rPr>
              <a:t>《</a:t>
            </a:r>
            <a:r>
              <a:rPr lang="zh-CN" altLang="en-US" dirty="0">
                <a:solidFill>
                  <a:srgbClr val="000000"/>
                </a:solidFill>
                <a:latin typeface="楷体" panose="02010609060101010101" pitchFamily="49" charset="-122"/>
                <a:ea typeface="楷体" panose="02010609060101010101" pitchFamily="49" charset="-122"/>
                <a:cs typeface="+mn-cs"/>
                <a:sym typeface="+mn-ea"/>
              </a:rPr>
              <a:t>Party Constitution TV Tutorial Materials</a:t>
            </a:r>
            <a:r>
              <a:rPr lang="en-US" altLang="zh-CN" dirty="0">
                <a:solidFill>
                  <a:srgbClr val="000000"/>
                </a:solidFill>
                <a:latin typeface="楷体" panose="02010609060101010101" pitchFamily="49" charset="-122"/>
                <a:ea typeface="楷体" panose="02010609060101010101" pitchFamily="49" charset="-122"/>
                <a:cs typeface="+mn-cs"/>
                <a:sym typeface="+mn-ea"/>
              </a:rPr>
              <a:t>》Three episodes</a:t>
            </a:r>
            <a:endParaRPr lang="en-US" altLang="zh-CN" dirty="0">
              <a:solidFill>
                <a:srgbClr val="000000"/>
              </a:solidFill>
              <a:latin typeface="楷体" panose="02010609060101010101" pitchFamily="49" charset="-122"/>
              <a:ea typeface="楷体" panose="02010609060101010101" pitchFamily="49" charset="-122"/>
              <a:cs typeface="+mn-cs"/>
              <a:sym typeface="+mn-ea"/>
            </a:endParaRPr>
          </a:p>
          <a:p>
            <a:pPr algn="l">
              <a:buClrTx/>
              <a:buSzTx/>
              <a:buFontTx/>
            </a:pPr>
            <a:endParaRPr lang="en-US" altLang="zh-CN" dirty="0">
              <a:solidFill>
                <a:srgbClr val="000000"/>
              </a:solidFill>
              <a:latin typeface="楷体" panose="02010609060101010101" pitchFamily="49" charset="-122"/>
              <a:ea typeface="楷体" panose="02010609060101010101" pitchFamily="49" charset="-122"/>
              <a:cs typeface="+mn-cs"/>
              <a:sym typeface="+mn-ea"/>
            </a:endParaRPr>
          </a:p>
          <a:p>
            <a:pPr algn="l">
              <a:buClrTx/>
              <a:buSzTx/>
              <a:buFontTx/>
            </a:pPr>
            <a:r>
              <a:rPr lang="zh-CN" altLang="en-US" dirty="0">
                <a:latin typeface="楷体" panose="02010609060101010101" pitchFamily="49" charset="-122"/>
                <a:ea typeface="楷体" panose="02010609060101010101" pitchFamily="49" charset="-122"/>
                <a:cs typeface="+mn-cs"/>
              </a:rPr>
              <a:t>two,</a:t>
            </a:r>
            <a:r>
              <a:rPr lang="en-US" altLang="zh-CN" dirty="0">
                <a:latin typeface="楷体" panose="02010609060101010101" pitchFamily="49" charset="-122"/>
                <a:ea typeface="楷体" panose="02010609060101010101" pitchFamily="49" charset="-122"/>
                <a:cs typeface="+mn-cs"/>
              </a:rPr>
              <a:t>Special discussion session</a:t>
            </a:r>
            <a:endParaRPr lang="en-US" altLang="zh-CN" dirty="0">
              <a:latin typeface="楷体" panose="02010609060101010101" pitchFamily="49" charset="-122"/>
              <a:ea typeface="楷体" panose="02010609060101010101" pitchFamily="49" charset="-122"/>
              <a:cs typeface="+mn-cs"/>
            </a:endParaRPr>
          </a:p>
          <a:p>
            <a:pPr algn="l">
              <a:buClrTx/>
              <a:buSzTx/>
              <a:buFontTx/>
            </a:pPr>
            <a:endParaRPr lang="en-US" altLang="zh-CN" dirty="0">
              <a:latin typeface="楷体" panose="02010609060101010101" pitchFamily="49" charset="-122"/>
              <a:ea typeface="楷体" panose="02010609060101010101" pitchFamily="49" charset="-122"/>
              <a:cs typeface="+mn-cs"/>
            </a:endParaRPr>
          </a:p>
          <a:p>
            <a:pPr algn="l">
              <a:buClrTx/>
              <a:buSzTx/>
              <a:buFontTx/>
            </a:pPr>
            <a:r>
              <a:rPr lang="zh-CN" altLang="en-US" dirty="0">
                <a:latin typeface="楷体" panose="02010609060101010101" pitchFamily="49" charset="-122"/>
                <a:ea typeface="楷体" panose="02010609060101010101" pitchFamily="49" charset="-122"/>
                <a:cs typeface="+mn-cs"/>
              </a:rPr>
              <a:t>three,</a:t>
            </a:r>
            <a:r>
              <a:rPr lang="en-US" altLang="zh-CN" dirty="0">
                <a:latin typeface="楷体" panose="02010609060101010101" pitchFamily="49" charset="-122"/>
                <a:ea typeface="楷体" panose="02010609060101010101" pitchFamily="49" charset="-122"/>
                <a:cs typeface="+mn-cs"/>
              </a:rPr>
              <a:t>Classroom quiz</a:t>
            </a:r>
            <a:endParaRPr lang="en-US" altLang="zh-CN" dirty="0">
              <a:latin typeface="楷体" panose="02010609060101010101" pitchFamily="49" charset="-122"/>
              <a:ea typeface="楷体" panose="02010609060101010101" pitchFamily="49" charset="-122"/>
              <a:cs typeface="+mn-cs"/>
            </a:endParaRPr>
          </a:p>
        </p:txBody>
      </p:sp>
    </p:spTree>
    <p:custDataLst>
      <p:tags r:id="rId3"/>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charRg st="0" end="19"/>
                                            </p:txEl>
                                          </p:spTgt>
                                        </p:tgtEl>
                                        <p:attrNameLst>
                                          <p:attrName>style.visibility</p:attrName>
                                        </p:attrNameLst>
                                      </p:cBhvr>
                                      <p:to>
                                        <p:strVal val="visible"/>
                                      </p:to>
                                    </p:set>
                                    <p:animEffect transition="in" filter="blinds(horizontal)">
                                      <p:cBhvr>
                                        <p:cTn id="12" dur="500"/>
                                        <p:tgtEl>
                                          <p:spTgt spid="3">
                                            <p:txEl>
                                              <p:charRg st="0" end="19"/>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charRg st="20" end="29"/>
                                            </p:txEl>
                                          </p:spTgt>
                                        </p:tgtEl>
                                        <p:attrNameLst>
                                          <p:attrName>style.visibility</p:attrName>
                                        </p:attrNameLst>
                                      </p:cBhvr>
                                      <p:to>
                                        <p:strVal val="visible"/>
                                      </p:to>
                                    </p:set>
                                    <p:animEffect transition="in" filter="blinds(horizontal)">
                                      <p:cBhvr>
                                        <p:cTn id="15" dur="500"/>
                                        <p:tgtEl>
                                          <p:spTgt spid="3">
                                            <p:txEl>
                                              <p:charRg st="20" end="29"/>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charRg st="30" end="38"/>
                                            </p:txEl>
                                          </p:spTgt>
                                        </p:tgtEl>
                                        <p:attrNameLst>
                                          <p:attrName>style.visibility</p:attrName>
                                        </p:attrNameLst>
                                      </p:cBhvr>
                                      <p:to>
                                        <p:strVal val="visible"/>
                                      </p:to>
                                    </p:set>
                                    <p:animEffect transition="in" filter="blinds(horizontal)">
                                      <p:cBhvr>
                                        <p:cTn id="18" dur="500"/>
                                        <p:tgtEl>
                                          <p:spTgt spid="3">
                                            <p:txEl>
                                              <p:charRg st="30" end="3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295275" y="2735263"/>
            <a:ext cx="9906000" cy="3351212"/>
          </a:xfrm>
        </p:spPr>
        <p:txBody>
          <a:bodyPr vert="horz" wrap="square" lIns="91440" tIns="45720" rIns="91440" bIns="45720" anchor="ctr" anchorCtr="0"/>
          <a:p>
            <a:pPr algn="l">
              <a:buClrTx/>
              <a:buSzTx/>
              <a:buFontTx/>
            </a:pPr>
            <a:r>
              <a:rPr lang="zh-CN" altLang="en-US" sz="2000" b="1" dirty="0">
                <a:solidFill>
                  <a:srgbClr val="FF0000"/>
                </a:solidFill>
              </a:rPr>
              <a:t>First, the party’s leadership is formed in the long-term revolution and construction. China is near</a:t>
            </a:r>
            <a:r>
              <a:rPr lang="en-US" altLang="zh-CN" sz="2000" b="1" dirty="0">
                <a:solidFill>
                  <a:srgbClr val="FF0000"/>
                </a:solidFill>
              </a:rPr>
              <a:t>100</a:t>
            </a:r>
            <a:r>
              <a:rPr lang="zh-CN" altLang="en-US" sz="2000" b="1" dirty="0">
                <a:solidFill>
                  <a:srgbClr val="FF0000"/>
                </a:solidFill>
              </a:rPr>
              <a:t>History over the years shows that many revolutionary pioneers, many political parties and political factions have not found a way out for national revitalization and national liberation. Only the Communist Party of China can guide the Chinese people to find the right path for the rejuvenation of the country and nation, and form a strong cohesion to unite and lead the people of the country through</a:t>
            </a:r>
            <a:r>
              <a:rPr lang="en-US" altLang="zh-CN" sz="2000" b="1" dirty="0">
                <a:solidFill>
                  <a:srgbClr val="FF0000"/>
                </a:solidFill>
              </a:rPr>
              <a:t>28</a:t>
            </a:r>
            <a:r>
              <a:rPr lang="zh-CN" altLang="en-US" sz="2000" b="1" dirty="0">
                <a:solidFill>
                  <a:srgbClr val="FF0000"/>
                </a:solidFill>
              </a:rPr>
              <a:t>After years of arduous struggle, the People's Republic of China was established and the new democratic revolution was victorious.</a:t>
            </a:r>
            <a:br>
              <a:rPr lang="en-US" altLang="zh-CN" sz="2000" b="1" dirty="0">
                <a:solidFill>
                  <a:srgbClr val="FF0000"/>
                </a:solidFill>
              </a:rPr>
            </a:br>
            <a:br>
              <a:rPr lang="en-US" altLang="zh-CN" sz="2000" b="1" dirty="0">
                <a:solidFill>
                  <a:srgbClr val="FF0000"/>
                </a:solidFill>
              </a:rPr>
            </a:br>
            <a:r>
              <a:rPr lang="zh-CN" altLang="en-US" sz="2000" b="1" dirty="0">
                <a:solidFill>
                  <a:srgbClr val="FF0000"/>
                </a:solidFill>
              </a:rPr>
              <a:t>Second, the party’s leadership is the fundamental guarantee for the success of socialist modernization. Seizing power requires the leadership of the party, and the cause of socialist modernization must also have the leadership of the party. Because the leadership of the party is originally the essence of socialism, and the two cannot be separated. Throughout the development of the proletarian revolutionary cause, including at all stages of revolutionary development, the leadership of the party is needed. Building socialism with Chinese characteristics is an important historical stage in the process of the proletarian revolutionary cause. Upholding the leadership of the party is its inherent requirement and the fundamental guarantee for victory.</a:t>
            </a:r>
            <a:endParaRPr lang="zh-CN" altLang="en-US" sz="2000" b="1" dirty="0">
              <a:solidFill>
                <a:srgbClr val="FF0000"/>
              </a:solidFill>
            </a:endParaRPr>
          </a:p>
        </p:txBody>
      </p:sp>
      <p:sp>
        <p:nvSpPr>
          <p:cNvPr id="4" name="文本框 3"/>
          <p:cNvSpPr txBox="1"/>
          <p:nvPr/>
        </p:nvSpPr>
        <p:spPr>
          <a:xfrm>
            <a:off x="295275" y="1020763"/>
            <a:ext cx="10394950" cy="1200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3600" b="1" dirty="0">
                <a:solidFill>
                  <a:schemeClr val="tx2"/>
                </a:solidFill>
                <a:latin typeface="楷体" panose="02010609060101010101" pitchFamily="49" charset="-122"/>
                <a:ea typeface="楷体" panose="02010609060101010101" pitchFamily="49" charset="-122"/>
                <a:sym typeface="+mn-ea"/>
              </a:rPr>
              <a:t>1</a:t>
            </a:r>
            <a:r>
              <a:rPr lang="zh-CN" altLang="en-US" sz="3600" b="1" dirty="0">
                <a:solidFill>
                  <a:schemeClr val="tx2"/>
                </a:solidFill>
                <a:latin typeface="楷体" panose="02010609060101010101" pitchFamily="49" charset="-122"/>
                <a:ea typeface="楷体" panose="02010609060101010101" pitchFamily="49" charset="-122"/>
                <a:sym typeface="+mn-ea"/>
              </a:rPr>
              <a:t>, finished reading</a:t>
            </a:r>
            <a:r>
              <a:rPr lang="en-US" altLang="zh-CN" sz="3600" b="1" dirty="0">
                <a:solidFill>
                  <a:schemeClr val="tx2"/>
                </a:solidFill>
                <a:latin typeface="楷体" panose="02010609060101010101" pitchFamily="49" charset="-122"/>
                <a:ea typeface="楷体" panose="02010609060101010101" pitchFamily="49" charset="-122"/>
                <a:sym typeface="+mn-ea"/>
              </a:rPr>
              <a:t>《</a:t>
            </a:r>
            <a:r>
              <a:rPr lang="zh-CN" altLang="en-US" sz="3600" b="1" dirty="0">
                <a:solidFill>
                  <a:srgbClr val="000000"/>
                </a:solidFill>
                <a:latin typeface="宋体" pitchFamily="2" charset="-122"/>
                <a:ea typeface="楷体" panose="02010609060101010101" pitchFamily="49" charset="-122"/>
                <a:sym typeface="+mn-ea"/>
              </a:rPr>
              <a:t>Party Constitution TV Tutorial Materials</a:t>
            </a:r>
            <a:r>
              <a:rPr lang="en-US" altLang="zh-CN" sz="3600" b="1" dirty="0">
                <a:solidFill>
                  <a:srgbClr val="000000"/>
                </a:solidFill>
                <a:latin typeface="宋体" pitchFamily="2" charset="-122"/>
                <a:ea typeface="楷体" panose="02010609060101010101" pitchFamily="49" charset="-122"/>
                <a:sym typeface="+mn-ea"/>
              </a:rPr>
              <a:t>》</a:t>
            </a:r>
            <a:r>
              <a:rPr lang="zh-CN" altLang="en-US" sz="3600" b="1" dirty="0">
                <a:solidFill>
                  <a:srgbClr val="000000"/>
                </a:solidFill>
                <a:latin typeface="宋体" pitchFamily="2" charset="-122"/>
                <a:ea typeface="楷体" panose="02010609060101010101" pitchFamily="49" charset="-122"/>
                <a:sym typeface="+mn-ea"/>
              </a:rPr>
              <a:t>, why do you think the Communist Party of China is the core leadership of the cause of socialism with Chinese characteristics?</a:t>
            </a:r>
            <a:endParaRPr lang="zh-CN" altLang="en-US" sz="4000" b="1" dirty="0">
              <a:solidFill>
                <a:schemeClr val="tx2"/>
              </a:solidFill>
              <a:latin typeface="楷体" panose="02010609060101010101" pitchFamily="49" charset="-122"/>
              <a:ea typeface="楷体" panose="02010609060101010101" pitchFamily="49" charset="-122"/>
            </a:endParaRPr>
          </a:p>
        </p:txBody>
      </p:sp>
      <p:sp>
        <p:nvSpPr>
          <p:cNvPr id="5" name="文本框 4"/>
          <p:cNvSpPr txBox="1"/>
          <p:nvPr/>
        </p:nvSpPr>
        <p:spPr>
          <a:xfrm>
            <a:off x="1212215" y="448310"/>
            <a:ext cx="5941060" cy="540000"/>
          </a:xfrm>
          <a:prstGeom prst="rect">
            <a:avLst/>
          </a:prstGeom>
          <a:noFill/>
        </p:spPr>
        <p:txBody>
          <a:bodyPr/>
          <a:lstStyle/>
          <a:p>
            <a:pPr marR="0" defTabSz="914400">
              <a:buClrTx/>
              <a:buSzTx/>
              <a:buFontTx/>
              <a:buNone/>
              <a:defRPr/>
            </a:pPr>
            <a:r>
              <a:rPr kumimoji="0" lang="zh-CN" altLang="en-US" sz="2800" kern="1200" cap="none" spc="278" normalizeH="0" baseline="0" noProof="0" dirty="0">
                <a:gradFill>
                  <a:gsLst>
                    <a:gs pos="0">
                      <a:srgbClr val="FDF2BB"/>
                    </a:gs>
                    <a:gs pos="41000">
                      <a:srgbClr val="FDF28B"/>
                    </a:gs>
                    <a:gs pos="100000">
                      <a:srgbClr val="DEB846"/>
                    </a:gs>
                  </a:gsLst>
                  <a:lin ang="2700000" scaled="0"/>
                </a:gradFill>
                <a:latin typeface="方正粗宋简体" pitchFamily="1" charset="-122"/>
                <a:ea typeface="方正粗宋简体" pitchFamily="1" charset="-122"/>
                <a:cs typeface="+mn-ea"/>
                <a:sym typeface="+mn-ea"/>
              </a:rPr>
              <a:t>Topics</a:t>
            </a:r>
            <a:r>
              <a:rPr kumimoji="0" lang="en-US" altLang="zh-CN" sz="2800" kern="1200" cap="none" spc="278" normalizeH="0" baseline="0" noProof="0" dirty="0">
                <a:gradFill>
                  <a:gsLst>
                    <a:gs pos="0">
                      <a:srgbClr val="FDF2BB"/>
                    </a:gs>
                    <a:gs pos="41000">
                      <a:srgbClr val="FDF28B"/>
                    </a:gs>
                    <a:gs pos="100000">
                      <a:srgbClr val="DEB846"/>
                    </a:gs>
                  </a:gsLst>
                  <a:lin ang="2700000" scaled="0"/>
                </a:gradFill>
                <a:latin typeface="方正粗宋简体" pitchFamily="1" charset="-122"/>
                <a:ea typeface="方正粗宋简体" pitchFamily="1" charset="-122"/>
                <a:cs typeface="+mn-ea"/>
                <a:sym typeface="+mn-ea"/>
              </a:rPr>
              <a:t>Discussion session</a:t>
            </a:r>
            <a:endParaRPr kumimoji="0" lang="zh-CN" altLang="en-US" sz="2800" kern="1200" cap="none" spc="0" normalizeH="0" baseline="0" noProof="0" dirty="0">
              <a:latin typeface="楷体" panose="02010609060101010101" pitchFamily="49" charset="-122"/>
              <a:ea typeface="楷体" panose="02010609060101010101" pitchFamily="49"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charRg st="0" end="45"/>
                                            </p:txEl>
                                          </p:spTgt>
                                        </p:tgtEl>
                                        <p:attrNameLst>
                                          <p:attrName>style.visibility</p:attrName>
                                        </p:attrNameLst>
                                      </p:cBhvr>
                                      <p:to>
                                        <p:strVal val="visible"/>
                                      </p:to>
                                    </p:set>
                                    <p:anim calcmode="lin" valueType="num">
                                      <p:cBhvr additive="base">
                                        <p:cTn id="7" dur="500" fill="hold"/>
                                        <p:tgtEl>
                                          <p:spTgt spid="4">
                                            <p:txEl>
                                              <p:charRg st="0" end="4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charRg st="0" end="4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279400" y="2065338"/>
            <a:ext cx="10617200" cy="2576512"/>
          </a:xfrm>
          <a:prstGeom prst="rect">
            <a:avLst/>
          </a:prstGeom>
          <a:noFill/>
          <a:ln w="952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4000" b="1" dirty="0">
                <a:solidFill>
                  <a:schemeClr val="tx2"/>
                </a:solidFill>
                <a:latin typeface="楷体" panose="02010609060101010101" pitchFamily="49" charset="-122"/>
                <a:ea typeface="楷体" panose="02010609060101010101" pitchFamily="49" charset="-122"/>
                <a:sym typeface="+mn-ea"/>
              </a:rPr>
              <a:t>3</a:t>
            </a:r>
            <a:r>
              <a:rPr lang="zh-CN" altLang="en-US" sz="4000" b="1" dirty="0">
                <a:solidFill>
                  <a:schemeClr val="tx2"/>
                </a:solidFill>
                <a:latin typeface="楷体" panose="02010609060101010101" pitchFamily="49" charset="-122"/>
                <a:ea typeface="楷体" panose="02010609060101010101" pitchFamily="49" charset="-122"/>
                <a:sym typeface="+mn-ea"/>
              </a:rPr>
              <a:t>, in the new century and new era, the strategic goal of economic and social development is</a:t>
            </a:r>
            <a:r>
              <a:rPr lang="zh-CN" altLang="en-US" sz="4000" b="1" dirty="0">
                <a:latin typeface="楷体" panose="02010609060101010101" pitchFamily="49" charset="-122"/>
                <a:ea typeface="楷体" panose="02010609060101010101" pitchFamily="49" charset="-122"/>
                <a:sym typeface="+mn-ea"/>
              </a:rPr>
              <a:t>：</a:t>
            </a:r>
            <a:r>
              <a:rPr lang="zh-CN" altLang="en-US" sz="4000" b="1" dirty="0">
                <a:solidFill>
                  <a:schemeClr val="tx2"/>
                </a:solidFill>
                <a:latin typeface="楷体" panose="02010609060101010101" pitchFamily="49" charset="-122"/>
                <a:ea typeface="楷体" panose="02010609060101010101" pitchFamily="49" charset="-122"/>
                <a:sym typeface="+mn-ea"/>
              </a:rPr>
              <a:t> </a:t>
            </a:r>
            <a:r>
              <a:rPr lang="zh-CN" altLang="en-US" sz="4000" b="1" u="sng" dirty="0">
                <a:solidFill>
                  <a:schemeClr val="tx2"/>
                </a:solidFill>
                <a:latin typeface="楷体" panose="02010609060101010101" pitchFamily="49" charset="-122"/>
                <a:ea typeface="楷体" panose="02010609060101010101" pitchFamily="49" charset="-122"/>
                <a:sym typeface="+mn-ea"/>
              </a:rPr>
              <a:t>      </a:t>
            </a:r>
            <a:r>
              <a:rPr lang="en-US" altLang="zh-CN" sz="4000" b="1" u="sng" dirty="0">
                <a:solidFill>
                  <a:schemeClr val="tx2"/>
                </a:solidFill>
                <a:latin typeface="楷体" panose="02010609060101010101" pitchFamily="49" charset="-122"/>
                <a:ea typeface="楷体" panose="02010609060101010101" pitchFamily="49" charset="-122"/>
                <a:sym typeface="+mn-ea"/>
              </a:rPr>
              <a:t>           </a:t>
            </a:r>
            <a:r>
              <a:rPr lang="zh-CN" altLang="en-US" sz="4000" b="1" u="sng" dirty="0">
                <a:solidFill>
                  <a:schemeClr val="tx2"/>
                </a:solidFill>
                <a:latin typeface="楷体" panose="02010609060101010101" pitchFamily="49" charset="-122"/>
                <a:ea typeface="楷体" panose="02010609060101010101" pitchFamily="49" charset="-122"/>
                <a:sym typeface="+mn-ea"/>
              </a:rPr>
              <a:t>  </a:t>
            </a:r>
            <a:r>
              <a:rPr lang="zh-CN" altLang="en-US" sz="4000" b="1" dirty="0">
                <a:solidFill>
                  <a:schemeClr val="tx2"/>
                </a:solidFill>
                <a:latin typeface="楷体" panose="02010609060101010101" pitchFamily="49" charset="-122"/>
                <a:ea typeface="楷体" panose="02010609060101010101" pitchFamily="49" charset="-122"/>
                <a:sym typeface="+mn-ea"/>
              </a:rPr>
              <a:t>。</a:t>
            </a:r>
            <a:endParaRPr lang="zh-CN" altLang="en-US" sz="4000" b="1" dirty="0">
              <a:solidFill>
                <a:schemeClr val="tx2"/>
              </a:solidFill>
              <a:latin typeface="楷体" panose="02010609060101010101" pitchFamily="49" charset="-122"/>
              <a:ea typeface="楷体" panose="02010609060101010101" pitchFamily="49" charset="-122"/>
              <a:sym typeface="+mn-ea"/>
            </a:endParaRPr>
          </a:p>
        </p:txBody>
      </p:sp>
      <p:sp>
        <p:nvSpPr>
          <p:cNvPr id="9" name="文本框 8"/>
          <p:cNvSpPr txBox="1"/>
          <p:nvPr/>
        </p:nvSpPr>
        <p:spPr>
          <a:xfrm>
            <a:off x="504825" y="4641850"/>
            <a:ext cx="9791700" cy="1938020"/>
          </a:xfrm>
          <a:prstGeom prst="rect">
            <a:avLst/>
          </a:prstGeom>
          <a:noFill/>
        </p:spPr>
        <p:txBody>
          <a:bodyPr>
            <a:spAutoFit/>
          </a:bodyPr>
          <a:lstStyle/>
          <a:p>
            <a:pPr marR="0" algn="ctr" defTabSz="914400">
              <a:buClrTx/>
              <a:buSzTx/>
              <a:buFontTx/>
              <a:buNone/>
              <a:defRPr/>
            </a:pPr>
            <a:r>
              <a:rPr kumimoji="0" lang="zh-CN" altLang="en-US" sz="4000" kern="1200" cap="none" spc="0" normalizeH="0" baseline="0" noProof="0" dirty="0">
                <a:solidFill>
                  <a:srgbClr val="FF0000"/>
                </a:solidFill>
                <a:latin typeface="+mn-ea"/>
                <a:ea typeface="+mn-ea"/>
                <a:cs typeface="+mn-cs"/>
              </a:rPr>
              <a:t>By the centenary of the founding of the Party, a moderately prosperous society will be built in all respects; by the centenary of the founding of the People’s Republic of China, a modern socialist society will be built in an all-round way.</a:t>
            </a:r>
            <a:r>
              <a:rPr kumimoji="0" lang="zh-CN" altLang="en-US" sz="4000" kern="1200" cap="none" spc="0" normalizeH="0" baseline="0" noProof="0" dirty="0">
                <a:solidFill>
                  <a:srgbClr val="FF0000"/>
                </a:solidFill>
                <a:latin typeface="+mn-ea"/>
                <a:ea typeface="+mn-ea"/>
                <a:cs typeface="+mn-cs"/>
              </a:rPr>
              <a:t>Strong country.</a:t>
            </a:r>
            <a:endParaRPr kumimoji="0" lang="zh-CN" altLang="en-US" sz="4000" kern="1200" cap="none" spc="0" normalizeH="0" baseline="0" noProof="0" dirty="0">
              <a:solidFill>
                <a:srgbClr val="FF0000"/>
              </a:solidFill>
              <a:latin typeface="+mn-ea"/>
              <a:ea typeface="+mn-ea"/>
              <a:cs typeface="+mn-cs"/>
            </a:endParaRPr>
          </a:p>
        </p:txBody>
      </p:sp>
      <p:sp>
        <p:nvSpPr>
          <p:cNvPr id="5" name="文本框 4"/>
          <p:cNvSpPr txBox="1"/>
          <p:nvPr/>
        </p:nvSpPr>
        <p:spPr>
          <a:xfrm>
            <a:off x="1212215" y="448310"/>
            <a:ext cx="5941060" cy="1617345"/>
          </a:xfrm>
          <a:prstGeom prst="rect">
            <a:avLst/>
          </a:prstGeom>
          <a:noFill/>
        </p:spPr>
        <p:txBody>
          <a:bodyPr/>
          <a:lstStyle/>
          <a:p>
            <a:pPr marR="0" defTabSz="914400">
              <a:buClrTx/>
              <a:buSzTx/>
              <a:buFontTx/>
              <a:buNone/>
              <a:defRPr/>
            </a:pPr>
            <a:r>
              <a:rPr kumimoji="0" lang="en-US" altLang="zh-CN" sz="2800" kern="1200" cap="none" spc="278" normalizeH="0" baseline="0" noProof="0" dirty="0">
                <a:gradFill>
                  <a:gsLst>
                    <a:gs pos="0">
                      <a:srgbClr val="FDF2BB"/>
                    </a:gs>
                    <a:gs pos="41000">
                      <a:srgbClr val="FDF28B"/>
                    </a:gs>
                    <a:gs pos="100000">
                      <a:srgbClr val="DEB846"/>
                    </a:gs>
                  </a:gsLst>
                  <a:lin ang="2700000" scaled="0"/>
                </a:gradFill>
                <a:latin typeface="方正粗宋简体" pitchFamily="1" charset="-122"/>
                <a:ea typeface="方正粗宋简体" pitchFamily="1" charset="-122"/>
                <a:cs typeface="+mn-ea"/>
                <a:sym typeface="+mn-ea"/>
              </a:rPr>
              <a:t>classroom</a:t>
            </a:r>
            <a:r>
              <a:rPr kumimoji="0" lang="zh-CN" altLang="en-US" sz="2800" kern="1200" cap="none" spc="278" normalizeH="0" baseline="0" noProof="0" dirty="0">
                <a:gradFill>
                  <a:gsLst>
                    <a:gs pos="0">
                      <a:srgbClr val="FDF2BB"/>
                    </a:gs>
                    <a:gs pos="41000">
                      <a:srgbClr val="FDF28B"/>
                    </a:gs>
                    <a:gs pos="100000">
                      <a:srgbClr val="DEB846"/>
                    </a:gs>
                  </a:gsLst>
                  <a:lin ang="2700000" scaled="0"/>
                </a:gradFill>
                <a:latin typeface="方正粗宋简体" pitchFamily="1" charset="-122"/>
                <a:ea typeface="方正粗宋简体" pitchFamily="1" charset="-122"/>
                <a:cs typeface="+mn-ea"/>
                <a:sym typeface="+mn-ea"/>
              </a:rPr>
              <a:t>Small</a:t>
            </a:r>
            <a:r>
              <a:rPr kumimoji="0" lang="en-US" altLang="zh-CN" sz="2800" kern="1200" cap="none" spc="278" normalizeH="0" baseline="0" noProof="0" dirty="0">
                <a:gradFill>
                  <a:gsLst>
                    <a:gs pos="0">
                      <a:srgbClr val="FDF2BB"/>
                    </a:gs>
                    <a:gs pos="41000">
                      <a:srgbClr val="FDF28B"/>
                    </a:gs>
                    <a:gs pos="100000">
                      <a:srgbClr val="DEB846"/>
                    </a:gs>
                  </a:gsLst>
                  <a:lin ang="2700000" scaled="0"/>
                </a:gradFill>
                <a:latin typeface="方正粗宋简体" pitchFamily="1" charset="-122"/>
                <a:ea typeface="方正粗宋简体" pitchFamily="1" charset="-122"/>
                <a:cs typeface="+mn-ea"/>
                <a:sym typeface="+mn-ea"/>
              </a:rPr>
              <a:t>test</a:t>
            </a:r>
            <a:endParaRPr kumimoji="0" lang="en-US" altLang="zh-CN" sz="2800" kern="1200" cap="none" spc="278" normalizeH="0" baseline="0" noProof="0" dirty="0">
              <a:gradFill>
                <a:gsLst>
                  <a:gs pos="0">
                    <a:srgbClr val="FDF2BB"/>
                  </a:gs>
                  <a:gs pos="41000">
                    <a:srgbClr val="FDF28B"/>
                  </a:gs>
                  <a:gs pos="100000">
                    <a:srgbClr val="DEB846"/>
                  </a:gs>
                </a:gsLst>
                <a:lin ang="2700000" scaled="0"/>
              </a:gradFill>
              <a:latin typeface="方正粗宋简体" pitchFamily="1" charset="-122"/>
              <a:ea typeface="方正粗宋简体" pitchFamily="1" charset="-122"/>
              <a:cs typeface="+mn-ea"/>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9">
                                            <p:txEl>
                                              <p:charRg st="0" end="5"/>
                                            </p:txEl>
                                          </p:spTgt>
                                        </p:tgtEl>
                                        <p:attrNameLst>
                                          <p:attrName>style.visibility</p:attrName>
                                        </p:attrNameLst>
                                      </p:cBhvr>
                                      <p:to>
                                        <p:strVal val="visible"/>
                                      </p:to>
                                    </p:set>
                                    <p:animEffect transition="in" filter="blinds(horizontal)">
                                      <p:cBhvr>
                                        <p:cTn id="13" dur="500"/>
                                        <p:tgtEl>
                                          <p:spTgt spid="9">
                                            <p:txEl>
                                              <p:charRg st="0"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tags/tag13.xml><?xml version="1.0" encoding="utf-8"?>
<p:tagLst xmlns:p="http://schemas.openxmlformats.org/presentationml/2006/main">
  <p:tag name="KSO_WM_TAG_VERSION" val="1.0"/>
  <p:tag name="KSO_WM_TEMPLATE_CATEGORY" val="preset"/>
  <p:tag name="KSO_WM_TEMPLATE_INDEX" val="22"/>
  <p:tag name="KSO_WM_UNIT_TYPE" val="a"/>
  <p:tag name="KSO_WM_UNIT_INDEX" val="1"/>
  <p:tag name="KSO_WM_UNIT_ID" val="256*a*1"/>
  <p:tag name="KSO_WM_UNIT_CLEAR" val="1"/>
  <p:tag name="KSO_WM_UNIT_LAYERLEVEL" val="1"/>
  <p:tag name="KSO_WM_UNIT_VALUE" val="26"/>
  <p:tag name="KSO_WM_UNIT_ISCONTENTSTITLE" val="0"/>
  <p:tag name="KSO_WM_UNIT_HIGHLIGHT" val="0"/>
  <p:tag name="KSO_WM_UNIT_COMPATIBLE" val="0"/>
  <p:tag name="KSO_WM_UNIT_PRESET_TEXT" val="请在此处添加标题"/>
  <p:tag name="KSO_WM_BEAUTIFY_FLAG" val="#wm#"/>
</p:tagLst>
</file>

<file path=ppt/tags/tag22.xml><?xml version="1.0" encoding="utf-8"?>
<p:tagLst xmlns:p="http://schemas.openxmlformats.org/presentationml/2006/main">
  <p:tag name="KSO_WM_TAG_VERSION" val="1.0"/>
  <p:tag name="KSO_WM_TEMPLATE_CATEGORY" val="preset"/>
  <p:tag name="KSO_WM_TEMPLATE_INDEX" val="22"/>
  <p:tag name="KSO_WM_UNIT_TYPE" val="b"/>
  <p:tag name="KSO_WM_UNIT_INDEX" val="1"/>
  <p:tag name="KSO_WM_UNIT_ID" val="256*b*1"/>
  <p:tag name="KSO_WM_UNIT_CLEAR" val="1"/>
  <p:tag name="KSO_WM_UNIT_LAYERLEVEL" val="1"/>
  <p:tag name="KSO_WM_UNIT_VALUE" val="116"/>
  <p:tag name="KSO_WM_UNIT_ISCONTENTSTITLE" val="0"/>
  <p:tag name="KSO_WM_UNIT_HIGHLIGHT" val="0"/>
  <p:tag name="KSO_WM_UNIT_COMPATIBLE" val="0"/>
  <p:tag name="KSO_WM_UNIT_PRESET_TEXT" val="请在此处添加副标题"/>
  <p:tag name="KSO_WM_BEAUTIFY_FLAG" val="#wm#"/>
</p:tagLst>
</file>

<file path=ppt/tags/tag31.xml><?xml version="1.0" encoding="utf-8"?>
<p:tagLst xmlns:p="http://schemas.openxmlformats.org/presentationml/2006/main">
  <p:tag name="KSO_WM_TEMPLATE_CATEGORY" val="preset"/>
  <p:tag name="KSO_WM_TEMPLATE_INDEX" val="22"/>
  <p:tag name="KSO_WM_TAG_VERSION" val="1.0"/>
  <p:tag name="KSO_WM_SLIDE_ID" val="preset22_1"/>
  <p:tag name="KSO_WM_SLIDE_INDEX" val="1"/>
  <p:tag name="KSO_WM_SLIDE_ITEM_CNT" val="2"/>
  <p:tag name="KSO_WM_SLIDE_LAYOUT" val="a_b"/>
  <p:tag name="KSO_WM_SLIDE_LAYOUT_CNT" val="1_1"/>
  <p:tag name="KSO_WM_SLIDE_TYPE" val="title"/>
  <p:tag name="KSO_WM_BEAUTIFY_FLAG" val="#wm#"/>
</p:tagLst>
</file>

<file path=ppt/theme/theme13.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zh-CN" sz="4400" b="1" i="0" u="none" strike="noStrike" cap="none" normalizeH="0" baseline="0" smtClean="0">
            <a:ln>
              <a:noFill/>
            </a:ln>
            <a:solidFill>
              <a:schemeClr val="tx2"/>
            </a:solidFill>
            <a:effectLst/>
            <a:latin typeface="楷体" panose="02010609060101010101" pitchFamily="49" charset="-122"/>
            <a:ea typeface="楷体" panose="02010609060101010101"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zh-CN" sz="4400" b="1" i="0" u="none" strike="noStrike" cap="none" normalizeH="0" baseline="0" smtClean="0">
            <a:ln>
              <a:noFill/>
            </a:ln>
            <a:solidFill>
              <a:schemeClr val="tx2"/>
            </a:solidFill>
            <a:effectLst/>
            <a:latin typeface="楷体" panose="02010609060101010101" pitchFamily="49" charset="-122"/>
            <a:ea typeface="楷体" panose="02010609060101010101"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zh-CN" sz="4400" b="1" i="0" u="none" strike="noStrike" cap="none" normalizeH="0" baseline="0" smtClean="0">
            <a:ln>
              <a:noFill/>
            </a:ln>
            <a:solidFill>
              <a:schemeClr val="tx2"/>
            </a:solidFill>
            <a:effectLst/>
            <a:latin typeface="楷体" panose="02010609060101010101" pitchFamily="49" charset="-122"/>
            <a:ea typeface="楷体" panose="02010609060101010101"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zh-CN" sz="4400" b="1" i="0" u="none" strike="noStrike" cap="none" normalizeH="0" baseline="0" smtClean="0">
            <a:ln>
              <a:noFill/>
            </a:ln>
            <a:solidFill>
              <a:schemeClr val="tx2"/>
            </a:solidFill>
            <a:effectLst/>
            <a:latin typeface="楷体" panose="02010609060101010101" pitchFamily="49" charset="-122"/>
            <a:ea typeface="楷体" panose="02010609060101010101"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668</Words>
  <Application>WPS 演示</Application>
  <PresentationFormat>自定义</PresentationFormat>
  <Paragraphs>26</Paragraphs>
  <Slides>4</Slides>
  <Notes>6</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4</vt:i4>
      </vt:variant>
    </vt:vector>
  </HeadingPairs>
  <TitlesOfParts>
    <vt:vector size="23" baseType="lpstr">
      <vt:lpstr>Arial</vt:lpstr>
      <vt:lpstr>宋体</vt:lpstr>
      <vt:lpstr>Wingdings</vt:lpstr>
      <vt:lpstr>楷体</vt:lpstr>
      <vt:lpstr>楷体-简</vt:lpstr>
      <vt:lpstr>宋体-简</vt:lpstr>
      <vt:lpstr>微软雅黑</vt:lpstr>
      <vt:lpstr>汉仪旗黑</vt:lpstr>
      <vt:lpstr>方正大标宋简体</vt:lpstr>
      <vt:lpstr>方正兰亭粗黑_GBK</vt:lpstr>
      <vt:lpstr>黑体-简</vt:lpstr>
      <vt:lpstr>方正粗宋简体</vt:lpstr>
      <vt:lpstr>黑体</vt:lpstr>
      <vt:lpstr>宋体</vt:lpstr>
      <vt:lpstr>Arial Unicode MS</vt:lpstr>
      <vt:lpstr>Calibri</vt:lpstr>
      <vt:lpstr>Helvetica Neue</vt:lpstr>
      <vt:lpstr>默认设计模板</vt:lpstr>
      <vt:lpstr>1_默认设计模板</vt:lpstr>
      <vt:lpstr>PowerPoint 演示文稿</vt:lpstr>
      <vt:lpstr>学习内容</vt:lpstr>
      <vt:lpstr>第一，党的领导地位是在长期的革命和建设中形成的。中国近100多年来的历史表明，许多革命先驱，许多政党和政治派别，都没有找到国家振兴和民族解放的出路。只有中国共产党，才指引中国人民找到了国家和民族振兴的正确道路，并且形成强大的凝聚力，团结和领导全国人民经过28年艰苦卓绝的斗争，建立了中华人民共和国，取得了新民主主义革命的胜利。  第二，党的领导是社会主义现代化建设取得胜利的根本保证。夺取政权需要党的领导，社会主义现代化建设事业同样必须有党的领导。因为，党的领导本来就是社会主义的题中应有之义，二者不能分开。在无产阶级革命事业发展的整个过程中，包括在革命发展的各个阶段上，都需要党的领导。建设中国特色社会主义，是无产阶级革命事业进程中的一个重要历史阶段，坚持党的领导是其内在要求和取得胜利的根本保证。</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dc:creator>
  <cp:lastModifiedBy>lidiyi</cp:lastModifiedBy>
  <cp:revision>94</cp:revision>
  <dcterms:created xsi:type="dcterms:W3CDTF">2023-09-20T06:12:45Z</dcterms:created>
  <dcterms:modified xsi:type="dcterms:W3CDTF">2023-09-20T06:12:45Z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2052-5.3.0.7932</vt:lpwstr>
  </property>
  <property fmtid="{D5CDD505-2E9C-101B-9397-08002B2CF9AE}" pid="4" name="ICV">
    <vt:lpwstr>6559466E865A41A1B7B8CDA6235457DF</vt:lpwstr>
  </property>
</Properties>
</file>