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0" r:id="rId2"/>
    <p:sldId id="4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83"/>
    <p:restoredTop sz="94591"/>
  </p:normalViewPr>
  <p:slideViewPr>
    <p:cSldViewPr snapToGrid="0" snapToObjects="1">
      <p:cViewPr varScale="1">
        <p:scale>
          <a:sx n="56" d="100"/>
          <a:sy n="56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2242-1967-7D4E-9D4D-F8DEECE8E6E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4E37E-758D-F84E-AF23-2D4940D34662}"/>
              </a:ext>
            </a:extLst>
          </p:cNvPr>
          <p:cNvCxnSpPr>
            <a:cxnSpLocks/>
          </p:cNvCxnSpPr>
          <p:nvPr/>
        </p:nvCxnSpPr>
        <p:spPr>
          <a:xfrm>
            <a:off x="1050263" y="997200"/>
            <a:ext cx="0" cy="552297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AEC6F-F5A2-A14E-8D90-AAA5147C43EE}"/>
              </a:ext>
            </a:extLst>
          </p:cNvPr>
          <p:cNvGrpSpPr/>
          <p:nvPr/>
        </p:nvGrpSpPr>
        <p:grpSpPr>
          <a:xfrm>
            <a:off x="1146291" y="1201404"/>
            <a:ext cx="4928782" cy="2520000"/>
            <a:chOff x="1146291" y="1201404"/>
            <a:chExt cx="4928782" cy="25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270652-903C-3649-85AC-14966FE6D3DD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9" t="9703" r="8374" b="6625"/>
            <a:stretch/>
          </p:blipFill>
          <p:spPr>
            <a:xfrm>
              <a:off x="1146291" y="1201404"/>
              <a:ext cx="4928782" cy="2520000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68A92479-0AE2-7042-92E6-679EACE977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201773" y="2234978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62CBC1-00C5-5B48-A677-BBF56022E3C4}"/>
              </a:ext>
            </a:extLst>
          </p:cNvPr>
          <p:cNvGrpSpPr/>
          <p:nvPr/>
        </p:nvGrpSpPr>
        <p:grpSpPr>
          <a:xfrm>
            <a:off x="6775808" y="1249903"/>
            <a:ext cx="4934877" cy="2520000"/>
            <a:chOff x="6386699" y="1249903"/>
            <a:chExt cx="4934877" cy="252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3D121E-3935-624C-A0F1-FF7BA797769D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0" t="10591" r="8459" b="5373"/>
            <a:stretch/>
          </p:blipFill>
          <p:spPr>
            <a:xfrm>
              <a:off x="6386699" y="1249903"/>
              <a:ext cx="4934877" cy="252000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84B9231A-70ED-F545-91CC-B85784DEB4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50717" y="2234978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47B836-5F49-6B40-8D9F-D916B922C882}"/>
              </a:ext>
            </a:extLst>
          </p:cNvPr>
          <p:cNvGrpSpPr/>
          <p:nvPr/>
        </p:nvGrpSpPr>
        <p:grpSpPr>
          <a:xfrm>
            <a:off x="1183031" y="3841652"/>
            <a:ext cx="4892042" cy="2520000"/>
            <a:chOff x="1183031" y="3841652"/>
            <a:chExt cx="4892042" cy="252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16DC89-55AF-B442-895D-8E1B8139BD31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9" t="10929" r="8301" b="5771"/>
            <a:stretch/>
          </p:blipFill>
          <p:spPr>
            <a:xfrm>
              <a:off x="1183031" y="3841652"/>
              <a:ext cx="4892042" cy="2520000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BFEBFBC4-1F24-C344-BE34-D97AFCAEB8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201773" y="4754978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A755D-57FA-714E-A1B3-B96B2C6BAA40}"/>
              </a:ext>
            </a:extLst>
          </p:cNvPr>
          <p:cNvGrpSpPr/>
          <p:nvPr/>
        </p:nvGrpSpPr>
        <p:grpSpPr>
          <a:xfrm>
            <a:off x="6808717" y="3841850"/>
            <a:ext cx="4901968" cy="2520000"/>
            <a:chOff x="6419608" y="3841850"/>
            <a:chExt cx="4901968" cy="252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6F1423-1C5E-8447-8E1E-FAE99F9018F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t="10636" r="8781" b="5416"/>
            <a:stretch/>
          </p:blipFill>
          <p:spPr>
            <a:xfrm>
              <a:off x="6419608" y="3841850"/>
              <a:ext cx="4901968" cy="2520000"/>
            </a:xfrm>
            <a:prstGeom prst="rect">
              <a:avLst/>
            </a:prstGeom>
          </p:spPr>
        </p:pic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80626F3-9716-4F46-ABC7-8E546B794A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50717" y="4042800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Q19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F0D8B3-049F-A640-8723-D67B9925AAF7}"/>
              </a:ext>
            </a:extLst>
          </p:cNvPr>
          <p:cNvCxnSpPr>
            <a:cxnSpLocks/>
          </p:cNvCxnSpPr>
          <p:nvPr/>
        </p:nvCxnSpPr>
        <p:spPr>
          <a:xfrm>
            <a:off x="6746757" y="997005"/>
            <a:ext cx="0" cy="552297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72B34A65-4470-6242-98C4-C6C3DB682F90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4481214" y="3520266"/>
            <a:ext cx="4226776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deviation = (estimated – actual)/actual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8FBE1B6-FD09-DB4D-B75A-E6E42041D40D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-1218466" y="3520800"/>
            <a:ext cx="4226776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deviation = (estimated – actual)/actual</a:t>
            </a:r>
          </a:p>
        </p:txBody>
      </p:sp>
    </p:spTree>
    <p:extLst>
      <p:ext uri="{BB962C8B-B14F-4D97-AF65-F5344CB8AC3E}">
        <p14:creationId xmlns:p14="http://schemas.microsoft.com/office/powerpoint/2010/main" val="26023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8FBE1B6-FD09-DB4D-B75A-E6E42041D40D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-1218466" y="3570228"/>
            <a:ext cx="4226776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deviation = (estimated – actual)/actual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E527A8-AE1F-F54D-AE65-2A01E3E6C10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806" r="3480" b="6270"/>
          <a:stretch/>
        </p:blipFill>
        <p:spPr>
          <a:xfrm>
            <a:off x="1106980" y="1202400"/>
            <a:ext cx="5354505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142651-DF9C-2040-9F9F-ADC4EB5F7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6" r="2971" b="3779"/>
          <a:stretch/>
        </p:blipFill>
        <p:spPr>
          <a:xfrm>
            <a:off x="1036116" y="3841200"/>
            <a:ext cx="5438556" cy="252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4E37E-758D-F84E-AF23-2D4940D34662}"/>
              </a:ext>
            </a:extLst>
          </p:cNvPr>
          <p:cNvCxnSpPr>
            <a:cxnSpLocks/>
          </p:cNvCxnSpPr>
          <p:nvPr/>
        </p:nvCxnSpPr>
        <p:spPr>
          <a:xfrm>
            <a:off x="1050263" y="1202400"/>
            <a:ext cx="0" cy="518184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4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Macintosh PowerPoint</Application>
  <PresentationFormat>Widescreen</PresentationFormat>
  <Paragraphs>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PF Handbook Pro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MALCOM: estimation Air Traffic</dc:title>
  <dc:creator>Martin Kersten</dc:creator>
  <cp:lastModifiedBy>Microsoft Office User</cp:lastModifiedBy>
  <cp:revision>33</cp:revision>
  <cp:lastPrinted>2018-10-04T21:07:07Z</cp:lastPrinted>
  <dcterms:created xsi:type="dcterms:W3CDTF">2018-10-04T17:28:03Z</dcterms:created>
  <dcterms:modified xsi:type="dcterms:W3CDTF">2018-10-04T21:24:39Z</dcterms:modified>
</cp:coreProperties>
</file>