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03" r:id="rId2"/>
    <p:sldId id="400" r:id="rId3"/>
    <p:sldId id="402" r:id="rId4"/>
  </p:sldIdLst>
  <p:sldSz cx="12192000" cy="6858000"/>
  <p:notesSz cx="6858000" cy="9144000"/>
  <p:defaultTextStyle>
    <a:defPPr>
      <a:defRPr lang="en-US"/>
    </a:defPPr>
    <a:lvl1pPr marL="0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997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992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989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984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4981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1976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973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968" algn="l" defTabSz="91399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8"/>
    <p:restoredTop sz="88948"/>
  </p:normalViewPr>
  <p:slideViewPr>
    <p:cSldViewPr snapToGrid="0" snapToObjects="1">
      <p:cViewPr>
        <p:scale>
          <a:sx n="100" d="100"/>
          <a:sy n="100" d="100"/>
        </p:scale>
        <p:origin x="472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BA7BB-897C-C34D-90D8-FE4E4072A6B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05CF7-45C6-BD48-A3AB-5FFEC973B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1pPr>
    <a:lvl2pPr marL="456997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2pPr>
    <a:lvl3pPr marL="913992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3pPr>
    <a:lvl4pPr marL="1370989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4pPr>
    <a:lvl5pPr marL="1827984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5pPr>
    <a:lvl6pPr marL="2284981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6pPr>
    <a:lvl7pPr marL="2741976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7pPr>
    <a:lvl8pPr marL="3198973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8pPr>
    <a:lvl9pPr marL="3655968" algn="l" defTabSz="913992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TPC-H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05CF7-45C6-BD48-A3AB-5FFEC973BD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05CF7-45C6-BD48-A3AB-5FFEC973B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Air Traffic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05CF7-45C6-BD48-A3AB-5FFEC973B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122365"/>
            <a:ext cx="91440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3602040"/>
            <a:ext cx="9144002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365126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2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9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6"/>
            <a:ext cx="51831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987426"/>
            <a:ext cx="6172198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1" y="987426"/>
            <a:ext cx="6172198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6356353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2242-1967-7D4E-9D4D-F8DEECE8E6E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56353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D16C-6027-564B-BE00-9E67035AA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3F7C66-00F8-B447-9813-3C3C0D4E2CA9}"/>
              </a:ext>
            </a:extLst>
          </p:cNvPr>
          <p:cNvCxnSpPr>
            <a:cxnSpLocks/>
          </p:cNvCxnSpPr>
          <p:nvPr/>
        </p:nvCxnSpPr>
        <p:spPr>
          <a:xfrm>
            <a:off x="353253" y="60972"/>
            <a:ext cx="0" cy="50139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E22E412-21EF-244E-BD5C-464E66827A7E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-2250484" y="2428615"/>
            <a:ext cx="4896791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deviation = (estimated – actual)/actual*100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0EBA04-465D-B145-8438-555D84BA7BB9}"/>
              </a:ext>
            </a:extLst>
          </p:cNvPr>
          <p:cNvCxnSpPr>
            <a:cxnSpLocks/>
          </p:cNvCxnSpPr>
          <p:nvPr/>
        </p:nvCxnSpPr>
        <p:spPr>
          <a:xfrm flipH="1">
            <a:off x="1068779" y="5277718"/>
            <a:ext cx="43175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A816468-73CB-0A47-9BC5-D0ED7B683B81}"/>
              </a:ext>
            </a:extLst>
          </p:cNvPr>
          <p:cNvSpPr txBox="1">
            <a:spLocks noChangeAspect="1"/>
          </p:cNvSpPr>
          <p:nvPr/>
        </p:nvSpPr>
        <p:spPr>
          <a:xfrm>
            <a:off x="1068779" y="5238952"/>
            <a:ext cx="4215740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No. of training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A11D7-AA44-F04B-9082-D32A20082F8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419" t="11497" r="9722" b="6580"/>
          <a:stretch/>
        </p:blipFill>
        <p:spPr>
          <a:xfrm>
            <a:off x="424800" y="32400"/>
            <a:ext cx="4968000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118DC-F71D-7243-B9A1-1E8714838F9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-1" t="11467" r="9614" b="6607"/>
          <a:stretch/>
        </p:blipFill>
        <p:spPr>
          <a:xfrm>
            <a:off x="424050" y="2671200"/>
            <a:ext cx="4968000" cy="2520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9821F4E-8F85-4340-9F21-32DDE9F511E9}"/>
              </a:ext>
            </a:extLst>
          </p:cNvPr>
          <p:cNvSpPr txBox="1">
            <a:spLocks noChangeAspect="1"/>
          </p:cNvSpPr>
          <p:nvPr/>
        </p:nvSpPr>
        <p:spPr>
          <a:xfrm>
            <a:off x="2504763" y="71680"/>
            <a:ext cx="1281765" cy="720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Q01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E6DD2CA-69AB-FF42-9DFD-55E0A43666B7}"/>
              </a:ext>
            </a:extLst>
          </p:cNvPr>
          <p:cNvSpPr txBox="1">
            <a:spLocks noChangeAspect="1"/>
          </p:cNvSpPr>
          <p:nvPr/>
        </p:nvSpPr>
        <p:spPr>
          <a:xfrm>
            <a:off x="2504763" y="2710430"/>
            <a:ext cx="1281765" cy="720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Q06</a:t>
            </a:r>
          </a:p>
        </p:txBody>
      </p:sp>
    </p:spTree>
    <p:extLst>
      <p:ext uri="{BB962C8B-B14F-4D97-AF65-F5344CB8AC3E}">
        <p14:creationId xmlns:p14="http://schemas.microsoft.com/office/powerpoint/2010/main" val="40302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4E37E-758D-F84E-AF23-2D4940D34662}"/>
              </a:ext>
            </a:extLst>
          </p:cNvPr>
          <p:cNvCxnSpPr>
            <a:cxnSpLocks/>
          </p:cNvCxnSpPr>
          <p:nvPr/>
        </p:nvCxnSpPr>
        <p:spPr>
          <a:xfrm>
            <a:off x="353253" y="60972"/>
            <a:ext cx="0" cy="49394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74AEC6F-F5A2-A14E-8D90-AAA5147C43EE}"/>
              </a:ext>
            </a:extLst>
          </p:cNvPr>
          <p:cNvGrpSpPr/>
          <p:nvPr/>
        </p:nvGrpSpPr>
        <p:grpSpPr>
          <a:xfrm>
            <a:off x="449281" y="0"/>
            <a:ext cx="4928782" cy="2520000"/>
            <a:chOff x="1146291" y="1201404"/>
            <a:chExt cx="4928782" cy="25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270652-903C-3649-85AC-14966FE6D3DD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9" t="9703" r="8374" b="6625"/>
            <a:stretch/>
          </p:blipFill>
          <p:spPr>
            <a:xfrm>
              <a:off x="1146291" y="1201404"/>
              <a:ext cx="4928782" cy="2520000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68A92479-0AE2-7042-92E6-679EACE977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201773" y="1284954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Q04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47B836-5F49-6B40-8D9F-D916B922C882}"/>
              </a:ext>
            </a:extLst>
          </p:cNvPr>
          <p:cNvGrpSpPr/>
          <p:nvPr/>
        </p:nvGrpSpPr>
        <p:grpSpPr>
          <a:xfrm>
            <a:off x="486021" y="2640248"/>
            <a:ext cx="4892042" cy="2520000"/>
            <a:chOff x="1183031" y="3841652"/>
            <a:chExt cx="4892042" cy="252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16DC89-55AF-B442-895D-8E1B8139BD31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9" t="10929" r="8301" b="5771"/>
            <a:stretch/>
          </p:blipFill>
          <p:spPr>
            <a:xfrm>
              <a:off x="1183031" y="3841652"/>
              <a:ext cx="4892042" cy="2520000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BFEBFBC4-1F24-C344-BE34-D97AFCAEB8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201773" y="3888081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Q15</a:t>
              </a: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48FBE1B6-FD09-DB4D-B75A-E6E42041D40D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-2169723" y="2434899"/>
            <a:ext cx="4735269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deviation = (estimated – actual)/actual*100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BA125-54C2-7144-A736-1D4682176369}"/>
              </a:ext>
            </a:extLst>
          </p:cNvPr>
          <p:cNvCxnSpPr>
            <a:cxnSpLocks/>
          </p:cNvCxnSpPr>
          <p:nvPr/>
        </p:nvCxnSpPr>
        <p:spPr>
          <a:xfrm flipH="1">
            <a:off x="713232" y="5240223"/>
            <a:ext cx="460302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94DF5E4F-DE0A-B64B-B093-905CC0A4118E}"/>
              </a:ext>
            </a:extLst>
          </p:cNvPr>
          <p:cNvSpPr txBox="1">
            <a:spLocks noChangeAspect="1"/>
          </p:cNvSpPr>
          <p:nvPr/>
        </p:nvSpPr>
        <p:spPr>
          <a:xfrm>
            <a:off x="713232" y="5210601"/>
            <a:ext cx="4407408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No. of training queries</a:t>
            </a:r>
          </a:p>
        </p:txBody>
      </p:sp>
    </p:spTree>
    <p:extLst>
      <p:ext uri="{BB962C8B-B14F-4D97-AF65-F5344CB8AC3E}">
        <p14:creationId xmlns:p14="http://schemas.microsoft.com/office/powerpoint/2010/main" val="260231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62CBC1-00C5-5B48-A677-BBF56022E3C4}"/>
              </a:ext>
            </a:extLst>
          </p:cNvPr>
          <p:cNvGrpSpPr/>
          <p:nvPr/>
        </p:nvGrpSpPr>
        <p:grpSpPr>
          <a:xfrm>
            <a:off x="395823" y="48303"/>
            <a:ext cx="4934877" cy="2520000"/>
            <a:chOff x="6386699" y="1249903"/>
            <a:chExt cx="4934877" cy="252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3D121E-3935-624C-A0F1-FF7BA797769D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0" t="10591" r="8459" b="5373"/>
            <a:stretch/>
          </p:blipFill>
          <p:spPr>
            <a:xfrm>
              <a:off x="6386699" y="1249903"/>
              <a:ext cx="4934877" cy="252000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84B9231A-70ED-F545-91CC-B85784DEB4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50717" y="1308705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A755D-57FA-714E-A1B3-B96B2C6BAA40}"/>
              </a:ext>
            </a:extLst>
          </p:cNvPr>
          <p:cNvGrpSpPr/>
          <p:nvPr/>
        </p:nvGrpSpPr>
        <p:grpSpPr>
          <a:xfrm>
            <a:off x="428732" y="2640250"/>
            <a:ext cx="4901968" cy="2520000"/>
            <a:chOff x="6419608" y="3841850"/>
            <a:chExt cx="4901968" cy="252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6F1423-1C5E-8447-8E1E-FAE99F9018F4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t="10636" r="8781" b="5416"/>
            <a:stretch/>
          </p:blipFill>
          <p:spPr>
            <a:xfrm>
              <a:off x="6419608" y="3841850"/>
              <a:ext cx="4901968" cy="2520000"/>
            </a:xfrm>
            <a:prstGeom prst="rect">
              <a:avLst/>
            </a:prstGeom>
          </p:spPr>
        </p:pic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280626F3-9716-4F46-ABC7-8E546B794A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50717" y="3900296"/>
              <a:ext cx="1281765" cy="720000"/>
            </a:xfrm>
            <a:prstGeom prst="rect">
              <a:avLst/>
            </a:prstGeom>
          </p:spPr>
          <p:txBody>
            <a:bodyPr vert="horz" lIns="91440" tIns="45720" rIns="91440" bIns="45720" rtlCol="0" anchor="ctr" anchorCtr="1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800" kern="1200">
                  <a:solidFill>
                    <a:srgbClr val="3E606F"/>
                  </a:solidFill>
                  <a:latin typeface="PF Handbook Pro" panose="02000506090000020004" pitchFamily="50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tx1"/>
                  </a:solidFill>
                </a:rPr>
                <a:t>Q19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4C0393-0B85-C946-A906-E624A3C16C51}"/>
              </a:ext>
            </a:extLst>
          </p:cNvPr>
          <p:cNvCxnSpPr>
            <a:cxnSpLocks/>
          </p:cNvCxnSpPr>
          <p:nvPr/>
        </p:nvCxnSpPr>
        <p:spPr>
          <a:xfrm>
            <a:off x="353253" y="60972"/>
            <a:ext cx="0" cy="49394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D41D4920-5283-AB4A-AC56-B10953301A85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-2213245" y="2391376"/>
            <a:ext cx="4822314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deviation = (estimated – actual)/actual*100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D89425-26FA-E646-9E53-FBE5C2144E03}"/>
              </a:ext>
            </a:extLst>
          </p:cNvPr>
          <p:cNvCxnSpPr>
            <a:cxnSpLocks/>
          </p:cNvCxnSpPr>
          <p:nvPr/>
        </p:nvCxnSpPr>
        <p:spPr>
          <a:xfrm flipH="1">
            <a:off x="713232" y="5240223"/>
            <a:ext cx="460302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28F94AA1-086D-CB45-9672-ECD40FA3A0C7}"/>
              </a:ext>
            </a:extLst>
          </p:cNvPr>
          <p:cNvSpPr txBox="1">
            <a:spLocks noChangeAspect="1"/>
          </p:cNvSpPr>
          <p:nvPr/>
        </p:nvSpPr>
        <p:spPr>
          <a:xfrm>
            <a:off x="713232" y="5210601"/>
            <a:ext cx="4488160" cy="39582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3E606F"/>
                </a:solidFill>
                <a:latin typeface="PF Handbook Pro" panose="02000506090000020004" pitchFamily="50" charset="0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No. of training queries</a:t>
            </a:r>
          </a:p>
        </p:txBody>
      </p:sp>
    </p:spTree>
    <p:extLst>
      <p:ext uri="{BB962C8B-B14F-4D97-AF65-F5344CB8AC3E}">
        <p14:creationId xmlns:p14="http://schemas.microsoft.com/office/powerpoint/2010/main" val="207166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59</Words>
  <Application>Microsoft Macintosh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PF Handbook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MALCOM: estimation Air Traffic</dc:title>
  <dc:creator>Martin Kersten</dc:creator>
  <cp:lastModifiedBy>Microsoft Office User</cp:lastModifiedBy>
  <cp:revision>120</cp:revision>
  <cp:lastPrinted>2018-10-25T12:06:15Z</cp:lastPrinted>
  <dcterms:created xsi:type="dcterms:W3CDTF">2018-10-04T17:28:03Z</dcterms:created>
  <dcterms:modified xsi:type="dcterms:W3CDTF">2018-10-25T12:07:11Z</dcterms:modified>
</cp:coreProperties>
</file>