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6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2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8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1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1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3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Naïve Bayes: Capstone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Zafir Shaikh  |  BINF_5507  |  Humber IGS</a:t>
            </a:r>
          </a:p>
          <a:p>
            <a:r>
              <a:t>July 21,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Precision: 0.94</a:t>
            </a:r>
          </a:p>
          <a:p>
            <a:r>
              <a:t>• Recall: 0.93</a:t>
            </a:r>
          </a:p>
          <a:p>
            <a:r>
              <a:t>• F1-Score: 0.93</a:t>
            </a:r>
          </a:p>
          <a:p>
            <a:r>
              <a:t>The model performs well with balanced precision and recall.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Advantages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and fast</a:t>
            </a:r>
          </a:p>
          <a:p>
            <a:r>
              <a:t>• Works well with small datasets</a:t>
            </a:r>
          </a:p>
          <a:p>
            <a:r>
              <a:t>• Handles high-dimensional data efficiently</a:t>
            </a:r>
          </a:p>
          <a:p>
            <a:r>
              <a:t>• Requires less training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Assumes feature independence (often not true in real data)</a:t>
            </a:r>
          </a:p>
          <a:p>
            <a:r>
              <a:t>• May not perform well with correlated features</a:t>
            </a:r>
          </a:p>
          <a:p>
            <a:r>
              <a:t>• Output probabilities can be unreliable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Scikit-learn documentation: https://scikit-learn.org</a:t>
            </a:r>
          </a:p>
          <a:p>
            <a:r>
              <a:t>• Géron, A. (2019). Hands-On Machine Learning</a:t>
            </a:r>
          </a:p>
          <a:p>
            <a:r>
              <a:t>• Wikipedia – Naïve Bayes classifier</a:t>
            </a:r>
          </a:p>
          <a:p>
            <a:r>
              <a:t>• BINF_5507 course materials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attention.</a:t>
            </a:r>
          </a:p>
          <a:p>
            <a:endParaRPr/>
          </a:p>
          <a:p>
            <a:r>
              <a:t>Gratitude to Prof. [Instructor's Name], Humber IGS faculty,</a:t>
            </a:r>
          </a:p>
          <a:p>
            <a:r>
              <a:t>and my peers for their guidance and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Naïve Bayes is a probabilistic classification technique based on Bayes’ Theorem. It assumes feature independence and is commonly used in text classification tasks.</a:t>
            </a:r>
          </a:p>
          <a:p>
            <a:endParaRPr/>
          </a:p>
          <a:p>
            <a:r>
              <a:t>Despite its simplicity, it is powerful and performs well on high-dimensional data, especially when the independence assumption is valid.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400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77835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352" y="808056"/>
            <a:ext cx="6456028" cy="1077229"/>
          </a:xfrm>
        </p:spPr>
        <p:txBody>
          <a:bodyPr>
            <a:normAutofit/>
          </a:bodyPr>
          <a:lstStyle/>
          <a:p>
            <a:pPr algn="l"/>
            <a:r>
              <a:t>2. Bayes' Theorem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853" y="2052116"/>
            <a:ext cx="2181126" cy="3997828"/>
          </a:xfrm>
        </p:spPr>
        <p:txBody>
          <a:bodyPr>
            <a:normAutofit/>
          </a:bodyPr>
          <a:lstStyle/>
          <a:p>
            <a:r>
              <a:rPr lang="en-CA" sz="1400"/>
              <a:t>The foundation of Naïve Bayes is Bayes’ Theorem:</a:t>
            </a:r>
          </a:p>
          <a:p>
            <a:endParaRPr lang="en-CA" sz="140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5"/>
          <a:srcRect r="34109" b="-2"/>
          <a:stretch>
            <a:fillRect/>
          </a:stretch>
        </p:blipFill>
        <p:spPr>
          <a:xfrm>
            <a:off x="4074744" y="2348779"/>
            <a:ext cx="3614230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0749" y="-2718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Probability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P(C|X): Posterior probability of class C given features X</a:t>
            </a:r>
          </a:p>
          <a:p>
            <a:r>
              <a:t>• P(X|C): Likelihood of features X given class C</a:t>
            </a:r>
          </a:p>
          <a:p>
            <a:r>
              <a:t>• P(C): Prior probability of class C</a:t>
            </a:r>
          </a:p>
          <a:p>
            <a:r>
              <a:t>• P(X): Evidence or marginal probability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Independence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Naïve Bayes assumes all features are conditionally independent given the class.</a:t>
            </a:r>
          </a:p>
          <a:p>
            <a:r>
              <a:t>This simplifies the likelihood calculation into a product of individual probabilities.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Common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Spam Detection</a:t>
            </a:r>
          </a:p>
          <a:p>
            <a:r>
              <a:t>• Sentiment Analysis</a:t>
            </a:r>
          </a:p>
          <a:p>
            <a:r>
              <a:t>• Medical Diagnosis</a:t>
            </a:r>
          </a:p>
          <a:p>
            <a:r>
              <a:t>• News Categorization</a:t>
            </a:r>
          </a:p>
          <a:p>
            <a:r>
              <a:t>• Recommender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demonstration, the Iris dataset was used.</a:t>
            </a:r>
          </a:p>
          <a:p>
            <a:r>
              <a:t>It contains 150 samples with 4 features each, classified into 3 flower species.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was split into training and testing sets.</a:t>
            </a:r>
          </a:p>
          <a:p>
            <a:r>
              <a:t>A Gaussian Naïve Bayes classifier was used and trained using scikit-learn.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0.93</a:t>
            </a:r>
          </a:p>
          <a:p>
            <a:r>
              <a:t>• Correctly classified most samples across all three classes</a:t>
            </a:r>
          </a:p>
          <a:p>
            <a:r>
              <a:t>• Fast training and prediction time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408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Naïve Bayes: Capstone Project Report</vt:lpstr>
      <vt:lpstr>1. Introduction</vt:lpstr>
      <vt:lpstr>2. Bayes' Theorem</vt:lpstr>
      <vt:lpstr>3. Probability Definitions</vt:lpstr>
      <vt:lpstr>4. Independence Assumption</vt:lpstr>
      <vt:lpstr>5. Common Use Cases</vt:lpstr>
      <vt:lpstr>6. Dataset Description</vt:lpstr>
      <vt:lpstr>7. Model Training</vt:lpstr>
      <vt:lpstr>8. Results</vt:lpstr>
      <vt:lpstr>9. Evaluation Metrics</vt:lpstr>
      <vt:lpstr>10. Advantages of Naïve Bayes</vt:lpstr>
      <vt:lpstr>11. Limitations</vt:lpstr>
      <vt:lpstr>12. References</vt:lpstr>
      <vt:lpstr>13.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Zafir Shaikh</cp:lastModifiedBy>
  <cp:revision>2</cp:revision>
  <dcterms:created xsi:type="dcterms:W3CDTF">2013-01-27T09:14:16Z</dcterms:created>
  <dcterms:modified xsi:type="dcterms:W3CDTF">2025-07-26T20:55:40Z</dcterms:modified>
  <cp:category/>
</cp:coreProperties>
</file>