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07C8F-CABE-4EE7-A479-7E4EE7EC95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B999C31-489A-4C01-9A80-E1E9525A8DE0}">
      <dgm:prSet/>
      <dgm:spPr/>
      <dgm:t>
        <a:bodyPr/>
        <a:lstStyle/>
        <a:p>
          <a:r>
            <a:rPr lang="en-US"/>
            <a:t>- Probabilistic extension of linear regression</a:t>
          </a:r>
        </a:p>
      </dgm:t>
    </dgm:pt>
    <dgm:pt modelId="{BF41D860-30AC-41B3-9754-5DFE78270EE4}" type="parTrans" cxnId="{7040184E-D868-4C0D-9D3A-16509176DEDF}">
      <dgm:prSet/>
      <dgm:spPr/>
      <dgm:t>
        <a:bodyPr/>
        <a:lstStyle/>
        <a:p>
          <a:endParaRPr lang="en-US"/>
        </a:p>
      </dgm:t>
    </dgm:pt>
    <dgm:pt modelId="{903DA464-D629-488E-8761-B428EB38BE77}" type="sibTrans" cxnId="{7040184E-D868-4C0D-9D3A-16509176DEDF}">
      <dgm:prSet/>
      <dgm:spPr/>
      <dgm:t>
        <a:bodyPr/>
        <a:lstStyle/>
        <a:p>
          <a:endParaRPr lang="en-US"/>
        </a:p>
      </dgm:t>
    </dgm:pt>
    <dgm:pt modelId="{F7328561-7B21-45EE-9FD3-206553F8B2C6}">
      <dgm:prSet/>
      <dgm:spPr/>
      <dgm:t>
        <a:bodyPr/>
        <a:lstStyle/>
        <a:p>
          <a:r>
            <a:rPr lang="en-US"/>
            <a:t>- Provides distributions, not point estimates</a:t>
          </a:r>
        </a:p>
      </dgm:t>
    </dgm:pt>
    <dgm:pt modelId="{D3F032DD-C18A-4D75-8428-F77F28485CCB}" type="parTrans" cxnId="{3370A142-6C9F-427A-8C20-FC362F7E75C9}">
      <dgm:prSet/>
      <dgm:spPr/>
      <dgm:t>
        <a:bodyPr/>
        <a:lstStyle/>
        <a:p>
          <a:endParaRPr lang="en-US"/>
        </a:p>
      </dgm:t>
    </dgm:pt>
    <dgm:pt modelId="{D77477D9-B412-4EA0-A25F-B3AC18E13714}" type="sibTrans" cxnId="{3370A142-6C9F-427A-8C20-FC362F7E75C9}">
      <dgm:prSet/>
      <dgm:spPr/>
      <dgm:t>
        <a:bodyPr/>
        <a:lstStyle/>
        <a:p>
          <a:endParaRPr lang="en-US"/>
        </a:p>
      </dgm:t>
    </dgm:pt>
    <dgm:pt modelId="{C47E756D-5B9B-4DE2-99C4-2162EF2B732F}">
      <dgm:prSet/>
      <dgm:spPr/>
      <dgm:t>
        <a:bodyPr/>
        <a:lstStyle/>
        <a:p>
          <a:r>
            <a:rPr lang="en-US"/>
            <a:t>- Useful in small datasets and uncertain scenarios</a:t>
          </a:r>
        </a:p>
      </dgm:t>
    </dgm:pt>
    <dgm:pt modelId="{030776BF-4E31-401B-8E7B-5302E5F10D24}" type="parTrans" cxnId="{8E4A007D-1708-491E-8598-62913A572BF0}">
      <dgm:prSet/>
      <dgm:spPr/>
      <dgm:t>
        <a:bodyPr/>
        <a:lstStyle/>
        <a:p>
          <a:endParaRPr lang="en-US"/>
        </a:p>
      </dgm:t>
    </dgm:pt>
    <dgm:pt modelId="{556339DD-930D-45D9-B04B-086014C291FE}" type="sibTrans" cxnId="{8E4A007D-1708-491E-8598-62913A572BF0}">
      <dgm:prSet/>
      <dgm:spPr/>
      <dgm:t>
        <a:bodyPr/>
        <a:lstStyle/>
        <a:p>
          <a:endParaRPr lang="en-US"/>
        </a:p>
      </dgm:t>
    </dgm:pt>
    <dgm:pt modelId="{5DDB371E-2C3D-44F8-8E01-C20685C81B80}" type="pres">
      <dgm:prSet presAssocID="{FFE07C8F-CABE-4EE7-A479-7E4EE7EC9570}" presName="root" presStyleCnt="0">
        <dgm:presLayoutVars>
          <dgm:dir/>
          <dgm:resizeHandles val="exact"/>
        </dgm:presLayoutVars>
      </dgm:prSet>
      <dgm:spPr/>
    </dgm:pt>
    <dgm:pt modelId="{55A5F07B-AFD9-42A3-817D-277700C40AF6}" type="pres">
      <dgm:prSet presAssocID="{DB999C31-489A-4C01-9A80-E1E9525A8DE0}" presName="compNode" presStyleCnt="0"/>
      <dgm:spPr/>
    </dgm:pt>
    <dgm:pt modelId="{76CF3357-A810-45AA-9339-8A99CD0C0030}" type="pres">
      <dgm:prSet presAssocID="{DB999C31-489A-4C01-9A80-E1E9525A8DE0}" presName="bgRect" presStyleLbl="bgShp" presStyleIdx="0" presStyleCnt="3"/>
      <dgm:spPr/>
    </dgm:pt>
    <dgm:pt modelId="{8EDD69DE-4907-4450-AAFF-2E49DA29D629}" type="pres">
      <dgm:prSet presAssocID="{DB999C31-489A-4C01-9A80-E1E9525A8D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79D1D9B-5F06-4ADC-BB8B-DDA778D9F469}" type="pres">
      <dgm:prSet presAssocID="{DB999C31-489A-4C01-9A80-E1E9525A8DE0}" presName="spaceRect" presStyleCnt="0"/>
      <dgm:spPr/>
    </dgm:pt>
    <dgm:pt modelId="{FAFB55DB-F595-4390-8CE1-FB4926FD6C61}" type="pres">
      <dgm:prSet presAssocID="{DB999C31-489A-4C01-9A80-E1E9525A8DE0}" presName="parTx" presStyleLbl="revTx" presStyleIdx="0" presStyleCnt="3">
        <dgm:presLayoutVars>
          <dgm:chMax val="0"/>
          <dgm:chPref val="0"/>
        </dgm:presLayoutVars>
      </dgm:prSet>
      <dgm:spPr/>
    </dgm:pt>
    <dgm:pt modelId="{4C25880D-6C9C-46A3-8B26-44048C30B646}" type="pres">
      <dgm:prSet presAssocID="{903DA464-D629-488E-8761-B428EB38BE77}" presName="sibTrans" presStyleCnt="0"/>
      <dgm:spPr/>
    </dgm:pt>
    <dgm:pt modelId="{062BA140-9C26-469E-A187-7805D75D8D89}" type="pres">
      <dgm:prSet presAssocID="{F7328561-7B21-45EE-9FD3-206553F8B2C6}" presName="compNode" presStyleCnt="0"/>
      <dgm:spPr/>
    </dgm:pt>
    <dgm:pt modelId="{397EEC3B-2652-405D-A8C5-C46FD041DE33}" type="pres">
      <dgm:prSet presAssocID="{F7328561-7B21-45EE-9FD3-206553F8B2C6}" presName="bgRect" presStyleLbl="bgShp" presStyleIdx="1" presStyleCnt="3"/>
      <dgm:spPr/>
    </dgm:pt>
    <dgm:pt modelId="{FF7849D6-DF7C-4E63-A9E8-9CD5A9F01D63}" type="pres">
      <dgm:prSet presAssocID="{F7328561-7B21-45EE-9FD3-206553F8B2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3D27717-CF62-4AFB-B425-FACCCB0247E3}" type="pres">
      <dgm:prSet presAssocID="{F7328561-7B21-45EE-9FD3-206553F8B2C6}" presName="spaceRect" presStyleCnt="0"/>
      <dgm:spPr/>
    </dgm:pt>
    <dgm:pt modelId="{CDC0DA0F-122E-4A6C-B512-D36CF295DE5D}" type="pres">
      <dgm:prSet presAssocID="{F7328561-7B21-45EE-9FD3-206553F8B2C6}" presName="parTx" presStyleLbl="revTx" presStyleIdx="1" presStyleCnt="3">
        <dgm:presLayoutVars>
          <dgm:chMax val="0"/>
          <dgm:chPref val="0"/>
        </dgm:presLayoutVars>
      </dgm:prSet>
      <dgm:spPr/>
    </dgm:pt>
    <dgm:pt modelId="{7B99F283-F4CF-4401-B24D-501E7CED4DD2}" type="pres">
      <dgm:prSet presAssocID="{D77477D9-B412-4EA0-A25F-B3AC18E13714}" presName="sibTrans" presStyleCnt="0"/>
      <dgm:spPr/>
    </dgm:pt>
    <dgm:pt modelId="{8D5C2684-0F40-43AE-A5F9-EC7CA3A2F981}" type="pres">
      <dgm:prSet presAssocID="{C47E756D-5B9B-4DE2-99C4-2162EF2B732F}" presName="compNode" presStyleCnt="0"/>
      <dgm:spPr/>
    </dgm:pt>
    <dgm:pt modelId="{7A8235C9-3B74-4F18-8781-8D56CEDD1FCF}" type="pres">
      <dgm:prSet presAssocID="{C47E756D-5B9B-4DE2-99C4-2162EF2B732F}" presName="bgRect" presStyleLbl="bgShp" presStyleIdx="2" presStyleCnt="3"/>
      <dgm:spPr/>
    </dgm:pt>
    <dgm:pt modelId="{D29F1BD8-2AF3-4B61-B0CB-DA14B7142C39}" type="pres">
      <dgm:prSet presAssocID="{C47E756D-5B9B-4DE2-99C4-2162EF2B73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93C4EA-07EE-4CC4-A0C5-D2F191671EB7}" type="pres">
      <dgm:prSet presAssocID="{C47E756D-5B9B-4DE2-99C4-2162EF2B732F}" presName="spaceRect" presStyleCnt="0"/>
      <dgm:spPr/>
    </dgm:pt>
    <dgm:pt modelId="{B27AA050-BB71-4101-AF6C-488CAFF5B45C}" type="pres">
      <dgm:prSet presAssocID="{C47E756D-5B9B-4DE2-99C4-2162EF2B73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630C3A-9D4E-4A15-8CC7-942A18783607}" type="presOf" srcId="{C47E756D-5B9B-4DE2-99C4-2162EF2B732F}" destId="{B27AA050-BB71-4101-AF6C-488CAFF5B45C}" srcOrd="0" destOrd="0" presId="urn:microsoft.com/office/officeart/2018/2/layout/IconVerticalSolidList"/>
    <dgm:cxn modelId="{3370A142-6C9F-427A-8C20-FC362F7E75C9}" srcId="{FFE07C8F-CABE-4EE7-A479-7E4EE7EC9570}" destId="{F7328561-7B21-45EE-9FD3-206553F8B2C6}" srcOrd="1" destOrd="0" parTransId="{D3F032DD-C18A-4D75-8428-F77F28485CCB}" sibTransId="{D77477D9-B412-4EA0-A25F-B3AC18E13714}"/>
    <dgm:cxn modelId="{7040184E-D868-4C0D-9D3A-16509176DEDF}" srcId="{FFE07C8F-CABE-4EE7-A479-7E4EE7EC9570}" destId="{DB999C31-489A-4C01-9A80-E1E9525A8DE0}" srcOrd="0" destOrd="0" parTransId="{BF41D860-30AC-41B3-9754-5DFE78270EE4}" sibTransId="{903DA464-D629-488E-8761-B428EB38BE77}"/>
    <dgm:cxn modelId="{8E4A007D-1708-491E-8598-62913A572BF0}" srcId="{FFE07C8F-CABE-4EE7-A479-7E4EE7EC9570}" destId="{C47E756D-5B9B-4DE2-99C4-2162EF2B732F}" srcOrd="2" destOrd="0" parTransId="{030776BF-4E31-401B-8E7B-5302E5F10D24}" sibTransId="{556339DD-930D-45D9-B04B-086014C291FE}"/>
    <dgm:cxn modelId="{C5444499-C8B5-4F14-AA6B-F31A4AB9A479}" type="presOf" srcId="{F7328561-7B21-45EE-9FD3-206553F8B2C6}" destId="{CDC0DA0F-122E-4A6C-B512-D36CF295DE5D}" srcOrd="0" destOrd="0" presId="urn:microsoft.com/office/officeart/2018/2/layout/IconVerticalSolidList"/>
    <dgm:cxn modelId="{FB86DEE8-FF81-41AE-9850-D22B8F061C03}" type="presOf" srcId="{DB999C31-489A-4C01-9A80-E1E9525A8DE0}" destId="{FAFB55DB-F595-4390-8CE1-FB4926FD6C61}" srcOrd="0" destOrd="0" presId="urn:microsoft.com/office/officeart/2018/2/layout/IconVerticalSolidList"/>
    <dgm:cxn modelId="{B4431AF7-C093-41AF-962A-111135B9D154}" type="presOf" srcId="{FFE07C8F-CABE-4EE7-A479-7E4EE7EC9570}" destId="{5DDB371E-2C3D-44F8-8E01-C20685C81B80}" srcOrd="0" destOrd="0" presId="urn:microsoft.com/office/officeart/2018/2/layout/IconVerticalSolidList"/>
    <dgm:cxn modelId="{0ABF2155-C1C7-4EF3-BB46-54B4A7F9EE86}" type="presParOf" srcId="{5DDB371E-2C3D-44F8-8E01-C20685C81B80}" destId="{55A5F07B-AFD9-42A3-817D-277700C40AF6}" srcOrd="0" destOrd="0" presId="urn:microsoft.com/office/officeart/2018/2/layout/IconVerticalSolidList"/>
    <dgm:cxn modelId="{B532EDB9-F417-4B06-B6DB-DE20AAE493B6}" type="presParOf" srcId="{55A5F07B-AFD9-42A3-817D-277700C40AF6}" destId="{76CF3357-A810-45AA-9339-8A99CD0C0030}" srcOrd="0" destOrd="0" presId="urn:microsoft.com/office/officeart/2018/2/layout/IconVerticalSolidList"/>
    <dgm:cxn modelId="{993DCB0B-B6FC-46DB-9C97-3A7C711662F5}" type="presParOf" srcId="{55A5F07B-AFD9-42A3-817D-277700C40AF6}" destId="{8EDD69DE-4907-4450-AAFF-2E49DA29D629}" srcOrd="1" destOrd="0" presId="urn:microsoft.com/office/officeart/2018/2/layout/IconVerticalSolidList"/>
    <dgm:cxn modelId="{E3C10D45-BEA8-4222-8542-77B804599BF8}" type="presParOf" srcId="{55A5F07B-AFD9-42A3-817D-277700C40AF6}" destId="{979D1D9B-5F06-4ADC-BB8B-DDA778D9F469}" srcOrd="2" destOrd="0" presId="urn:microsoft.com/office/officeart/2018/2/layout/IconVerticalSolidList"/>
    <dgm:cxn modelId="{FF2CF67E-DF2B-4C10-8C91-82204D461C0A}" type="presParOf" srcId="{55A5F07B-AFD9-42A3-817D-277700C40AF6}" destId="{FAFB55DB-F595-4390-8CE1-FB4926FD6C61}" srcOrd="3" destOrd="0" presId="urn:microsoft.com/office/officeart/2018/2/layout/IconVerticalSolidList"/>
    <dgm:cxn modelId="{E884903A-9EE0-4730-9265-03682B9BBBED}" type="presParOf" srcId="{5DDB371E-2C3D-44F8-8E01-C20685C81B80}" destId="{4C25880D-6C9C-46A3-8B26-44048C30B646}" srcOrd="1" destOrd="0" presId="urn:microsoft.com/office/officeart/2018/2/layout/IconVerticalSolidList"/>
    <dgm:cxn modelId="{DCB769A3-2FC5-480A-AE24-E99956A2D867}" type="presParOf" srcId="{5DDB371E-2C3D-44F8-8E01-C20685C81B80}" destId="{062BA140-9C26-469E-A187-7805D75D8D89}" srcOrd="2" destOrd="0" presId="urn:microsoft.com/office/officeart/2018/2/layout/IconVerticalSolidList"/>
    <dgm:cxn modelId="{84A33A72-13CC-4700-8571-03BF516BE2F0}" type="presParOf" srcId="{062BA140-9C26-469E-A187-7805D75D8D89}" destId="{397EEC3B-2652-405D-A8C5-C46FD041DE33}" srcOrd="0" destOrd="0" presId="urn:microsoft.com/office/officeart/2018/2/layout/IconVerticalSolidList"/>
    <dgm:cxn modelId="{A187F8E1-A1B9-4BBF-BA20-829031B15AD5}" type="presParOf" srcId="{062BA140-9C26-469E-A187-7805D75D8D89}" destId="{FF7849D6-DF7C-4E63-A9E8-9CD5A9F01D63}" srcOrd="1" destOrd="0" presId="urn:microsoft.com/office/officeart/2018/2/layout/IconVerticalSolidList"/>
    <dgm:cxn modelId="{EA3BE303-5B5E-46D1-AD74-D619059F9E00}" type="presParOf" srcId="{062BA140-9C26-469E-A187-7805D75D8D89}" destId="{83D27717-CF62-4AFB-B425-FACCCB0247E3}" srcOrd="2" destOrd="0" presId="urn:microsoft.com/office/officeart/2018/2/layout/IconVerticalSolidList"/>
    <dgm:cxn modelId="{ED8D03BF-3402-4C68-A77C-71C00165DF7A}" type="presParOf" srcId="{062BA140-9C26-469E-A187-7805D75D8D89}" destId="{CDC0DA0F-122E-4A6C-B512-D36CF295DE5D}" srcOrd="3" destOrd="0" presId="urn:microsoft.com/office/officeart/2018/2/layout/IconVerticalSolidList"/>
    <dgm:cxn modelId="{A1FC29FF-5B3E-4239-B494-5F6B9F02268D}" type="presParOf" srcId="{5DDB371E-2C3D-44F8-8E01-C20685C81B80}" destId="{7B99F283-F4CF-4401-B24D-501E7CED4DD2}" srcOrd="3" destOrd="0" presId="urn:microsoft.com/office/officeart/2018/2/layout/IconVerticalSolidList"/>
    <dgm:cxn modelId="{C0C50E2F-B943-4F71-9C41-98E12D1727D9}" type="presParOf" srcId="{5DDB371E-2C3D-44F8-8E01-C20685C81B80}" destId="{8D5C2684-0F40-43AE-A5F9-EC7CA3A2F981}" srcOrd="4" destOrd="0" presId="urn:microsoft.com/office/officeart/2018/2/layout/IconVerticalSolidList"/>
    <dgm:cxn modelId="{DD6EFCD5-FF37-4AD2-B3A0-918B28D40AD6}" type="presParOf" srcId="{8D5C2684-0F40-43AE-A5F9-EC7CA3A2F981}" destId="{7A8235C9-3B74-4F18-8781-8D56CEDD1FCF}" srcOrd="0" destOrd="0" presId="urn:microsoft.com/office/officeart/2018/2/layout/IconVerticalSolidList"/>
    <dgm:cxn modelId="{B6740E04-A08C-45BC-8656-198FACFB2E15}" type="presParOf" srcId="{8D5C2684-0F40-43AE-A5F9-EC7CA3A2F981}" destId="{D29F1BD8-2AF3-4B61-B0CB-DA14B7142C39}" srcOrd="1" destOrd="0" presId="urn:microsoft.com/office/officeart/2018/2/layout/IconVerticalSolidList"/>
    <dgm:cxn modelId="{0484FC37-349C-4EA0-98E8-082DEFFB66CE}" type="presParOf" srcId="{8D5C2684-0F40-43AE-A5F9-EC7CA3A2F981}" destId="{2E93C4EA-07EE-4CC4-A0C5-D2F191671EB7}" srcOrd="2" destOrd="0" presId="urn:microsoft.com/office/officeart/2018/2/layout/IconVerticalSolidList"/>
    <dgm:cxn modelId="{12DA56CF-D110-4908-9E9F-1E1CEB6CEF20}" type="presParOf" srcId="{8D5C2684-0F40-43AE-A5F9-EC7CA3A2F981}" destId="{B27AA050-BB71-4101-AF6C-488CAFF5B4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932021-DFD1-47E6-9745-AD6B441B53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9EEBF4-584E-412F-B7E6-90D9930F77EE}">
      <dgm:prSet/>
      <dgm:spPr/>
      <dgm:t>
        <a:bodyPr/>
        <a:lstStyle/>
        <a:p>
          <a:r>
            <a:rPr lang="en-US"/>
            <a:t>- Uses Bayes’ Theorem:</a:t>
          </a:r>
        </a:p>
      </dgm:t>
    </dgm:pt>
    <dgm:pt modelId="{B129F7F2-9608-4147-B133-C41ECA808A2B}" type="parTrans" cxnId="{A1D78EC6-3A77-4A89-8B24-C73B9E0A96C6}">
      <dgm:prSet/>
      <dgm:spPr/>
      <dgm:t>
        <a:bodyPr/>
        <a:lstStyle/>
        <a:p>
          <a:endParaRPr lang="en-US"/>
        </a:p>
      </dgm:t>
    </dgm:pt>
    <dgm:pt modelId="{8AD76C2C-775C-4B66-BB07-36AD222B676C}" type="sibTrans" cxnId="{A1D78EC6-3A77-4A89-8B24-C73B9E0A96C6}">
      <dgm:prSet/>
      <dgm:spPr/>
      <dgm:t>
        <a:bodyPr/>
        <a:lstStyle/>
        <a:p>
          <a:endParaRPr lang="en-US"/>
        </a:p>
      </dgm:t>
    </dgm:pt>
    <dgm:pt modelId="{3606E80E-27B6-4C08-9923-9A3B828BAD22}">
      <dgm:prSet/>
      <dgm:spPr/>
      <dgm:t>
        <a:bodyPr/>
        <a:lstStyle/>
        <a:p>
          <a:r>
            <a:rPr lang="en-US"/>
            <a:t>Posterior = (Likelihood × Prior) / Evidence</a:t>
          </a:r>
        </a:p>
      </dgm:t>
    </dgm:pt>
    <dgm:pt modelId="{5D2A0F47-E33F-4D13-9714-FDAFFE5A08F6}" type="parTrans" cxnId="{D1F2C2BC-B716-4674-AF29-B893CDCCBC46}">
      <dgm:prSet/>
      <dgm:spPr/>
      <dgm:t>
        <a:bodyPr/>
        <a:lstStyle/>
        <a:p>
          <a:endParaRPr lang="en-US"/>
        </a:p>
      </dgm:t>
    </dgm:pt>
    <dgm:pt modelId="{054E1B52-388E-4820-98C0-A9B139830AEA}" type="sibTrans" cxnId="{D1F2C2BC-B716-4674-AF29-B893CDCCBC46}">
      <dgm:prSet/>
      <dgm:spPr/>
      <dgm:t>
        <a:bodyPr/>
        <a:lstStyle/>
        <a:p>
          <a:endParaRPr lang="en-US"/>
        </a:p>
      </dgm:t>
    </dgm:pt>
    <dgm:pt modelId="{03DCA3A4-5C68-4C96-869C-0D258605AAB7}">
      <dgm:prSet/>
      <dgm:spPr/>
      <dgm:t>
        <a:bodyPr/>
        <a:lstStyle/>
        <a:p>
          <a:r>
            <a:rPr lang="en-US"/>
            <a:t>- Produces posterior distributions for parameters</a:t>
          </a:r>
        </a:p>
      </dgm:t>
    </dgm:pt>
    <dgm:pt modelId="{C0A0C8C1-F95D-4C21-B3E0-F271A4E9CF00}" type="parTrans" cxnId="{E7A04A0A-2264-4520-9777-218F7C4F99B9}">
      <dgm:prSet/>
      <dgm:spPr/>
      <dgm:t>
        <a:bodyPr/>
        <a:lstStyle/>
        <a:p>
          <a:endParaRPr lang="en-US"/>
        </a:p>
      </dgm:t>
    </dgm:pt>
    <dgm:pt modelId="{E7360633-39DA-41E0-9DBC-AA474B4C0BF2}" type="sibTrans" cxnId="{E7A04A0A-2264-4520-9777-218F7C4F99B9}">
      <dgm:prSet/>
      <dgm:spPr/>
      <dgm:t>
        <a:bodyPr/>
        <a:lstStyle/>
        <a:p>
          <a:endParaRPr lang="en-US"/>
        </a:p>
      </dgm:t>
    </dgm:pt>
    <dgm:pt modelId="{CBE37A7C-83F0-4134-ABB3-A83F443FF8C3}">
      <dgm:prSet/>
      <dgm:spPr/>
      <dgm:t>
        <a:bodyPr/>
        <a:lstStyle/>
        <a:p>
          <a:r>
            <a:rPr lang="en-US"/>
            <a:t>- Allows uncertainty estimation in predictions</a:t>
          </a:r>
        </a:p>
      </dgm:t>
    </dgm:pt>
    <dgm:pt modelId="{04548DD7-4DDF-4C29-AAF2-81AE50861344}" type="parTrans" cxnId="{742A5141-05C0-4CC9-AD80-227150C53BF5}">
      <dgm:prSet/>
      <dgm:spPr/>
      <dgm:t>
        <a:bodyPr/>
        <a:lstStyle/>
        <a:p>
          <a:endParaRPr lang="en-US"/>
        </a:p>
      </dgm:t>
    </dgm:pt>
    <dgm:pt modelId="{CFAF7381-D002-417B-A245-6CB60D549006}" type="sibTrans" cxnId="{742A5141-05C0-4CC9-AD80-227150C53BF5}">
      <dgm:prSet/>
      <dgm:spPr/>
      <dgm:t>
        <a:bodyPr/>
        <a:lstStyle/>
        <a:p>
          <a:endParaRPr lang="en-US"/>
        </a:p>
      </dgm:t>
    </dgm:pt>
    <dgm:pt modelId="{7AFFA6DC-CFCF-3248-A5E2-191938AE704B}" type="pres">
      <dgm:prSet presAssocID="{99932021-DFD1-47E6-9745-AD6B441B53C0}" presName="linear" presStyleCnt="0">
        <dgm:presLayoutVars>
          <dgm:animLvl val="lvl"/>
          <dgm:resizeHandles val="exact"/>
        </dgm:presLayoutVars>
      </dgm:prSet>
      <dgm:spPr/>
    </dgm:pt>
    <dgm:pt modelId="{55F4A11A-4062-2F40-9B3F-989BA053D712}" type="pres">
      <dgm:prSet presAssocID="{819EEBF4-584E-412F-B7E6-90D9930F77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33985E-C80F-D44D-8144-B6256CD1E64C}" type="pres">
      <dgm:prSet presAssocID="{8AD76C2C-775C-4B66-BB07-36AD222B676C}" presName="spacer" presStyleCnt="0"/>
      <dgm:spPr/>
    </dgm:pt>
    <dgm:pt modelId="{44875C34-8513-0A44-AE3E-5D27EBD77744}" type="pres">
      <dgm:prSet presAssocID="{3606E80E-27B6-4C08-9923-9A3B828BAD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F17C12-2D56-9945-8A6E-79EDAE4B7F40}" type="pres">
      <dgm:prSet presAssocID="{054E1B52-388E-4820-98C0-A9B139830AEA}" presName="spacer" presStyleCnt="0"/>
      <dgm:spPr/>
    </dgm:pt>
    <dgm:pt modelId="{E9296264-0CEE-0A48-8BCE-DD62CB056496}" type="pres">
      <dgm:prSet presAssocID="{03DCA3A4-5C68-4C96-869C-0D258605AA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6E0427-5EF6-4144-9EF3-92BCCC1E2ACA}" type="pres">
      <dgm:prSet presAssocID="{E7360633-39DA-41E0-9DBC-AA474B4C0BF2}" presName="spacer" presStyleCnt="0"/>
      <dgm:spPr/>
    </dgm:pt>
    <dgm:pt modelId="{2D9D0DF9-C3BB-974F-B95D-5A0533897EBB}" type="pres">
      <dgm:prSet presAssocID="{CBE37A7C-83F0-4134-ABB3-A83F443FF8C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A04A0A-2264-4520-9777-218F7C4F99B9}" srcId="{99932021-DFD1-47E6-9745-AD6B441B53C0}" destId="{03DCA3A4-5C68-4C96-869C-0D258605AAB7}" srcOrd="2" destOrd="0" parTransId="{C0A0C8C1-F95D-4C21-B3E0-F271A4E9CF00}" sibTransId="{E7360633-39DA-41E0-9DBC-AA474B4C0BF2}"/>
    <dgm:cxn modelId="{9092A530-FD75-674D-8B21-C0A68913C629}" type="presOf" srcId="{03DCA3A4-5C68-4C96-869C-0D258605AAB7}" destId="{E9296264-0CEE-0A48-8BCE-DD62CB056496}" srcOrd="0" destOrd="0" presId="urn:microsoft.com/office/officeart/2005/8/layout/vList2"/>
    <dgm:cxn modelId="{742A5141-05C0-4CC9-AD80-227150C53BF5}" srcId="{99932021-DFD1-47E6-9745-AD6B441B53C0}" destId="{CBE37A7C-83F0-4134-ABB3-A83F443FF8C3}" srcOrd="3" destOrd="0" parTransId="{04548DD7-4DDF-4C29-AAF2-81AE50861344}" sibTransId="{CFAF7381-D002-417B-A245-6CB60D549006}"/>
    <dgm:cxn modelId="{8713FF67-CA9D-F24A-B779-03D817396E13}" type="presOf" srcId="{3606E80E-27B6-4C08-9923-9A3B828BAD22}" destId="{44875C34-8513-0A44-AE3E-5D27EBD77744}" srcOrd="0" destOrd="0" presId="urn:microsoft.com/office/officeart/2005/8/layout/vList2"/>
    <dgm:cxn modelId="{D1F2C2BC-B716-4674-AF29-B893CDCCBC46}" srcId="{99932021-DFD1-47E6-9745-AD6B441B53C0}" destId="{3606E80E-27B6-4C08-9923-9A3B828BAD22}" srcOrd="1" destOrd="0" parTransId="{5D2A0F47-E33F-4D13-9714-FDAFFE5A08F6}" sibTransId="{054E1B52-388E-4820-98C0-A9B139830AEA}"/>
    <dgm:cxn modelId="{A1D78EC6-3A77-4A89-8B24-C73B9E0A96C6}" srcId="{99932021-DFD1-47E6-9745-AD6B441B53C0}" destId="{819EEBF4-584E-412F-B7E6-90D9930F77EE}" srcOrd="0" destOrd="0" parTransId="{B129F7F2-9608-4147-B133-C41ECA808A2B}" sibTransId="{8AD76C2C-775C-4B66-BB07-36AD222B676C}"/>
    <dgm:cxn modelId="{8C5B33C9-A738-CC47-89C9-198FF3EABEC4}" type="presOf" srcId="{819EEBF4-584E-412F-B7E6-90D9930F77EE}" destId="{55F4A11A-4062-2F40-9B3F-989BA053D712}" srcOrd="0" destOrd="0" presId="urn:microsoft.com/office/officeart/2005/8/layout/vList2"/>
    <dgm:cxn modelId="{3FAD34F7-5D85-854C-A82B-1F7002ABDABA}" type="presOf" srcId="{CBE37A7C-83F0-4134-ABB3-A83F443FF8C3}" destId="{2D9D0DF9-C3BB-974F-B95D-5A0533897EBB}" srcOrd="0" destOrd="0" presId="urn:microsoft.com/office/officeart/2005/8/layout/vList2"/>
    <dgm:cxn modelId="{46ED73FC-CD1F-5B43-94E8-7FFD6733EBD2}" type="presOf" srcId="{99932021-DFD1-47E6-9745-AD6B441B53C0}" destId="{7AFFA6DC-CFCF-3248-A5E2-191938AE704B}" srcOrd="0" destOrd="0" presId="urn:microsoft.com/office/officeart/2005/8/layout/vList2"/>
    <dgm:cxn modelId="{051D8143-6B16-6B46-BB0E-79EC16B99DAD}" type="presParOf" srcId="{7AFFA6DC-CFCF-3248-A5E2-191938AE704B}" destId="{55F4A11A-4062-2F40-9B3F-989BA053D712}" srcOrd="0" destOrd="0" presId="urn:microsoft.com/office/officeart/2005/8/layout/vList2"/>
    <dgm:cxn modelId="{1B36BDF5-3F87-9B44-BCC4-216352A724FD}" type="presParOf" srcId="{7AFFA6DC-CFCF-3248-A5E2-191938AE704B}" destId="{8933985E-C80F-D44D-8144-B6256CD1E64C}" srcOrd="1" destOrd="0" presId="urn:microsoft.com/office/officeart/2005/8/layout/vList2"/>
    <dgm:cxn modelId="{452840C7-572F-CA47-90B1-D435E62A74BE}" type="presParOf" srcId="{7AFFA6DC-CFCF-3248-A5E2-191938AE704B}" destId="{44875C34-8513-0A44-AE3E-5D27EBD77744}" srcOrd="2" destOrd="0" presId="urn:microsoft.com/office/officeart/2005/8/layout/vList2"/>
    <dgm:cxn modelId="{48DB7A12-6FB5-394A-A93D-187319A3DC60}" type="presParOf" srcId="{7AFFA6DC-CFCF-3248-A5E2-191938AE704B}" destId="{52F17C12-2D56-9945-8A6E-79EDAE4B7F40}" srcOrd="3" destOrd="0" presId="urn:microsoft.com/office/officeart/2005/8/layout/vList2"/>
    <dgm:cxn modelId="{33B69D3B-3A70-9C4B-A1E3-1EE6E73696AE}" type="presParOf" srcId="{7AFFA6DC-CFCF-3248-A5E2-191938AE704B}" destId="{E9296264-0CEE-0A48-8BCE-DD62CB056496}" srcOrd="4" destOrd="0" presId="urn:microsoft.com/office/officeart/2005/8/layout/vList2"/>
    <dgm:cxn modelId="{11E07D94-723E-CF43-AE80-47AC376A6EE1}" type="presParOf" srcId="{7AFFA6DC-CFCF-3248-A5E2-191938AE704B}" destId="{336E0427-5EF6-4144-9EF3-92BCCC1E2ACA}" srcOrd="5" destOrd="0" presId="urn:microsoft.com/office/officeart/2005/8/layout/vList2"/>
    <dgm:cxn modelId="{3C41ADEB-79CF-0E43-9BC8-86791370B2BA}" type="presParOf" srcId="{7AFFA6DC-CFCF-3248-A5E2-191938AE704B}" destId="{2D9D0DF9-C3BB-974F-B95D-5A0533897E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FE0768-217F-469B-8E63-0BF91591FC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E7301D-9319-444C-899D-DCB45CB7996F}">
      <dgm:prSet/>
      <dgm:spPr/>
      <dgm:t>
        <a:bodyPr/>
        <a:lstStyle/>
        <a:p>
          <a:r>
            <a:rPr lang="en-US"/>
            <a:t>Applications:</a:t>
          </a:r>
        </a:p>
      </dgm:t>
    </dgm:pt>
    <dgm:pt modelId="{23788443-0358-4DCE-8A67-4E937E0707CC}" type="parTrans" cxnId="{4D0BB047-8F1D-4DF0-AA81-10417D95F3C3}">
      <dgm:prSet/>
      <dgm:spPr/>
      <dgm:t>
        <a:bodyPr/>
        <a:lstStyle/>
        <a:p>
          <a:endParaRPr lang="en-US"/>
        </a:p>
      </dgm:t>
    </dgm:pt>
    <dgm:pt modelId="{B5D07D8C-1C6A-4213-9D5B-E73C59654D4C}" type="sibTrans" cxnId="{4D0BB047-8F1D-4DF0-AA81-10417D95F3C3}">
      <dgm:prSet/>
      <dgm:spPr/>
      <dgm:t>
        <a:bodyPr/>
        <a:lstStyle/>
        <a:p>
          <a:endParaRPr lang="en-US"/>
        </a:p>
      </dgm:t>
    </dgm:pt>
    <dgm:pt modelId="{5E692030-9431-43BA-BFC7-AE959D9EF04F}">
      <dgm:prSet/>
      <dgm:spPr/>
      <dgm:t>
        <a:bodyPr/>
        <a:lstStyle/>
        <a:p>
          <a:r>
            <a:rPr lang="en-US"/>
            <a:t>- Healthcare: Predict risk with confidence</a:t>
          </a:r>
        </a:p>
      </dgm:t>
    </dgm:pt>
    <dgm:pt modelId="{8129A212-E727-46A3-B586-92887EF7112C}" type="parTrans" cxnId="{07CCC9F6-5452-47B5-B096-050CB55E2D2E}">
      <dgm:prSet/>
      <dgm:spPr/>
      <dgm:t>
        <a:bodyPr/>
        <a:lstStyle/>
        <a:p>
          <a:endParaRPr lang="en-US"/>
        </a:p>
      </dgm:t>
    </dgm:pt>
    <dgm:pt modelId="{26BF6DC5-69B0-4414-8C17-2093EEE36CFC}" type="sibTrans" cxnId="{07CCC9F6-5452-47B5-B096-050CB55E2D2E}">
      <dgm:prSet/>
      <dgm:spPr/>
      <dgm:t>
        <a:bodyPr/>
        <a:lstStyle/>
        <a:p>
          <a:endParaRPr lang="en-US"/>
        </a:p>
      </dgm:t>
    </dgm:pt>
    <dgm:pt modelId="{BAEB8AF4-BCF0-41E4-A6A2-925537094E2E}">
      <dgm:prSet/>
      <dgm:spPr/>
      <dgm:t>
        <a:bodyPr/>
        <a:lstStyle/>
        <a:p>
          <a:r>
            <a:rPr lang="en-US"/>
            <a:t>- Finance: Model markets with uncertainty</a:t>
          </a:r>
        </a:p>
      </dgm:t>
    </dgm:pt>
    <dgm:pt modelId="{7C61179E-6613-442B-B30D-5AAC56238AA7}" type="parTrans" cxnId="{C3801CA5-80FD-4BE2-A452-83E48DD61641}">
      <dgm:prSet/>
      <dgm:spPr/>
      <dgm:t>
        <a:bodyPr/>
        <a:lstStyle/>
        <a:p>
          <a:endParaRPr lang="en-US"/>
        </a:p>
      </dgm:t>
    </dgm:pt>
    <dgm:pt modelId="{2DFFF756-2663-45AC-9FBE-6FEFC8D8C3E0}" type="sibTrans" cxnId="{C3801CA5-80FD-4BE2-A452-83E48DD61641}">
      <dgm:prSet/>
      <dgm:spPr/>
      <dgm:t>
        <a:bodyPr/>
        <a:lstStyle/>
        <a:p>
          <a:endParaRPr lang="en-US"/>
        </a:p>
      </dgm:t>
    </dgm:pt>
    <dgm:pt modelId="{6FC23025-888A-405A-B4FD-CEA999D6B1D6}">
      <dgm:prSet/>
      <dgm:spPr/>
      <dgm:t>
        <a:bodyPr/>
        <a:lstStyle/>
        <a:p>
          <a:r>
            <a:rPr lang="en-US"/>
            <a:t>Strengths:</a:t>
          </a:r>
        </a:p>
      </dgm:t>
    </dgm:pt>
    <dgm:pt modelId="{BD20F623-0D73-4C85-B20A-541858A57057}" type="parTrans" cxnId="{B1FF33B4-808E-42FE-A86F-3351D27CDF3D}">
      <dgm:prSet/>
      <dgm:spPr/>
      <dgm:t>
        <a:bodyPr/>
        <a:lstStyle/>
        <a:p>
          <a:endParaRPr lang="en-US"/>
        </a:p>
      </dgm:t>
    </dgm:pt>
    <dgm:pt modelId="{9480E807-9E5F-48F3-B71D-D02800A11E64}" type="sibTrans" cxnId="{B1FF33B4-808E-42FE-A86F-3351D27CDF3D}">
      <dgm:prSet/>
      <dgm:spPr/>
      <dgm:t>
        <a:bodyPr/>
        <a:lstStyle/>
        <a:p>
          <a:endParaRPr lang="en-US"/>
        </a:p>
      </dgm:t>
    </dgm:pt>
    <dgm:pt modelId="{B65B40BE-F34A-4207-B288-EB444D1A159D}">
      <dgm:prSet/>
      <dgm:spPr/>
      <dgm:t>
        <a:bodyPr/>
        <a:lstStyle/>
        <a:p>
          <a:r>
            <a:rPr lang="en-US"/>
            <a:t>- Incorporates prior knowledge</a:t>
          </a:r>
        </a:p>
      </dgm:t>
    </dgm:pt>
    <dgm:pt modelId="{024B559A-A5BB-417B-8900-3E7A4AE4890A}" type="parTrans" cxnId="{C7C52B4B-824D-4615-AAB5-405D31BEC73F}">
      <dgm:prSet/>
      <dgm:spPr/>
      <dgm:t>
        <a:bodyPr/>
        <a:lstStyle/>
        <a:p>
          <a:endParaRPr lang="en-US"/>
        </a:p>
      </dgm:t>
    </dgm:pt>
    <dgm:pt modelId="{185795A9-6B59-478F-AA29-D3BD75EAE514}" type="sibTrans" cxnId="{C7C52B4B-824D-4615-AAB5-405D31BEC73F}">
      <dgm:prSet/>
      <dgm:spPr/>
      <dgm:t>
        <a:bodyPr/>
        <a:lstStyle/>
        <a:p>
          <a:endParaRPr lang="en-US"/>
        </a:p>
      </dgm:t>
    </dgm:pt>
    <dgm:pt modelId="{92B96118-AB50-446C-8DB3-531B25E1C614}">
      <dgm:prSet/>
      <dgm:spPr/>
      <dgm:t>
        <a:bodyPr/>
        <a:lstStyle/>
        <a:p>
          <a:r>
            <a:rPr lang="en-US"/>
            <a:t>- Provides confidence intervals</a:t>
          </a:r>
        </a:p>
      </dgm:t>
    </dgm:pt>
    <dgm:pt modelId="{883252A9-BF94-4FA7-A549-DCE97BDF7269}" type="parTrans" cxnId="{6ACF3258-904D-4F6A-BC5A-AD7C7CA09BDC}">
      <dgm:prSet/>
      <dgm:spPr/>
      <dgm:t>
        <a:bodyPr/>
        <a:lstStyle/>
        <a:p>
          <a:endParaRPr lang="en-US"/>
        </a:p>
      </dgm:t>
    </dgm:pt>
    <dgm:pt modelId="{19B0E6CA-2261-45BB-BCDF-06EA4440D592}" type="sibTrans" cxnId="{6ACF3258-904D-4F6A-BC5A-AD7C7CA09BDC}">
      <dgm:prSet/>
      <dgm:spPr/>
      <dgm:t>
        <a:bodyPr/>
        <a:lstStyle/>
        <a:p>
          <a:endParaRPr lang="en-US"/>
        </a:p>
      </dgm:t>
    </dgm:pt>
    <dgm:pt modelId="{F2FE974F-A0AB-4E48-9D88-013EAAF55859}">
      <dgm:prSet/>
      <dgm:spPr/>
      <dgm:t>
        <a:bodyPr/>
        <a:lstStyle/>
        <a:p>
          <a:r>
            <a:rPr lang="en-US"/>
            <a:t>- Controls overfitting</a:t>
          </a:r>
        </a:p>
      </dgm:t>
    </dgm:pt>
    <dgm:pt modelId="{F74230D4-ACF0-410E-A87D-F346FB2FE326}" type="parTrans" cxnId="{4A195757-2DE3-44BC-9C0A-90ACDDCF7473}">
      <dgm:prSet/>
      <dgm:spPr/>
      <dgm:t>
        <a:bodyPr/>
        <a:lstStyle/>
        <a:p>
          <a:endParaRPr lang="en-US"/>
        </a:p>
      </dgm:t>
    </dgm:pt>
    <dgm:pt modelId="{8B645362-DEF5-4610-AB60-F91530994C89}" type="sibTrans" cxnId="{4A195757-2DE3-44BC-9C0A-90ACDDCF7473}">
      <dgm:prSet/>
      <dgm:spPr/>
      <dgm:t>
        <a:bodyPr/>
        <a:lstStyle/>
        <a:p>
          <a:endParaRPr lang="en-US"/>
        </a:p>
      </dgm:t>
    </dgm:pt>
    <dgm:pt modelId="{B8907B5F-9662-4B6F-8DCC-C4F39A905E55}" type="pres">
      <dgm:prSet presAssocID="{8CFE0768-217F-469B-8E63-0BF91591FCE1}" presName="root" presStyleCnt="0">
        <dgm:presLayoutVars>
          <dgm:dir/>
          <dgm:resizeHandles val="exact"/>
        </dgm:presLayoutVars>
      </dgm:prSet>
      <dgm:spPr/>
    </dgm:pt>
    <dgm:pt modelId="{AADB9F08-C452-4242-809E-B0FDC7940182}" type="pres">
      <dgm:prSet presAssocID="{A4E7301D-9319-444C-899D-DCB45CB7996F}" presName="compNode" presStyleCnt="0"/>
      <dgm:spPr/>
    </dgm:pt>
    <dgm:pt modelId="{3CE95C44-C608-43FE-AD79-3B0CAACDF8B0}" type="pres">
      <dgm:prSet presAssocID="{A4E7301D-9319-444C-899D-DCB45CB7996F}" presName="bgRect" presStyleLbl="bgShp" presStyleIdx="0" presStyleCnt="7"/>
      <dgm:spPr/>
    </dgm:pt>
    <dgm:pt modelId="{EE94AA34-FA56-4BF6-BF5C-50EF02CF40B1}" type="pres">
      <dgm:prSet presAssocID="{A4E7301D-9319-444C-899D-DCB45CB7996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 Code"/>
        </a:ext>
      </dgm:extLst>
    </dgm:pt>
    <dgm:pt modelId="{9A42C275-A4B8-4454-B0FE-B8851A1DCB79}" type="pres">
      <dgm:prSet presAssocID="{A4E7301D-9319-444C-899D-DCB45CB7996F}" presName="spaceRect" presStyleCnt="0"/>
      <dgm:spPr/>
    </dgm:pt>
    <dgm:pt modelId="{35A1BD2E-19CC-49CE-9B03-D03FA05FFA2F}" type="pres">
      <dgm:prSet presAssocID="{A4E7301D-9319-444C-899D-DCB45CB7996F}" presName="parTx" presStyleLbl="revTx" presStyleIdx="0" presStyleCnt="7">
        <dgm:presLayoutVars>
          <dgm:chMax val="0"/>
          <dgm:chPref val="0"/>
        </dgm:presLayoutVars>
      </dgm:prSet>
      <dgm:spPr/>
    </dgm:pt>
    <dgm:pt modelId="{0D91CC80-EA9F-4301-B271-CF350CE5C240}" type="pres">
      <dgm:prSet presAssocID="{B5D07D8C-1C6A-4213-9D5B-E73C59654D4C}" presName="sibTrans" presStyleCnt="0"/>
      <dgm:spPr/>
    </dgm:pt>
    <dgm:pt modelId="{477775BB-9F1A-4069-85BB-3338A5BCC878}" type="pres">
      <dgm:prSet presAssocID="{5E692030-9431-43BA-BFC7-AE959D9EF04F}" presName="compNode" presStyleCnt="0"/>
      <dgm:spPr/>
    </dgm:pt>
    <dgm:pt modelId="{D5E6A8DF-F433-4E36-96C4-B19A62FDD6B3}" type="pres">
      <dgm:prSet presAssocID="{5E692030-9431-43BA-BFC7-AE959D9EF04F}" presName="bgRect" presStyleLbl="bgShp" presStyleIdx="1" presStyleCnt="7"/>
      <dgm:spPr/>
    </dgm:pt>
    <dgm:pt modelId="{092147A3-2AC1-4A6D-B3B0-D2AAEF6206AC}" type="pres">
      <dgm:prSet presAssocID="{5E692030-9431-43BA-BFC7-AE959D9EF04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0698E854-1B4C-444C-A246-AC8B0D582D7A}" type="pres">
      <dgm:prSet presAssocID="{5E692030-9431-43BA-BFC7-AE959D9EF04F}" presName="spaceRect" presStyleCnt="0"/>
      <dgm:spPr/>
    </dgm:pt>
    <dgm:pt modelId="{2D89089A-CCAC-4F1E-BD2A-BCED808BCEE4}" type="pres">
      <dgm:prSet presAssocID="{5E692030-9431-43BA-BFC7-AE959D9EF04F}" presName="parTx" presStyleLbl="revTx" presStyleIdx="1" presStyleCnt="7">
        <dgm:presLayoutVars>
          <dgm:chMax val="0"/>
          <dgm:chPref val="0"/>
        </dgm:presLayoutVars>
      </dgm:prSet>
      <dgm:spPr/>
    </dgm:pt>
    <dgm:pt modelId="{9865BFB0-2668-4BEA-9EDE-55461361F6D6}" type="pres">
      <dgm:prSet presAssocID="{26BF6DC5-69B0-4414-8C17-2093EEE36CFC}" presName="sibTrans" presStyleCnt="0"/>
      <dgm:spPr/>
    </dgm:pt>
    <dgm:pt modelId="{6C9345D5-EC8D-498A-9AEC-440A1F0CCD47}" type="pres">
      <dgm:prSet presAssocID="{BAEB8AF4-BCF0-41E4-A6A2-925537094E2E}" presName="compNode" presStyleCnt="0"/>
      <dgm:spPr/>
    </dgm:pt>
    <dgm:pt modelId="{158C5886-D8FD-43E5-8C96-179518E25524}" type="pres">
      <dgm:prSet presAssocID="{BAEB8AF4-BCF0-41E4-A6A2-925537094E2E}" presName="bgRect" presStyleLbl="bgShp" presStyleIdx="2" presStyleCnt="7"/>
      <dgm:spPr/>
    </dgm:pt>
    <dgm:pt modelId="{6043256B-6E40-4AD0-870B-E7996144B572}" type="pres">
      <dgm:prSet presAssocID="{BAEB8AF4-BCF0-41E4-A6A2-925537094E2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3CF1F740-3D40-4A56-B2B4-F4E8BDC4DE05}" type="pres">
      <dgm:prSet presAssocID="{BAEB8AF4-BCF0-41E4-A6A2-925537094E2E}" presName="spaceRect" presStyleCnt="0"/>
      <dgm:spPr/>
    </dgm:pt>
    <dgm:pt modelId="{AC82BC21-310E-4B35-B6C8-E264257F95C6}" type="pres">
      <dgm:prSet presAssocID="{BAEB8AF4-BCF0-41E4-A6A2-925537094E2E}" presName="parTx" presStyleLbl="revTx" presStyleIdx="2" presStyleCnt="7">
        <dgm:presLayoutVars>
          <dgm:chMax val="0"/>
          <dgm:chPref val="0"/>
        </dgm:presLayoutVars>
      </dgm:prSet>
      <dgm:spPr/>
    </dgm:pt>
    <dgm:pt modelId="{D731A01C-BE02-48BC-935F-B03D73E1BD76}" type="pres">
      <dgm:prSet presAssocID="{2DFFF756-2663-45AC-9FBE-6FEFC8D8C3E0}" presName="sibTrans" presStyleCnt="0"/>
      <dgm:spPr/>
    </dgm:pt>
    <dgm:pt modelId="{E610A2D3-7CED-4E45-A0FF-E2675877E465}" type="pres">
      <dgm:prSet presAssocID="{6FC23025-888A-405A-B4FD-CEA999D6B1D6}" presName="compNode" presStyleCnt="0"/>
      <dgm:spPr/>
    </dgm:pt>
    <dgm:pt modelId="{3FFDDC28-8911-43CC-A48F-F8A847897929}" type="pres">
      <dgm:prSet presAssocID="{6FC23025-888A-405A-B4FD-CEA999D6B1D6}" presName="bgRect" presStyleLbl="bgShp" presStyleIdx="3" presStyleCnt="7"/>
      <dgm:spPr/>
    </dgm:pt>
    <dgm:pt modelId="{9884A0C7-3E3E-4878-B141-FD8F7D1AFDAC}" type="pres">
      <dgm:prSet presAssocID="{6FC23025-888A-405A-B4FD-CEA999D6B1D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2826B260-0F6B-4BE0-A088-E0B0850F2F22}" type="pres">
      <dgm:prSet presAssocID="{6FC23025-888A-405A-B4FD-CEA999D6B1D6}" presName="spaceRect" presStyleCnt="0"/>
      <dgm:spPr/>
    </dgm:pt>
    <dgm:pt modelId="{51E35D7F-A548-42FA-AE31-192A94249098}" type="pres">
      <dgm:prSet presAssocID="{6FC23025-888A-405A-B4FD-CEA999D6B1D6}" presName="parTx" presStyleLbl="revTx" presStyleIdx="3" presStyleCnt="7">
        <dgm:presLayoutVars>
          <dgm:chMax val="0"/>
          <dgm:chPref val="0"/>
        </dgm:presLayoutVars>
      </dgm:prSet>
      <dgm:spPr/>
    </dgm:pt>
    <dgm:pt modelId="{93D19ECF-B7F7-4F0D-A2A3-0808CC052D14}" type="pres">
      <dgm:prSet presAssocID="{9480E807-9E5F-48F3-B71D-D02800A11E64}" presName="sibTrans" presStyleCnt="0"/>
      <dgm:spPr/>
    </dgm:pt>
    <dgm:pt modelId="{CB8F0BB8-D056-4DBF-8606-869CBC92C3E3}" type="pres">
      <dgm:prSet presAssocID="{B65B40BE-F34A-4207-B288-EB444D1A159D}" presName="compNode" presStyleCnt="0"/>
      <dgm:spPr/>
    </dgm:pt>
    <dgm:pt modelId="{11D74226-DFCE-484D-8FB2-79615F3E8C11}" type="pres">
      <dgm:prSet presAssocID="{B65B40BE-F34A-4207-B288-EB444D1A159D}" presName="bgRect" presStyleLbl="bgShp" presStyleIdx="4" presStyleCnt="7"/>
      <dgm:spPr/>
    </dgm:pt>
    <dgm:pt modelId="{231490FB-3416-43AC-B236-BC6E2844827B}" type="pres">
      <dgm:prSet presAssocID="{B65B40BE-F34A-4207-B288-EB444D1A159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990CFB4-5BD9-4AD0-B3E9-B57B61C913EA}" type="pres">
      <dgm:prSet presAssocID="{B65B40BE-F34A-4207-B288-EB444D1A159D}" presName="spaceRect" presStyleCnt="0"/>
      <dgm:spPr/>
    </dgm:pt>
    <dgm:pt modelId="{E83A9A27-4038-4A05-AFC9-ACD0315725DD}" type="pres">
      <dgm:prSet presAssocID="{B65B40BE-F34A-4207-B288-EB444D1A159D}" presName="parTx" presStyleLbl="revTx" presStyleIdx="4" presStyleCnt="7">
        <dgm:presLayoutVars>
          <dgm:chMax val="0"/>
          <dgm:chPref val="0"/>
        </dgm:presLayoutVars>
      </dgm:prSet>
      <dgm:spPr/>
    </dgm:pt>
    <dgm:pt modelId="{FBE7E2D1-A24E-4E4D-B1F6-A0BA2B21AA94}" type="pres">
      <dgm:prSet presAssocID="{185795A9-6B59-478F-AA29-D3BD75EAE514}" presName="sibTrans" presStyleCnt="0"/>
      <dgm:spPr/>
    </dgm:pt>
    <dgm:pt modelId="{4B94D7E2-DDD1-49FB-8C83-9C5EABB00BC2}" type="pres">
      <dgm:prSet presAssocID="{92B96118-AB50-446C-8DB3-531B25E1C614}" presName="compNode" presStyleCnt="0"/>
      <dgm:spPr/>
    </dgm:pt>
    <dgm:pt modelId="{B61F1A6B-1F2F-48C7-91B0-DD5609EF3053}" type="pres">
      <dgm:prSet presAssocID="{92B96118-AB50-446C-8DB3-531B25E1C614}" presName="bgRect" presStyleLbl="bgShp" presStyleIdx="5" presStyleCnt="7"/>
      <dgm:spPr/>
    </dgm:pt>
    <dgm:pt modelId="{B7D3AC39-6B19-4E0A-A423-F1D6E1CC7033}" type="pres">
      <dgm:prSet presAssocID="{92B96118-AB50-446C-8DB3-531B25E1C61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9E23C9F8-0626-4622-A706-B74F12BA0D09}" type="pres">
      <dgm:prSet presAssocID="{92B96118-AB50-446C-8DB3-531B25E1C614}" presName="spaceRect" presStyleCnt="0"/>
      <dgm:spPr/>
    </dgm:pt>
    <dgm:pt modelId="{619F87F5-A159-4CE5-BD14-AC214253DBAB}" type="pres">
      <dgm:prSet presAssocID="{92B96118-AB50-446C-8DB3-531B25E1C614}" presName="parTx" presStyleLbl="revTx" presStyleIdx="5" presStyleCnt="7">
        <dgm:presLayoutVars>
          <dgm:chMax val="0"/>
          <dgm:chPref val="0"/>
        </dgm:presLayoutVars>
      </dgm:prSet>
      <dgm:spPr/>
    </dgm:pt>
    <dgm:pt modelId="{765C22EA-A8C5-4837-9EFE-FD4F31438E9A}" type="pres">
      <dgm:prSet presAssocID="{19B0E6CA-2261-45BB-BCDF-06EA4440D592}" presName="sibTrans" presStyleCnt="0"/>
      <dgm:spPr/>
    </dgm:pt>
    <dgm:pt modelId="{65E783A0-DF4C-4C10-B09D-F598116A0334}" type="pres">
      <dgm:prSet presAssocID="{F2FE974F-A0AB-4E48-9D88-013EAAF55859}" presName="compNode" presStyleCnt="0"/>
      <dgm:spPr/>
    </dgm:pt>
    <dgm:pt modelId="{0A1C1D34-D247-4846-AD85-F71F6E12B9B5}" type="pres">
      <dgm:prSet presAssocID="{F2FE974F-A0AB-4E48-9D88-013EAAF55859}" presName="bgRect" presStyleLbl="bgShp" presStyleIdx="6" presStyleCnt="7"/>
      <dgm:spPr/>
    </dgm:pt>
    <dgm:pt modelId="{340BF488-B040-42E3-97C1-F362A7882A34}" type="pres">
      <dgm:prSet presAssocID="{F2FE974F-A0AB-4E48-9D88-013EAAF5585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AEAD6CF-5AE7-4852-9B3D-12690EA30D72}" type="pres">
      <dgm:prSet presAssocID="{F2FE974F-A0AB-4E48-9D88-013EAAF55859}" presName="spaceRect" presStyleCnt="0"/>
      <dgm:spPr/>
    </dgm:pt>
    <dgm:pt modelId="{9F16CD7F-09E0-4BFD-872B-33EFF141E79D}" type="pres">
      <dgm:prSet presAssocID="{F2FE974F-A0AB-4E48-9D88-013EAAF5585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C001717-A6A6-41DB-86E8-8EC731281FBE}" type="presOf" srcId="{8CFE0768-217F-469B-8E63-0BF91591FCE1}" destId="{B8907B5F-9662-4B6F-8DCC-C4F39A905E55}" srcOrd="0" destOrd="0" presId="urn:microsoft.com/office/officeart/2018/2/layout/IconVerticalSolidList"/>
    <dgm:cxn modelId="{5D51051C-2364-497A-948C-0AC179E52D2D}" type="presOf" srcId="{A4E7301D-9319-444C-899D-DCB45CB7996F}" destId="{35A1BD2E-19CC-49CE-9B03-D03FA05FFA2F}" srcOrd="0" destOrd="0" presId="urn:microsoft.com/office/officeart/2018/2/layout/IconVerticalSolidList"/>
    <dgm:cxn modelId="{B94A9F1C-9D44-4C82-AE18-90026F4AB77F}" type="presOf" srcId="{F2FE974F-A0AB-4E48-9D88-013EAAF55859}" destId="{9F16CD7F-09E0-4BFD-872B-33EFF141E79D}" srcOrd="0" destOrd="0" presId="urn:microsoft.com/office/officeart/2018/2/layout/IconVerticalSolidList"/>
    <dgm:cxn modelId="{95654B22-E5DD-41B5-93C6-4D3D63CA5F82}" type="presOf" srcId="{92B96118-AB50-446C-8DB3-531B25E1C614}" destId="{619F87F5-A159-4CE5-BD14-AC214253DBAB}" srcOrd="0" destOrd="0" presId="urn:microsoft.com/office/officeart/2018/2/layout/IconVerticalSolidList"/>
    <dgm:cxn modelId="{4D0BB047-8F1D-4DF0-AA81-10417D95F3C3}" srcId="{8CFE0768-217F-469B-8E63-0BF91591FCE1}" destId="{A4E7301D-9319-444C-899D-DCB45CB7996F}" srcOrd="0" destOrd="0" parTransId="{23788443-0358-4DCE-8A67-4E937E0707CC}" sibTransId="{B5D07D8C-1C6A-4213-9D5B-E73C59654D4C}"/>
    <dgm:cxn modelId="{C7C52B4B-824D-4615-AAB5-405D31BEC73F}" srcId="{8CFE0768-217F-469B-8E63-0BF91591FCE1}" destId="{B65B40BE-F34A-4207-B288-EB444D1A159D}" srcOrd="4" destOrd="0" parTransId="{024B559A-A5BB-417B-8900-3E7A4AE4890A}" sibTransId="{185795A9-6B59-478F-AA29-D3BD75EAE514}"/>
    <dgm:cxn modelId="{E19FF550-4471-4936-B32E-1E3EF862B99E}" type="presOf" srcId="{BAEB8AF4-BCF0-41E4-A6A2-925537094E2E}" destId="{AC82BC21-310E-4B35-B6C8-E264257F95C6}" srcOrd="0" destOrd="0" presId="urn:microsoft.com/office/officeart/2018/2/layout/IconVerticalSolidList"/>
    <dgm:cxn modelId="{4A195757-2DE3-44BC-9C0A-90ACDDCF7473}" srcId="{8CFE0768-217F-469B-8E63-0BF91591FCE1}" destId="{F2FE974F-A0AB-4E48-9D88-013EAAF55859}" srcOrd="6" destOrd="0" parTransId="{F74230D4-ACF0-410E-A87D-F346FB2FE326}" sibTransId="{8B645362-DEF5-4610-AB60-F91530994C89}"/>
    <dgm:cxn modelId="{6ACF3258-904D-4F6A-BC5A-AD7C7CA09BDC}" srcId="{8CFE0768-217F-469B-8E63-0BF91591FCE1}" destId="{92B96118-AB50-446C-8DB3-531B25E1C614}" srcOrd="5" destOrd="0" parTransId="{883252A9-BF94-4FA7-A549-DCE97BDF7269}" sibTransId="{19B0E6CA-2261-45BB-BCDF-06EA4440D592}"/>
    <dgm:cxn modelId="{53232A5E-CD45-4237-965B-7ADDD160E6FB}" type="presOf" srcId="{B65B40BE-F34A-4207-B288-EB444D1A159D}" destId="{E83A9A27-4038-4A05-AFC9-ACD0315725DD}" srcOrd="0" destOrd="0" presId="urn:microsoft.com/office/officeart/2018/2/layout/IconVerticalSolidList"/>
    <dgm:cxn modelId="{8AF88FA3-F12F-4E66-ADB7-0A6D994FA7A1}" type="presOf" srcId="{6FC23025-888A-405A-B4FD-CEA999D6B1D6}" destId="{51E35D7F-A548-42FA-AE31-192A94249098}" srcOrd="0" destOrd="0" presId="urn:microsoft.com/office/officeart/2018/2/layout/IconVerticalSolidList"/>
    <dgm:cxn modelId="{C3801CA5-80FD-4BE2-A452-83E48DD61641}" srcId="{8CFE0768-217F-469B-8E63-0BF91591FCE1}" destId="{BAEB8AF4-BCF0-41E4-A6A2-925537094E2E}" srcOrd="2" destOrd="0" parTransId="{7C61179E-6613-442B-B30D-5AAC56238AA7}" sibTransId="{2DFFF756-2663-45AC-9FBE-6FEFC8D8C3E0}"/>
    <dgm:cxn modelId="{B1FF33B4-808E-42FE-A86F-3351D27CDF3D}" srcId="{8CFE0768-217F-469B-8E63-0BF91591FCE1}" destId="{6FC23025-888A-405A-B4FD-CEA999D6B1D6}" srcOrd="3" destOrd="0" parTransId="{BD20F623-0D73-4C85-B20A-541858A57057}" sibTransId="{9480E807-9E5F-48F3-B71D-D02800A11E64}"/>
    <dgm:cxn modelId="{A90C83CE-F73C-4CAF-B855-E1282C46D4B5}" type="presOf" srcId="{5E692030-9431-43BA-BFC7-AE959D9EF04F}" destId="{2D89089A-CCAC-4F1E-BD2A-BCED808BCEE4}" srcOrd="0" destOrd="0" presId="urn:microsoft.com/office/officeart/2018/2/layout/IconVerticalSolidList"/>
    <dgm:cxn modelId="{07CCC9F6-5452-47B5-B096-050CB55E2D2E}" srcId="{8CFE0768-217F-469B-8E63-0BF91591FCE1}" destId="{5E692030-9431-43BA-BFC7-AE959D9EF04F}" srcOrd="1" destOrd="0" parTransId="{8129A212-E727-46A3-B586-92887EF7112C}" sibTransId="{26BF6DC5-69B0-4414-8C17-2093EEE36CFC}"/>
    <dgm:cxn modelId="{A351058E-646D-44CF-821C-29096881DAC4}" type="presParOf" srcId="{B8907B5F-9662-4B6F-8DCC-C4F39A905E55}" destId="{AADB9F08-C452-4242-809E-B0FDC7940182}" srcOrd="0" destOrd="0" presId="urn:microsoft.com/office/officeart/2018/2/layout/IconVerticalSolidList"/>
    <dgm:cxn modelId="{16495490-5487-4EF3-B765-9113CA29582F}" type="presParOf" srcId="{AADB9F08-C452-4242-809E-B0FDC7940182}" destId="{3CE95C44-C608-43FE-AD79-3B0CAACDF8B0}" srcOrd="0" destOrd="0" presId="urn:microsoft.com/office/officeart/2018/2/layout/IconVerticalSolidList"/>
    <dgm:cxn modelId="{3CE6F0D6-8736-4ADA-944B-5A5AC3A68D4A}" type="presParOf" srcId="{AADB9F08-C452-4242-809E-B0FDC7940182}" destId="{EE94AA34-FA56-4BF6-BF5C-50EF02CF40B1}" srcOrd="1" destOrd="0" presId="urn:microsoft.com/office/officeart/2018/2/layout/IconVerticalSolidList"/>
    <dgm:cxn modelId="{018E58C3-9C48-4D20-9C18-8B6F350777AC}" type="presParOf" srcId="{AADB9F08-C452-4242-809E-B0FDC7940182}" destId="{9A42C275-A4B8-4454-B0FE-B8851A1DCB79}" srcOrd="2" destOrd="0" presId="urn:microsoft.com/office/officeart/2018/2/layout/IconVerticalSolidList"/>
    <dgm:cxn modelId="{F4C2146B-4D0E-488A-8492-CE89AAFF4097}" type="presParOf" srcId="{AADB9F08-C452-4242-809E-B0FDC7940182}" destId="{35A1BD2E-19CC-49CE-9B03-D03FA05FFA2F}" srcOrd="3" destOrd="0" presId="urn:microsoft.com/office/officeart/2018/2/layout/IconVerticalSolidList"/>
    <dgm:cxn modelId="{1FF57327-2334-4436-A9EB-8501BCA5E93A}" type="presParOf" srcId="{B8907B5F-9662-4B6F-8DCC-C4F39A905E55}" destId="{0D91CC80-EA9F-4301-B271-CF350CE5C240}" srcOrd="1" destOrd="0" presId="urn:microsoft.com/office/officeart/2018/2/layout/IconVerticalSolidList"/>
    <dgm:cxn modelId="{AB395F49-A9B6-42F7-AC44-42F80364C96D}" type="presParOf" srcId="{B8907B5F-9662-4B6F-8DCC-C4F39A905E55}" destId="{477775BB-9F1A-4069-85BB-3338A5BCC878}" srcOrd="2" destOrd="0" presId="urn:microsoft.com/office/officeart/2018/2/layout/IconVerticalSolidList"/>
    <dgm:cxn modelId="{D79E388C-CA8E-4FFC-8E2B-040A33191A81}" type="presParOf" srcId="{477775BB-9F1A-4069-85BB-3338A5BCC878}" destId="{D5E6A8DF-F433-4E36-96C4-B19A62FDD6B3}" srcOrd="0" destOrd="0" presId="urn:microsoft.com/office/officeart/2018/2/layout/IconVerticalSolidList"/>
    <dgm:cxn modelId="{08ADE201-67C3-4AB9-A4B7-63187F1D5486}" type="presParOf" srcId="{477775BB-9F1A-4069-85BB-3338A5BCC878}" destId="{092147A3-2AC1-4A6D-B3B0-D2AAEF6206AC}" srcOrd="1" destOrd="0" presId="urn:microsoft.com/office/officeart/2018/2/layout/IconVerticalSolidList"/>
    <dgm:cxn modelId="{AB226F55-DCB6-4FEF-B3B9-380E9E8A162D}" type="presParOf" srcId="{477775BB-9F1A-4069-85BB-3338A5BCC878}" destId="{0698E854-1B4C-444C-A246-AC8B0D582D7A}" srcOrd="2" destOrd="0" presId="urn:microsoft.com/office/officeart/2018/2/layout/IconVerticalSolidList"/>
    <dgm:cxn modelId="{5D0DC4C1-8434-413F-9D11-9F9C0B6C8292}" type="presParOf" srcId="{477775BB-9F1A-4069-85BB-3338A5BCC878}" destId="{2D89089A-CCAC-4F1E-BD2A-BCED808BCEE4}" srcOrd="3" destOrd="0" presId="urn:microsoft.com/office/officeart/2018/2/layout/IconVerticalSolidList"/>
    <dgm:cxn modelId="{3413D696-9427-4113-8755-AD51E0917F97}" type="presParOf" srcId="{B8907B5F-9662-4B6F-8DCC-C4F39A905E55}" destId="{9865BFB0-2668-4BEA-9EDE-55461361F6D6}" srcOrd="3" destOrd="0" presId="urn:microsoft.com/office/officeart/2018/2/layout/IconVerticalSolidList"/>
    <dgm:cxn modelId="{E9CF38B1-283C-451F-887B-E2C73DC0DE44}" type="presParOf" srcId="{B8907B5F-9662-4B6F-8DCC-C4F39A905E55}" destId="{6C9345D5-EC8D-498A-9AEC-440A1F0CCD47}" srcOrd="4" destOrd="0" presId="urn:microsoft.com/office/officeart/2018/2/layout/IconVerticalSolidList"/>
    <dgm:cxn modelId="{DE7BBABB-2134-4F99-B40A-ECCC757BCB48}" type="presParOf" srcId="{6C9345D5-EC8D-498A-9AEC-440A1F0CCD47}" destId="{158C5886-D8FD-43E5-8C96-179518E25524}" srcOrd="0" destOrd="0" presId="urn:microsoft.com/office/officeart/2018/2/layout/IconVerticalSolidList"/>
    <dgm:cxn modelId="{20C449D4-649B-4004-AA97-2460B4764FF8}" type="presParOf" srcId="{6C9345D5-EC8D-498A-9AEC-440A1F0CCD47}" destId="{6043256B-6E40-4AD0-870B-E7996144B572}" srcOrd="1" destOrd="0" presId="urn:microsoft.com/office/officeart/2018/2/layout/IconVerticalSolidList"/>
    <dgm:cxn modelId="{01C07614-D6BF-44F2-8116-7FF54E334B6D}" type="presParOf" srcId="{6C9345D5-EC8D-498A-9AEC-440A1F0CCD47}" destId="{3CF1F740-3D40-4A56-B2B4-F4E8BDC4DE05}" srcOrd="2" destOrd="0" presId="urn:microsoft.com/office/officeart/2018/2/layout/IconVerticalSolidList"/>
    <dgm:cxn modelId="{D63D1E0B-ED13-4349-8616-952B0BF8E7E4}" type="presParOf" srcId="{6C9345D5-EC8D-498A-9AEC-440A1F0CCD47}" destId="{AC82BC21-310E-4B35-B6C8-E264257F95C6}" srcOrd="3" destOrd="0" presId="urn:microsoft.com/office/officeart/2018/2/layout/IconVerticalSolidList"/>
    <dgm:cxn modelId="{0C15365A-A9CD-489E-B33B-737DF627E3AB}" type="presParOf" srcId="{B8907B5F-9662-4B6F-8DCC-C4F39A905E55}" destId="{D731A01C-BE02-48BC-935F-B03D73E1BD76}" srcOrd="5" destOrd="0" presId="urn:microsoft.com/office/officeart/2018/2/layout/IconVerticalSolidList"/>
    <dgm:cxn modelId="{CE6222C3-1576-405D-82D9-A83624B615A4}" type="presParOf" srcId="{B8907B5F-9662-4B6F-8DCC-C4F39A905E55}" destId="{E610A2D3-7CED-4E45-A0FF-E2675877E465}" srcOrd="6" destOrd="0" presId="urn:microsoft.com/office/officeart/2018/2/layout/IconVerticalSolidList"/>
    <dgm:cxn modelId="{2F566DB3-FA68-472E-AF0A-BD9C0C430A57}" type="presParOf" srcId="{E610A2D3-7CED-4E45-A0FF-E2675877E465}" destId="{3FFDDC28-8911-43CC-A48F-F8A847897929}" srcOrd="0" destOrd="0" presId="urn:microsoft.com/office/officeart/2018/2/layout/IconVerticalSolidList"/>
    <dgm:cxn modelId="{21ED991F-A587-4058-ABF9-9B8B56B1163E}" type="presParOf" srcId="{E610A2D3-7CED-4E45-A0FF-E2675877E465}" destId="{9884A0C7-3E3E-4878-B141-FD8F7D1AFDAC}" srcOrd="1" destOrd="0" presId="urn:microsoft.com/office/officeart/2018/2/layout/IconVerticalSolidList"/>
    <dgm:cxn modelId="{DC3634C2-3E6A-4998-95FF-825BCE60F38A}" type="presParOf" srcId="{E610A2D3-7CED-4E45-A0FF-E2675877E465}" destId="{2826B260-0F6B-4BE0-A088-E0B0850F2F22}" srcOrd="2" destOrd="0" presId="urn:microsoft.com/office/officeart/2018/2/layout/IconVerticalSolidList"/>
    <dgm:cxn modelId="{F4387FBF-C250-4180-83ED-D1946070BFEE}" type="presParOf" srcId="{E610A2D3-7CED-4E45-A0FF-E2675877E465}" destId="{51E35D7F-A548-42FA-AE31-192A94249098}" srcOrd="3" destOrd="0" presId="urn:microsoft.com/office/officeart/2018/2/layout/IconVerticalSolidList"/>
    <dgm:cxn modelId="{35C5180E-1180-4AD3-A42B-FD7D1D192192}" type="presParOf" srcId="{B8907B5F-9662-4B6F-8DCC-C4F39A905E55}" destId="{93D19ECF-B7F7-4F0D-A2A3-0808CC052D14}" srcOrd="7" destOrd="0" presId="urn:microsoft.com/office/officeart/2018/2/layout/IconVerticalSolidList"/>
    <dgm:cxn modelId="{6B2887B7-D8AB-40E4-AC5F-A75BFEC46A4A}" type="presParOf" srcId="{B8907B5F-9662-4B6F-8DCC-C4F39A905E55}" destId="{CB8F0BB8-D056-4DBF-8606-869CBC92C3E3}" srcOrd="8" destOrd="0" presId="urn:microsoft.com/office/officeart/2018/2/layout/IconVerticalSolidList"/>
    <dgm:cxn modelId="{D57040BF-8F2E-4B0B-A5DF-17EB5D42DDAD}" type="presParOf" srcId="{CB8F0BB8-D056-4DBF-8606-869CBC92C3E3}" destId="{11D74226-DFCE-484D-8FB2-79615F3E8C11}" srcOrd="0" destOrd="0" presId="urn:microsoft.com/office/officeart/2018/2/layout/IconVerticalSolidList"/>
    <dgm:cxn modelId="{6935C0BE-F988-40CB-BB98-8CF5D46B4CC5}" type="presParOf" srcId="{CB8F0BB8-D056-4DBF-8606-869CBC92C3E3}" destId="{231490FB-3416-43AC-B236-BC6E2844827B}" srcOrd="1" destOrd="0" presId="urn:microsoft.com/office/officeart/2018/2/layout/IconVerticalSolidList"/>
    <dgm:cxn modelId="{8E3F95A9-71F3-4A32-8A17-E363095C3AEA}" type="presParOf" srcId="{CB8F0BB8-D056-4DBF-8606-869CBC92C3E3}" destId="{7990CFB4-5BD9-4AD0-B3E9-B57B61C913EA}" srcOrd="2" destOrd="0" presId="urn:microsoft.com/office/officeart/2018/2/layout/IconVerticalSolidList"/>
    <dgm:cxn modelId="{DF4FF452-26FF-49D3-A26F-3BF1D6F5974B}" type="presParOf" srcId="{CB8F0BB8-D056-4DBF-8606-869CBC92C3E3}" destId="{E83A9A27-4038-4A05-AFC9-ACD0315725DD}" srcOrd="3" destOrd="0" presId="urn:microsoft.com/office/officeart/2018/2/layout/IconVerticalSolidList"/>
    <dgm:cxn modelId="{576004A5-12C9-4C2B-AAA5-C8FA5CCD70F1}" type="presParOf" srcId="{B8907B5F-9662-4B6F-8DCC-C4F39A905E55}" destId="{FBE7E2D1-A24E-4E4D-B1F6-A0BA2B21AA94}" srcOrd="9" destOrd="0" presId="urn:microsoft.com/office/officeart/2018/2/layout/IconVerticalSolidList"/>
    <dgm:cxn modelId="{3B30B655-44C6-4C4C-9A98-89C8E146CF90}" type="presParOf" srcId="{B8907B5F-9662-4B6F-8DCC-C4F39A905E55}" destId="{4B94D7E2-DDD1-49FB-8C83-9C5EABB00BC2}" srcOrd="10" destOrd="0" presId="urn:microsoft.com/office/officeart/2018/2/layout/IconVerticalSolidList"/>
    <dgm:cxn modelId="{FC0EE0C6-9274-4F14-9002-DDADFED2DD4D}" type="presParOf" srcId="{4B94D7E2-DDD1-49FB-8C83-9C5EABB00BC2}" destId="{B61F1A6B-1F2F-48C7-91B0-DD5609EF3053}" srcOrd="0" destOrd="0" presId="urn:microsoft.com/office/officeart/2018/2/layout/IconVerticalSolidList"/>
    <dgm:cxn modelId="{137D0B8F-6CA3-47EF-981A-79D1EEB43063}" type="presParOf" srcId="{4B94D7E2-DDD1-49FB-8C83-9C5EABB00BC2}" destId="{B7D3AC39-6B19-4E0A-A423-F1D6E1CC7033}" srcOrd="1" destOrd="0" presId="urn:microsoft.com/office/officeart/2018/2/layout/IconVerticalSolidList"/>
    <dgm:cxn modelId="{FEE5600E-4F49-40BE-9C8A-1FEA1DD38A4A}" type="presParOf" srcId="{4B94D7E2-DDD1-49FB-8C83-9C5EABB00BC2}" destId="{9E23C9F8-0626-4622-A706-B74F12BA0D09}" srcOrd="2" destOrd="0" presId="urn:microsoft.com/office/officeart/2018/2/layout/IconVerticalSolidList"/>
    <dgm:cxn modelId="{B5CB8F3A-6835-4C64-B15E-35CE2A67EDC7}" type="presParOf" srcId="{4B94D7E2-DDD1-49FB-8C83-9C5EABB00BC2}" destId="{619F87F5-A159-4CE5-BD14-AC214253DBAB}" srcOrd="3" destOrd="0" presId="urn:microsoft.com/office/officeart/2018/2/layout/IconVerticalSolidList"/>
    <dgm:cxn modelId="{A20B52F1-04B1-4E67-B996-FB9597DCDBE4}" type="presParOf" srcId="{B8907B5F-9662-4B6F-8DCC-C4F39A905E55}" destId="{765C22EA-A8C5-4837-9EFE-FD4F31438E9A}" srcOrd="11" destOrd="0" presId="urn:microsoft.com/office/officeart/2018/2/layout/IconVerticalSolidList"/>
    <dgm:cxn modelId="{6DD146DC-E8DD-4A14-9D2C-B6CD7D29282C}" type="presParOf" srcId="{B8907B5F-9662-4B6F-8DCC-C4F39A905E55}" destId="{65E783A0-DF4C-4C10-B09D-F598116A0334}" srcOrd="12" destOrd="0" presId="urn:microsoft.com/office/officeart/2018/2/layout/IconVerticalSolidList"/>
    <dgm:cxn modelId="{4525F480-6646-4BDA-9E33-C938070BCE08}" type="presParOf" srcId="{65E783A0-DF4C-4C10-B09D-F598116A0334}" destId="{0A1C1D34-D247-4846-AD85-F71F6E12B9B5}" srcOrd="0" destOrd="0" presId="urn:microsoft.com/office/officeart/2018/2/layout/IconVerticalSolidList"/>
    <dgm:cxn modelId="{F83EB164-D9F3-4E7A-8103-F1C9AD1C7E1B}" type="presParOf" srcId="{65E783A0-DF4C-4C10-B09D-F598116A0334}" destId="{340BF488-B040-42E3-97C1-F362A7882A34}" srcOrd="1" destOrd="0" presId="urn:microsoft.com/office/officeart/2018/2/layout/IconVerticalSolidList"/>
    <dgm:cxn modelId="{CF0F7F56-57D0-4D08-9FA6-3DF6C7608246}" type="presParOf" srcId="{65E783A0-DF4C-4C10-B09D-F598116A0334}" destId="{0AEAD6CF-5AE7-4852-9B3D-12690EA30D72}" srcOrd="2" destOrd="0" presId="urn:microsoft.com/office/officeart/2018/2/layout/IconVerticalSolidList"/>
    <dgm:cxn modelId="{C734B38F-C8CA-4565-B95E-552CD9C2F75E}" type="presParOf" srcId="{65E783A0-DF4C-4C10-B09D-F598116A0334}" destId="{9F16CD7F-09E0-4BFD-872B-33EFF141E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7B0BEB-9FB1-47C3-AE16-AC861D4E02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DC7F4F-D6D0-4075-B48B-605DE0084CC1}">
      <dgm:prSet/>
      <dgm:spPr/>
      <dgm:t>
        <a:bodyPr/>
        <a:lstStyle/>
        <a:p>
          <a:r>
            <a:rPr lang="en-US"/>
            <a:t>- Linear: Point estimates, no uncertainty</a:t>
          </a:r>
        </a:p>
      </dgm:t>
    </dgm:pt>
    <dgm:pt modelId="{385A33BB-ED1C-4A3D-A843-0D71AA052549}" type="parTrans" cxnId="{46E19DAA-9533-423C-8731-351FFC562C8C}">
      <dgm:prSet/>
      <dgm:spPr/>
      <dgm:t>
        <a:bodyPr/>
        <a:lstStyle/>
        <a:p>
          <a:endParaRPr lang="en-US"/>
        </a:p>
      </dgm:t>
    </dgm:pt>
    <dgm:pt modelId="{C3408D54-4F7C-4EB7-A0F6-84F6A0E4A89B}" type="sibTrans" cxnId="{46E19DAA-9533-423C-8731-351FFC562C8C}">
      <dgm:prSet/>
      <dgm:spPr/>
      <dgm:t>
        <a:bodyPr/>
        <a:lstStyle/>
        <a:p>
          <a:endParaRPr lang="en-US"/>
        </a:p>
      </dgm:t>
    </dgm:pt>
    <dgm:pt modelId="{72093AEF-4ED3-44DA-98CF-6DA9AB9AA0C4}">
      <dgm:prSet/>
      <dgm:spPr/>
      <dgm:t>
        <a:bodyPr/>
        <a:lstStyle/>
        <a:p>
          <a:r>
            <a:rPr lang="en-US"/>
            <a:t>- Bayesian: Predictive distributions</a:t>
          </a:r>
        </a:p>
      </dgm:t>
    </dgm:pt>
    <dgm:pt modelId="{5A10A0CC-8511-4D52-943F-EA414F822B69}" type="parTrans" cxnId="{CF067C9B-2EAC-4D9B-BDBC-68D87629A016}">
      <dgm:prSet/>
      <dgm:spPr/>
      <dgm:t>
        <a:bodyPr/>
        <a:lstStyle/>
        <a:p>
          <a:endParaRPr lang="en-US"/>
        </a:p>
      </dgm:t>
    </dgm:pt>
    <dgm:pt modelId="{0A458756-9CC9-47AF-A275-753FCCCB14BF}" type="sibTrans" cxnId="{CF067C9B-2EAC-4D9B-BDBC-68D87629A016}">
      <dgm:prSet/>
      <dgm:spPr/>
      <dgm:t>
        <a:bodyPr/>
        <a:lstStyle/>
        <a:p>
          <a:endParaRPr lang="en-US"/>
        </a:p>
      </dgm:t>
    </dgm:pt>
    <dgm:pt modelId="{E4DB40FF-191C-4F5C-B420-071F5100C0BC}">
      <dgm:prSet/>
      <dgm:spPr/>
      <dgm:t>
        <a:bodyPr/>
        <a:lstStyle/>
        <a:p>
          <a:r>
            <a:rPr lang="en-US"/>
            <a:t>- Bayesian includes regularization via priors</a:t>
          </a:r>
        </a:p>
      </dgm:t>
    </dgm:pt>
    <dgm:pt modelId="{DD6FA230-F39B-4AE8-805D-A5B1128C65F6}" type="parTrans" cxnId="{56E742B3-1AE0-49CC-A188-4C39F40A4EC9}">
      <dgm:prSet/>
      <dgm:spPr/>
      <dgm:t>
        <a:bodyPr/>
        <a:lstStyle/>
        <a:p>
          <a:endParaRPr lang="en-US"/>
        </a:p>
      </dgm:t>
    </dgm:pt>
    <dgm:pt modelId="{72B017DA-6122-4CFD-BD51-97F65558284D}" type="sibTrans" cxnId="{56E742B3-1AE0-49CC-A188-4C39F40A4EC9}">
      <dgm:prSet/>
      <dgm:spPr/>
      <dgm:t>
        <a:bodyPr/>
        <a:lstStyle/>
        <a:p>
          <a:endParaRPr lang="en-US"/>
        </a:p>
      </dgm:t>
    </dgm:pt>
    <dgm:pt modelId="{0571B466-D01A-4813-8658-406F146E265C}">
      <dgm:prSet/>
      <dgm:spPr/>
      <dgm:t>
        <a:bodyPr/>
        <a:lstStyle/>
        <a:p>
          <a:r>
            <a:rPr lang="en-US"/>
            <a:t>- Ideal for interpretability + confidence</a:t>
          </a:r>
        </a:p>
      </dgm:t>
    </dgm:pt>
    <dgm:pt modelId="{1C7B029D-FC39-496C-98FC-BA5131C6164E}" type="parTrans" cxnId="{93A0C01E-F085-4571-9ADA-2B8C8BDCCC08}">
      <dgm:prSet/>
      <dgm:spPr/>
      <dgm:t>
        <a:bodyPr/>
        <a:lstStyle/>
        <a:p>
          <a:endParaRPr lang="en-US"/>
        </a:p>
      </dgm:t>
    </dgm:pt>
    <dgm:pt modelId="{90AEA42D-9383-4570-9AEA-6991004FE221}" type="sibTrans" cxnId="{93A0C01E-F085-4571-9ADA-2B8C8BDCCC08}">
      <dgm:prSet/>
      <dgm:spPr/>
      <dgm:t>
        <a:bodyPr/>
        <a:lstStyle/>
        <a:p>
          <a:endParaRPr lang="en-US"/>
        </a:p>
      </dgm:t>
    </dgm:pt>
    <dgm:pt modelId="{349CCFBA-C531-4759-8696-5AFE87796F48}" type="pres">
      <dgm:prSet presAssocID="{1D7B0BEB-9FB1-47C3-AE16-AC861D4E0200}" presName="root" presStyleCnt="0">
        <dgm:presLayoutVars>
          <dgm:dir/>
          <dgm:resizeHandles val="exact"/>
        </dgm:presLayoutVars>
      </dgm:prSet>
      <dgm:spPr/>
    </dgm:pt>
    <dgm:pt modelId="{C52D2AEE-CE78-42F0-AC9D-AAC116C50D69}" type="pres">
      <dgm:prSet presAssocID="{76DC7F4F-D6D0-4075-B48B-605DE0084CC1}" presName="compNode" presStyleCnt="0"/>
      <dgm:spPr/>
    </dgm:pt>
    <dgm:pt modelId="{90719C44-8EA3-437E-A381-B6B920132223}" type="pres">
      <dgm:prSet presAssocID="{76DC7F4F-D6D0-4075-B48B-605DE0084CC1}" presName="bgRect" presStyleLbl="bgShp" presStyleIdx="0" presStyleCnt="4"/>
      <dgm:spPr/>
    </dgm:pt>
    <dgm:pt modelId="{A2BCD410-88A0-409C-967B-E62C9C6E3FC2}" type="pres">
      <dgm:prSet presAssocID="{76DC7F4F-D6D0-4075-B48B-605DE0084C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62362C2-D334-41CA-9029-76B7CEA02090}" type="pres">
      <dgm:prSet presAssocID="{76DC7F4F-D6D0-4075-B48B-605DE0084CC1}" presName="spaceRect" presStyleCnt="0"/>
      <dgm:spPr/>
    </dgm:pt>
    <dgm:pt modelId="{3A5FAC44-B1E1-4ED6-AD27-ACF7C6E0F474}" type="pres">
      <dgm:prSet presAssocID="{76DC7F4F-D6D0-4075-B48B-605DE0084CC1}" presName="parTx" presStyleLbl="revTx" presStyleIdx="0" presStyleCnt="4">
        <dgm:presLayoutVars>
          <dgm:chMax val="0"/>
          <dgm:chPref val="0"/>
        </dgm:presLayoutVars>
      </dgm:prSet>
      <dgm:spPr/>
    </dgm:pt>
    <dgm:pt modelId="{97516732-07E7-4654-86D3-E9A0453FD700}" type="pres">
      <dgm:prSet presAssocID="{C3408D54-4F7C-4EB7-A0F6-84F6A0E4A89B}" presName="sibTrans" presStyleCnt="0"/>
      <dgm:spPr/>
    </dgm:pt>
    <dgm:pt modelId="{AAFB0B84-4E99-4A74-B410-409916DB7A39}" type="pres">
      <dgm:prSet presAssocID="{72093AEF-4ED3-44DA-98CF-6DA9AB9AA0C4}" presName="compNode" presStyleCnt="0"/>
      <dgm:spPr/>
    </dgm:pt>
    <dgm:pt modelId="{D6F61D19-B2CC-4A27-A752-6C62A21A885A}" type="pres">
      <dgm:prSet presAssocID="{72093AEF-4ED3-44DA-98CF-6DA9AB9AA0C4}" presName="bgRect" presStyleLbl="bgShp" presStyleIdx="1" presStyleCnt="4"/>
      <dgm:spPr/>
    </dgm:pt>
    <dgm:pt modelId="{2E9B4CEA-31ED-4614-9FB9-4EF52FE38FF4}" type="pres">
      <dgm:prSet presAssocID="{72093AEF-4ED3-44DA-98CF-6DA9AB9AA0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24AC20-76CF-45E5-ADBF-C722204478DD}" type="pres">
      <dgm:prSet presAssocID="{72093AEF-4ED3-44DA-98CF-6DA9AB9AA0C4}" presName="spaceRect" presStyleCnt="0"/>
      <dgm:spPr/>
    </dgm:pt>
    <dgm:pt modelId="{7AD07E1B-3FFA-40E5-869F-1C04ED469CA4}" type="pres">
      <dgm:prSet presAssocID="{72093AEF-4ED3-44DA-98CF-6DA9AB9AA0C4}" presName="parTx" presStyleLbl="revTx" presStyleIdx="1" presStyleCnt="4">
        <dgm:presLayoutVars>
          <dgm:chMax val="0"/>
          <dgm:chPref val="0"/>
        </dgm:presLayoutVars>
      </dgm:prSet>
      <dgm:spPr/>
    </dgm:pt>
    <dgm:pt modelId="{D947F23D-4F72-4ACD-B40B-F2AC954EAFF9}" type="pres">
      <dgm:prSet presAssocID="{0A458756-9CC9-47AF-A275-753FCCCB14BF}" presName="sibTrans" presStyleCnt="0"/>
      <dgm:spPr/>
    </dgm:pt>
    <dgm:pt modelId="{BAC28A9E-B58A-441D-BF84-66D0797B1B38}" type="pres">
      <dgm:prSet presAssocID="{E4DB40FF-191C-4F5C-B420-071F5100C0BC}" presName="compNode" presStyleCnt="0"/>
      <dgm:spPr/>
    </dgm:pt>
    <dgm:pt modelId="{64EC6F77-546D-4EAB-9D53-48A4BD62360E}" type="pres">
      <dgm:prSet presAssocID="{E4DB40FF-191C-4F5C-B420-071F5100C0BC}" presName="bgRect" presStyleLbl="bgShp" presStyleIdx="2" presStyleCnt="4"/>
      <dgm:spPr/>
    </dgm:pt>
    <dgm:pt modelId="{AFC6F79E-51CB-47FE-9DD7-6C205863EABA}" type="pres">
      <dgm:prSet presAssocID="{E4DB40FF-191C-4F5C-B420-071F5100C0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1B3F29B-C662-41A4-B193-31EDE57AE8B5}" type="pres">
      <dgm:prSet presAssocID="{E4DB40FF-191C-4F5C-B420-071F5100C0BC}" presName="spaceRect" presStyleCnt="0"/>
      <dgm:spPr/>
    </dgm:pt>
    <dgm:pt modelId="{C912DD91-BAAE-41C4-B504-7BAEAE441985}" type="pres">
      <dgm:prSet presAssocID="{E4DB40FF-191C-4F5C-B420-071F5100C0BC}" presName="parTx" presStyleLbl="revTx" presStyleIdx="2" presStyleCnt="4">
        <dgm:presLayoutVars>
          <dgm:chMax val="0"/>
          <dgm:chPref val="0"/>
        </dgm:presLayoutVars>
      </dgm:prSet>
      <dgm:spPr/>
    </dgm:pt>
    <dgm:pt modelId="{76E6F648-5A4D-41B9-9253-D5BE6C940078}" type="pres">
      <dgm:prSet presAssocID="{72B017DA-6122-4CFD-BD51-97F65558284D}" presName="sibTrans" presStyleCnt="0"/>
      <dgm:spPr/>
    </dgm:pt>
    <dgm:pt modelId="{AB17CF64-DCBC-4397-A356-AC95B508F92E}" type="pres">
      <dgm:prSet presAssocID="{0571B466-D01A-4813-8658-406F146E265C}" presName="compNode" presStyleCnt="0"/>
      <dgm:spPr/>
    </dgm:pt>
    <dgm:pt modelId="{C8C2AA76-76EF-4E4F-81E5-906EBD4869D6}" type="pres">
      <dgm:prSet presAssocID="{0571B466-D01A-4813-8658-406F146E265C}" presName="bgRect" presStyleLbl="bgShp" presStyleIdx="3" presStyleCnt="4"/>
      <dgm:spPr/>
    </dgm:pt>
    <dgm:pt modelId="{47CED156-2072-4068-8194-A29B1FCDDE0F}" type="pres">
      <dgm:prSet presAssocID="{0571B466-D01A-4813-8658-406F146E26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AD2914D5-2E92-46E4-A309-7AFE299C7743}" type="pres">
      <dgm:prSet presAssocID="{0571B466-D01A-4813-8658-406F146E265C}" presName="spaceRect" presStyleCnt="0"/>
      <dgm:spPr/>
    </dgm:pt>
    <dgm:pt modelId="{FF543C70-156A-4257-BA48-0A10593097FE}" type="pres">
      <dgm:prSet presAssocID="{0571B466-D01A-4813-8658-406F146E265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FD2B1E-B5F4-4C63-A645-1E38583FCC91}" type="presOf" srcId="{76DC7F4F-D6D0-4075-B48B-605DE0084CC1}" destId="{3A5FAC44-B1E1-4ED6-AD27-ACF7C6E0F474}" srcOrd="0" destOrd="0" presId="urn:microsoft.com/office/officeart/2018/2/layout/IconVerticalSolidList"/>
    <dgm:cxn modelId="{93A0C01E-F085-4571-9ADA-2B8C8BDCCC08}" srcId="{1D7B0BEB-9FB1-47C3-AE16-AC861D4E0200}" destId="{0571B466-D01A-4813-8658-406F146E265C}" srcOrd="3" destOrd="0" parTransId="{1C7B029D-FC39-496C-98FC-BA5131C6164E}" sibTransId="{90AEA42D-9383-4570-9AEA-6991004FE221}"/>
    <dgm:cxn modelId="{E5C98772-246A-4FDC-A796-4C86E8C693E0}" type="presOf" srcId="{0571B466-D01A-4813-8658-406F146E265C}" destId="{FF543C70-156A-4257-BA48-0A10593097FE}" srcOrd="0" destOrd="0" presId="urn:microsoft.com/office/officeart/2018/2/layout/IconVerticalSolidList"/>
    <dgm:cxn modelId="{32DDB67F-551C-41A9-A905-EA12E518C1B6}" type="presOf" srcId="{72093AEF-4ED3-44DA-98CF-6DA9AB9AA0C4}" destId="{7AD07E1B-3FFA-40E5-869F-1C04ED469CA4}" srcOrd="0" destOrd="0" presId="urn:microsoft.com/office/officeart/2018/2/layout/IconVerticalSolidList"/>
    <dgm:cxn modelId="{CF067C9B-2EAC-4D9B-BDBC-68D87629A016}" srcId="{1D7B0BEB-9FB1-47C3-AE16-AC861D4E0200}" destId="{72093AEF-4ED3-44DA-98CF-6DA9AB9AA0C4}" srcOrd="1" destOrd="0" parTransId="{5A10A0CC-8511-4D52-943F-EA414F822B69}" sibTransId="{0A458756-9CC9-47AF-A275-753FCCCB14BF}"/>
    <dgm:cxn modelId="{46E19DAA-9533-423C-8731-351FFC562C8C}" srcId="{1D7B0BEB-9FB1-47C3-AE16-AC861D4E0200}" destId="{76DC7F4F-D6D0-4075-B48B-605DE0084CC1}" srcOrd="0" destOrd="0" parTransId="{385A33BB-ED1C-4A3D-A843-0D71AA052549}" sibTransId="{C3408D54-4F7C-4EB7-A0F6-84F6A0E4A89B}"/>
    <dgm:cxn modelId="{56E742B3-1AE0-49CC-A188-4C39F40A4EC9}" srcId="{1D7B0BEB-9FB1-47C3-AE16-AC861D4E0200}" destId="{E4DB40FF-191C-4F5C-B420-071F5100C0BC}" srcOrd="2" destOrd="0" parTransId="{DD6FA230-F39B-4AE8-805D-A5B1128C65F6}" sibTransId="{72B017DA-6122-4CFD-BD51-97F65558284D}"/>
    <dgm:cxn modelId="{364D1BBF-5B11-4817-8D6D-9B88A8D5FC85}" type="presOf" srcId="{1D7B0BEB-9FB1-47C3-AE16-AC861D4E0200}" destId="{349CCFBA-C531-4759-8696-5AFE87796F48}" srcOrd="0" destOrd="0" presId="urn:microsoft.com/office/officeart/2018/2/layout/IconVerticalSolidList"/>
    <dgm:cxn modelId="{500B98F2-1442-437F-9D4E-38DF8C693FB3}" type="presOf" srcId="{E4DB40FF-191C-4F5C-B420-071F5100C0BC}" destId="{C912DD91-BAAE-41C4-B504-7BAEAE441985}" srcOrd="0" destOrd="0" presId="urn:microsoft.com/office/officeart/2018/2/layout/IconVerticalSolidList"/>
    <dgm:cxn modelId="{78CFCDE5-CFAF-4504-AD90-875BC2915FF6}" type="presParOf" srcId="{349CCFBA-C531-4759-8696-5AFE87796F48}" destId="{C52D2AEE-CE78-42F0-AC9D-AAC116C50D69}" srcOrd="0" destOrd="0" presId="urn:microsoft.com/office/officeart/2018/2/layout/IconVerticalSolidList"/>
    <dgm:cxn modelId="{F8B03B84-1232-4E0C-8F0A-4C40BEC4EC3C}" type="presParOf" srcId="{C52D2AEE-CE78-42F0-AC9D-AAC116C50D69}" destId="{90719C44-8EA3-437E-A381-B6B920132223}" srcOrd="0" destOrd="0" presId="urn:microsoft.com/office/officeart/2018/2/layout/IconVerticalSolidList"/>
    <dgm:cxn modelId="{1F7133E8-E134-4067-BE08-216AA47AF897}" type="presParOf" srcId="{C52D2AEE-CE78-42F0-AC9D-AAC116C50D69}" destId="{A2BCD410-88A0-409C-967B-E62C9C6E3FC2}" srcOrd="1" destOrd="0" presId="urn:microsoft.com/office/officeart/2018/2/layout/IconVerticalSolidList"/>
    <dgm:cxn modelId="{2C02C5F5-B7DA-4E9B-BB25-0EEDD4E6FC97}" type="presParOf" srcId="{C52D2AEE-CE78-42F0-AC9D-AAC116C50D69}" destId="{B62362C2-D334-41CA-9029-76B7CEA02090}" srcOrd="2" destOrd="0" presId="urn:microsoft.com/office/officeart/2018/2/layout/IconVerticalSolidList"/>
    <dgm:cxn modelId="{5121D6D3-12C5-4875-B9CE-CBE4CCECB1E6}" type="presParOf" srcId="{C52D2AEE-CE78-42F0-AC9D-AAC116C50D69}" destId="{3A5FAC44-B1E1-4ED6-AD27-ACF7C6E0F474}" srcOrd="3" destOrd="0" presId="urn:microsoft.com/office/officeart/2018/2/layout/IconVerticalSolidList"/>
    <dgm:cxn modelId="{5EF93A86-FEE2-4F9D-A6DD-97B1E8FBD077}" type="presParOf" srcId="{349CCFBA-C531-4759-8696-5AFE87796F48}" destId="{97516732-07E7-4654-86D3-E9A0453FD700}" srcOrd="1" destOrd="0" presId="urn:microsoft.com/office/officeart/2018/2/layout/IconVerticalSolidList"/>
    <dgm:cxn modelId="{24991626-631B-405C-B3D4-0DC067AD692F}" type="presParOf" srcId="{349CCFBA-C531-4759-8696-5AFE87796F48}" destId="{AAFB0B84-4E99-4A74-B410-409916DB7A39}" srcOrd="2" destOrd="0" presId="urn:microsoft.com/office/officeart/2018/2/layout/IconVerticalSolidList"/>
    <dgm:cxn modelId="{3BC139E9-B329-42AE-A5F2-B55B4619A1BE}" type="presParOf" srcId="{AAFB0B84-4E99-4A74-B410-409916DB7A39}" destId="{D6F61D19-B2CC-4A27-A752-6C62A21A885A}" srcOrd="0" destOrd="0" presId="urn:microsoft.com/office/officeart/2018/2/layout/IconVerticalSolidList"/>
    <dgm:cxn modelId="{163C604E-335E-4F3D-B673-A16B6159D1D3}" type="presParOf" srcId="{AAFB0B84-4E99-4A74-B410-409916DB7A39}" destId="{2E9B4CEA-31ED-4614-9FB9-4EF52FE38FF4}" srcOrd="1" destOrd="0" presId="urn:microsoft.com/office/officeart/2018/2/layout/IconVerticalSolidList"/>
    <dgm:cxn modelId="{1BDFAA1A-E779-4712-962B-463E5BC18069}" type="presParOf" srcId="{AAFB0B84-4E99-4A74-B410-409916DB7A39}" destId="{9824AC20-76CF-45E5-ADBF-C722204478DD}" srcOrd="2" destOrd="0" presId="urn:microsoft.com/office/officeart/2018/2/layout/IconVerticalSolidList"/>
    <dgm:cxn modelId="{7EB96F7C-45B0-4136-B145-1B9A810C3810}" type="presParOf" srcId="{AAFB0B84-4E99-4A74-B410-409916DB7A39}" destId="{7AD07E1B-3FFA-40E5-869F-1C04ED469CA4}" srcOrd="3" destOrd="0" presId="urn:microsoft.com/office/officeart/2018/2/layout/IconVerticalSolidList"/>
    <dgm:cxn modelId="{53E8496A-3547-494E-B060-87DCBD12923D}" type="presParOf" srcId="{349CCFBA-C531-4759-8696-5AFE87796F48}" destId="{D947F23D-4F72-4ACD-B40B-F2AC954EAFF9}" srcOrd="3" destOrd="0" presId="urn:microsoft.com/office/officeart/2018/2/layout/IconVerticalSolidList"/>
    <dgm:cxn modelId="{C91A6C02-540D-49D1-B1B6-7AAD2A1AE088}" type="presParOf" srcId="{349CCFBA-C531-4759-8696-5AFE87796F48}" destId="{BAC28A9E-B58A-441D-BF84-66D0797B1B38}" srcOrd="4" destOrd="0" presId="urn:microsoft.com/office/officeart/2018/2/layout/IconVerticalSolidList"/>
    <dgm:cxn modelId="{0552EE4C-79B0-4EBD-913E-A967002A9E0F}" type="presParOf" srcId="{BAC28A9E-B58A-441D-BF84-66D0797B1B38}" destId="{64EC6F77-546D-4EAB-9D53-48A4BD62360E}" srcOrd="0" destOrd="0" presId="urn:microsoft.com/office/officeart/2018/2/layout/IconVerticalSolidList"/>
    <dgm:cxn modelId="{F7ECDA50-F3E6-4008-9DE7-C6FEFE9D53B7}" type="presParOf" srcId="{BAC28A9E-B58A-441D-BF84-66D0797B1B38}" destId="{AFC6F79E-51CB-47FE-9DD7-6C205863EABA}" srcOrd="1" destOrd="0" presId="urn:microsoft.com/office/officeart/2018/2/layout/IconVerticalSolidList"/>
    <dgm:cxn modelId="{17A1B6D7-7DCF-4012-B59A-F236D7EA3FD9}" type="presParOf" srcId="{BAC28A9E-B58A-441D-BF84-66D0797B1B38}" destId="{F1B3F29B-C662-41A4-B193-31EDE57AE8B5}" srcOrd="2" destOrd="0" presId="urn:microsoft.com/office/officeart/2018/2/layout/IconVerticalSolidList"/>
    <dgm:cxn modelId="{8503F635-900D-4243-9032-3E7D975A82EC}" type="presParOf" srcId="{BAC28A9E-B58A-441D-BF84-66D0797B1B38}" destId="{C912DD91-BAAE-41C4-B504-7BAEAE441985}" srcOrd="3" destOrd="0" presId="urn:microsoft.com/office/officeart/2018/2/layout/IconVerticalSolidList"/>
    <dgm:cxn modelId="{C01DA452-4E3E-4B37-9311-95F41EFBDE88}" type="presParOf" srcId="{349CCFBA-C531-4759-8696-5AFE87796F48}" destId="{76E6F648-5A4D-41B9-9253-D5BE6C940078}" srcOrd="5" destOrd="0" presId="urn:microsoft.com/office/officeart/2018/2/layout/IconVerticalSolidList"/>
    <dgm:cxn modelId="{4BF8D14F-990C-4DA1-B604-FF76AA3B519E}" type="presParOf" srcId="{349CCFBA-C531-4759-8696-5AFE87796F48}" destId="{AB17CF64-DCBC-4397-A356-AC95B508F92E}" srcOrd="6" destOrd="0" presId="urn:microsoft.com/office/officeart/2018/2/layout/IconVerticalSolidList"/>
    <dgm:cxn modelId="{ECC1D4FB-B0D0-4C20-B50A-EED79ED23F22}" type="presParOf" srcId="{AB17CF64-DCBC-4397-A356-AC95B508F92E}" destId="{C8C2AA76-76EF-4E4F-81E5-906EBD4869D6}" srcOrd="0" destOrd="0" presId="urn:microsoft.com/office/officeart/2018/2/layout/IconVerticalSolidList"/>
    <dgm:cxn modelId="{0FCCD8AF-DCDB-46AB-B92C-40CDEE39920D}" type="presParOf" srcId="{AB17CF64-DCBC-4397-A356-AC95B508F92E}" destId="{47CED156-2072-4068-8194-A29B1FCDDE0F}" srcOrd="1" destOrd="0" presId="urn:microsoft.com/office/officeart/2018/2/layout/IconVerticalSolidList"/>
    <dgm:cxn modelId="{3B47D9D4-9CAC-4931-A457-02EAB4CD7A01}" type="presParOf" srcId="{AB17CF64-DCBC-4397-A356-AC95B508F92E}" destId="{AD2914D5-2E92-46E4-A309-7AFE299C7743}" srcOrd="2" destOrd="0" presId="urn:microsoft.com/office/officeart/2018/2/layout/IconVerticalSolidList"/>
    <dgm:cxn modelId="{E39C8B5A-1621-42A3-8E9E-3E165FE63E56}" type="presParOf" srcId="{AB17CF64-DCBC-4397-A356-AC95B508F92E}" destId="{FF543C70-156A-4257-BA48-0A10593097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7F9F0-255A-4F83-85BD-73C211FAE7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0C68DD-9531-409C-8216-43D8572035ED}">
      <dgm:prSet/>
      <dgm:spPr/>
      <dgm:t>
        <a:bodyPr/>
        <a:lstStyle/>
        <a:p>
          <a:pPr>
            <a:defRPr cap="all"/>
          </a:pPr>
          <a:r>
            <a:rPr lang="en-US"/>
            <a:t>- Graph comparing prediction bands</a:t>
          </a:r>
        </a:p>
      </dgm:t>
    </dgm:pt>
    <dgm:pt modelId="{F2DF5732-35C2-498B-BAA5-E0A66F296A55}" type="parTrans" cxnId="{3025A1B5-5265-4965-8FD5-3CC76B29E3B8}">
      <dgm:prSet/>
      <dgm:spPr/>
      <dgm:t>
        <a:bodyPr/>
        <a:lstStyle/>
        <a:p>
          <a:endParaRPr lang="en-US"/>
        </a:p>
      </dgm:t>
    </dgm:pt>
    <dgm:pt modelId="{9C6ECFF5-6BEA-4531-B9A5-445C90667134}" type="sibTrans" cxnId="{3025A1B5-5265-4965-8FD5-3CC76B29E3B8}">
      <dgm:prSet/>
      <dgm:spPr/>
      <dgm:t>
        <a:bodyPr/>
        <a:lstStyle/>
        <a:p>
          <a:endParaRPr lang="en-US"/>
        </a:p>
      </dgm:t>
    </dgm:pt>
    <dgm:pt modelId="{1621C9B2-2DE5-4B84-B1CD-A6D5B037907A}">
      <dgm:prSet/>
      <dgm:spPr/>
      <dgm:t>
        <a:bodyPr/>
        <a:lstStyle/>
        <a:p>
          <a:pPr>
            <a:defRPr cap="all"/>
          </a:pPr>
          <a:r>
            <a:rPr lang="en-US"/>
            <a:t>- Bayesian model shows uncertainty intervals</a:t>
          </a:r>
        </a:p>
      </dgm:t>
    </dgm:pt>
    <dgm:pt modelId="{3A3EBE5E-5CD9-4CEC-B627-CBDE1E67B024}" type="parTrans" cxnId="{469FB5A8-CF99-4365-9BCB-F07830E73CB6}">
      <dgm:prSet/>
      <dgm:spPr/>
      <dgm:t>
        <a:bodyPr/>
        <a:lstStyle/>
        <a:p>
          <a:endParaRPr lang="en-US"/>
        </a:p>
      </dgm:t>
    </dgm:pt>
    <dgm:pt modelId="{F76F305C-5A41-4032-ADEE-F0EF7C75910F}" type="sibTrans" cxnId="{469FB5A8-CF99-4365-9BCB-F07830E73CB6}">
      <dgm:prSet/>
      <dgm:spPr/>
      <dgm:t>
        <a:bodyPr/>
        <a:lstStyle/>
        <a:p>
          <a:endParaRPr lang="en-US"/>
        </a:p>
      </dgm:t>
    </dgm:pt>
    <dgm:pt modelId="{5A4E589C-C98D-420D-8E41-E44BEA4E1D8A}">
      <dgm:prSet/>
      <dgm:spPr/>
      <dgm:t>
        <a:bodyPr/>
        <a:lstStyle/>
        <a:p>
          <a:pPr>
            <a:defRPr cap="all"/>
          </a:pPr>
          <a:r>
            <a:rPr lang="en-US"/>
            <a:t>- Linear model shows fixed line</a:t>
          </a:r>
        </a:p>
      </dgm:t>
    </dgm:pt>
    <dgm:pt modelId="{45030991-CB15-42C6-97F0-4381A90FB1CD}" type="parTrans" cxnId="{8A68DA5E-817B-4662-ABFC-F29C6733FC47}">
      <dgm:prSet/>
      <dgm:spPr/>
      <dgm:t>
        <a:bodyPr/>
        <a:lstStyle/>
        <a:p>
          <a:endParaRPr lang="en-US"/>
        </a:p>
      </dgm:t>
    </dgm:pt>
    <dgm:pt modelId="{B7F40E65-E6EB-4755-A5B9-C5971C539710}" type="sibTrans" cxnId="{8A68DA5E-817B-4662-ABFC-F29C6733FC47}">
      <dgm:prSet/>
      <dgm:spPr/>
      <dgm:t>
        <a:bodyPr/>
        <a:lstStyle/>
        <a:p>
          <a:endParaRPr lang="en-US"/>
        </a:p>
      </dgm:t>
    </dgm:pt>
    <dgm:pt modelId="{5B36A50A-2AC4-427B-A481-C8542F765F36}" type="pres">
      <dgm:prSet presAssocID="{EDB7F9F0-255A-4F83-85BD-73C211FAE7F8}" presName="root" presStyleCnt="0">
        <dgm:presLayoutVars>
          <dgm:dir/>
          <dgm:resizeHandles val="exact"/>
        </dgm:presLayoutVars>
      </dgm:prSet>
      <dgm:spPr/>
    </dgm:pt>
    <dgm:pt modelId="{8A66BC2F-C0F4-4175-93D5-12B14239BAA8}" type="pres">
      <dgm:prSet presAssocID="{B80C68DD-9531-409C-8216-43D8572035ED}" presName="compNode" presStyleCnt="0"/>
      <dgm:spPr/>
    </dgm:pt>
    <dgm:pt modelId="{EE1CE335-8610-471B-AB6F-62DB79B67705}" type="pres">
      <dgm:prSet presAssocID="{B80C68DD-9531-409C-8216-43D8572035ED}" presName="iconBgRect" presStyleLbl="bgShp" presStyleIdx="0" presStyleCnt="3"/>
      <dgm:spPr/>
    </dgm:pt>
    <dgm:pt modelId="{A6AD7959-6326-4B96-BDCE-1EAB9E3DFA0B}" type="pres">
      <dgm:prSet presAssocID="{B80C68DD-9531-409C-8216-43D8572035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6400A00-E513-4B51-AD47-3A33A6C39CE1}" type="pres">
      <dgm:prSet presAssocID="{B80C68DD-9531-409C-8216-43D8572035ED}" presName="spaceRect" presStyleCnt="0"/>
      <dgm:spPr/>
    </dgm:pt>
    <dgm:pt modelId="{4DA940AE-95A6-4565-9708-6B422B97A496}" type="pres">
      <dgm:prSet presAssocID="{B80C68DD-9531-409C-8216-43D8572035ED}" presName="textRect" presStyleLbl="revTx" presStyleIdx="0" presStyleCnt="3">
        <dgm:presLayoutVars>
          <dgm:chMax val="1"/>
          <dgm:chPref val="1"/>
        </dgm:presLayoutVars>
      </dgm:prSet>
      <dgm:spPr/>
    </dgm:pt>
    <dgm:pt modelId="{4A01134E-B71D-42E1-A7B3-7606C2614C23}" type="pres">
      <dgm:prSet presAssocID="{9C6ECFF5-6BEA-4531-B9A5-445C90667134}" presName="sibTrans" presStyleCnt="0"/>
      <dgm:spPr/>
    </dgm:pt>
    <dgm:pt modelId="{7E4F76A5-1183-4003-8143-F25F1527F419}" type="pres">
      <dgm:prSet presAssocID="{1621C9B2-2DE5-4B84-B1CD-A6D5B037907A}" presName="compNode" presStyleCnt="0"/>
      <dgm:spPr/>
    </dgm:pt>
    <dgm:pt modelId="{FF4D8907-452D-43E3-8AD3-166443BBBF2E}" type="pres">
      <dgm:prSet presAssocID="{1621C9B2-2DE5-4B84-B1CD-A6D5B037907A}" presName="iconBgRect" presStyleLbl="bgShp" presStyleIdx="1" presStyleCnt="3"/>
      <dgm:spPr/>
    </dgm:pt>
    <dgm:pt modelId="{7FFF72A9-74C2-4BC2-AC86-F4D3C64FD843}" type="pres">
      <dgm:prSet presAssocID="{1621C9B2-2DE5-4B84-B1CD-A6D5B03790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8C1C90-0CFB-4EAE-931C-771D1D715B00}" type="pres">
      <dgm:prSet presAssocID="{1621C9B2-2DE5-4B84-B1CD-A6D5B037907A}" presName="spaceRect" presStyleCnt="0"/>
      <dgm:spPr/>
    </dgm:pt>
    <dgm:pt modelId="{DDF441B6-2C2C-4BFD-BED7-DF12CBF6285F}" type="pres">
      <dgm:prSet presAssocID="{1621C9B2-2DE5-4B84-B1CD-A6D5B037907A}" presName="textRect" presStyleLbl="revTx" presStyleIdx="1" presStyleCnt="3">
        <dgm:presLayoutVars>
          <dgm:chMax val="1"/>
          <dgm:chPref val="1"/>
        </dgm:presLayoutVars>
      </dgm:prSet>
      <dgm:spPr/>
    </dgm:pt>
    <dgm:pt modelId="{56A89E79-56D5-4761-AD14-69E751ABEEEB}" type="pres">
      <dgm:prSet presAssocID="{F76F305C-5A41-4032-ADEE-F0EF7C75910F}" presName="sibTrans" presStyleCnt="0"/>
      <dgm:spPr/>
    </dgm:pt>
    <dgm:pt modelId="{6F7D9896-F2D4-47A8-B44B-9BDC2292F66E}" type="pres">
      <dgm:prSet presAssocID="{5A4E589C-C98D-420D-8E41-E44BEA4E1D8A}" presName="compNode" presStyleCnt="0"/>
      <dgm:spPr/>
    </dgm:pt>
    <dgm:pt modelId="{2913AC60-4610-422C-A30E-A550405D9A48}" type="pres">
      <dgm:prSet presAssocID="{5A4E589C-C98D-420D-8E41-E44BEA4E1D8A}" presName="iconBgRect" presStyleLbl="bgShp" presStyleIdx="2" presStyleCnt="3"/>
      <dgm:spPr/>
    </dgm:pt>
    <dgm:pt modelId="{8F359958-0D73-421F-9575-E3E312B484A4}" type="pres">
      <dgm:prSet presAssocID="{5A4E589C-C98D-420D-8E41-E44BEA4E1D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5902707-3083-4CC0-B40A-D0846EA44463}" type="pres">
      <dgm:prSet presAssocID="{5A4E589C-C98D-420D-8E41-E44BEA4E1D8A}" presName="spaceRect" presStyleCnt="0"/>
      <dgm:spPr/>
    </dgm:pt>
    <dgm:pt modelId="{24BF216A-8349-4610-82F5-9670794DD260}" type="pres">
      <dgm:prSet presAssocID="{5A4E589C-C98D-420D-8E41-E44BEA4E1D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931C07-6DD4-4ED3-8224-9887FBC21120}" type="presOf" srcId="{5A4E589C-C98D-420D-8E41-E44BEA4E1D8A}" destId="{24BF216A-8349-4610-82F5-9670794DD260}" srcOrd="0" destOrd="0" presId="urn:microsoft.com/office/officeart/2018/5/layout/IconCircleLabelList"/>
    <dgm:cxn modelId="{1A328820-0F3D-486C-8D52-018BF7036823}" type="presOf" srcId="{1621C9B2-2DE5-4B84-B1CD-A6D5B037907A}" destId="{DDF441B6-2C2C-4BFD-BED7-DF12CBF6285F}" srcOrd="0" destOrd="0" presId="urn:microsoft.com/office/officeart/2018/5/layout/IconCircleLabelList"/>
    <dgm:cxn modelId="{39AA803D-1BE2-44A2-8C2B-B3EB796CD902}" type="presOf" srcId="{B80C68DD-9531-409C-8216-43D8572035ED}" destId="{4DA940AE-95A6-4565-9708-6B422B97A496}" srcOrd="0" destOrd="0" presId="urn:microsoft.com/office/officeart/2018/5/layout/IconCircleLabelList"/>
    <dgm:cxn modelId="{8A68DA5E-817B-4662-ABFC-F29C6733FC47}" srcId="{EDB7F9F0-255A-4F83-85BD-73C211FAE7F8}" destId="{5A4E589C-C98D-420D-8E41-E44BEA4E1D8A}" srcOrd="2" destOrd="0" parTransId="{45030991-CB15-42C6-97F0-4381A90FB1CD}" sibTransId="{B7F40E65-E6EB-4755-A5B9-C5971C539710}"/>
    <dgm:cxn modelId="{469FB5A8-CF99-4365-9BCB-F07830E73CB6}" srcId="{EDB7F9F0-255A-4F83-85BD-73C211FAE7F8}" destId="{1621C9B2-2DE5-4B84-B1CD-A6D5B037907A}" srcOrd="1" destOrd="0" parTransId="{3A3EBE5E-5CD9-4CEC-B627-CBDE1E67B024}" sibTransId="{F76F305C-5A41-4032-ADEE-F0EF7C75910F}"/>
    <dgm:cxn modelId="{3025A1B5-5265-4965-8FD5-3CC76B29E3B8}" srcId="{EDB7F9F0-255A-4F83-85BD-73C211FAE7F8}" destId="{B80C68DD-9531-409C-8216-43D8572035ED}" srcOrd="0" destOrd="0" parTransId="{F2DF5732-35C2-498B-BAA5-E0A66F296A55}" sibTransId="{9C6ECFF5-6BEA-4531-B9A5-445C90667134}"/>
    <dgm:cxn modelId="{5112C1C4-11C1-4429-914F-B2700ADF20C6}" type="presOf" srcId="{EDB7F9F0-255A-4F83-85BD-73C211FAE7F8}" destId="{5B36A50A-2AC4-427B-A481-C8542F765F36}" srcOrd="0" destOrd="0" presId="urn:microsoft.com/office/officeart/2018/5/layout/IconCircleLabelList"/>
    <dgm:cxn modelId="{77C4C59C-F8AF-4857-9330-7818D4A0AD63}" type="presParOf" srcId="{5B36A50A-2AC4-427B-A481-C8542F765F36}" destId="{8A66BC2F-C0F4-4175-93D5-12B14239BAA8}" srcOrd="0" destOrd="0" presId="urn:microsoft.com/office/officeart/2018/5/layout/IconCircleLabelList"/>
    <dgm:cxn modelId="{D7C38333-A115-4FD7-80F6-2D8BEB1D1A9B}" type="presParOf" srcId="{8A66BC2F-C0F4-4175-93D5-12B14239BAA8}" destId="{EE1CE335-8610-471B-AB6F-62DB79B67705}" srcOrd="0" destOrd="0" presId="urn:microsoft.com/office/officeart/2018/5/layout/IconCircleLabelList"/>
    <dgm:cxn modelId="{1EB14D9A-76D2-4725-9328-8340D4CC48B2}" type="presParOf" srcId="{8A66BC2F-C0F4-4175-93D5-12B14239BAA8}" destId="{A6AD7959-6326-4B96-BDCE-1EAB9E3DFA0B}" srcOrd="1" destOrd="0" presId="urn:microsoft.com/office/officeart/2018/5/layout/IconCircleLabelList"/>
    <dgm:cxn modelId="{079FD3BA-0956-42D1-9208-4F545B05A8D8}" type="presParOf" srcId="{8A66BC2F-C0F4-4175-93D5-12B14239BAA8}" destId="{36400A00-E513-4B51-AD47-3A33A6C39CE1}" srcOrd="2" destOrd="0" presId="urn:microsoft.com/office/officeart/2018/5/layout/IconCircleLabelList"/>
    <dgm:cxn modelId="{5DA8C485-992A-46CA-90A7-4FCE500C5C17}" type="presParOf" srcId="{8A66BC2F-C0F4-4175-93D5-12B14239BAA8}" destId="{4DA940AE-95A6-4565-9708-6B422B97A496}" srcOrd="3" destOrd="0" presId="urn:microsoft.com/office/officeart/2018/5/layout/IconCircleLabelList"/>
    <dgm:cxn modelId="{785040E7-7C6E-4FBA-8693-5A56301B8EF2}" type="presParOf" srcId="{5B36A50A-2AC4-427B-A481-C8542F765F36}" destId="{4A01134E-B71D-42E1-A7B3-7606C2614C23}" srcOrd="1" destOrd="0" presId="urn:microsoft.com/office/officeart/2018/5/layout/IconCircleLabelList"/>
    <dgm:cxn modelId="{EABDF6D5-439A-4B64-BD84-C6D1DDCDA545}" type="presParOf" srcId="{5B36A50A-2AC4-427B-A481-C8542F765F36}" destId="{7E4F76A5-1183-4003-8143-F25F1527F419}" srcOrd="2" destOrd="0" presId="urn:microsoft.com/office/officeart/2018/5/layout/IconCircleLabelList"/>
    <dgm:cxn modelId="{55E3A51E-1EC0-497D-B6F2-8C0616CAB94E}" type="presParOf" srcId="{7E4F76A5-1183-4003-8143-F25F1527F419}" destId="{FF4D8907-452D-43E3-8AD3-166443BBBF2E}" srcOrd="0" destOrd="0" presId="urn:microsoft.com/office/officeart/2018/5/layout/IconCircleLabelList"/>
    <dgm:cxn modelId="{9D518505-7578-4F8A-B54D-B5D61ACF3504}" type="presParOf" srcId="{7E4F76A5-1183-4003-8143-F25F1527F419}" destId="{7FFF72A9-74C2-4BC2-AC86-F4D3C64FD843}" srcOrd="1" destOrd="0" presId="urn:microsoft.com/office/officeart/2018/5/layout/IconCircleLabelList"/>
    <dgm:cxn modelId="{378E93D4-8B11-4E9C-B1AC-0BF4A33CA40D}" type="presParOf" srcId="{7E4F76A5-1183-4003-8143-F25F1527F419}" destId="{488C1C90-0CFB-4EAE-931C-771D1D715B00}" srcOrd="2" destOrd="0" presId="urn:microsoft.com/office/officeart/2018/5/layout/IconCircleLabelList"/>
    <dgm:cxn modelId="{964682A9-0D48-4D96-A4AF-F01595B498B6}" type="presParOf" srcId="{7E4F76A5-1183-4003-8143-F25F1527F419}" destId="{DDF441B6-2C2C-4BFD-BED7-DF12CBF6285F}" srcOrd="3" destOrd="0" presId="urn:microsoft.com/office/officeart/2018/5/layout/IconCircleLabelList"/>
    <dgm:cxn modelId="{008B2D2F-A68D-4F85-B34E-480545917BAE}" type="presParOf" srcId="{5B36A50A-2AC4-427B-A481-C8542F765F36}" destId="{56A89E79-56D5-4761-AD14-69E751ABEEEB}" srcOrd="3" destOrd="0" presId="urn:microsoft.com/office/officeart/2018/5/layout/IconCircleLabelList"/>
    <dgm:cxn modelId="{C8C81423-D2E0-4BC4-9E89-E25A587D2716}" type="presParOf" srcId="{5B36A50A-2AC4-427B-A481-C8542F765F36}" destId="{6F7D9896-F2D4-47A8-B44B-9BDC2292F66E}" srcOrd="4" destOrd="0" presId="urn:microsoft.com/office/officeart/2018/5/layout/IconCircleLabelList"/>
    <dgm:cxn modelId="{8CA3E17E-64E1-4BDA-83A4-4D89374AECB0}" type="presParOf" srcId="{6F7D9896-F2D4-47A8-B44B-9BDC2292F66E}" destId="{2913AC60-4610-422C-A30E-A550405D9A48}" srcOrd="0" destOrd="0" presId="urn:microsoft.com/office/officeart/2018/5/layout/IconCircleLabelList"/>
    <dgm:cxn modelId="{C507F6FE-E89A-4933-BA7E-8F4D6956C54F}" type="presParOf" srcId="{6F7D9896-F2D4-47A8-B44B-9BDC2292F66E}" destId="{8F359958-0D73-421F-9575-E3E312B484A4}" srcOrd="1" destOrd="0" presId="urn:microsoft.com/office/officeart/2018/5/layout/IconCircleLabelList"/>
    <dgm:cxn modelId="{BC37A5A4-9461-4A14-85B4-64AF605B6FC3}" type="presParOf" srcId="{6F7D9896-F2D4-47A8-B44B-9BDC2292F66E}" destId="{55902707-3083-4CC0-B40A-D0846EA44463}" srcOrd="2" destOrd="0" presId="urn:microsoft.com/office/officeart/2018/5/layout/IconCircleLabelList"/>
    <dgm:cxn modelId="{8263D7C4-D01A-48AB-AE74-76C8369613E3}" type="presParOf" srcId="{6F7D9896-F2D4-47A8-B44B-9BDC2292F66E}" destId="{24BF216A-8349-4610-82F5-9670794DD2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7EF8C7-F406-4871-A957-3CD495D895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E8473F-C562-4DD6-8EE6-B6AC49A6E834}">
      <dgm:prSet/>
      <dgm:spPr/>
      <dgm:t>
        <a:bodyPr/>
        <a:lstStyle/>
        <a:p>
          <a:r>
            <a:rPr lang="en-US"/>
            <a:t>- Bayesian Regression is a powerful probabilistic model</a:t>
          </a:r>
        </a:p>
      </dgm:t>
    </dgm:pt>
    <dgm:pt modelId="{8854FFE9-EB6A-4278-8370-6A6C308FB97B}" type="parTrans" cxnId="{0B0383E5-2A19-4F4F-BE09-7831443717C1}">
      <dgm:prSet/>
      <dgm:spPr/>
      <dgm:t>
        <a:bodyPr/>
        <a:lstStyle/>
        <a:p>
          <a:endParaRPr lang="en-US"/>
        </a:p>
      </dgm:t>
    </dgm:pt>
    <dgm:pt modelId="{37AC934B-133F-4120-A5C1-C2DCD2FC9385}" type="sibTrans" cxnId="{0B0383E5-2A19-4F4F-BE09-7831443717C1}">
      <dgm:prSet/>
      <dgm:spPr/>
      <dgm:t>
        <a:bodyPr/>
        <a:lstStyle/>
        <a:p>
          <a:endParaRPr lang="en-US"/>
        </a:p>
      </dgm:t>
    </dgm:pt>
    <dgm:pt modelId="{E53DC4E8-B91F-467B-88D0-1A567165F8DD}">
      <dgm:prSet/>
      <dgm:spPr/>
      <dgm:t>
        <a:bodyPr/>
        <a:lstStyle/>
        <a:p>
          <a:r>
            <a:rPr lang="en-US"/>
            <a:t>- Provides meaningful uncertainty quantification</a:t>
          </a:r>
        </a:p>
      </dgm:t>
    </dgm:pt>
    <dgm:pt modelId="{75B64C8D-0FB3-4C8F-8EB6-CE684B1E0BCC}" type="parTrans" cxnId="{D9ED8B72-5270-4962-A533-8599147238A0}">
      <dgm:prSet/>
      <dgm:spPr/>
      <dgm:t>
        <a:bodyPr/>
        <a:lstStyle/>
        <a:p>
          <a:endParaRPr lang="en-US"/>
        </a:p>
      </dgm:t>
    </dgm:pt>
    <dgm:pt modelId="{402DD27F-B25B-450E-980D-AD8724463CF3}" type="sibTrans" cxnId="{D9ED8B72-5270-4962-A533-8599147238A0}">
      <dgm:prSet/>
      <dgm:spPr/>
      <dgm:t>
        <a:bodyPr/>
        <a:lstStyle/>
        <a:p>
          <a:endParaRPr lang="en-US"/>
        </a:p>
      </dgm:t>
    </dgm:pt>
    <dgm:pt modelId="{DD13EA09-C074-48FD-B96B-993B95222B53}">
      <dgm:prSet/>
      <dgm:spPr/>
      <dgm:t>
        <a:bodyPr/>
        <a:lstStyle/>
        <a:p>
          <a:r>
            <a:rPr lang="en-US"/>
            <a:t>- Best used in uncertain or data-limited environments</a:t>
          </a:r>
        </a:p>
      </dgm:t>
    </dgm:pt>
    <dgm:pt modelId="{C2C0001C-5DC5-49A2-923B-194453227217}" type="parTrans" cxnId="{9093B062-22A5-4466-AD0C-E1647E0DFF76}">
      <dgm:prSet/>
      <dgm:spPr/>
      <dgm:t>
        <a:bodyPr/>
        <a:lstStyle/>
        <a:p>
          <a:endParaRPr lang="en-US"/>
        </a:p>
      </dgm:t>
    </dgm:pt>
    <dgm:pt modelId="{061F0B2E-B3EC-4CFD-BD8E-1A5B68C37F80}" type="sibTrans" cxnId="{9093B062-22A5-4466-AD0C-E1647E0DFF76}">
      <dgm:prSet/>
      <dgm:spPr/>
      <dgm:t>
        <a:bodyPr/>
        <a:lstStyle/>
        <a:p>
          <a:endParaRPr lang="en-US"/>
        </a:p>
      </dgm:t>
    </dgm:pt>
    <dgm:pt modelId="{286C22CD-1215-4D5B-9877-981A6ADD6F67}">
      <dgm:prSet/>
      <dgm:spPr/>
      <dgm:t>
        <a:bodyPr/>
        <a:lstStyle/>
        <a:p>
          <a:r>
            <a:rPr lang="en-US"/>
            <a:t>- More computationally intensive than classical methods</a:t>
          </a:r>
        </a:p>
      </dgm:t>
    </dgm:pt>
    <dgm:pt modelId="{8B1DB9BF-45F0-4739-BCC4-F20843C8DFD3}" type="parTrans" cxnId="{2F039F62-2E66-47D7-B880-B873E31D47EB}">
      <dgm:prSet/>
      <dgm:spPr/>
      <dgm:t>
        <a:bodyPr/>
        <a:lstStyle/>
        <a:p>
          <a:endParaRPr lang="en-US"/>
        </a:p>
      </dgm:t>
    </dgm:pt>
    <dgm:pt modelId="{76FBE6C4-EB2C-4830-8CC0-45B93C80ADF8}" type="sibTrans" cxnId="{2F039F62-2E66-47D7-B880-B873E31D47EB}">
      <dgm:prSet/>
      <dgm:spPr/>
      <dgm:t>
        <a:bodyPr/>
        <a:lstStyle/>
        <a:p>
          <a:endParaRPr lang="en-US"/>
        </a:p>
      </dgm:t>
    </dgm:pt>
    <dgm:pt modelId="{E06A2B70-A6E9-4059-AEFC-370B91E9CE51}" type="pres">
      <dgm:prSet presAssocID="{117EF8C7-F406-4871-A957-3CD495D8959B}" presName="root" presStyleCnt="0">
        <dgm:presLayoutVars>
          <dgm:dir/>
          <dgm:resizeHandles val="exact"/>
        </dgm:presLayoutVars>
      </dgm:prSet>
      <dgm:spPr/>
    </dgm:pt>
    <dgm:pt modelId="{D634A2CC-49A2-4B47-AD4E-14D0A5BA2D68}" type="pres">
      <dgm:prSet presAssocID="{F0E8473F-C562-4DD6-8EE6-B6AC49A6E834}" presName="compNode" presStyleCnt="0"/>
      <dgm:spPr/>
    </dgm:pt>
    <dgm:pt modelId="{B7D12680-8B24-4AD5-8F81-C644C6997CC1}" type="pres">
      <dgm:prSet presAssocID="{F0E8473F-C562-4DD6-8EE6-B6AC49A6E834}" presName="bgRect" presStyleLbl="bgShp" presStyleIdx="0" presStyleCnt="4"/>
      <dgm:spPr/>
    </dgm:pt>
    <dgm:pt modelId="{2AAA843D-E21D-4307-B3C0-84E904AEDBBD}" type="pres">
      <dgm:prSet presAssocID="{F0E8473F-C562-4DD6-8EE6-B6AC49A6E8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A74D25-70A0-4DA5-98CF-6BE68E740C1C}" type="pres">
      <dgm:prSet presAssocID="{F0E8473F-C562-4DD6-8EE6-B6AC49A6E834}" presName="spaceRect" presStyleCnt="0"/>
      <dgm:spPr/>
    </dgm:pt>
    <dgm:pt modelId="{B9B02596-7B82-4069-B706-901B6136233D}" type="pres">
      <dgm:prSet presAssocID="{F0E8473F-C562-4DD6-8EE6-B6AC49A6E834}" presName="parTx" presStyleLbl="revTx" presStyleIdx="0" presStyleCnt="4">
        <dgm:presLayoutVars>
          <dgm:chMax val="0"/>
          <dgm:chPref val="0"/>
        </dgm:presLayoutVars>
      </dgm:prSet>
      <dgm:spPr/>
    </dgm:pt>
    <dgm:pt modelId="{17494199-7778-4FEC-A46A-760024C560AE}" type="pres">
      <dgm:prSet presAssocID="{37AC934B-133F-4120-A5C1-C2DCD2FC9385}" presName="sibTrans" presStyleCnt="0"/>
      <dgm:spPr/>
    </dgm:pt>
    <dgm:pt modelId="{A3DD3CCD-5FFB-4E3C-B6BF-C55DE67B641A}" type="pres">
      <dgm:prSet presAssocID="{E53DC4E8-B91F-467B-88D0-1A567165F8DD}" presName="compNode" presStyleCnt="0"/>
      <dgm:spPr/>
    </dgm:pt>
    <dgm:pt modelId="{EEC7DA2C-3A58-4D10-A6CB-85E74B6D924D}" type="pres">
      <dgm:prSet presAssocID="{E53DC4E8-B91F-467B-88D0-1A567165F8DD}" presName="bgRect" presStyleLbl="bgShp" presStyleIdx="1" presStyleCnt="4"/>
      <dgm:spPr/>
    </dgm:pt>
    <dgm:pt modelId="{2A65CE81-0111-42AD-BB1B-38A075036C90}" type="pres">
      <dgm:prSet presAssocID="{E53DC4E8-B91F-467B-88D0-1A567165F8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CDE937-C43F-4F6E-9BE8-C0971BE724A9}" type="pres">
      <dgm:prSet presAssocID="{E53DC4E8-B91F-467B-88D0-1A567165F8DD}" presName="spaceRect" presStyleCnt="0"/>
      <dgm:spPr/>
    </dgm:pt>
    <dgm:pt modelId="{CE818A4C-741D-4161-BE17-46008670F7E4}" type="pres">
      <dgm:prSet presAssocID="{E53DC4E8-B91F-467B-88D0-1A567165F8DD}" presName="parTx" presStyleLbl="revTx" presStyleIdx="1" presStyleCnt="4">
        <dgm:presLayoutVars>
          <dgm:chMax val="0"/>
          <dgm:chPref val="0"/>
        </dgm:presLayoutVars>
      </dgm:prSet>
      <dgm:spPr/>
    </dgm:pt>
    <dgm:pt modelId="{76EBAF9F-A0C7-42B4-B48E-A03B1DACD478}" type="pres">
      <dgm:prSet presAssocID="{402DD27F-B25B-450E-980D-AD8724463CF3}" presName="sibTrans" presStyleCnt="0"/>
      <dgm:spPr/>
    </dgm:pt>
    <dgm:pt modelId="{7C95C7EA-B12B-4C32-AC5D-8804C65B61FF}" type="pres">
      <dgm:prSet presAssocID="{DD13EA09-C074-48FD-B96B-993B95222B53}" presName="compNode" presStyleCnt="0"/>
      <dgm:spPr/>
    </dgm:pt>
    <dgm:pt modelId="{963BDB45-8A2F-43E4-9EC9-21A0F4C68B3B}" type="pres">
      <dgm:prSet presAssocID="{DD13EA09-C074-48FD-B96B-993B95222B53}" presName="bgRect" presStyleLbl="bgShp" presStyleIdx="2" presStyleCnt="4"/>
      <dgm:spPr/>
    </dgm:pt>
    <dgm:pt modelId="{4ECA1CC2-C75B-4EE7-A7AA-A17373E80B55}" type="pres">
      <dgm:prSet presAssocID="{DD13EA09-C074-48FD-B96B-993B95222B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94F7A04-4587-4B0A-A62F-B3D1E2CDA4DD}" type="pres">
      <dgm:prSet presAssocID="{DD13EA09-C074-48FD-B96B-993B95222B53}" presName="spaceRect" presStyleCnt="0"/>
      <dgm:spPr/>
    </dgm:pt>
    <dgm:pt modelId="{C7424C25-112F-40B0-AE66-A8EFECEBD005}" type="pres">
      <dgm:prSet presAssocID="{DD13EA09-C074-48FD-B96B-993B95222B53}" presName="parTx" presStyleLbl="revTx" presStyleIdx="2" presStyleCnt="4">
        <dgm:presLayoutVars>
          <dgm:chMax val="0"/>
          <dgm:chPref val="0"/>
        </dgm:presLayoutVars>
      </dgm:prSet>
      <dgm:spPr/>
    </dgm:pt>
    <dgm:pt modelId="{BE2D4638-EA18-4A88-A667-A0D7F8467268}" type="pres">
      <dgm:prSet presAssocID="{061F0B2E-B3EC-4CFD-BD8E-1A5B68C37F80}" presName="sibTrans" presStyleCnt="0"/>
      <dgm:spPr/>
    </dgm:pt>
    <dgm:pt modelId="{FA68C830-1D89-4F9B-AF2D-6350D4E6B5BB}" type="pres">
      <dgm:prSet presAssocID="{286C22CD-1215-4D5B-9877-981A6ADD6F67}" presName="compNode" presStyleCnt="0"/>
      <dgm:spPr/>
    </dgm:pt>
    <dgm:pt modelId="{3CAC7982-BF0A-48F9-A748-96EEBD057561}" type="pres">
      <dgm:prSet presAssocID="{286C22CD-1215-4D5B-9877-981A6ADD6F67}" presName="bgRect" presStyleLbl="bgShp" presStyleIdx="3" presStyleCnt="4"/>
      <dgm:spPr/>
    </dgm:pt>
    <dgm:pt modelId="{E48F3B1E-B618-444F-8B77-5D6C9AA6D7BA}" type="pres">
      <dgm:prSet presAssocID="{286C22CD-1215-4D5B-9877-981A6ADD6F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224545E-80F1-4CF1-B818-353226F04C72}" type="pres">
      <dgm:prSet presAssocID="{286C22CD-1215-4D5B-9877-981A6ADD6F67}" presName="spaceRect" presStyleCnt="0"/>
      <dgm:spPr/>
    </dgm:pt>
    <dgm:pt modelId="{6AE1C690-F044-4D60-8A61-9C50BCB58559}" type="pres">
      <dgm:prSet presAssocID="{286C22CD-1215-4D5B-9877-981A6ADD6F6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60D217-407D-44CA-9D2A-A8214FABEB72}" type="presOf" srcId="{F0E8473F-C562-4DD6-8EE6-B6AC49A6E834}" destId="{B9B02596-7B82-4069-B706-901B6136233D}" srcOrd="0" destOrd="0" presId="urn:microsoft.com/office/officeart/2018/2/layout/IconVerticalSolidList"/>
    <dgm:cxn modelId="{612CDD3E-8D21-4A99-AC08-7004223B5116}" type="presOf" srcId="{117EF8C7-F406-4871-A957-3CD495D8959B}" destId="{E06A2B70-A6E9-4059-AEFC-370B91E9CE51}" srcOrd="0" destOrd="0" presId="urn:microsoft.com/office/officeart/2018/2/layout/IconVerticalSolidList"/>
    <dgm:cxn modelId="{2F039F62-2E66-47D7-B880-B873E31D47EB}" srcId="{117EF8C7-F406-4871-A957-3CD495D8959B}" destId="{286C22CD-1215-4D5B-9877-981A6ADD6F67}" srcOrd="3" destOrd="0" parTransId="{8B1DB9BF-45F0-4739-BCC4-F20843C8DFD3}" sibTransId="{76FBE6C4-EB2C-4830-8CC0-45B93C80ADF8}"/>
    <dgm:cxn modelId="{9093B062-22A5-4466-AD0C-E1647E0DFF76}" srcId="{117EF8C7-F406-4871-A957-3CD495D8959B}" destId="{DD13EA09-C074-48FD-B96B-993B95222B53}" srcOrd="2" destOrd="0" parTransId="{C2C0001C-5DC5-49A2-923B-194453227217}" sibTransId="{061F0B2E-B3EC-4CFD-BD8E-1A5B68C37F80}"/>
    <dgm:cxn modelId="{D9ED8B72-5270-4962-A533-8599147238A0}" srcId="{117EF8C7-F406-4871-A957-3CD495D8959B}" destId="{E53DC4E8-B91F-467B-88D0-1A567165F8DD}" srcOrd="1" destOrd="0" parTransId="{75B64C8D-0FB3-4C8F-8EB6-CE684B1E0BCC}" sibTransId="{402DD27F-B25B-450E-980D-AD8724463CF3}"/>
    <dgm:cxn modelId="{3C24F973-8518-4CC9-9459-7DD71FF71D20}" type="presOf" srcId="{DD13EA09-C074-48FD-B96B-993B95222B53}" destId="{C7424C25-112F-40B0-AE66-A8EFECEBD005}" srcOrd="0" destOrd="0" presId="urn:microsoft.com/office/officeart/2018/2/layout/IconVerticalSolidList"/>
    <dgm:cxn modelId="{E0949BB2-B7F9-45FA-8AEE-342CED43BEDE}" type="presOf" srcId="{E53DC4E8-B91F-467B-88D0-1A567165F8DD}" destId="{CE818A4C-741D-4161-BE17-46008670F7E4}" srcOrd="0" destOrd="0" presId="urn:microsoft.com/office/officeart/2018/2/layout/IconVerticalSolidList"/>
    <dgm:cxn modelId="{0B0383E5-2A19-4F4F-BE09-7831443717C1}" srcId="{117EF8C7-F406-4871-A957-3CD495D8959B}" destId="{F0E8473F-C562-4DD6-8EE6-B6AC49A6E834}" srcOrd="0" destOrd="0" parTransId="{8854FFE9-EB6A-4278-8370-6A6C308FB97B}" sibTransId="{37AC934B-133F-4120-A5C1-C2DCD2FC9385}"/>
    <dgm:cxn modelId="{DAEFF8EC-A38D-43EB-AC7E-1EDF0C77E51D}" type="presOf" srcId="{286C22CD-1215-4D5B-9877-981A6ADD6F67}" destId="{6AE1C690-F044-4D60-8A61-9C50BCB58559}" srcOrd="0" destOrd="0" presId="urn:microsoft.com/office/officeart/2018/2/layout/IconVerticalSolidList"/>
    <dgm:cxn modelId="{A4DC6A37-B83D-4DB9-85BB-45B5C2790731}" type="presParOf" srcId="{E06A2B70-A6E9-4059-AEFC-370B91E9CE51}" destId="{D634A2CC-49A2-4B47-AD4E-14D0A5BA2D68}" srcOrd="0" destOrd="0" presId="urn:microsoft.com/office/officeart/2018/2/layout/IconVerticalSolidList"/>
    <dgm:cxn modelId="{E11F50AA-E1C5-4633-809B-21652A4A2D58}" type="presParOf" srcId="{D634A2CC-49A2-4B47-AD4E-14D0A5BA2D68}" destId="{B7D12680-8B24-4AD5-8F81-C644C6997CC1}" srcOrd="0" destOrd="0" presId="urn:microsoft.com/office/officeart/2018/2/layout/IconVerticalSolidList"/>
    <dgm:cxn modelId="{B4090957-63AC-4D04-9CE1-BB297B16D06E}" type="presParOf" srcId="{D634A2CC-49A2-4B47-AD4E-14D0A5BA2D68}" destId="{2AAA843D-E21D-4307-B3C0-84E904AEDBBD}" srcOrd="1" destOrd="0" presId="urn:microsoft.com/office/officeart/2018/2/layout/IconVerticalSolidList"/>
    <dgm:cxn modelId="{7E42DE73-6488-4B68-AF15-A41A0BD499D5}" type="presParOf" srcId="{D634A2CC-49A2-4B47-AD4E-14D0A5BA2D68}" destId="{2FA74D25-70A0-4DA5-98CF-6BE68E740C1C}" srcOrd="2" destOrd="0" presId="urn:microsoft.com/office/officeart/2018/2/layout/IconVerticalSolidList"/>
    <dgm:cxn modelId="{F6DEC4E6-5722-4E0E-A55F-3560D5C7C3A6}" type="presParOf" srcId="{D634A2CC-49A2-4B47-AD4E-14D0A5BA2D68}" destId="{B9B02596-7B82-4069-B706-901B6136233D}" srcOrd="3" destOrd="0" presId="urn:microsoft.com/office/officeart/2018/2/layout/IconVerticalSolidList"/>
    <dgm:cxn modelId="{E07762A7-7E12-49B8-8140-84A8A6A1C1CB}" type="presParOf" srcId="{E06A2B70-A6E9-4059-AEFC-370B91E9CE51}" destId="{17494199-7778-4FEC-A46A-760024C560AE}" srcOrd="1" destOrd="0" presId="urn:microsoft.com/office/officeart/2018/2/layout/IconVerticalSolidList"/>
    <dgm:cxn modelId="{FF52DA77-2426-4EDF-9B53-21FB6FD978BF}" type="presParOf" srcId="{E06A2B70-A6E9-4059-AEFC-370B91E9CE51}" destId="{A3DD3CCD-5FFB-4E3C-B6BF-C55DE67B641A}" srcOrd="2" destOrd="0" presId="urn:microsoft.com/office/officeart/2018/2/layout/IconVerticalSolidList"/>
    <dgm:cxn modelId="{1556B6DC-3953-4CF9-9C0E-81878D6CEFD5}" type="presParOf" srcId="{A3DD3CCD-5FFB-4E3C-B6BF-C55DE67B641A}" destId="{EEC7DA2C-3A58-4D10-A6CB-85E74B6D924D}" srcOrd="0" destOrd="0" presId="urn:microsoft.com/office/officeart/2018/2/layout/IconVerticalSolidList"/>
    <dgm:cxn modelId="{82621F35-AA4F-4A9F-8D23-CCD7D5A428F7}" type="presParOf" srcId="{A3DD3CCD-5FFB-4E3C-B6BF-C55DE67B641A}" destId="{2A65CE81-0111-42AD-BB1B-38A075036C90}" srcOrd="1" destOrd="0" presId="urn:microsoft.com/office/officeart/2018/2/layout/IconVerticalSolidList"/>
    <dgm:cxn modelId="{2702356C-010A-47D5-AA60-7B507F0A68FC}" type="presParOf" srcId="{A3DD3CCD-5FFB-4E3C-B6BF-C55DE67B641A}" destId="{3FCDE937-C43F-4F6E-9BE8-C0971BE724A9}" srcOrd="2" destOrd="0" presId="urn:microsoft.com/office/officeart/2018/2/layout/IconVerticalSolidList"/>
    <dgm:cxn modelId="{B7C9E1E4-E07C-4255-8FD0-171FD368BFCF}" type="presParOf" srcId="{A3DD3CCD-5FFB-4E3C-B6BF-C55DE67B641A}" destId="{CE818A4C-741D-4161-BE17-46008670F7E4}" srcOrd="3" destOrd="0" presId="urn:microsoft.com/office/officeart/2018/2/layout/IconVerticalSolidList"/>
    <dgm:cxn modelId="{FE6B2B51-AFAF-4440-BB6D-8EEE9ADFD6BF}" type="presParOf" srcId="{E06A2B70-A6E9-4059-AEFC-370B91E9CE51}" destId="{76EBAF9F-A0C7-42B4-B48E-A03B1DACD478}" srcOrd="3" destOrd="0" presId="urn:microsoft.com/office/officeart/2018/2/layout/IconVerticalSolidList"/>
    <dgm:cxn modelId="{D6B7277E-B2E7-4B84-9161-F13943577C70}" type="presParOf" srcId="{E06A2B70-A6E9-4059-AEFC-370B91E9CE51}" destId="{7C95C7EA-B12B-4C32-AC5D-8804C65B61FF}" srcOrd="4" destOrd="0" presId="urn:microsoft.com/office/officeart/2018/2/layout/IconVerticalSolidList"/>
    <dgm:cxn modelId="{44EF2C48-22FA-4F7F-B00B-A09E080DA839}" type="presParOf" srcId="{7C95C7EA-B12B-4C32-AC5D-8804C65B61FF}" destId="{963BDB45-8A2F-43E4-9EC9-21A0F4C68B3B}" srcOrd="0" destOrd="0" presId="urn:microsoft.com/office/officeart/2018/2/layout/IconVerticalSolidList"/>
    <dgm:cxn modelId="{A3632032-A59D-4839-8BA6-2879E752BB54}" type="presParOf" srcId="{7C95C7EA-B12B-4C32-AC5D-8804C65B61FF}" destId="{4ECA1CC2-C75B-4EE7-A7AA-A17373E80B55}" srcOrd="1" destOrd="0" presId="urn:microsoft.com/office/officeart/2018/2/layout/IconVerticalSolidList"/>
    <dgm:cxn modelId="{D1BFF442-0156-4442-B739-2438DD4E2A8E}" type="presParOf" srcId="{7C95C7EA-B12B-4C32-AC5D-8804C65B61FF}" destId="{894F7A04-4587-4B0A-A62F-B3D1E2CDA4DD}" srcOrd="2" destOrd="0" presId="urn:microsoft.com/office/officeart/2018/2/layout/IconVerticalSolidList"/>
    <dgm:cxn modelId="{4338534B-0F9F-4D17-AB54-373E059F1E43}" type="presParOf" srcId="{7C95C7EA-B12B-4C32-AC5D-8804C65B61FF}" destId="{C7424C25-112F-40B0-AE66-A8EFECEBD005}" srcOrd="3" destOrd="0" presId="urn:microsoft.com/office/officeart/2018/2/layout/IconVerticalSolidList"/>
    <dgm:cxn modelId="{E3362639-AA66-40C6-B031-C87695DBA31F}" type="presParOf" srcId="{E06A2B70-A6E9-4059-AEFC-370B91E9CE51}" destId="{BE2D4638-EA18-4A88-A667-A0D7F8467268}" srcOrd="5" destOrd="0" presId="urn:microsoft.com/office/officeart/2018/2/layout/IconVerticalSolidList"/>
    <dgm:cxn modelId="{49A198F6-631E-4546-8430-1D453796D979}" type="presParOf" srcId="{E06A2B70-A6E9-4059-AEFC-370B91E9CE51}" destId="{FA68C830-1D89-4F9B-AF2D-6350D4E6B5BB}" srcOrd="6" destOrd="0" presId="urn:microsoft.com/office/officeart/2018/2/layout/IconVerticalSolidList"/>
    <dgm:cxn modelId="{7E9CF259-D0E3-4F79-AE65-5FD293760DA7}" type="presParOf" srcId="{FA68C830-1D89-4F9B-AF2D-6350D4E6B5BB}" destId="{3CAC7982-BF0A-48F9-A748-96EEBD057561}" srcOrd="0" destOrd="0" presId="urn:microsoft.com/office/officeart/2018/2/layout/IconVerticalSolidList"/>
    <dgm:cxn modelId="{FF571046-A088-42E2-B0F6-724746E40ED7}" type="presParOf" srcId="{FA68C830-1D89-4F9B-AF2D-6350D4E6B5BB}" destId="{E48F3B1E-B618-444F-8B77-5D6C9AA6D7BA}" srcOrd="1" destOrd="0" presId="urn:microsoft.com/office/officeart/2018/2/layout/IconVerticalSolidList"/>
    <dgm:cxn modelId="{1C7CCA58-280E-4109-BBDA-6CD5CC379F9E}" type="presParOf" srcId="{FA68C830-1D89-4F9B-AF2D-6350D4E6B5BB}" destId="{D224545E-80F1-4CF1-B818-353226F04C72}" srcOrd="2" destOrd="0" presId="urn:microsoft.com/office/officeart/2018/2/layout/IconVerticalSolidList"/>
    <dgm:cxn modelId="{796CA739-01D8-4161-A1FC-075114535B5D}" type="presParOf" srcId="{FA68C830-1D89-4F9B-AF2D-6350D4E6B5BB}" destId="{6AE1C690-F044-4D60-8A61-9C50BCB585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F3357-A810-45AA-9339-8A99CD0C0030}">
      <dsp:nvSpPr>
        <dsp:cNvPr id="0" name=""/>
        <dsp:cNvSpPr/>
      </dsp:nvSpPr>
      <dsp:spPr>
        <a:xfrm>
          <a:off x="0" y="649"/>
          <a:ext cx="4417265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D69DE-4907-4450-AAFF-2E49DA29D629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B55DB-F595-4390-8CE1-FB4926FD6C61}">
      <dsp:nvSpPr>
        <dsp:cNvPr id="0" name=""/>
        <dsp:cNvSpPr/>
      </dsp:nvSpPr>
      <dsp:spPr>
        <a:xfrm>
          <a:off x="1754920" y="649"/>
          <a:ext cx="2662344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Probabilistic extension of linear regression</a:t>
          </a:r>
        </a:p>
      </dsp:txBody>
      <dsp:txXfrm>
        <a:off x="1754920" y="649"/>
        <a:ext cx="2662344" cy="1519412"/>
      </dsp:txXfrm>
    </dsp:sp>
    <dsp:sp modelId="{397EEC3B-2652-405D-A8C5-C46FD041DE33}">
      <dsp:nvSpPr>
        <dsp:cNvPr id="0" name=""/>
        <dsp:cNvSpPr/>
      </dsp:nvSpPr>
      <dsp:spPr>
        <a:xfrm>
          <a:off x="0" y="1899914"/>
          <a:ext cx="4417265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849D6-DF7C-4E63-A9E8-9CD5A9F01D63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0DA0F-122E-4A6C-B512-D36CF295DE5D}">
      <dsp:nvSpPr>
        <dsp:cNvPr id="0" name=""/>
        <dsp:cNvSpPr/>
      </dsp:nvSpPr>
      <dsp:spPr>
        <a:xfrm>
          <a:off x="1754920" y="1899914"/>
          <a:ext cx="2662344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Provides distributions, not point estimates</a:t>
          </a:r>
        </a:p>
      </dsp:txBody>
      <dsp:txXfrm>
        <a:off x="1754920" y="1899914"/>
        <a:ext cx="2662344" cy="1519412"/>
      </dsp:txXfrm>
    </dsp:sp>
    <dsp:sp modelId="{7A8235C9-3B74-4F18-8781-8D56CEDD1FCF}">
      <dsp:nvSpPr>
        <dsp:cNvPr id="0" name=""/>
        <dsp:cNvSpPr/>
      </dsp:nvSpPr>
      <dsp:spPr>
        <a:xfrm>
          <a:off x="0" y="3799179"/>
          <a:ext cx="4417265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F1BD8-2AF3-4B61-B0CB-DA14B7142C39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AA050-BB71-4101-AF6C-488CAFF5B45C}">
      <dsp:nvSpPr>
        <dsp:cNvPr id="0" name=""/>
        <dsp:cNvSpPr/>
      </dsp:nvSpPr>
      <dsp:spPr>
        <a:xfrm>
          <a:off x="1754920" y="3799179"/>
          <a:ext cx="2662344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Useful in small datasets and uncertain scenarios</a:t>
          </a:r>
        </a:p>
      </dsp:txBody>
      <dsp:txXfrm>
        <a:off x="1754920" y="3799179"/>
        <a:ext cx="2662344" cy="151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4A11A-4062-2F40-9B3F-989BA053D712}">
      <dsp:nvSpPr>
        <dsp:cNvPr id="0" name=""/>
        <dsp:cNvSpPr/>
      </dsp:nvSpPr>
      <dsp:spPr>
        <a:xfrm>
          <a:off x="0" y="570000"/>
          <a:ext cx="4417265" cy="9886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Uses Bayes’ Theorem:</a:t>
          </a:r>
        </a:p>
      </dsp:txBody>
      <dsp:txXfrm>
        <a:off x="48262" y="618262"/>
        <a:ext cx="4320741" cy="892126"/>
      </dsp:txXfrm>
    </dsp:sp>
    <dsp:sp modelId="{44875C34-8513-0A44-AE3E-5D27EBD77744}">
      <dsp:nvSpPr>
        <dsp:cNvPr id="0" name=""/>
        <dsp:cNvSpPr/>
      </dsp:nvSpPr>
      <dsp:spPr>
        <a:xfrm>
          <a:off x="0" y="1633530"/>
          <a:ext cx="4417265" cy="988650"/>
        </a:xfrm>
        <a:prstGeom prst="roundRect">
          <a:avLst/>
        </a:prstGeom>
        <a:solidFill>
          <a:schemeClr val="accent2">
            <a:hueOff val="885262"/>
            <a:satOff val="3045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Posterior = (Likelihood × Prior) / Evidence</a:t>
          </a:r>
        </a:p>
      </dsp:txBody>
      <dsp:txXfrm>
        <a:off x="48262" y="1681792"/>
        <a:ext cx="4320741" cy="892126"/>
      </dsp:txXfrm>
    </dsp:sp>
    <dsp:sp modelId="{E9296264-0CEE-0A48-8BCE-DD62CB056496}">
      <dsp:nvSpPr>
        <dsp:cNvPr id="0" name=""/>
        <dsp:cNvSpPr/>
      </dsp:nvSpPr>
      <dsp:spPr>
        <a:xfrm>
          <a:off x="0" y="2697060"/>
          <a:ext cx="4417265" cy="988650"/>
        </a:xfrm>
        <a:prstGeom prst="roundRect">
          <a:avLst/>
        </a:prstGeom>
        <a:solidFill>
          <a:schemeClr val="accent2">
            <a:hueOff val="1770523"/>
            <a:satOff val="6090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Produces posterior distributions for parameters</a:t>
          </a:r>
        </a:p>
      </dsp:txBody>
      <dsp:txXfrm>
        <a:off x="48262" y="2745322"/>
        <a:ext cx="4320741" cy="892126"/>
      </dsp:txXfrm>
    </dsp:sp>
    <dsp:sp modelId="{2D9D0DF9-C3BB-974F-B95D-5A0533897EBB}">
      <dsp:nvSpPr>
        <dsp:cNvPr id="0" name=""/>
        <dsp:cNvSpPr/>
      </dsp:nvSpPr>
      <dsp:spPr>
        <a:xfrm>
          <a:off x="0" y="3760590"/>
          <a:ext cx="4417265" cy="98865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Allows uncertainty estimation in predictions</a:t>
          </a:r>
        </a:p>
      </dsp:txBody>
      <dsp:txXfrm>
        <a:off x="48262" y="3808852"/>
        <a:ext cx="4320741" cy="892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5C44-C608-43FE-AD79-3B0CAACDF8B0}">
      <dsp:nvSpPr>
        <dsp:cNvPr id="0" name=""/>
        <dsp:cNvSpPr/>
      </dsp:nvSpPr>
      <dsp:spPr>
        <a:xfrm>
          <a:off x="0" y="454"/>
          <a:ext cx="4417265" cy="625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4AA34-FA56-4BF6-BF5C-50EF02CF40B1}">
      <dsp:nvSpPr>
        <dsp:cNvPr id="0" name=""/>
        <dsp:cNvSpPr/>
      </dsp:nvSpPr>
      <dsp:spPr>
        <a:xfrm>
          <a:off x="189270" y="141233"/>
          <a:ext cx="344127" cy="344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1BD2E-19CC-49CE-9B03-D03FA05FFA2F}">
      <dsp:nvSpPr>
        <dsp:cNvPr id="0" name=""/>
        <dsp:cNvSpPr/>
      </dsp:nvSpPr>
      <dsp:spPr>
        <a:xfrm>
          <a:off x="722667" y="454"/>
          <a:ext cx="3694597" cy="62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8" tIns="66218" rIns="66218" bIns="66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Applications:</a:t>
          </a:r>
        </a:p>
      </dsp:txBody>
      <dsp:txXfrm>
        <a:off x="722667" y="454"/>
        <a:ext cx="3694597" cy="625686"/>
      </dsp:txXfrm>
    </dsp:sp>
    <dsp:sp modelId="{D5E6A8DF-F433-4E36-96C4-B19A62FDD6B3}">
      <dsp:nvSpPr>
        <dsp:cNvPr id="0" name=""/>
        <dsp:cNvSpPr/>
      </dsp:nvSpPr>
      <dsp:spPr>
        <a:xfrm>
          <a:off x="0" y="782562"/>
          <a:ext cx="4417265" cy="625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147A3-2AC1-4A6D-B3B0-D2AAEF6206AC}">
      <dsp:nvSpPr>
        <dsp:cNvPr id="0" name=""/>
        <dsp:cNvSpPr/>
      </dsp:nvSpPr>
      <dsp:spPr>
        <a:xfrm>
          <a:off x="189270" y="923341"/>
          <a:ext cx="344127" cy="344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089A-CCAC-4F1E-BD2A-BCED808BCEE4}">
      <dsp:nvSpPr>
        <dsp:cNvPr id="0" name=""/>
        <dsp:cNvSpPr/>
      </dsp:nvSpPr>
      <dsp:spPr>
        <a:xfrm>
          <a:off x="722667" y="782562"/>
          <a:ext cx="3694597" cy="62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8" tIns="66218" rIns="66218" bIns="66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Healthcare: Predict risk with confidence</a:t>
          </a:r>
        </a:p>
      </dsp:txBody>
      <dsp:txXfrm>
        <a:off x="722667" y="782562"/>
        <a:ext cx="3694597" cy="625686"/>
      </dsp:txXfrm>
    </dsp:sp>
    <dsp:sp modelId="{158C5886-D8FD-43E5-8C96-179518E25524}">
      <dsp:nvSpPr>
        <dsp:cNvPr id="0" name=""/>
        <dsp:cNvSpPr/>
      </dsp:nvSpPr>
      <dsp:spPr>
        <a:xfrm>
          <a:off x="0" y="1564669"/>
          <a:ext cx="4417265" cy="625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3256B-6E40-4AD0-870B-E7996144B572}">
      <dsp:nvSpPr>
        <dsp:cNvPr id="0" name=""/>
        <dsp:cNvSpPr/>
      </dsp:nvSpPr>
      <dsp:spPr>
        <a:xfrm>
          <a:off x="189270" y="1705449"/>
          <a:ext cx="344127" cy="3441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2BC21-310E-4B35-B6C8-E264257F95C6}">
      <dsp:nvSpPr>
        <dsp:cNvPr id="0" name=""/>
        <dsp:cNvSpPr/>
      </dsp:nvSpPr>
      <dsp:spPr>
        <a:xfrm>
          <a:off x="722667" y="1564669"/>
          <a:ext cx="3694597" cy="62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8" tIns="66218" rIns="66218" bIns="66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Finance: Model markets with uncertainty</a:t>
          </a:r>
        </a:p>
      </dsp:txBody>
      <dsp:txXfrm>
        <a:off x="722667" y="1564669"/>
        <a:ext cx="3694597" cy="625686"/>
      </dsp:txXfrm>
    </dsp:sp>
    <dsp:sp modelId="{3FFDDC28-8911-43CC-A48F-F8A847897929}">
      <dsp:nvSpPr>
        <dsp:cNvPr id="0" name=""/>
        <dsp:cNvSpPr/>
      </dsp:nvSpPr>
      <dsp:spPr>
        <a:xfrm>
          <a:off x="0" y="2346777"/>
          <a:ext cx="4417265" cy="625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4A0C7-3E3E-4878-B141-FD8F7D1AFDAC}">
      <dsp:nvSpPr>
        <dsp:cNvPr id="0" name=""/>
        <dsp:cNvSpPr/>
      </dsp:nvSpPr>
      <dsp:spPr>
        <a:xfrm>
          <a:off x="189270" y="2487556"/>
          <a:ext cx="344127" cy="3441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35D7F-A548-42FA-AE31-192A94249098}">
      <dsp:nvSpPr>
        <dsp:cNvPr id="0" name=""/>
        <dsp:cNvSpPr/>
      </dsp:nvSpPr>
      <dsp:spPr>
        <a:xfrm>
          <a:off x="722667" y="2346777"/>
          <a:ext cx="3694597" cy="62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8" tIns="66218" rIns="66218" bIns="66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Strengths:</a:t>
          </a:r>
        </a:p>
      </dsp:txBody>
      <dsp:txXfrm>
        <a:off x="722667" y="2346777"/>
        <a:ext cx="3694597" cy="625686"/>
      </dsp:txXfrm>
    </dsp:sp>
    <dsp:sp modelId="{11D74226-DFCE-484D-8FB2-79615F3E8C11}">
      <dsp:nvSpPr>
        <dsp:cNvPr id="0" name=""/>
        <dsp:cNvSpPr/>
      </dsp:nvSpPr>
      <dsp:spPr>
        <a:xfrm>
          <a:off x="0" y="3128885"/>
          <a:ext cx="4417265" cy="625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490FB-3416-43AC-B236-BC6E2844827B}">
      <dsp:nvSpPr>
        <dsp:cNvPr id="0" name=""/>
        <dsp:cNvSpPr/>
      </dsp:nvSpPr>
      <dsp:spPr>
        <a:xfrm>
          <a:off x="189270" y="3269664"/>
          <a:ext cx="344127" cy="3441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A9A27-4038-4A05-AFC9-ACD0315725DD}">
      <dsp:nvSpPr>
        <dsp:cNvPr id="0" name=""/>
        <dsp:cNvSpPr/>
      </dsp:nvSpPr>
      <dsp:spPr>
        <a:xfrm>
          <a:off x="722667" y="3128885"/>
          <a:ext cx="3694597" cy="62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8" tIns="66218" rIns="66218" bIns="66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Incorporates prior knowledge</a:t>
          </a:r>
        </a:p>
      </dsp:txBody>
      <dsp:txXfrm>
        <a:off x="722667" y="3128885"/>
        <a:ext cx="3694597" cy="625686"/>
      </dsp:txXfrm>
    </dsp:sp>
    <dsp:sp modelId="{B61F1A6B-1F2F-48C7-91B0-DD5609EF3053}">
      <dsp:nvSpPr>
        <dsp:cNvPr id="0" name=""/>
        <dsp:cNvSpPr/>
      </dsp:nvSpPr>
      <dsp:spPr>
        <a:xfrm>
          <a:off x="0" y="3910992"/>
          <a:ext cx="4417265" cy="625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3AC39-6B19-4E0A-A423-F1D6E1CC7033}">
      <dsp:nvSpPr>
        <dsp:cNvPr id="0" name=""/>
        <dsp:cNvSpPr/>
      </dsp:nvSpPr>
      <dsp:spPr>
        <a:xfrm>
          <a:off x="189270" y="4051772"/>
          <a:ext cx="344127" cy="3441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F87F5-A159-4CE5-BD14-AC214253DBAB}">
      <dsp:nvSpPr>
        <dsp:cNvPr id="0" name=""/>
        <dsp:cNvSpPr/>
      </dsp:nvSpPr>
      <dsp:spPr>
        <a:xfrm>
          <a:off x="722667" y="3910992"/>
          <a:ext cx="3694597" cy="62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8" tIns="66218" rIns="66218" bIns="66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Provides confidence intervals</a:t>
          </a:r>
        </a:p>
      </dsp:txBody>
      <dsp:txXfrm>
        <a:off x="722667" y="3910992"/>
        <a:ext cx="3694597" cy="625686"/>
      </dsp:txXfrm>
    </dsp:sp>
    <dsp:sp modelId="{0A1C1D34-D247-4846-AD85-F71F6E12B9B5}">
      <dsp:nvSpPr>
        <dsp:cNvPr id="0" name=""/>
        <dsp:cNvSpPr/>
      </dsp:nvSpPr>
      <dsp:spPr>
        <a:xfrm>
          <a:off x="0" y="4693100"/>
          <a:ext cx="4417265" cy="6256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BF488-B040-42E3-97C1-F362A7882A34}">
      <dsp:nvSpPr>
        <dsp:cNvPr id="0" name=""/>
        <dsp:cNvSpPr/>
      </dsp:nvSpPr>
      <dsp:spPr>
        <a:xfrm>
          <a:off x="189270" y="4833879"/>
          <a:ext cx="344127" cy="34412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6CD7F-09E0-4BFD-872B-33EFF141E79D}">
      <dsp:nvSpPr>
        <dsp:cNvPr id="0" name=""/>
        <dsp:cNvSpPr/>
      </dsp:nvSpPr>
      <dsp:spPr>
        <a:xfrm>
          <a:off x="722667" y="4693100"/>
          <a:ext cx="3694597" cy="62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8" tIns="66218" rIns="66218" bIns="66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Controls overfitting</a:t>
          </a:r>
        </a:p>
      </dsp:txBody>
      <dsp:txXfrm>
        <a:off x="722667" y="4693100"/>
        <a:ext cx="3694597" cy="625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19C44-8EA3-437E-A381-B6B920132223}">
      <dsp:nvSpPr>
        <dsp:cNvPr id="0" name=""/>
        <dsp:cNvSpPr/>
      </dsp:nvSpPr>
      <dsp:spPr>
        <a:xfrm>
          <a:off x="0" y="2207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CD410-88A0-409C-967B-E62C9C6E3FC2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AC44-B1E1-4ED6-AD27-ACF7C6E0F474}">
      <dsp:nvSpPr>
        <dsp:cNvPr id="0" name=""/>
        <dsp:cNvSpPr/>
      </dsp:nvSpPr>
      <dsp:spPr>
        <a:xfrm>
          <a:off x="1292341" y="2207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Linear: Point estimates, no uncertainty</a:t>
          </a:r>
        </a:p>
      </dsp:txBody>
      <dsp:txXfrm>
        <a:off x="1292341" y="2207"/>
        <a:ext cx="3124923" cy="1118910"/>
      </dsp:txXfrm>
    </dsp:sp>
    <dsp:sp modelId="{D6F61D19-B2CC-4A27-A752-6C62A21A885A}">
      <dsp:nvSpPr>
        <dsp:cNvPr id="0" name=""/>
        <dsp:cNvSpPr/>
      </dsp:nvSpPr>
      <dsp:spPr>
        <a:xfrm>
          <a:off x="0" y="1400846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B4CEA-31ED-4614-9FB9-4EF52FE38FF4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07E1B-3FFA-40E5-869F-1C04ED469CA4}">
      <dsp:nvSpPr>
        <dsp:cNvPr id="0" name=""/>
        <dsp:cNvSpPr/>
      </dsp:nvSpPr>
      <dsp:spPr>
        <a:xfrm>
          <a:off x="1292341" y="1400846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Bayesian: Predictive distributions</a:t>
          </a:r>
        </a:p>
      </dsp:txBody>
      <dsp:txXfrm>
        <a:off x="1292341" y="1400846"/>
        <a:ext cx="3124923" cy="1118910"/>
      </dsp:txXfrm>
    </dsp:sp>
    <dsp:sp modelId="{64EC6F77-546D-4EAB-9D53-48A4BD62360E}">
      <dsp:nvSpPr>
        <dsp:cNvPr id="0" name=""/>
        <dsp:cNvSpPr/>
      </dsp:nvSpPr>
      <dsp:spPr>
        <a:xfrm>
          <a:off x="0" y="2799484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6F79E-51CB-47FE-9DD7-6C205863EABA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2DD91-BAAE-41C4-B504-7BAEAE441985}">
      <dsp:nvSpPr>
        <dsp:cNvPr id="0" name=""/>
        <dsp:cNvSpPr/>
      </dsp:nvSpPr>
      <dsp:spPr>
        <a:xfrm>
          <a:off x="1292341" y="2799484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Bayesian includes regularization via priors</a:t>
          </a:r>
        </a:p>
      </dsp:txBody>
      <dsp:txXfrm>
        <a:off x="1292341" y="2799484"/>
        <a:ext cx="3124923" cy="1118910"/>
      </dsp:txXfrm>
    </dsp:sp>
    <dsp:sp modelId="{C8C2AA76-76EF-4E4F-81E5-906EBD4869D6}">
      <dsp:nvSpPr>
        <dsp:cNvPr id="0" name=""/>
        <dsp:cNvSpPr/>
      </dsp:nvSpPr>
      <dsp:spPr>
        <a:xfrm>
          <a:off x="0" y="4198122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ED156-2072-4068-8194-A29B1FCDDE0F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43C70-156A-4257-BA48-0A10593097FE}">
      <dsp:nvSpPr>
        <dsp:cNvPr id="0" name=""/>
        <dsp:cNvSpPr/>
      </dsp:nvSpPr>
      <dsp:spPr>
        <a:xfrm>
          <a:off x="1292341" y="4198122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Ideal for interpretability + confidence</a:t>
          </a:r>
        </a:p>
      </dsp:txBody>
      <dsp:txXfrm>
        <a:off x="1292341" y="4198122"/>
        <a:ext cx="3124923" cy="1118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CE335-8610-471B-AB6F-62DB79B67705}">
      <dsp:nvSpPr>
        <dsp:cNvPr id="0" name=""/>
        <dsp:cNvSpPr/>
      </dsp:nvSpPr>
      <dsp:spPr>
        <a:xfrm>
          <a:off x="401319" y="66495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D7959-6326-4B96-BDCE-1EAB9E3DFA0B}">
      <dsp:nvSpPr>
        <dsp:cNvPr id="0" name=""/>
        <dsp:cNvSpPr/>
      </dsp:nvSpPr>
      <dsp:spPr>
        <a:xfrm>
          <a:off x="664569" y="329745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940AE-95A6-4565-9708-6B422B97A496}">
      <dsp:nvSpPr>
        <dsp:cNvPr id="0" name=""/>
        <dsp:cNvSpPr/>
      </dsp:nvSpPr>
      <dsp:spPr>
        <a:xfrm>
          <a:off x="6444" y="1686495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Graph comparing prediction bands</a:t>
          </a:r>
        </a:p>
      </dsp:txBody>
      <dsp:txXfrm>
        <a:off x="6444" y="1686495"/>
        <a:ext cx="2025000" cy="720000"/>
      </dsp:txXfrm>
    </dsp:sp>
    <dsp:sp modelId="{FF4D8907-452D-43E3-8AD3-166443BBBF2E}">
      <dsp:nvSpPr>
        <dsp:cNvPr id="0" name=""/>
        <dsp:cNvSpPr/>
      </dsp:nvSpPr>
      <dsp:spPr>
        <a:xfrm>
          <a:off x="2780695" y="66495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F72A9-74C2-4BC2-AC86-F4D3C64FD843}">
      <dsp:nvSpPr>
        <dsp:cNvPr id="0" name=""/>
        <dsp:cNvSpPr/>
      </dsp:nvSpPr>
      <dsp:spPr>
        <a:xfrm>
          <a:off x="3043945" y="329745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441B6-2C2C-4BFD-BED7-DF12CBF6285F}">
      <dsp:nvSpPr>
        <dsp:cNvPr id="0" name=""/>
        <dsp:cNvSpPr/>
      </dsp:nvSpPr>
      <dsp:spPr>
        <a:xfrm>
          <a:off x="2385820" y="1686495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Bayesian model shows uncertainty intervals</a:t>
          </a:r>
        </a:p>
      </dsp:txBody>
      <dsp:txXfrm>
        <a:off x="2385820" y="1686495"/>
        <a:ext cx="2025000" cy="720000"/>
      </dsp:txXfrm>
    </dsp:sp>
    <dsp:sp modelId="{2913AC60-4610-422C-A30E-A550405D9A48}">
      <dsp:nvSpPr>
        <dsp:cNvPr id="0" name=""/>
        <dsp:cNvSpPr/>
      </dsp:nvSpPr>
      <dsp:spPr>
        <a:xfrm>
          <a:off x="1591007" y="2912745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59958-0D73-421F-9575-E3E312B484A4}">
      <dsp:nvSpPr>
        <dsp:cNvPr id="0" name=""/>
        <dsp:cNvSpPr/>
      </dsp:nvSpPr>
      <dsp:spPr>
        <a:xfrm>
          <a:off x="1854257" y="3175995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F216A-8349-4610-82F5-9670794DD260}">
      <dsp:nvSpPr>
        <dsp:cNvPr id="0" name=""/>
        <dsp:cNvSpPr/>
      </dsp:nvSpPr>
      <dsp:spPr>
        <a:xfrm>
          <a:off x="1196132" y="4532745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Linear model shows fixed line</a:t>
          </a:r>
        </a:p>
      </dsp:txBody>
      <dsp:txXfrm>
        <a:off x="1196132" y="4532745"/>
        <a:ext cx="20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12680-8B24-4AD5-8F81-C644C6997CC1}">
      <dsp:nvSpPr>
        <dsp:cNvPr id="0" name=""/>
        <dsp:cNvSpPr/>
      </dsp:nvSpPr>
      <dsp:spPr>
        <a:xfrm>
          <a:off x="0" y="2377"/>
          <a:ext cx="3971833" cy="120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A843D-E21D-4307-B3C0-84E904AEDBBD}">
      <dsp:nvSpPr>
        <dsp:cNvPr id="0" name=""/>
        <dsp:cNvSpPr/>
      </dsp:nvSpPr>
      <dsp:spPr>
        <a:xfrm>
          <a:off x="364452" y="273457"/>
          <a:ext cx="662641" cy="662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02596-7B82-4069-B706-901B6136233D}">
      <dsp:nvSpPr>
        <dsp:cNvPr id="0" name=""/>
        <dsp:cNvSpPr/>
      </dsp:nvSpPr>
      <dsp:spPr>
        <a:xfrm>
          <a:off x="1391547" y="2377"/>
          <a:ext cx="2580285" cy="120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08" tIns="127508" rIns="127508" bIns="1275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Bayesian Regression is a powerful probabilistic model</a:t>
          </a:r>
        </a:p>
      </dsp:txBody>
      <dsp:txXfrm>
        <a:off x="1391547" y="2377"/>
        <a:ext cx="2580285" cy="1204802"/>
      </dsp:txXfrm>
    </dsp:sp>
    <dsp:sp modelId="{EEC7DA2C-3A58-4D10-A6CB-85E74B6D924D}">
      <dsp:nvSpPr>
        <dsp:cNvPr id="0" name=""/>
        <dsp:cNvSpPr/>
      </dsp:nvSpPr>
      <dsp:spPr>
        <a:xfrm>
          <a:off x="0" y="1508380"/>
          <a:ext cx="3971833" cy="120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5CE81-0111-42AD-BB1B-38A075036C90}">
      <dsp:nvSpPr>
        <dsp:cNvPr id="0" name=""/>
        <dsp:cNvSpPr/>
      </dsp:nvSpPr>
      <dsp:spPr>
        <a:xfrm>
          <a:off x="364452" y="1779461"/>
          <a:ext cx="662641" cy="662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18A4C-741D-4161-BE17-46008670F7E4}">
      <dsp:nvSpPr>
        <dsp:cNvPr id="0" name=""/>
        <dsp:cNvSpPr/>
      </dsp:nvSpPr>
      <dsp:spPr>
        <a:xfrm>
          <a:off x="1391547" y="1508380"/>
          <a:ext cx="2580285" cy="120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08" tIns="127508" rIns="127508" bIns="1275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Provides meaningful uncertainty quantification</a:t>
          </a:r>
        </a:p>
      </dsp:txBody>
      <dsp:txXfrm>
        <a:off x="1391547" y="1508380"/>
        <a:ext cx="2580285" cy="1204802"/>
      </dsp:txXfrm>
    </dsp:sp>
    <dsp:sp modelId="{963BDB45-8A2F-43E4-9EC9-21A0F4C68B3B}">
      <dsp:nvSpPr>
        <dsp:cNvPr id="0" name=""/>
        <dsp:cNvSpPr/>
      </dsp:nvSpPr>
      <dsp:spPr>
        <a:xfrm>
          <a:off x="0" y="3014384"/>
          <a:ext cx="3971833" cy="120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A1CC2-C75B-4EE7-A7AA-A17373E80B55}">
      <dsp:nvSpPr>
        <dsp:cNvPr id="0" name=""/>
        <dsp:cNvSpPr/>
      </dsp:nvSpPr>
      <dsp:spPr>
        <a:xfrm>
          <a:off x="364452" y="3285465"/>
          <a:ext cx="662641" cy="662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24C25-112F-40B0-AE66-A8EFECEBD005}">
      <dsp:nvSpPr>
        <dsp:cNvPr id="0" name=""/>
        <dsp:cNvSpPr/>
      </dsp:nvSpPr>
      <dsp:spPr>
        <a:xfrm>
          <a:off x="1391547" y="3014384"/>
          <a:ext cx="2580285" cy="120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08" tIns="127508" rIns="127508" bIns="1275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Best used in uncertain or data-limited environments</a:t>
          </a:r>
        </a:p>
      </dsp:txBody>
      <dsp:txXfrm>
        <a:off x="1391547" y="3014384"/>
        <a:ext cx="2580285" cy="1204802"/>
      </dsp:txXfrm>
    </dsp:sp>
    <dsp:sp modelId="{3CAC7982-BF0A-48F9-A748-96EEBD057561}">
      <dsp:nvSpPr>
        <dsp:cNvPr id="0" name=""/>
        <dsp:cNvSpPr/>
      </dsp:nvSpPr>
      <dsp:spPr>
        <a:xfrm>
          <a:off x="0" y="4520387"/>
          <a:ext cx="3971833" cy="120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F3B1E-B618-444F-8B77-5D6C9AA6D7BA}">
      <dsp:nvSpPr>
        <dsp:cNvPr id="0" name=""/>
        <dsp:cNvSpPr/>
      </dsp:nvSpPr>
      <dsp:spPr>
        <a:xfrm>
          <a:off x="364452" y="4791468"/>
          <a:ext cx="662641" cy="662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1C690-F044-4D60-8A61-9C50BCB58559}">
      <dsp:nvSpPr>
        <dsp:cNvPr id="0" name=""/>
        <dsp:cNvSpPr/>
      </dsp:nvSpPr>
      <dsp:spPr>
        <a:xfrm>
          <a:off x="1391547" y="4520387"/>
          <a:ext cx="2580285" cy="120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08" tIns="127508" rIns="127508" bIns="1275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More computationally intensive than classical methods</a:t>
          </a:r>
        </a:p>
      </dsp:txBody>
      <dsp:txXfrm>
        <a:off x="1391547" y="4520387"/>
        <a:ext cx="2580285" cy="1204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8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4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9C558AE3-CD69-F1E5-8B86-1BB422A832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5891" r="4780" b="2"/>
          <a:stretch>
            <a:fillRect/>
          </a:stretch>
        </p:blipFill>
        <p:spPr>
          <a:xfrm>
            <a:off x="14973" y="-2"/>
            <a:ext cx="914377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040" y="3428998"/>
            <a:ext cx="4362018" cy="2623459"/>
          </a:xfrm>
        </p:spPr>
        <p:txBody>
          <a:bodyPr>
            <a:normAutofit/>
          </a:bodyPr>
          <a:lstStyle/>
          <a:p>
            <a:r>
              <a:rPr lang="en-CA" sz="5700"/>
              <a:t>Bayesian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319" y="2268786"/>
            <a:ext cx="4257486" cy="1160213"/>
          </a:xfrm>
        </p:spPr>
        <p:txBody>
          <a:bodyPr>
            <a:normAutofit/>
          </a:bodyPr>
          <a:lstStyle/>
          <a:p>
            <a:r>
              <a:rPr lang="en-CA" sz="1700"/>
              <a:t>Capstone Presentation</a:t>
            </a:r>
          </a:p>
          <a:p>
            <a:r>
              <a:rPr lang="en-CA" sz="1700"/>
              <a:t>Zafir Shaikh | Humber IGS | BINF_5507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CA" sz="2600">
                <a:solidFill>
                  <a:schemeClr val="bg1"/>
                </a:solidFill>
              </a:rPr>
              <a:t>What is Bayesian Regression?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46566B-B00A-0D4D-EE16-01BC3D7EF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26669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How It Works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8D10CB-DA56-5FD9-CE7E-7D7B0A9CF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34451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Use Cases &amp; Strengths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8FCD25-96B7-7F54-0F09-34F45F0D8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492771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Bayesian vs Linear Regression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6A677-C08D-DDB4-0C35-CC416050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358168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Visual Insight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10553-908A-5395-4066-423C94A83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251653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-1"/>
            <a:ext cx="83883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702" y="2811270"/>
            <a:ext cx="2605314" cy="1770045"/>
          </a:xfrm>
        </p:spPr>
        <p:txBody>
          <a:bodyPr>
            <a:normAutofit/>
          </a:bodyPr>
          <a:lstStyle/>
          <a:p>
            <a:pPr algn="l"/>
            <a:r>
              <a:rPr lang="en-CA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57AD8F-BAF6-0F5F-C3A0-39D065C05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512437"/>
              </p:ext>
            </p:extLst>
          </p:nvPr>
        </p:nvGraphicFramePr>
        <p:xfrm>
          <a:off x="4710198" y="550974"/>
          <a:ext cx="3971833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endParaRPr/>
          </a:p>
          <a:p>
            <a:r>
              <a:t>Zafir Shaikh</a:t>
            </a:r>
          </a:p>
          <a:p>
            <a:r>
              <a:t>BINF_5507 - Humber IGS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193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Bayesian Regression</vt:lpstr>
      <vt:lpstr>What is Bayesian Regression?</vt:lpstr>
      <vt:lpstr>How It Works</vt:lpstr>
      <vt:lpstr>Use Cases &amp; Strengths</vt:lpstr>
      <vt:lpstr>Bayesian vs Linear Regression</vt:lpstr>
      <vt:lpstr>Visual Insight</vt:lpstr>
      <vt:lpstr>Key Takeaways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Zafir Shaikh</cp:lastModifiedBy>
  <cp:revision>2</cp:revision>
  <dcterms:created xsi:type="dcterms:W3CDTF">2013-01-27T09:14:16Z</dcterms:created>
  <dcterms:modified xsi:type="dcterms:W3CDTF">2025-07-25T00:46:30Z</dcterms:modified>
  <cp:category/>
</cp:coreProperties>
</file>