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8442" y="2038453"/>
            <a:ext cx="17740284" cy="10207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381610">
            <a:off x="1602095" y="2905646"/>
            <a:ext cx="1844838" cy="127001"/>
          </a:xfrm>
          <a:prstGeom prst="rect">
            <a:avLst/>
          </a:prstGeom>
        </p:spPr>
      </p:pic>
      <p:sp>
        <p:nvSpPr>
          <p:cNvPr id="174" name="Navigation"/>
          <p:cNvSpPr txBox="1"/>
          <p:nvPr/>
        </p:nvSpPr>
        <p:spPr>
          <a:xfrm>
            <a:off x="75903" y="1249985"/>
            <a:ext cx="3015388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Navigation</a:t>
            </a:r>
          </a:p>
        </p:txBody>
      </p:sp>
      <p:pic>
        <p:nvPicPr>
          <p:cNvPr id="17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7973402" y="1590701"/>
            <a:ext cx="1720130" cy="127001"/>
          </a:xfrm>
          <a:prstGeom prst="rect">
            <a:avLst/>
          </a:prstGeom>
        </p:spPr>
      </p:pic>
      <p:sp>
        <p:nvSpPr>
          <p:cNvPr id="177" name="Input file"/>
          <p:cNvSpPr txBox="1"/>
          <p:nvPr/>
        </p:nvSpPr>
        <p:spPr>
          <a:xfrm>
            <a:off x="6071895" y="468953"/>
            <a:ext cx="245150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 file</a:t>
            </a:r>
          </a:p>
        </p:txBody>
      </p:sp>
      <p:sp>
        <p:nvSpPr>
          <p:cNvPr id="178" name="Save"/>
          <p:cNvSpPr txBox="1"/>
          <p:nvPr/>
        </p:nvSpPr>
        <p:spPr>
          <a:xfrm>
            <a:off x="14924868" y="823307"/>
            <a:ext cx="146883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Save</a:t>
            </a:r>
          </a:p>
        </p:txBody>
      </p:sp>
      <p:pic>
        <p:nvPicPr>
          <p:cNvPr id="17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980313">
            <a:off x="16511909" y="1797048"/>
            <a:ext cx="2549330" cy="127001"/>
          </a:xfrm>
          <a:prstGeom prst="rect">
            <a:avLst/>
          </a:prstGeom>
        </p:spPr>
      </p:pic>
      <p:sp>
        <p:nvSpPr>
          <p:cNvPr id="181" name="Import"/>
          <p:cNvSpPr txBox="1"/>
          <p:nvPr/>
        </p:nvSpPr>
        <p:spPr>
          <a:xfrm>
            <a:off x="17598789" y="823307"/>
            <a:ext cx="189860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Import</a:t>
            </a:r>
          </a:p>
        </p:txBody>
      </p:sp>
      <p:pic>
        <p:nvPicPr>
          <p:cNvPr id="182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9143439" y="1590701"/>
            <a:ext cx="1062433" cy="127001"/>
          </a:xfrm>
          <a:prstGeom prst="rect">
            <a:avLst/>
          </a:prstGeom>
        </p:spPr>
      </p:pic>
      <p:pic>
        <p:nvPicPr>
          <p:cNvPr id="184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9536204" y="1590701"/>
            <a:ext cx="1062433" cy="127001"/>
          </a:xfrm>
          <a:prstGeom prst="rect">
            <a:avLst/>
          </a:prstGeom>
        </p:spPr>
      </p:pic>
      <p:sp>
        <p:nvSpPr>
          <p:cNvPr id="186" name="DarkMode"/>
          <p:cNvSpPr txBox="1"/>
          <p:nvPr/>
        </p:nvSpPr>
        <p:spPr>
          <a:xfrm>
            <a:off x="20117680" y="823307"/>
            <a:ext cx="295991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DarkMode</a:t>
            </a:r>
          </a:p>
        </p:txBody>
      </p:sp>
      <p:pic>
        <p:nvPicPr>
          <p:cNvPr id="187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20513848" y="2264764"/>
            <a:ext cx="1468832" cy="127001"/>
          </a:xfrm>
          <a:prstGeom prst="rect">
            <a:avLst/>
          </a:prstGeom>
        </p:spPr>
      </p:pic>
      <p:sp>
        <p:nvSpPr>
          <p:cNvPr id="189" name="Theme"/>
          <p:cNvSpPr txBox="1"/>
          <p:nvPr/>
        </p:nvSpPr>
        <p:spPr>
          <a:xfrm>
            <a:off x="22060745" y="1924048"/>
            <a:ext cx="197784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Theme</a:t>
            </a:r>
          </a:p>
        </p:txBody>
      </p:sp>
      <p:sp>
        <p:nvSpPr>
          <p:cNvPr id="190" name="Detail panel of selected row"/>
          <p:cNvSpPr txBox="1"/>
          <p:nvPr/>
        </p:nvSpPr>
        <p:spPr>
          <a:xfrm>
            <a:off x="306760" y="12652871"/>
            <a:ext cx="766663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Detail panel of selected row</a:t>
            </a:r>
          </a:p>
        </p:txBody>
      </p:sp>
      <p:pic>
        <p:nvPicPr>
          <p:cNvPr id="191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7834330">
            <a:off x="6553824" y="10768484"/>
            <a:ext cx="5042890" cy="127001"/>
          </a:xfrm>
          <a:prstGeom prst="rect">
            <a:avLst/>
          </a:prstGeom>
        </p:spPr>
      </p:pic>
      <p:pic>
        <p:nvPicPr>
          <p:cNvPr id="193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4450500">
            <a:off x="12632337" y="10830066"/>
            <a:ext cx="4260672" cy="127001"/>
          </a:xfrm>
          <a:prstGeom prst="rect">
            <a:avLst/>
          </a:prstGeom>
        </p:spPr>
      </p:pic>
      <p:sp>
        <p:nvSpPr>
          <p:cNvPr id="195" name="Transaction related to selected row"/>
          <p:cNvSpPr txBox="1"/>
          <p:nvPr/>
        </p:nvSpPr>
        <p:spPr>
          <a:xfrm>
            <a:off x="14541487" y="12652871"/>
            <a:ext cx="964295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Transaction related to selected row</a:t>
            </a:r>
          </a:p>
        </p:txBody>
      </p:sp>
      <p:pic>
        <p:nvPicPr>
          <p:cNvPr id="196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5400000">
            <a:off x="10063323" y="10985096"/>
            <a:ext cx="4104003" cy="127001"/>
          </a:xfrm>
          <a:prstGeom prst="rect">
            <a:avLst/>
          </a:prstGeom>
        </p:spPr>
      </p:pic>
      <p:sp>
        <p:nvSpPr>
          <p:cNvPr id="198" name="Chart"/>
          <p:cNvSpPr txBox="1"/>
          <p:nvPr/>
        </p:nvSpPr>
        <p:spPr>
          <a:xfrm>
            <a:off x="11140711" y="12652871"/>
            <a:ext cx="161574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Chart</a:t>
            </a:r>
          </a:p>
        </p:txBody>
      </p:sp>
      <p:pic>
        <p:nvPicPr>
          <p:cNvPr id="199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9823317" y="3246245"/>
            <a:ext cx="1898601" cy="127001"/>
          </a:xfrm>
          <a:prstGeom prst="rect">
            <a:avLst/>
          </a:prstGeom>
        </p:spPr>
      </p:pic>
      <p:sp>
        <p:nvSpPr>
          <p:cNvPr id="201" name="Text Filter"/>
          <p:cNvSpPr txBox="1"/>
          <p:nvPr/>
        </p:nvSpPr>
        <p:spPr>
          <a:xfrm>
            <a:off x="21452286" y="3268408"/>
            <a:ext cx="2744116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Text Filter</a:t>
            </a:r>
          </a:p>
        </p:txBody>
      </p:sp>
      <p:sp>
        <p:nvSpPr>
          <p:cNvPr id="202" name="Domain filter"/>
          <p:cNvSpPr txBox="1"/>
          <p:nvPr/>
        </p:nvSpPr>
        <p:spPr>
          <a:xfrm>
            <a:off x="10623594" y="468953"/>
            <a:ext cx="355793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Domain filter</a:t>
            </a:r>
          </a:p>
        </p:txBody>
      </p:sp>
      <p:pic>
        <p:nvPicPr>
          <p:cNvPr id="203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400000">
            <a:off x="11161247" y="2435453"/>
            <a:ext cx="2061506" cy="127001"/>
          </a:xfrm>
          <a:prstGeom prst="rect">
            <a:avLst/>
          </a:prstGeom>
        </p:spPr>
      </p:pic>
      <p:sp>
        <p:nvSpPr>
          <p:cNvPr id="205" name="Row count"/>
          <p:cNvSpPr txBox="1"/>
          <p:nvPr/>
        </p:nvSpPr>
        <p:spPr>
          <a:xfrm>
            <a:off x="2133467" y="468953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Row count</a:t>
            </a:r>
          </a:p>
        </p:txBody>
      </p:sp>
      <p:pic>
        <p:nvPicPr>
          <p:cNvPr id="206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4157623">
            <a:off x="4545662" y="2138425"/>
            <a:ext cx="1830143" cy="127001"/>
          </a:xfrm>
          <a:prstGeom prst="rect">
            <a:avLst/>
          </a:prstGeom>
        </p:spPr>
      </p:pic>
      <p:sp>
        <p:nvSpPr>
          <p:cNvPr id="208" name="Sort"/>
          <p:cNvSpPr txBox="1"/>
          <p:nvPr/>
        </p:nvSpPr>
        <p:spPr>
          <a:xfrm>
            <a:off x="1190629" y="4344702"/>
            <a:ext cx="125425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Sort</a:t>
            </a:r>
          </a:p>
        </p:txBody>
      </p:sp>
      <p:pic>
        <p:nvPicPr>
          <p:cNvPr id="209" name="Line Line" descr="Line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20940198">
            <a:off x="2290411" y="4685418"/>
            <a:ext cx="3699333" cy="127001"/>
          </a:xfrm>
          <a:prstGeom prst="rect">
            <a:avLst/>
          </a:prstGeom>
        </p:spPr>
      </p:pic>
      <p:pic>
        <p:nvPicPr>
          <p:cNvPr id="211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0">
            <a:off x="20621138" y="9022578"/>
            <a:ext cx="1254253" cy="127001"/>
          </a:xfrm>
          <a:prstGeom prst="rect">
            <a:avLst/>
          </a:prstGeom>
        </p:spPr>
      </p:pic>
      <p:sp>
        <p:nvSpPr>
          <p:cNvPr id="213" name="Select…"/>
          <p:cNvSpPr txBox="1"/>
          <p:nvPr/>
        </p:nvSpPr>
        <p:spPr>
          <a:xfrm>
            <a:off x="21694602" y="6619965"/>
            <a:ext cx="2259484" cy="2786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t>Select</a:t>
            </a:r>
          </a:p>
          <a:p>
            <a:pPr>
              <a:lnSpc>
                <a:spcPct val="10000"/>
              </a:lnSpc>
            </a:pPr>
            <a:r>
              <a:t>Row</a:t>
            </a:r>
          </a:p>
          <a:p>
            <a:pPr>
              <a:lnSpc>
                <a:spcPct val="10000"/>
              </a:lnSpc>
            </a:pPr>
            <a:r>
              <a:t>Menu</a:t>
            </a:r>
          </a:p>
          <a:p>
            <a:pPr>
              <a:lnSpc>
                <a:spcPct val="10000"/>
              </a:lnSpc>
            </a:pPr>
            <a:r>
              <a:t>- 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