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 Aquino" initials="MA" lastIdx="7" clrIdx="0">
    <p:extLst>
      <p:ext uri="{19B8F6BF-5375-455C-9EA6-DF929625EA0E}">
        <p15:presenceInfo xmlns:p15="http://schemas.microsoft.com/office/powerpoint/2012/main" userId="7d3574fefefd9b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AFF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202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3T17:03:20.871" idx="4">
    <p:pos x="10" y="10"/>
    <p:text>Most iterations of the e cord, has the e note open.
When e is open, it is mostly on e chords.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3T17:03:40.685" idx="5">
    <p:pos x="10" y="10"/>
    <p:text>Shows that most of the chords that have an open a string are a chords, which is similar to what we showed with the e chord. 
Definite pattern, but not an absolute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3T17:10:12.998" idx="6">
    <p:pos x="10" y="10"/>
    <p:text>There is no pattern between nodes. While there is correlation between the chord and these strings. No correlation between d chord and d string. That specific iteration uses that finger on that string for this chord. The center node is the finger used in the chord. X means it is not played. 0 means it is played but there is no finger on it.</p:text>
    <p:extLst>
      <p:ext uri="{C676402C-5697-4E1C-873F-D02D1690AC5C}">
        <p15:threadingInfo xmlns:p15="http://schemas.microsoft.com/office/powerpoint/2012/main" timeZoneBias="420"/>
      </p:ext>
    </p:extLst>
  </p:cm>
  <p:cm authorId="1" dt="2020-11-13T17:16:22.400" idx="7">
    <p:pos x="106" y="106"/>
    <p:text>3 from an A - C. D string 2 steps from a d so an e.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1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2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8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45A969-DFFA-44CE-A6F6-D1DE3F69293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8248-D7BF-4C86-868F-9293D3B0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B1D863-D927-4FC1-9314-1F4F4E671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9" r="-1" b="26855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13E25-C4B1-42AD-9BEB-2A2B689F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Group 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EEDC1-7306-4C90-9A19-15C85F12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0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884D4C-9A25-4DF4-82D0-36DFE74CF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r="11792"/>
          <a:stretch/>
        </p:blipFill>
        <p:spPr>
          <a:xfrm>
            <a:off x="246743" y="138089"/>
            <a:ext cx="5471886" cy="6581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A8D08-1478-4CBB-AC59-E4A58C64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96" y="671659"/>
            <a:ext cx="3199718" cy="2757341"/>
          </a:xfrm>
          <a:prstGeom prst="rect">
            <a:avLst/>
          </a:prstGeom>
        </p:spPr>
      </p:pic>
      <p:pic>
        <p:nvPicPr>
          <p:cNvPr id="7" name="Picture 6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01B33554-2396-4528-B0DE-7068B57EB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97" y="3686627"/>
            <a:ext cx="3200719" cy="26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295E883-B13D-4BB6-91E1-C8CDBD26E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1706" r="7426" b="2007"/>
          <a:stretch/>
        </p:blipFill>
        <p:spPr>
          <a:xfrm>
            <a:off x="188686" y="119743"/>
            <a:ext cx="4493986" cy="6618514"/>
          </a:xfrm>
          <a:prstGeom prst="rect">
            <a:avLst/>
          </a:prstGeom>
        </p:spPr>
      </p:pic>
      <p:pic>
        <p:nvPicPr>
          <p:cNvPr id="7" name="Picture 6" descr="A close up of a piano&#10;&#10;Description automatically generated">
            <a:extLst>
              <a:ext uri="{FF2B5EF4-FFF2-40B4-BE49-F238E27FC236}">
                <a16:creationId xmlns:a16="http://schemas.microsoft.com/office/drawing/2014/main" id="{02B921CE-8D96-4913-B6E2-F81DF0D12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72" y="4310744"/>
            <a:ext cx="6435271" cy="220944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0523061-E9C0-42CF-86DC-51CD51368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6" b="5790"/>
          <a:stretch/>
        </p:blipFill>
        <p:spPr>
          <a:xfrm>
            <a:off x="5292272" y="337813"/>
            <a:ext cx="4004106" cy="3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3F9A4C0-FF5D-4AB9-B149-2ACFA4EB160C}"/>
              </a:ext>
            </a:extLst>
          </p:cNvPr>
          <p:cNvSpPr/>
          <p:nvPr/>
        </p:nvSpPr>
        <p:spPr>
          <a:xfrm>
            <a:off x="1146623" y="2122971"/>
            <a:ext cx="595087" cy="595087"/>
          </a:xfrm>
          <a:prstGeom prst="ellipse">
            <a:avLst/>
          </a:prstGeom>
          <a:solidFill>
            <a:srgbClr val="33C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20FA69-897F-49CA-9E28-7B6EE3DD51CA}"/>
              </a:ext>
            </a:extLst>
          </p:cNvPr>
          <p:cNvSpPr/>
          <p:nvPr/>
        </p:nvSpPr>
        <p:spPr>
          <a:xfrm>
            <a:off x="1872338" y="2122971"/>
            <a:ext cx="595087" cy="5950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52C5AD-00A4-4184-954F-6783C66AE867}"/>
              </a:ext>
            </a:extLst>
          </p:cNvPr>
          <p:cNvSpPr/>
          <p:nvPr/>
        </p:nvSpPr>
        <p:spPr>
          <a:xfrm>
            <a:off x="2598053" y="2122970"/>
            <a:ext cx="595087" cy="5950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DFB34B-28E3-4FE5-8B4C-1FCA637DF7D4}"/>
              </a:ext>
            </a:extLst>
          </p:cNvPr>
          <p:cNvSpPr/>
          <p:nvPr/>
        </p:nvSpPr>
        <p:spPr>
          <a:xfrm>
            <a:off x="3323768" y="2122970"/>
            <a:ext cx="595087" cy="595087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69F464-3869-40B1-A1C0-55143F83F152}"/>
              </a:ext>
            </a:extLst>
          </p:cNvPr>
          <p:cNvSpPr/>
          <p:nvPr/>
        </p:nvSpPr>
        <p:spPr>
          <a:xfrm>
            <a:off x="4049483" y="2122970"/>
            <a:ext cx="595087" cy="5950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5248DC-4BED-43B6-B7E2-11014A69DCA4}"/>
              </a:ext>
            </a:extLst>
          </p:cNvPr>
          <p:cNvSpPr/>
          <p:nvPr/>
        </p:nvSpPr>
        <p:spPr>
          <a:xfrm>
            <a:off x="4775198" y="2122970"/>
            <a:ext cx="595087" cy="5950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D2D39D-8A74-4A78-B10D-BA9056F829B6}"/>
              </a:ext>
            </a:extLst>
          </p:cNvPr>
          <p:cNvSpPr/>
          <p:nvPr/>
        </p:nvSpPr>
        <p:spPr>
          <a:xfrm>
            <a:off x="5500913" y="2122969"/>
            <a:ext cx="595087" cy="59508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8BAE99-DF27-4553-B21B-F5F1DC753B1D}"/>
              </a:ext>
            </a:extLst>
          </p:cNvPr>
          <p:cNvSpPr txBox="1"/>
          <p:nvPr/>
        </p:nvSpPr>
        <p:spPr>
          <a:xfrm>
            <a:off x="3673289" y="284932"/>
            <a:ext cx="484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Chord Iteration Colors</a:t>
            </a:r>
          </a:p>
        </p:txBody>
      </p:sp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6715C738-D4EB-4600-9AAF-0A336DBB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43" y="1299823"/>
            <a:ext cx="4845422" cy="4809898"/>
          </a:xfrm>
          <a:prstGeom prst="rect">
            <a:avLst/>
          </a:prstGeom>
        </p:spPr>
      </p:pic>
      <p:pic>
        <p:nvPicPr>
          <p:cNvPr id="43" name="Picture 42" descr="Colorful ukuleles on display">
            <a:extLst>
              <a:ext uri="{FF2B5EF4-FFF2-40B4-BE49-F238E27FC236}">
                <a16:creationId xmlns:a16="http://schemas.microsoft.com/office/drawing/2014/main" id="{E4141302-6EC9-42AF-8F03-6843C41DB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02" y="2993513"/>
            <a:ext cx="4104846" cy="27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44AEF24-79E4-4307-9410-F221C7AD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6" y="0"/>
            <a:ext cx="10087428" cy="6863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094DC-8728-4DED-B566-496B31E714A0}"/>
              </a:ext>
            </a:extLst>
          </p:cNvPr>
          <p:cNvSpPr txBox="1"/>
          <p:nvPr/>
        </p:nvSpPr>
        <p:spPr>
          <a:xfrm>
            <a:off x="5094514" y="122505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10FD4-6622-43DE-9D58-0533A761C293}"/>
              </a:ext>
            </a:extLst>
          </p:cNvPr>
          <p:cNvSpPr txBox="1"/>
          <p:nvPr/>
        </p:nvSpPr>
        <p:spPr>
          <a:xfrm>
            <a:off x="4158341" y="3582198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E0626-EC1D-4E00-BE3D-9C74BC9E707D}"/>
              </a:ext>
            </a:extLst>
          </p:cNvPr>
          <p:cNvSpPr txBox="1"/>
          <p:nvPr/>
        </p:nvSpPr>
        <p:spPr>
          <a:xfrm>
            <a:off x="5457371" y="5560404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0C4E7-0AAC-4391-A0D2-EC17DE4DB606}"/>
              </a:ext>
            </a:extLst>
          </p:cNvPr>
          <p:cNvSpPr txBox="1"/>
          <p:nvPr/>
        </p:nvSpPr>
        <p:spPr>
          <a:xfrm>
            <a:off x="8249830" y="5375738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BB728-D44A-4781-BCA9-8AAE63D81772}"/>
              </a:ext>
            </a:extLst>
          </p:cNvPr>
          <p:cNvSpPr txBox="1"/>
          <p:nvPr/>
        </p:nvSpPr>
        <p:spPr>
          <a:xfrm>
            <a:off x="10247086" y="2926856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22A0A-E37F-4A5B-9DE8-BC16D8A928CD}"/>
              </a:ext>
            </a:extLst>
          </p:cNvPr>
          <p:cNvSpPr txBox="1"/>
          <p:nvPr/>
        </p:nvSpPr>
        <p:spPr>
          <a:xfrm>
            <a:off x="8940799" y="1797587"/>
            <a:ext cx="3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2297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733F95C-9F8C-43A4-B252-F99223F9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8" y="0"/>
            <a:ext cx="10203543" cy="6832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2604D-D227-4F51-9DDE-593A4EA538C7}"/>
              </a:ext>
            </a:extLst>
          </p:cNvPr>
          <p:cNvSpPr txBox="1"/>
          <p:nvPr/>
        </p:nvSpPr>
        <p:spPr>
          <a:xfrm>
            <a:off x="7230041" y="443517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00A71-DAAA-48B5-8607-ED74A83F21F5}"/>
              </a:ext>
            </a:extLst>
          </p:cNvPr>
          <p:cNvSpPr txBox="1"/>
          <p:nvPr/>
        </p:nvSpPr>
        <p:spPr>
          <a:xfrm>
            <a:off x="4361543" y="4208572"/>
            <a:ext cx="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2026E-5E46-46A3-90EA-8F55DE48DCC5}"/>
              </a:ext>
            </a:extLst>
          </p:cNvPr>
          <p:cNvSpPr txBox="1"/>
          <p:nvPr/>
        </p:nvSpPr>
        <p:spPr>
          <a:xfrm>
            <a:off x="6339339" y="6167638"/>
            <a:ext cx="32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C4095-313F-462D-8980-FEBFFE8CB645}"/>
              </a:ext>
            </a:extLst>
          </p:cNvPr>
          <p:cNvSpPr txBox="1"/>
          <p:nvPr/>
        </p:nvSpPr>
        <p:spPr>
          <a:xfrm>
            <a:off x="6939755" y="3638078"/>
            <a:ext cx="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024A7-E1FB-42B9-A802-6D7BD063D1E6}"/>
              </a:ext>
            </a:extLst>
          </p:cNvPr>
          <p:cNvSpPr txBox="1"/>
          <p:nvPr/>
        </p:nvSpPr>
        <p:spPr>
          <a:xfrm>
            <a:off x="9383486" y="4112827"/>
            <a:ext cx="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11480-19C7-49D7-ABAC-3E1ACD3983C1}"/>
              </a:ext>
            </a:extLst>
          </p:cNvPr>
          <p:cNvSpPr txBox="1"/>
          <p:nvPr/>
        </p:nvSpPr>
        <p:spPr>
          <a:xfrm>
            <a:off x="9238344" y="2278172"/>
            <a:ext cx="3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4227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2A2481B-0526-4F74-910A-D0A1156C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2" y="0"/>
            <a:ext cx="100215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7065A-7F2B-4D88-8C73-E9C3EDCB4C94}"/>
              </a:ext>
            </a:extLst>
          </p:cNvPr>
          <p:cNvSpPr txBox="1"/>
          <p:nvPr/>
        </p:nvSpPr>
        <p:spPr>
          <a:xfrm>
            <a:off x="7431315" y="1245774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C6C9C-6EAE-4367-B62A-0743A351A349}"/>
              </a:ext>
            </a:extLst>
          </p:cNvPr>
          <p:cNvSpPr txBox="1"/>
          <p:nvPr/>
        </p:nvSpPr>
        <p:spPr>
          <a:xfrm>
            <a:off x="9593944" y="1799771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4EB6E-D551-46E4-A93C-AF56B4845BB3}"/>
              </a:ext>
            </a:extLst>
          </p:cNvPr>
          <p:cNvSpPr txBox="1"/>
          <p:nvPr/>
        </p:nvSpPr>
        <p:spPr>
          <a:xfrm>
            <a:off x="9376230" y="5486400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C99E0-3EFF-4B4A-811D-F6F69E1FEE40}"/>
              </a:ext>
            </a:extLst>
          </p:cNvPr>
          <p:cNvSpPr txBox="1"/>
          <p:nvPr/>
        </p:nvSpPr>
        <p:spPr>
          <a:xfrm>
            <a:off x="6676572" y="6197600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87010-11A6-4F9A-BE3F-FACA380DA086}"/>
              </a:ext>
            </a:extLst>
          </p:cNvPr>
          <p:cNvSpPr txBox="1"/>
          <p:nvPr/>
        </p:nvSpPr>
        <p:spPr>
          <a:xfrm>
            <a:off x="7271658" y="3599543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D4D03-F641-4C81-9BDF-D2B397D474FC}"/>
              </a:ext>
            </a:extLst>
          </p:cNvPr>
          <p:cNvSpPr txBox="1"/>
          <p:nvPr/>
        </p:nvSpPr>
        <p:spPr>
          <a:xfrm>
            <a:off x="3570515" y="4717143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81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E5C8951-AD61-40FE-B731-D731FB55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04787"/>
            <a:ext cx="12011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5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Presentation</dc:title>
  <dc:creator>Mauricio Aquino</dc:creator>
  <cp:lastModifiedBy>Mauricio Aquino</cp:lastModifiedBy>
  <cp:revision>2</cp:revision>
  <dcterms:created xsi:type="dcterms:W3CDTF">2020-11-14T01:16:10Z</dcterms:created>
  <dcterms:modified xsi:type="dcterms:W3CDTF">2020-11-14T01:19:44Z</dcterms:modified>
</cp:coreProperties>
</file>