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_rels/slideLayout12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192.xml.rels" ContentType="application/vnd.openxmlformats-package.relationships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media/image1.png" ContentType="image/png"/>
  <Override PartName="/ppt/media/image2.png" ContentType="image/png"/>
  <Override PartName="/ppt/media/image30.png" ContentType="image/png"/>
  <Override PartName="/ppt/media/image3.png" ContentType="image/png"/>
  <Override PartName="/ppt/media/image31.png" ContentType="image/png"/>
  <Override PartName="/ppt/media/image4.png" ContentType="image/png"/>
  <Override PartName="/ppt/media/image5.png" ContentType="image/png"/>
  <Override PartName="/ppt/media/image32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33.png" ContentType="image/png"/>
  <Override PartName="/ppt/media/image7.png" ContentType="image/png"/>
  <Override PartName="/ppt/media/image12.png" ContentType="image/png"/>
  <Override PartName="/ppt/media/image34.png" ContentType="image/png"/>
  <Override PartName="/ppt/media/image8.png" ContentType="image/png"/>
  <Override PartName="/ppt/media/image13.png" ContentType="image/png"/>
  <Override PartName="/ppt/media/image35.png" ContentType="image/png"/>
  <Override PartName="/ppt/media/image9.png" ContentType="image/png"/>
  <Override PartName="/ppt/media/image14.png" ContentType="image/png"/>
  <Override PartName="/ppt/media/image36.png" ContentType="image/png"/>
  <Override PartName="/ppt/media/image15.png" ContentType="image/png"/>
  <Override PartName="/ppt/media/image23.jpeg" ContentType="image/jpe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" Target="slides/slide1.xml"/><Relationship Id="rId19" Type="http://schemas.openxmlformats.org/officeDocument/2006/relationships/slide" Target="slides/slide2.xml"/><Relationship Id="rId20" Type="http://schemas.openxmlformats.org/officeDocument/2006/relationships/slide" Target="slides/slide3.xml"/><Relationship Id="rId21" Type="http://schemas.openxmlformats.org/officeDocument/2006/relationships/slide" Target="slides/slide4.xml"/><Relationship Id="rId22" Type="http://schemas.openxmlformats.org/officeDocument/2006/relationships/slide" Target="slides/slide5.xml"/><Relationship Id="rId23" Type="http://schemas.openxmlformats.org/officeDocument/2006/relationships/slide" Target="slides/slide6.xml"/><Relationship Id="rId24" Type="http://schemas.openxmlformats.org/officeDocument/2006/relationships/slide" Target="slides/slide7.xml"/><Relationship Id="rId25" Type="http://schemas.openxmlformats.org/officeDocument/2006/relationships/slide" Target="slides/slide8.xml"/><Relationship Id="rId26" Type="http://schemas.openxmlformats.org/officeDocument/2006/relationships/slide" Target="slides/slide9.xml"/><Relationship Id="rId27" Type="http://schemas.openxmlformats.org/officeDocument/2006/relationships/slide" Target="slides/slide10.xml"/><Relationship Id="rId28" Type="http://schemas.openxmlformats.org/officeDocument/2006/relationships/slide" Target="slides/slide11.xml"/><Relationship Id="rId29" Type="http://schemas.openxmlformats.org/officeDocument/2006/relationships/slide" Target="slides/slide12.xml"/><Relationship Id="rId30" Type="http://schemas.openxmlformats.org/officeDocument/2006/relationships/slide" Target="slides/slide13.xml"/><Relationship Id="rId31" Type="http://schemas.openxmlformats.org/officeDocument/2006/relationships/slide" Target="slides/slide14.xml"/><Relationship Id="rId32" Type="http://schemas.openxmlformats.org/officeDocument/2006/relationships/slide" Target="slides/slide15.xml"/><Relationship Id="rId33" Type="http://schemas.openxmlformats.org/officeDocument/2006/relationships/slide" Target="slides/slide16.xml"/><Relationship Id="rId34" Type="http://schemas.openxmlformats.org/officeDocument/2006/relationships/slide" Target="slides/slide17.xml"/><Relationship Id="rId35" Type="http://schemas.openxmlformats.org/officeDocument/2006/relationships/slide" Target="slides/slide18.xml"/><Relationship Id="rId36" Type="http://schemas.openxmlformats.org/officeDocument/2006/relationships/slide" Target="slides/slide19.xml"/><Relationship Id="rId37" Type="http://schemas.openxmlformats.org/officeDocument/2006/relationships/slide" Target="slides/slide20.xml"/><Relationship Id="rId38" Type="http://schemas.openxmlformats.org/officeDocument/2006/relationships/slide" Target="slides/slide21.xml"/><Relationship Id="rId39" Type="http://schemas.openxmlformats.org/officeDocument/2006/relationships/slide" Target="slides/slide22.xml"/><Relationship Id="rId40" Type="http://schemas.openxmlformats.org/officeDocument/2006/relationships/slide" Target="slides/slide23.xml"/><Relationship Id="rId41" Type="http://schemas.openxmlformats.org/officeDocument/2006/relationships/slide" Target="slides/slide24.xml"/><Relationship Id="rId42" Type="http://schemas.openxmlformats.org/officeDocument/2006/relationships/slide" Target="slides/slide25.xml"/><Relationship Id="rId43" Type="http://schemas.openxmlformats.org/officeDocument/2006/relationships/slide" Target="slides/slide26.xml"/><Relationship Id="rId44" Type="http://schemas.openxmlformats.org/officeDocument/2006/relationships/slide" Target="slides/slide27.xml"/><Relationship Id="rId45" Type="http://schemas.openxmlformats.org/officeDocument/2006/relationships/slide" Target="slides/slide28.xml"/><Relationship Id="rId4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7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0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1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1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5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5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5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5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5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8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9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9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9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9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6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7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7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7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7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8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0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1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2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2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2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2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4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6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6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6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6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6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8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8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2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2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3.xml"/><Relationship Id="rId8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88.xml"/><Relationship Id="rId13" Type="http://schemas.openxmlformats.org/officeDocument/2006/relationships/slideLayout" Target="../slideLayouts/slideLayout189.xml"/><Relationship Id="rId14" Type="http://schemas.openxmlformats.org/officeDocument/2006/relationships/slideLayout" Target="../slideLayouts/slideLayout190.xml"/><Relationship Id="rId15" Type="http://schemas.openxmlformats.org/officeDocument/2006/relationships/slideLayout" Target="../slideLayouts/slideLayout191.xml"/><Relationship Id="rId16" Type="http://schemas.openxmlformats.org/officeDocument/2006/relationships/slideLayout" Target="../slideLayouts/slideLayout19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Google Shape;11;p2"/>
          <p:cNvCxnSpPr/>
          <p:nvPr/>
        </p:nvCxnSpPr>
        <p:spPr>
          <a:xfrm>
            <a:off x="-72360" y="273960"/>
            <a:ext cx="9291960" cy="504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1" name="Google Shape;12;p2"/>
          <p:cNvCxnSpPr/>
          <p:nvPr/>
        </p:nvCxnSpPr>
        <p:spPr>
          <a:xfrm flipV="1" rot="10800000">
            <a:off x="-260280" y="-74880"/>
            <a:ext cx="3052080" cy="1351080"/>
          </a:xfrm>
          <a:prstGeom prst="curvedConnector3">
            <a:avLst>
              <a:gd name="adj1" fmla="val 24997"/>
            </a:avLst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2" name="Google Shape;13;p2"/>
          <p:cNvCxnSpPr/>
          <p:nvPr/>
        </p:nvCxnSpPr>
        <p:spPr>
          <a:xfrm>
            <a:off x="-72360" y="4877280"/>
            <a:ext cx="9291960" cy="504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3" name="Google Shape;14;p2"/>
          <p:cNvCxnSpPr/>
          <p:nvPr/>
        </p:nvCxnSpPr>
        <p:spPr>
          <a:xfrm flipV="1" rot="10800000">
            <a:off x="6464880" y="3932640"/>
            <a:ext cx="3052440" cy="1351440"/>
          </a:xfrm>
          <a:prstGeom prst="curvedConnector3">
            <a:avLst>
              <a:gd name="adj1" fmla="val 25005"/>
            </a:avLst>
          </a:prstGeom>
          <a:ln cap="rnd" w="28575">
            <a:solidFill>
              <a:srgbClr val="3f3533"/>
            </a:solidFill>
            <a:round/>
          </a:ln>
        </p:spPr>
      </p:cxn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chemeClr val="dk1"/>
                </a:solidFill>
                <a:latin typeface="Arial"/>
              </a:rPr>
              <a:t>Fai clic per modificare il formato del testo della struttura</a:t>
            </a:r>
            <a:endParaRPr b="0" lang="it-IT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Secondo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3" name="Google Shape;150;p20"/>
          <p:cNvCxnSpPr/>
          <p:nvPr/>
        </p:nvCxnSpPr>
        <p:spPr>
          <a:xfrm flipH="1">
            <a:off x="0" y="273960"/>
            <a:ext cx="9291960" cy="504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374" name="Google Shape;151;p20"/>
          <p:cNvCxnSpPr/>
          <p:nvPr/>
        </p:nvCxnSpPr>
        <p:spPr>
          <a:xfrm flipH="1">
            <a:off x="0" y="4877280"/>
            <a:ext cx="9291960" cy="504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375" name="Google Shape;152;p20"/>
          <p:cNvCxnSpPr/>
          <p:nvPr/>
        </p:nvCxnSpPr>
        <p:spPr>
          <a:xfrm>
            <a:off x="-112680" y="3979440"/>
            <a:ext cx="1383120" cy="1241640"/>
          </a:xfrm>
          <a:prstGeom prst="curvedConnector3">
            <a:avLst>
              <a:gd name="adj1" fmla="val 25019"/>
            </a:avLst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376" name="Google Shape;153;p20"/>
          <p:cNvCxnSpPr/>
          <p:nvPr/>
        </p:nvCxnSpPr>
        <p:spPr>
          <a:xfrm>
            <a:off x="7908480" y="-88560"/>
            <a:ext cx="1423800" cy="1069200"/>
          </a:xfrm>
          <a:prstGeom prst="curvedConnector3">
            <a:avLst>
              <a:gd name="adj1" fmla="val 25012"/>
            </a:avLst>
          </a:prstGeom>
          <a:ln cap="rnd" w="28575">
            <a:solidFill>
              <a:srgbClr val="3f3533"/>
            </a:solidFill>
            <a:round/>
          </a:ln>
        </p:spPr>
      </p:cxnSp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chemeClr val="dk1"/>
                </a:solidFill>
                <a:latin typeface="Arial"/>
              </a:rPr>
              <a:t>Fai clic per modificare il formato del testo della struttura</a:t>
            </a:r>
            <a:endParaRPr b="0" lang="it-IT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Secondo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5" name="Google Shape;160;p22"/>
          <p:cNvCxnSpPr/>
          <p:nvPr/>
        </p:nvCxnSpPr>
        <p:spPr>
          <a:xfrm>
            <a:off x="-72360" y="273960"/>
            <a:ext cx="9291960" cy="504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416" name="Google Shape;161;p22"/>
          <p:cNvCxnSpPr/>
          <p:nvPr/>
        </p:nvCxnSpPr>
        <p:spPr>
          <a:xfrm>
            <a:off x="-72360" y="4877280"/>
            <a:ext cx="9291960" cy="504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417" name="Google Shape;162;p22"/>
          <p:cNvCxnSpPr/>
          <p:nvPr/>
        </p:nvCxnSpPr>
        <p:spPr>
          <a:xfrm>
            <a:off x="-250200" y="4076280"/>
            <a:ext cx="1931760" cy="1166040"/>
          </a:xfrm>
          <a:prstGeom prst="curvedConnector3">
            <a:avLst>
              <a:gd name="adj1" fmla="val 25013"/>
            </a:avLst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418" name="Google Shape;163;p22"/>
          <p:cNvCxnSpPr/>
          <p:nvPr/>
        </p:nvCxnSpPr>
        <p:spPr>
          <a:xfrm>
            <a:off x="7440840" y="-48240"/>
            <a:ext cx="1932120" cy="1165680"/>
          </a:xfrm>
          <a:prstGeom prst="curvedConnector3">
            <a:avLst>
              <a:gd name="adj1" fmla="val 25009"/>
            </a:avLst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419" name="Google Shape;164;p22"/>
          <p:cNvCxnSpPr/>
          <p:nvPr/>
        </p:nvCxnSpPr>
        <p:spPr>
          <a:xfrm flipV="1" rot="10800000">
            <a:off x="7451640" y="4051080"/>
            <a:ext cx="1931760" cy="1166040"/>
          </a:xfrm>
          <a:prstGeom prst="curvedConnector3">
            <a:avLst>
              <a:gd name="adj1" fmla="val 24995"/>
            </a:avLst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420" name="Google Shape;165;p22"/>
          <p:cNvCxnSpPr/>
          <p:nvPr/>
        </p:nvCxnSpPr>
        <p:spPr>
          <a:xfrm flipV="1" rot="10800000">
            <a:off x="-239400" y="-73440"/>
            <a:ext cx="1931400" cy="1165680"/>
          </a:xfrm>
          <a:prstGeom prst="curvedConnector3">
            <a:avLst>
              <a:gd name="adj1" fmla="val 25000"/>
            </a:avLst>
          </a:prstGeom>
          <a:ln cap="rnd" w="28575">
            <a:solidFill>
              <a:srgbClr val="3f3533"/>
            </a:solidFill>
            <a:round/>
          </a:ln>
        </p:spPr>
      </p:cxnSp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chemeClr val="dk1"/>
                </a:solidFill>
                <a:latin typeface="Arial"/>
              </a:rPr>
              <a:t>Fai clic per modificare il formato del testo della struttura</a:t>
            </a:r>
            <a:endParaRPr b="0" lang="it-IT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Secondo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9" name="Google Shape;196;p26"/>
          <p:cNvCxnSpPr/>
          <p:nvPr/>
        </p:nvCxnSpPr>
        <p:spPr>
          <a:xfrm>
            <a:off x="-72360" y="273960"/>
            <a:ext cx="9291960" cy="504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460" name="Google Shape;197;p26"/>
          <p:cNvCxnSpPr/>
          <p:nvPr/>
        </p:nvCxnSpPr>
        <p:spPr>
          <a:xfrm>
            <a:off x="-72360" y="4877280"/>
            <a:ext cx="9291960" cy="504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461" name="Google Shape;198;p26"/>
          <p:cNvCxnSpPr/>
          <p:nvPr/>
        </p:nvCxnSpPr>
        <p:spPr>
          <a:xfrm>
            <a:off x="-209520" y="2402280"/>
            <a:ext cx="3148920" cy="2794680"/>
          </a:xfrm>
          <a:prstGeom prst="curvedConnector3">
            <a:avLst>
              <a:gd name="adj1" fmla="val 25005"/>
            </a:avLst>
          </a:prstGeom>
          <a:ln cap="rnd" w="28575">
            <a:solidFill>
              <a:srgbClr val="3f3533"/>
            </a:solidFill>
            <a:round/>
          </a:ln>
        </p:spPr>
      </p:cxnSp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chemeClr val="dk1"/>
                </a:solidFill>
                <a:latin typeface="Arial"/>
              </a:rPr>
              <a:t>Fai clic per modificare il formato del testo della struttura</a:t>
            </a:r>
            <a:endParaRPr b="0" lang="it-IT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Secondo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0" name="Google Shape;232;p30"/>
          <p:cNvCxnSpPr/>
          <p:nvPr/>
        </p:nvCxnSpPr>
        <p:spPr>
          <a:xfrm>
            <a:off x="-72360" y="273960"/>
            <a:ext cx="9291960" cy="504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501" name="Google Shape;233;p30"/>
          <p:cNvCxnSpPr/>
          <p:nvPr/>
        </p:nvCxnSpPr>
        <p:spPr>
          <a:xfrm>
            <a:off x="-72360" y="4877280"/>
            <a:ext cx="9291960" cy="504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chemeClr val="dk1"/>
                </a:solidFill>
                <a:latin typeface="Arial"/>
              </a:rPr>
              <a:t>Fai clic per modificare il formato del testo della struttura</a:t>
            </a:r>
            <a:endParaRPr b="0" lang="it-IT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Secondo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0" name="Google Shape;57;p9"/>
          <p:cNvCxnSpPr/>
          <p:nvPr/>
        </p:nvCxnSpPr>
        <p:spPr>
          <a:xfrm>
            <a:off x="-72360" y="273960"/>
            <a:ext cx="9291960" cy="504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541" name="Google Shape;58;p9"/>
          <p:cNvCxnSpPr/>
          <p:nvPr/>
        </p:nvCxnSpPr>
        <p:spPr>
          <a:xfrm>
            <a:off x="-72360" y="4877280"/>
            <a:ext cx="9291960" cy="504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542" name="Google Shape;59;p9"/>
          <p:cNvCxnSpPr/>
          <p:nvPr/>
        </p:nvCxnSpPr>
        <p:spPr>
          <a:xfrm flipV="1" rot="10800000">
            <a:off x="5922720" y="2794680"/>
            <a:ext cx="3382920" cy="2472120"/>
          </a:xfrm>
          <a:prstGeom prst="curvedConnector3">
            <a:avLst>
              <a:gd name="adj1" fmla="val 25000"/>
            </a:avLst>
          </a:prstGeom>
          <a:ln cap="rnd" w="28575">
            <a:solidFill>
              <a:srgbClr val="3f3533"/>
            </a:solidFill>
            <a:round/>
          </a:ln>
        </p:spPr>
      </p:cxnSp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chemeClr val="dk1"/>
                </a:solidFill>
                <a:latin typeface="Arial"/>
              </a:rPr>
              <a:t>Fai clic per modificare il formato del testo della struttura</a:t>
            </a:r>
            <a:endParaRPr b="0" lang="it-IT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Secondo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1" name="Google Shape;358;p40"/>
          <p:cNvCxnSpPr/>
          <p:nvPr/>
        </p:nvCxnSpPr>
        <p:spPr>
          <a:xfrm>
            <a:off x="-72360" y="273960"/>
            <a:ext cx="9291960" cy="504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582" name="Google Shape;359;p40"/>
          <p:cNvCxnSpPr/>
          <p:nvPr/>
        </p:nvCxnSpPr>
        <p:spPr>
          <a:xfrm>
            <a:off x="-72360" y="4877280"/>
            <a:ext cx="9291960" cy="504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583" name="Google Shape;360;p40"/>
          <p:cNvCxnSpPr/>
          <p:nvPr/>
        </p:nvCxnSpPr>
        <p:spPr>
          <a:xfrm>
            <a:off x="-250200" y="4076280"/>
            <a:ext cx="1931760" cy="1166040"/>
          </a:xfrm>
          <a:prstGeom prst="curvedConnector3">
            <a:avLst>
              <a:gd name="adj1" fmla="val 25013"/>
            </a:avLst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584" name="Google Shape;361;p40"/>
          <p:cNvCxnSpPr/>
          <p:nvPr/>
        </p:nvCxnSpPr>
        <p:spPr>
          <a:xfrm>
            <a:off x="7440840" y="-48240"/>
            <a:ext cx="1932120" cy="1165680"/>
          </a:xfrm>
          <a:prstGeom prst="curvedConnector3">
            <a:avLst>
              <a:gd name="adj1" fmla="val 25009"/>
            </a:avLst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585" name="Google Shape;362;p40"/>
          <p:cNvCxnSpPr/>
          <p:nvPr/>
        </p:nvCxnSpPr>
        <p:spPr>
          <a:xfrm flipV="1" rot="10800000">
            <a:off x="7451640" y="4051080"/>
            <a:ext cx="1931760" cy="1166040"/>
          </a:xfrm>
          <a:prstGeom prst="curvedConnector3">
            <a:avLst>
              <a:gd name="adj1" fmla="val 24995"/>
            </a:avLst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586" name="Google Shape;363;p40"/>
          <p:cNvCxnSpPr/>
          <p:nvPr/>
        </p:nvCxnSpPr>
        <p:spPr>
          <a:xfrm flipV="1" rot="10800000">
            <a:off x="-239400" y="-73440"/>
            <a:ext cx="1931400" cy="1165680"/>
          </a:xfrm>
          <a:prstGeom prst="curvedConnector3">
            <a:avLst>
              <a:gd name="adj1" fmla="val 25000"/>
            </a:avLst>
          </a:prstGeom>
          <a:ln cap="rnd" w="28575">
            <a:solidFill>
              <a:srgbClr val="3f3533"/>
            </a:solidFill>
            <a:round/>
          </a:ln>
        </p:spPr>
      </p:cxnSp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chemeClr val="dk1"/>
                </a:solidFill>
                <a:latin typeface="Arial"/>
              </a:rPr>
              <a:t>Fai clic per modificare il formato del testo della struttura</a:t>
            </a:r>
            <a:endParaRPr b="0" lang="it-IT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Secondo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444;p49"/>
          <p:cNvSpPr/>
          <p:nvPr/>
        </p:nvSpPr>
        <p:spPr>
          <a:xfrm>
            <a:off x="2900520" y="3438360"/>
            <a:ext cx="3338280" cy="71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chemeClr val="dk2"/>
                </a:solidFill>
                <a:latin typeface="Montserrat"/>
                <a:ea typeface="Montserrat"/>
              </a:rPr>
              <a:t>CREDITS</a:t>
            </a:r>
            <a:r>
              <a:rPr b="0" lang="en" sz="1100" spc="-1" strike="noStrike">
                <a:solidFill>
                  <a:schemeClr val="dk2"/>
                </a:solidFill>
                <a:latin typeface="Montserrat"/>
                <a:ea typeface="Montserrat"/>
              </a:rPr>
              <a:t>: This presentation template was created by </a:t>
            </a:r>
            <a:r>
              <a:rPr b="1" lang="en" sz="1100" spc="-1" strike="noStrike" u="sng">
                <a:solidFill>
                  <a:schemeClr val="dk2"/>
                </a:solidFill>
                <a:uFillTx/>
                <a:latin typeface="Montserrat"/>
                <a:ea typeface="Montserrat"/>
                <a:hlinkClick r:id="rId2"/>
              </a:rPr>
              <a:t>Slidesgo</a:t>
            </a:r>
            <a:r>
              <a:rPr b="0" lang="en" sz="1100" spc="-1" strike="noStrike">
                <a:solidFill>
                  <a:schemeClr val="dk2"/>
                </a:solidFill>
                <a:latin typeface="Montserrat"/>
                <a:ea typeface="Montserrat"/>
              </a:rPr>
              <a:t>, including icons by </a:t>
            </a:r>
            <a:r>
              <a:rPr b="1" lang="en" sz="1100" spc="-1" strike="noStrike" u="sng">
                <a:solidFill>
                  <a:schemeClr val="dk2"/>
                </a:solidFill>
                <a:uFillTx/>
                <a:latin typeface="Montserrat"/>
                <a:ea typeface="Montserrat"/>
                <a:hlinkClick r:id="rId3"/>
              </a:rPr>
              <a:t>Flaticon</a:t>
            </a:r>
            <a:r>
              <a:rPr b="0" lang="en" sz="1100" spc="-1" strike="noStrike">
                <a:solidFill>
                  <a:schemeClr val="dk2"/>
                </a:solidFill>
                <a:latin typeface="Montserrat"/>
                <a:ea typeface="Montserrat"/>
              </a:rPr>
              <a:t>, infographics &amp; images by </a:t>
            </a:r>
            <a:r>
              <a:rPr b="1" lang="en" sz="1100" spc="-1" strike="noStrike" u="sng">
                <a:solidFill>
                  <a:schemeClr val="dk2"/>
                </a:solidFill>
                <a:uFillTx/>
                <a:latin typeface="Montserrat"/>
                <a:ea typeface="Montserrat"/>
                <a:hlinkClick r:id="rId4"/>
              </a:rPr>
              <a:t>Freepik</a:t>
            </a:r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26" name="Google Shape;445;p49"/>
          <p:cNvCxnSpPr/>
          <p:nvPr/>
        </p:nvCxnSpPr>
        <p:spPr>
          <a:xfrm>
            <a:off x="-72360" y="4877280"/>
            <a:ext cx="9291960" cy="504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627" name="Google Shape;446;p49"/>
          <p:cNvCxnSpPr/>
          <p:nvPr/>
        </p:nvCxnSpPr>
        <p:spPr>
          <a:xfrm>
            <a:off x="-257760" y="3935160"/>
            <a:ext cx="3052080" cy="1351440"/>
          </a:xfrm>
          <a:prstGeom prst="curvedConnector3">
            <a:avLst>
              <a:gd name="adj1" fmla="val 25008"/>
            </a:avLst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628" name="Google Shape;447;p49"/>
          <p:cNvCxnSpPr/>
          <p:nvPr/>
        </p:nvCxnSpPr>
        <p:spPr>
          <a:xfrm>
            <a:off x="-72360" y="273960"/>
            <a:ext cx="9291960" cy="504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629" name="Google Shape;448;p49"/>
          <p:cNvCxnSpPr/>
          <p:nvPr/>
        </p:nvCxnSpPr>
        <p:spPr>
          <a:xfrm>
            <a:off x="6467400" y="-72360"/>
            <a:ext cx="3052440" cy="1351080"/>
          </a:xfrm>
          <a:prstGeom prst="curvedConnector3">
            <a:avLst>
              <a:gd name="adj1" fmla="val 25005"/>
            </a:avLst>
          </a:prstGeom>
          <a:ln cap="rnd" w="28575">
            <a:solidFill>
              <a:srgbClr val="3f3533"/>
            </a:solidFill>
            <a:round/>
          </a:ln>
        </p:spPr>
      </p:cxnSp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chemeClr val="dk1"/>
                </a:solidFill>
                <a:latin typeface="Arial"/>
              </a:rPr>
              <a:t>Fai clic per modificare il formato del testo della struttura</a:t>
            </a:r>
            <a:endParaRPr b="0" lang="it-IT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Secondo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0;p6"/>
          <p:cNvCxnSpPr/>
          <p:nvPr/>
        </p:nvCxnSpPr>
        <p:spPr>
          <a:xfrm>
            <a:off x="-72360" y="273960"/>
            <a:ext cx="9291960" cy="504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43" name="Google Shape;41;p6"/>
          <p:cNvCxnSpPr/>
          <p:nvPr/>
        </p:nvCxnSpPr>
        <p:spPr>
          <a:xfrm>
            <a:off x="-72360" y="4877280"/>
            <a:ext cx="9291960" cy="504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chemeClr val="dk1"/>
                </a:solidFill>
                <a:latin typeface="Arial"/>
              </a:rPr>
              <a:t>Fai clic per modificare il formato del testo della struttura</a:t>
            </a:r>
            <a:endParaRPr b="0" lang="it-IT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Secondo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19;p3"/>
          <p:cNvCxnSpPr/>
          <p:nvPr/>
        </p:nvCxnSpPr>
        <p:spPr>
          <a:xfrm>
            <a:off x="-72360" y="273960"/>
            <a:ext cx="9291960" cy="504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83" name="Google Shape;20;p3"/>
          <p:cNvCxnSpPr/>
          <p:nvPr/>
        </p:nvCxnSpPr>
        <p:spPr>
          <a:xfrm>
            <a:off x="-72360" y="4877280"/>
            <a:ext cx="9291960" cy="504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84" name="Google Shape;21;p3"/>
          <p:cNvCxnSpPr/>
          <p:nvPr/>
        </p:nvCxnSpPr>
        <p:spPr>
          <a:xfrm flipV="1" rot="10800000">
            <a:off x="7946280" y="3976920"/>
            <a:ext cx="1383480" cy="1241640"/>
          </a:xfrm>
          <a:prstGeom prst="curvedConnector3">
            <a:avLst>
              <a:gd name="adj1" fmla="val 25013"/>
            </a:avLst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85" name="Google Shape;22;p3"/>
          <p:cNvCxnSpPr/>
          <p:nvPr/>
        </p:nvCxnSpPr>
        <p:spPr>
          <a:xfrm flipV="1" rot="10800000">
            <a:off x="-115200" y="-91080"/>
            <a:ext cx="1423440" cy="1069200"/>
          </a:xfrm>
          <a:prstGeom prst="curvedConnector3">
            <a:avLst>
              <a:gd name="adj1" fmla="val 24993"/>
            </a:avLst>
          </a:prstGeom>
          <a:ln cap="rnd" w="28575">
            <a:solidFill>
              <a:srgbClr val="3f3533"/>
            </a:solidFill>
            <a:round/>
          </a:ln>
        </p:spPr>
      </p:cxn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chemeClr val="dk1"/>
                </a:solidFill>
                <a:latin typeface="Arial"/>
              </a:rPr>
              <a:t>Fai clic per modificare il formato del testo della struttura</a:t>
            </a:r>
            <a:endParaRPr b="0" lang="it-IT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Secondo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403;p44"/>
          <p:cNvCxnSpPr/>
          <p:nvPr/>
        </p:nvCxnSpPr>
        <p:spPr>
          <a:xfrm>
            <a:off x="-72360" y="273960"/>
            <a:ext cx="9291960" cy="504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125" name="Google Shape;404;p44"/>
          <p:cNvCxnSpPr/>
          <p:nvPr/>
        </p:nvCxnSpPr>
        <p:spPr>
          <a:xfrm>
            <a:off x="-72360" y="4877280"/>
            <a:ext cx="9291960" cy="504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chemeClr val="dk1"/>
                </a:solidFill>
                <a:latin typeface="Arial"/>
              </a:rPr>
              <a:t>Fai clic per modificare il formato del testo della struttura</a:t>
            </a:r>
            <a:endParaRPr b="0" lang="it-IT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Secondo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398;p43"/>
          <p:cNvCxnSpPr/>
          <p:nvPr/>
        </p:nvCxnSpPr>
        <p:spPr>
          <a:xfrm>
            <a:off x="-72360" y="273960"/>
            <a:ext cx="9291960" cy="504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165" name="Google Shape;399;p43"/>
          <p:cNvCxnSpPr/>
          <p:nvPr/>
        </p:nvCxnSpPr>
        <p:spPr>
          <a:xfrm>
            <a:off x="-72360" y="4877280"/>
            <a:ext cx="9291960" cy="504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chemeClr val="dk1"/>
                </a:solidFill>
                <a:latin typeface="Arial"/>
              </a:rPr>
              <a:t>Fai clic per modificare il formato del testo della struttura</a:t>
            </a:r>
            <a:endParaRPr b="0" lang="it-IT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Secondo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Google Shape;109;p14"/>
          <p:cNvCxnSpPr/>
          <p:nvPr/>
        </p:nvCxnSpPr>
        <p:spPr>
          <a:xfrm>
            <a:off x="-72360" y="273960"/>
            <a:ext cx="9291960" cy="504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205" name="Google Shape;110;p14"/>
          <p:cNvCxnSpPr/>
          <p:nvPr/>
        </p:nvCxnSpPr>
        <p:spPr>
          <a:xfrm>
            <a:off x="-72360" y="4877280"/>
            <a:ext cx="9291960" cy="504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206" name="Google Shape;111;p14"/>
          <p:cNvCxnSpPr/>
          <p:nvPr/>
        </p:nvCxnSpPr>
        <p:spPr>
          <a:xfrm>
            <a:off x="-250200" y="4076280"/>
            <a:ext cx="1931760" cy="1166040"/>
          </a:xfrm>
          <a:prstGeom prst="curvedConnector3">
            <a:avLst>
              <a:gd name="adj1" fmla="val 25013"/>
            </a:avLst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207" name="Google Shape;112;p14"/>
          <p:cNvCxnSpPr/>
          <p:nvPr/>
        </p:nvCxnSpPr>
        <p:spPr>
          <a:xfrm>
            <a:off x="7440840" y="-48240"/>
            <a:ext cx="1932120" cy="1165680"/>
          </a:xfrm>
          <a:prstGeom prst="curvedConnector3">
            <a:avLst>
              <a:gd name="adj1" fmla="val 25009"/>
            </a:avLst>
          </a:prstGeom>
          <a:ln cap="rnd" w="28575">
            <a:solidFill>
              <a:srgbClr val="3f3533"/>
            </a:solidFill>
            <a:round/>
          </a:ln>
        </p:spPr>
      </p:cxnSp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chemeClr val="dk1"/>
                </a:solidFill>
                <a:latin typeface="Arial"/>
              </a:rPr>
              <a:t>Fai clic per modificare il formato del testo della struttura</a:t>
            </a:r>
            <a:endParaRPr b="0" lang="it-IT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Secondo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Google Shape;68;p11"/>
          <p:cNvCxnSpPr/>
          <p:nvPr/>
        </p:nvCxnSpPr>
        <p:spPr>
          <a:xfrm>
            <a:off x="-72360" y="273960"/>
            <a:ext cx="9291960" cy="504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247" name="Google Shape;69;p11"/>
          <p:cNvCxnSpPr/>
          <p:nvPr/>
        </p:nvCxnSpPr>
        <p:spPr>
          <a:xfrm>
            <a:off x="-72360" y="4877280"/>
            <a:ext cx="9291960" cy="504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248" name="Google Shape;70;p11"/>
          <p:cNvCxnSpPr/>
          <p:nvPr/>
        </p:nvCxnSpPr>
        <p:spPr>
          <a:xfrm>
            <a:off x="-250200" y="4076280"/>
            <a:ext cx="1931760" cy="1166040"/>
          </a:xfrm>
          <a:prstGeom prst="curvedConnector3">
            <a:avLst>
              <a:gd name="adj1" fmla="val 25013"/>
            </a:avLst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249" name="Google Shape;71;p11"/>
          <p:cNvCxnSpPr/>
          <p:nvPr/>
        </p:nvCxnSpPr>
        <p:spPr>
          <a:xfrm>
            <a:off x="7440840" y="-48240"/>
            <a:ext cx="1932120" cy="1165680"/>
          </a:xfrm>
          <a:prstGeom prst="curvedConnector3">
            <a:avLst>
              <a:gd name="adj1" fmla="val 25009"/>
            </a:avLst>
          </a:prstGeom>
          <a:ln cap="rnd" w="28575">
            <a:solidFill>
              <a:srgbClr val="3f3533"/>
            </a:solidFill>
            <a:round/>
          </a:ln>
        </p:spPr>
      </p:cxnSp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chemeClr val="dk1"/>
                </a:solidFill>
                <a:latin typeface="Arial"/>
              </a:rPr>
              <a:t>Fai clic per modificare il formato del testo della struttura</a:t>
            </a:r>
            <a:endParaRPr b="0" lang="it-IT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Secondo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Google Shape;156;p21"/>
          <p:cNvCxnSpPr/>
          <p:nvPr/>
        </p:nvCxnSpPr>
        <p:spPr>
          <a:xfrm>
            <a:off x="-72360" y="273960"/>
            <a:ext cx="9291960" cy="504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289" name="Google Shape;157;p21"/>
          <p:cNvCxnSpPr/>
          <p:nvPr/>
        </p:nvCxnSpPr>
        <p:spPr>
          <a:xfrm>
            <a:off x="-72360" y="4877280"/>
            <a:ext cx="9291960" cy="504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290" name="Google Shape;158;p21"/>
          <p:cNvCxnSpPr/>
          <p:nvPr/>
        </p:nvCxnSpPr>
        <p:spPr>
          <a:xfrm>
            <a:off x="7207200" y="-153000"/>
            <a:ext cx="2125440" cy="1278360"/>
          </a:xfrm>
          <a:prstGeom prst="curvedConnector3">
            <a:avLst>
              <a:gd name="adj1" fmla="val 25021"/>
            </a:avLst>
          </a:prstGeom>
          <a:ln cap="rnd" w="28575">
            <a:solidFill>
              <a:srgbClr val="3f3533"/>
            </a:solidFill>
            <a:round/>
          </a:ln>
        </p:spPr>
      </p:cxnSp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chemeClr val="dk1"/>
                </a:solidFill>
                <a:latin typeface="Arial"/>
              </a:rPr>
              <a:t>Fai clic per modificare il formato del testo della struttura</a:t>
            </a:r>
            <a:endParaRPr b="0" lang="it-IT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Secondo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9" name="Google Shape;203;p27"/>
          <p:cNvCxnSpPr/>
          <p:nvPr/>
        </p:nvCxnSpPr>
        <p:spPr>
          <a:xfrm>
            <a:off x="-72360" y="273960"/>
            <a:ext cx="9291960" cy="504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330" name="Google Shape;204;p27"/>
          <p:cNvCxnSpPr/>
          <p:nvPr/>
        </p:nvCxnSpPr>
        <p:spPr>
          <a:xfrm>
            <a:off x="-72360" y="4877280"/>
            <a:ext cx="9291960" cy="5040"/>
          </a:xfrm>
          <a:prstGeom prst="straightConnector1">
            <a:avLst/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331" name="Google Shape;205;p27"/>
          <p:cNvCxnSpPr/>
          <p:nvPr/>
        </p:nvCxnSpPr>
        <p:spPr>
          <a:xfrm>
            <a:off x="-250200" y="4076280"/>
            <a:ext cx="1931760" cy="1166040"/>
          </a:xfrm>
          <a:prstGeom prst="curvedConnector3">
            <a:avLst>
              <a:gd name="adj1" fmla="val 25013"/>
            </a:avLst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332" name="Google Shape;206;p27"/>
          <p:cNvCxnSpPr/>
          <p:nvPr/>
        </p:nvCxnSpPr>
        <p:spPr>
          <a:xfrm>
            <a:off x="7440840" y="-48240"/>
            <a:ext cx="1932120" cy="1165680"/>
          </a:xfrm>
          <a:prstGeom prst="curvedConnector3">
            <a:avLst>
              <a:gd name="adj1" fmla="val 25009"/>
            </a:avLst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333" name="Google Shape;207;p27"/>
          <p:cNvCxnSpPr/>
          <p:nvPr/>
        </p:nvCxnSpPr>
        <p:spPr>
          <a:xfrm flipV="1" rot="10800000">
            <a:off x="7451640" y="4051080"/>
            <a:ext cx="1931760" cy="1166040"/>
          </a:xfrm>
          <a:prstGeom prst="curvedConnector3">
            <a:avLst>
              <a:gd name="adj1" fmla="val 24995"/>
            </a:avLst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334" name="Google Shape;208;p27"/>
          <p:cNvCxnSpPr/>
          <p:nvPr/>
        </p:nvCxnSpPr>
        <p:spPr>
          <a:xfrm flipV="1" rot="10800000">
            <a:off x="-239400" y="-73440"/>
            <a:ext cx="1931400" cy="1165680"/>
          </a:xfrm>
          <a:prstGeom prst="curvedConnector3">
            <a:avLst>
              <a:gd name="adj1" fmla="val 25000"/>
            </a:avLst>
          </a:prstGeom>
          <a:ln cap="rnd" w="28575">
            <a:solidFill>
              <a:srgbClr val="3f3533"/>
            </a:solidFill>
            <a:round/>
          </a:ln>
        </p:spPr>
      </p:cxnSp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chemeClr val="dk1"/>
                </a:solidFill>
                <a:latin typeface="Arial"/>
              </a:rPr>
              <a:t>Fai clic per modificare il formato del testo della struttura</a:t>
            </a:r>
            <a:endParaRPr b="0" lang="it-IT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Secondo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8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7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9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0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8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2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4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5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6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8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7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www.kaggle.com/" TargetMode="External"/><Relationship Id="rId2" Type="http://schemas.openxmlformats.org/officeDocument/2006/relationships/image" Target="../media/image22.png"/><Relationship Id="rId3" Type="http://schemas.openxmlformats.org/officeDocument/2006/relationships/hyperlink" Target="https://github.com/" TargetMode="External"/><Relationship Id="rId4" Type="http://schemas.openxmlformats.org/officeDocument/2006/relationships/hyperlink" Target="https://survey.stackoverflow.co/2023/" TargetMode="External"/><Relationship Id="rId5" Type="http://schemas.openxmlformats.org/officeDocument/2006/relationships/hyperlink" Target="https://www.python.org/" TargetMode="External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slideLayout" Target="../slideLayouts/slideLayout7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7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1218960" y="900000"/>
            <a:ext cx="7059240" cy="204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pc="-1" strike="noStrike">
                <a:solidFill>
                  <a:schemeClr val="dk1"/>
                </a:solidFill>
                <a:latin typeface="Vidaloka"/>
                <a:ea typeface="Vidaloka"/>
              </a:rPr>
              <a:t>Linguaggi </a:t>
            </a:r>
            <a:br>
              <a:rPr sz="5000"/>
            </a:br>
            <a:r>
              <a:rPr b="0" lang="en" sz="5000" spc="-1" strike="noStrike">
                <a:solidFill>
                  <a:schemeClr val="dk1"/>
                </a:solidFill>
                <a:latin typeface="Vidaloka"/>
                <a:ea typeface="Vidaloka"/>
              </a:rPr>
              <a:t>di Programmazione</a:t>
            </a:r>
            <a:endParaRPr b="0" lang="it-IT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 type="subTitle"/>
          </p:nvPr>
        </p:nvSpPr>
        <p:spPr>
          <a:xfrm>
            <a:off x="180000" y="3960000"/>
            <a:ext cx="1860840" cy="71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228600"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" sz="1200" spc="-1" strike="noStrike">
                <a:solidFill>
                  <a:schemeClr val="dk1"/>
                </a:solidFill>
                <a:latin typeface="Corbel Light"/>
                <a:ea typeface="Montserrat"/>
              </a:rPr>
              <a:t>Saverio Manfred Bardelli</a:t>
            </a:r>
            <a:br>
              <a:rPr sz="1200"/>
            </a:br>
            <a:r>
              <a:rPr b="0" i="1" lang="en" sz="1200" spc="-1" strike="noStrike">
                <a:solidFill>
                  <a:schemeClr val="dk1"/>
                </a:solidFill>
                <a:latin typeface="Corbel Light"/>
                <a:ea typeface="Montserrat"/>
              </a:rPr>
              <a:t>Alessandro Cresta</a:t>
            </a:r>
            <a:br>
              <a:rPr sz="1200"/>
            </a:br>
            <a:r>
              <a:rPr b="0" i="1" lang="en" sz="1200" spc="-1" strike="noStrike">
                <a:solidFill>
                  <a:schemeClr val="dk1"/>
                </a:solidFill>
                <a:latin typeface="Corbel Light"/>
                <a:ea typeface="Montserrat"/>
              </a:rPr>
              <a:t>Christian Spada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CasellaDiTesto 2058"/>
          <p:cNvSpPr/>
          <p:nvPr/>
        </p:nvSpPr>
        <p:spPr>
          <a:xfrm>
            <a:off x="900000" y="2871360"/>
            <a:ext cx="7195320" cy="54576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defTabSz="914400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Popolarità dei linguaggi di programmazione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CasellaDiTesto 2181"/>
          <p:cNvSpPr/>
          <p:nvPr/>
        </p:nvSpPr>
        <p:spPr>
          <a:xfrm>
            <a:off x="2520000" y="187560"/>
            <a:ext cx="4776480" cy="5313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" sz="2500" spc="-1" strike="noStrike">
                <a:solidFill>
                  <a:schemeClr val="dk1"/>
                </a:solidFill>
                <a:latin typeface="Vidaloka"/>
                <a:ea typeface="Vidaloka"/>
              </a:rPr>
              <a:t>Google Trends: Data science</a:t>
            </a:r>
            <a:r>
              <a:rPr b="0" lang="en" sz="3000" spc="-1" strike="noStrike">
                <a:solidFill>
                  <a:schemeClr val="dk1"/>
                </a:solidFill>
                <a:latin typeface="Vidaloka"/>
                <a:ea typeface="Vidaloka"/>
              </a:rPr>
              <a:t> </a:t>
            </a:r>
            <a:endParaRPr b="0" lang="it-IT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2" name="Immagine 730" descr=""/>
          <p:cNvPicPr/>
          <p:nvPr/>
        </p:nvPicPr>
        <p:blipFill>
          <a:blip r:embed="rId1"/>
          <a:stretch/>
        </p:blipFill>
        <p:spPr>
          <a:xfrm>
            <a:off x="680400" y="816840"/>
            <a:ext cx="7598520" cy="403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Immagine 731" descr=""/>
          <p:cNvPicPr/>
          <p:nvPr/>
        </p:nvPicPr>
        <p:blipFill>
          <a:blip r:embed="rId1"/>
          <a:stretch/>
        </p:blipFill>
        <p:spPr>
          <a:xfrm>
            <a:off x="1216800" y="360000"/>
            <a:ext cx="7062120" cy="449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2880000" y="254160"/>
            <a:ext cx="3598200" cy="644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500" spc="-1" strike="noStrike">
                <a:solidFill>
                  <a:schemeClr val="dk1"/>
                </a:solidFill>
                <a:latin typeface="Vidaloka"/>
                <a:ea typeface="Vidaloka"/>
              </a:rPr>
              <a:t>Python </a:t>
            </a:r>
            <a:r>
              <a:rPr b="0" lang="en" sz="2000" spc="-1" strike="noStrike">
                <a:solidFill>
                  <a:schemeClr val="dk1"/>
                </a:solidFill>
                <a:latin typeface="Vidaloka"/>
                <a:ea typeface="Vidaloka"/>
              </a:rPr>
              <a:t>vs</a:t>
            </a:r>
            <a:r>
              <a:rPr b="0" lang="en" sz="3500" spc="-1" strike="noStrike">
                <a:solidFill>
                  <a:schemeClr val="dk1"/>
                </a:solidFill>
                <a:latin typeface="Vidaloka"/>
                <a:ea typeface="Vidaloka"/>
              </a:rPr>
              <a:t> Java</a:t>
            </a:r>
            <a:endParaRPr b="0" lang="it-IT" sz="35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35" name="Rettangolo 8"/>
          <p:cNvSpPr/>
          <p:nvPr/>
        </p:nvSpPr>
        <p:spPr>
          <a:xfrm>
            <a:off x="1800000" y="900000"/>
            <a:ext cx="5757840" cy="3781440"/>
          </a:xfrm>
          <a:prstGeom prst="rect">
            <a:avLst/>
          </a:prstGeom>
          <a:solidFill>
            <a:srgbClr val="3f35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736" name="Immagine 2" descr="Immagine che contiene testo, mappa, diagramma, Diagramma&#10;&#10;Descrizione generata automaticamente"/>
          <p:cNvPicPr/>
          <p:nvPr/>
        </p:nvPicPr>
        <p:blipFill>
          <a:blip r:embed="rId1"/>
          <a:stretch/>
        </p:blipFill>
        <p:spPr>
          <a:xfrm>
            <a:off x="1798560" y="1018440"/>
            <a:ext cx="5758560" cy="366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title"/>
          </p:nvPr>
        </p:nvSpPr>
        <p:spPr>
          <a:xfrm>
            <a:off x="540000" y="900000"/>
            <a:ext cx="5396400" cy="80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500" spc="-1" strike="noStrike">
                <a:solidFill>
                  <a:srgbClr val="000000"/>
                </a:solidFill>
                <a:latin typeface="Vidaloka"/>
                <a:ea typeface="Vidaloka"/>
              </a:rPr>
              <a:t>Tipi di Linguaggio</a:t>
            </a:r>
            <a:endParaRPr b="0" lang="it-IT" sz="45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738" name="Immagine 2110" descr=""/>
          <p:cNvPicPr/>
          <p:nvPr/>
        </p:nvPicPr>
        <p:blipFill>
          <a:blip r:embed="rId1"/>
          <a:stretch/>
        </p:blipFill>
        <p:spPr>
          <a:xfrm>
            <a:off x="4799880" y="2070000"/>
            <a:ext cx="3475440" cy="2605320"/>
          </a:xfrm>
          <a:prstGeom prst="rect">
            <a:avLst/>
          </a:prstGeom>
          <a:ln w="36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12640" cy="56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chemeClr val="dk1"/>
                </a:solidFill>
                <a:latin typeface="Vidaloka"/>
                <a:ea typeface="Vidaloka"/>
              </a:rPr>
              <a:t>Tipologie</a:t>
            </a:r>
            <a:endParaRPr b="0" lang="it-IT" sz="3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40" name="Google Shape;1329;p 1"/>
          <p:cNvSpPr/>
          <p:nvPr/>
        </p:nvSpPr>
        <p:spPr>
          <a:xfrm>
            <a:off x="736560" y="2473920"/>
            <a:ext cx="1622880" cy="747360"/>
          </a:xfrm>
          <a:prstGeom prst="roundRect">
            <a:avLst>
              <a:gd name="adj" fmla="val 0"/>
            </a:avLst>
          </a:prstGeom>
          <a:noFill/>
          <a:ln cap="rnd" w="28575">
            <a:solidFill>
              <a:srgbClr val="3f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title"/>
          </p:nvPr>
        </p:nvSpPr>
        <p:spPr>
          <a:xfrm>
            <a:off x="726840" y="2577240"/>
            <a:ext cx="1609560" cy="56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Vidaloka"/>
                <a:ea typeface="Vidaloka"/>
              </a:rPr>
              <a:t>Linguaggi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742" name="Google Shape;1354;p 1"/>
          <p:cNvCxnSpPr>
            <a:stCxn id="740" idx="3"/>
            <a:endCxn id="743" idx="1"/>
          </p:cNvCxnSpPr>
          <p:nvPr/>
        </p:nvCxnSpPr>
        <p:spPr>
          <a:xfrm>
            <a:off x="2359440" y="2847600"/>
            <a:ext cx="557280" cy="360"/>
          </a:xfrm>
          <a:prstGeom prst="curvedConnector2">
            <a:avLst/>
          </a:prstGeom>
          <a:ln cap="rnd" w="28575">
            <a:solidFill>
              <a:srgbClr val="3f3533"/>
            </a:solidFill>
            <a:round/>
          </a:ln>
        </p:spPr>
      </p:cxnSp>
      <p:sp>
        <p:nvSpPr>
          <p:cNvPr id="744" name="Google Shape;1356;p 1"/>
          <p:cNvSpPr/>
          <p:nvPr/>
        </p:nvSpPr>
        <p:spPr>
          <a:xfrm>
            <a:off x="2916360" y="1191600"/>
            <a:ext cx="1579680" cy="747360"/>
          </a:xfrm>
          <a:prstGeom prst="rect">
            <a:avLst/>
          </a:prstGeom>
          <a:noFill/>
          <a:ln cap="rnd" w="28575">
            <a:solidFill>
              <a:srgbClr val="3f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Google Shape;1355;p 1"/>
          <p:cNvSpPr/>
          <p:nvPr/>
        </p:nvSpPr>
        <p:spPr>
          <a:xfrm>
            <a:off x="2916360" y="2473920"/>
            <a:ext cx="1579680" cy="747360"/>
          </a:xfrm>
          <a:prstGeom prst="rect">
            <a:avLst/>
          </a:prstGeom>
          <a:noFill/>
          <a:ln cap="rnd" w="28575">
            <a:solidFill>
              <a:srgbClr val="3f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Google Shape;1357;p 1"/>
          <p:cNvSpPr/>
          <p:nvPr/>
        </p:nvSpPr>
        <p:spPr>
          <a:xfrm>
            <a:off x="2916360" y="3755160"/>
            <a:ext cx="1579680" cy="747360"/>
          </a:xfrm>
          <a:prstGeom prst="rect">
            <a:avLst/>
          </a:prstGeom>
          <a:noFill/>
          <a:ln cap="rnd" w="28575">
            <a:solidFill>
              <a:srgbClr val="3f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46" name="Google Shape;1358;p 1"/>
          <p:cNvCxnSpPr>
            <a:endCxn id="744" idx="1"/>
          </p:cNvCxnSpPr>
          <p:nvPr/>
        </p:nvCxnSpPr>
        <p:spPr>
          <a:xfrm flipV="1">
            <a:off x="1550160" y="1565280"/>
            <a:ext cx="1366560" cy="913680"/>
          </a:xfrm>
          <a:prstGeom prst="bentConnector3">
            <a:avLst>
              <a:gd name="adj1" fmla="val 737"/>
            </a:avLst>
          </a:prstGeom>
          <a:ln cap="rnd" w="28575">
            <a:solidFill>
              <a:srgbClr val="3f3533"/>
            </a:solidFill>
            <a:round/>
          </a:ln>
        </p:spPr>
      </p:cxnSp>
      <p:cxnSp>
        <p:nvCxnSpPr>
          <p:cNvPr id="747" name="Google Shape;1359;p 1"/>
          <p:cNvCxnSpPr>
            <a:stCxn id="740" idx="2"/>
            <a:endCxn id="745" idx="1"/>
          </p:cNvCxnSpPr>
          <p:nvPr/>
        </p:nvCxnSpPr>
        <p:spPr>
          <a:xfrm flipH="1" rot="16200000">
            <a:off x="1778400" y="2990520"/>
            <a:ext cx="907920" cy="1368720"/>
          </a:xfrm>
          <a:prstGeom prst="bentConnector2">
            <a:avLst/>
          </a:prstGeom>
          <a:ln cap="rnd" w="28575">
            <a:solidFill>
              <a:srgbClr val="3f3533"/>
            </a:solidFill>
            <a:round/>
          </a:ln>
        </p:spPr>
      </p:cxnSp>
      <p:sp>
        <p:nvSpPr>
          <p:cNvPr id="748" name="Rettangolo 2100"/>
          <p:cNvSpPr/>
          <p:nvPr/>
        </p:nvSpPr>
        <p:spPr>
          <a:xfrm>
            <a:off x="2880000" y="1440000"/>
            <a:ext cx="17150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Programmazione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Rettangolo 2102"/>
          <p:cNvSpPr/>
          <p:nvPr/>
        </p:nvSpPr>
        <p:spPr>
          <a:xfrm>
            <a:off x="3060000" y="2700000"/>
            <a:ext cx="1256040" cy="2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TextMarkup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Rettangolo 2103"/>
          <p:cNvSpPr/>
          <p:nvPr/>
        </p:nvSpPr>
        <p:spPr>
          <a:xfrm>
            <a:off x="3412080" y="3973680"/>
            <a:ext cx="90576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Altro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1" name="Immagine 2105" descr=""/>
          <p:cNvPicPr/>
          <p:nvPr/>
        </p:nvPicPr>
        <p:blipFill>
          <a:blip r:embed="rId1"/>
          <a:stretch/>
        </p:blipFill>
        <p:spPr>
          <a:xfrm>
            <a:off x="5220000" y="1080000"/>
            <a:ext cx="3598200" cy="3598200"/>
          </a:xfrm>
          <a:prstGeom prst="rect">
            <a:avLst/>
          </a:prstGeom>
          <a:ln w="0">
            <a:noFill/>
          </a:ln>
        </p:spPr>
      </p:pic>
      <p:sp>
        <p:nvSpPr>
          <p:cNvPr id="752" name="CasellaDiTesto 2104"/>
          <p:cNvSpPr/>
          <p:nvPr/>
        </p:nvSpPr>
        <p:spPr>
          <a:xfrm>
            <a:off x="5220000" y="3781080"/>
            <a:ext cx="897120" cy="3571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300" spc="-1" strike="noStrike">
                <a:solidFill>
                  <a:srgbClr val="000000"/>
                </a:solidFill>
                <a:latin typeface="Arial"/>
              </a:rPr>
              <a:t>78.3%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CasellaDiTesto 2105"/>
          <p:cNvSpPr/>
          <p:nvPr/>
        </p:nvSpPr>
        <p:spPr>
          <a:xfrm>
            <a:off x="7740000" y="1441080"/>
            <a:ext cx="897120" cy="3571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300" spc="-1" strike="noStrike">
                <a:solidFill>
                  <a:srgbClr val="000000"/>
                </a:solidFill>
                <a:latin typeface="Arial"/>
              </a:rPr>
              <a:t>19.5%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CasellaDiTesto 2106"/>
          <p:cNvSpPr/>
          <p:nvPr/>
        </p:nvSpPr>
        <p:spPr>
          <a:xfrm>
            <a:off x="8281080" y="2340000"/>
            <a:ext cx="897120" cy="3571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300" spc="-1" strike="noStrike">
                <a:solidFill>
                  <a:srgbClr val="000000"/>
                </a:solidFill>
                <a:latin typeface="Arial"/>
              </a:rPr>
              <a:t>2.2%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title"/>
          </p:nvPr>
        </p:nvSpPr>
        <p:spPr>
          <a:xfrm>
            <a:off x="744480" y="444960"/>
            <a:ext cx="7712640" cy="56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chemeClr val="dk1"/>
                </a:solidFill>
                <a:latin typeface="Vidaloka"/>
                <a:ea typeface="Vidaloka"/>
              </a:rPr>
              <a:t>Tipologia Software</a:t>
            </a:r>
            <a:endParaRPr b="0" lang="it-IT" sz="3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56" name="Google Shape;1083;p 2"/>
          <p:cNvSpPr/>
          <p:nvPr/>
        </p:nvSpPr>
        <p:spPr>
          <a:xfrm>
            <a:off x="6539040" y="2895840"/>
            <a:ext cx="1917360" cy="3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chemeClr val="accent1"/>
                </a:solidFill>
                <a:latin typeface="Vidaloka"/>
                <a:ea typeface="Vidaloka"/>
              </a:rPr>
              <a:t>Closed source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Google Shape;1088;p 2"/>
          <p:cNvSpPr/>
          <p:nvPr/>
        </p:nvSpPr>
        <p:spPr>
          <a:xfrm>
            <a:off x="6540120" y="1980000"/>
            <a:ext cx="1917360" cy="84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chemeClr val="accent1"/>
                </a:solidFill>
                <a:latin typeface="Vidaloka"/>
                <a:ea typeface="Vidaloka"/>
              </a:rPr>
              <a:t>26.3%</a:t>
            </a:r>
            <a:endParaRPr b="0" lang="it-IT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Google Shape;1089;p 2"/>
          <p:cNvSpPr/>
          <p:nvPr/>
        </p:nvSpPr>
        <p:spPr>
          <a:xfrm>
            <a:off x="2564640" y="2895840"/>
            <a:ext cx="1751760" cy="3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chemeClr val="accent1"/>
                </a:solidFill>
                <a:latin typeface="Vidaloka"/>
                <a:ea typeface="Vidaloka"/>
              </a:rPr>
              <a:t>Open source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Google Shape;1094;p 2"/>
          <p:cNvSpPr/>
          <p:nvPr/>
        </p:nvSpPr>
        <p:spPr>
          <a:xfrm>
            <a:off x="2594160" y="1980000"/>
            <a:ext cx="1902240" cy="84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chemeClr val="accent1"/>
                </a:solidFill>
                <a:latin typeface="Vidaloka"/>
                <a:ea typeface="Vidaloka"/>
              </a:rPr>
              <a:t>73.7%</a:t>
            </a:r>
            <a:endParaRPr b="0" lang="it-IT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Ovale 1"/>
          <p:cNvSpPr/>
          <p:nvPr/>
        </p:nvSpPr>
        <p:spPr>
          <a:xfrm>
            <a:off x="4860000" y="1980000"/>
            <a:ext cx="1397880" cy="1362960"/>
          </a:xfrm>
          <a:prstGeom prst="ellipse">
            <a:avLst/>
          </a:prstGeom>
          <a:solidFill>
            <a:srgbClr val="3f35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761" name="Ovale 10"/>
          <p:cNvSpPr/>
          <p:nvPr/>
        </p:nvSpPr>
        <p:spPr>
          <a:xfrm>
            <a:off x="4925880" y="2032200"/>
            <a:ext cx="1265760" cy="1251720"/>
          </a:xfrm>
          <a:prstGeom prst="ellipse">
            <a:avLst/>
          </a:prstGeom>
          <a:solidFill>
            <a:srgbClr val="e3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762" name="Ovale 2"/>
          <p:cNvSpPr/>
          <p:nvPr/>
        </p:nvSpPr>
        <p:spPr>
          <a:xfrm>
            <a:off x="762120" y="2017080"/>
            <a:ext cx="1397880" cy="1362960"/>
          </a:xfrm>
          <a:prstGeom prst="ellipse">
            <a:avLst/>
          </a:prstGeom>
          <a:solidFill>
            <a:srgbClr val="3f35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it-IT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763" name="Ovale 3"/>
          <p:cNvSpPr/>
          <p:nvPr/>
        </p:nvSpPr>
        <p:spPr>
          <a:xfrm>
            <a:off x="828000" y="2069280"/>
            <a:ext cx="1265760" cy="1251720"/>
          </a:xfrm>
          <a:prstGeom prst="ellipse">
            <a:avLst/>
          </a:prstGeom>
          <a:solidFill>
            <a:srgbClr val="e3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it-IT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764" name="" descr=""/>
          <p:cNvPicPr/>
          <p:nvPr/>
        </p:nvPicPr>
        <p:blipFill>
          <a:blip r:embed="rId1"/>
          <a:stretch/>
        </p:blipFill>
        <p:spPr>
          <a:xfrm rot="124200">
            <a:off x="736200" y="2004480"/>
            <a:ext cx="1398240" cy="1399320"/>
          </a:xfrm>
          <a:prstGeom prst="rect">
            <a:avLst/>
          </a:prstGeom>
          <a:ln w="0">
            <a:noFill/>
          </a:ln>
        </p:spPr>
      </p:pic>
      <p:pic>
        <p:nvPicPr>
          <p:cNvPr id="765" name="" descr=""/>
          <p:cNvPicPr/>
          <p:nvPr/>
        </p:nvPicPr>
        <p:blipFill>
          <a:blip r:embed="rId2"/>
          <a:stretch/>
        </p:blipFill>
        <p:spPr>
          <a:xfrm>
            <a:off x="4860000" y="1942920"/>
            <a:ext cx="1398240" cy="140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925560" y="360000"/>
            <a:ext cx="7712640" cy="56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chemeClr val="dk1"/>
                </a:solidFill>
                <a:latin typeface="Vidaloka"/>
                <a:ea typeface="Vidaloka"/>
              </a:rPr>
              <a:t>Compilati o Interpretati?</a:t>
            </a:r>
            <a:endParaRPr b="0" lang="it-IT" sz="3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67" name="Google Shape;763;p 1"/>
          <p:cNvSpPr/>
          <p:nvPr/>
        </p:nvSpPr>
        <p:spPr>
          <a:xfrm flipH="1" rot="16200000">
            <a:off x="5441760" y="2978280"/>
            <a:ext cx="1934640" cy="297360"/>
          </a:xfrm>
          <a:prstGeom prst="rect">
            <a:avLst/>
          </a:prstGeom>
          <a:noFill/>
          <a:ln cap="rnd" w="28575">
            <a:solidFill>
              <a:srgbClr val="3f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Google Shape;767;p 1"/>
          <p:cNvSpPr/>
          <p:nvPr/>
        </p:nvSpPr>
        <p:spPr>
          <a:xfrm flipH="1" rot="16200000">
            <a:off x="4246560" y="2978280"/>
            <a:ext cx="1934640" cy="297360"/>
          </a:xfrm>
          <a:prstGeom prst="rect">
            <a:avLst/>
          </a:prstGeom>
          <a:noFill/>
          <a:ln cap="rnd" w="28575">
            <a:solidFill>
              <a:srgbClr val="3f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Google Shape;769;p 1"/>
          <p:cNvSpPr/>
          <p:nvPr/>
        </p:nvSpPr>
        <p:spPr>
          <a:xfrm>
            <a:off x="5760000" y="1707840"/>
            <a:ext cx="1437120" cy="26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chemeClr val="accent1"/>
                </a:solidFill>
                <a:latin typeface="Vidaloka"/>
                <a:ea typeface="Vidaloka"/>
              </a:rPr>
              <a:t>45.8%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Google Shape;770;p 1"/>
          <p:cNvSpPr/>
          <p:nvPr/>
        </p:nvSpPr>
        <p:spPr>
          <a:xfrm>
            <a:off x="4680000" y="1707840"/>
            <a:ext cx="1257120" cy="26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chemeClr val="accent1"/>
                </a:solidFill>
                <a:latin typeface="Vidaloka"/>
                <a:ea typeface="Vidaloka"/>
              </a:rPr>
              <a:t>41.7%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Google Shape;771;p 1"/>
          <p:cNvSpPr/>
          <p:nvPr/>
        </p:nvSpPr>
        <p:spPr>
          <a:xfrm>
            <a:off x="7020000" y="1716840"/>
            <a:ext cx="1269360" cy="26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chemeClr val="accent1"/>
                </a:solidFill>
                <a:latin typeface="Vidaloka"/>
                <a:ea typeface="Vidaloka"/>
              </a:rPr>
              <a:t>12.5%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Google Shape;791;p 1"/>
          <p:cNvSpPr/>
          <p:nvPr/>
        </p:nvSpPr>
        <p:spPr>
          <a:xfrm flipH="1">
            <a:off x="1174680" y="1132200"/>
            <a:ext cx="276480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53280"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Rettangolo 2122"/>
          <p:cNvSpPr/>
          <p:nvPr/>
        </p:nvSpPr>
        <p:spPr>
          <a:xfrm>
            <a:off x="6260400" y="3017160"/>
            <a:ext cx="298800" cy="1077120"/>
          </a:xfrm>
          <a:prstGeom prst="rect">
            <a:avLst/>
          </a:prstGeom>
          <a:solidFill>
            <a:srgbClr val="6da3cc"/>
          </a:solidFill>
          <a:ln cap="rnd" w="18000">
            <a:solidFill>
              <a:srgbClr val="3f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4" name="Rettangolo 2123"/>
          <p:cNvSpPr/>
          <p:nvPr/>
        </p:nvSpPr>
        <p:spPr>
          <a:xfrm>
            <a:off x="5063760" y="3240000"/>
            <a:ext cx="298800" cy="854640"/>
          </a:xfrm>
          <a:prstGeom prst="rect">
            <a:avLst/>
          </a:prstGeom>
          <a:solidFill>
            <a:srgbClr val="f3a868"/>
          </a:solidFill>
          <a:ln cap="rnd" w="18000">
            <a:solidFill>
              <a:srgbClr val="3f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5" name="Rettangolo 2124"/>
          <p:cNvSpPr/>
          <p:nvPr/>
        </p:nvSpPr>
        <p:spPr>
          <a:xfrm>
            <a:off x="7454160" y="3917520"/>
            <a:ext cx="297360" cy="177120"/>
          </a:xfrm>
          <a:prstGeom prst="rect">
            <a:avLst/>
          </a:prstGeom>
          <a:solidFill>
            <a:srgbClr val="75bc7a"/>
          </a:solidFill>
          <a:ln cap="rnd" w="18000">
            <a:solidFill>
              <a:srgbClr val="3f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6" name="Google Shape;763;p 2"/>
          <p:cNvSpPr/>
          <p:nvPr/>
        </p:nvSpPr>
        <p:spPr>
          <a:xfrm flipH="1" rot="16200000">
            <a:off x="6635520" y="2978640"/>
            <a:ext cx="1934640" cy="297360"/>
          </a:xfrm>
          <a:prstGeom prst="rect">
            <a:avLst/>
          </a:prstGeom>
          <a:noFill/>
          <a:ln cap="rnd" w="28575">
            <a:solidFill>
              <a:srgbClr val="3f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7" name="Immagine 2" descr="Immagine che contiene diagramma, schermata, cerchio, design&#10;&#10;Descrizione generata automaticamente"/>
          <p:cNvPicPr/>
          <p:nvPr/>
        </p:nvPicPr>
        <p:blipFill>
          <a:blip r:embed="rId1"/>
          <a:stretch/>
        </p:blipFill>
        <p:spPr>
          <a:xfrm>
            <a:off x="119520" y="960840"/>
            <a:ext cx="3821400" cy="382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title"/>
          </p:nvPr>
        </p:nvSpPr>
        <p:spPr>
          <a:xfrm>
            <a:off x="5580000" y="971640"/>
            <a:ext cx="2696400" cy="644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pc="-1" strike="noStrike">
                <a:solidFill>
                  <a:schemeClr val="dk1"/>
                </a:solidFill>
                <a:latin typeface="Vidaloka"/>
                <a:ea typeface="Vidaloka"/>
              </a:rPr>
              <a:t>GITHUB</a:t>
            </a:r>
            <a:endParaRPr b="0" lang="it-IT" sz="50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779" name="Immagine 2127" descr=""/>
          <p:cNvPicPr/>
          <p:nvPr/>
        </p:nvPicPr>
        <p:blipFill>
          <a:blip r:embed="rId1"/>
          <a:stretch/>
        </p:blipFill>
        <p:spPr>
          <a:xfrm>
            <a:off x="1423440" y="1440000"/>
            <a:ext cx="3612240" cy="361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title"/>
          </p:nvPr>
        </p:nvSpPr>
        <p:spPr>
          <a:xfrm>
            <a:off x="360000" y="900000"/>
            <a:ext cx="4652640" cy="73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chemeClr val="accent1"/>
                </a:solidFill>
                <a:latin typeface="Vidaloka"/>
                <a:ea typeface="Vidaloka"/>
              </a:rPr>
              <a:t>Cos’è Github?</a:t>
            </a:r>
            <a:endParaRPr b="0" lang="it-IT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81" name="PlaceHolder 2"/>
          <p:cNvSpPr>
            <a:spLocks noGrp="1"/>
          </p:cNvSpPr>
          <p:nvPr>
            <p:ph type="subTitle"/>
          </p:nvPr>
        </p:nvSpPr>
        <p:spPr>
          <a:xfrm>
            <a:off x="1080000" y="1652400"/>
            <a:ext cx="3055320" cy="37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28600" indent="0" algn="ctr" defTabSz="914400">
              <a:lnSpc>
                <a:spcPct val="115000"/>
              </a:lnSpc>
              <a:spcBef>
                <a:spcPts val="10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chemeClr val="dk2"/>
                </a:solidFill>
                <a:latin typeface="Montserrat"/>
                <a:ea typeface="Montserrat"/>
              </a:rPr>
              <a:t> </a:t>
            </a:r>
            <a:r>
              <a:rPr b="0" lang="en" sz="1300" spc="-1" strike="noStrike">
                <a:solidFill>
                  <a:schemeClr val="dk2"/>
                </a:solidFill>
                <a:latin typeface="Montserrat"/>
                <a:ea typeface="Montserrat"/>
              </a:rPr>
              <a:t>Servizio di hosting per progetti software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2" name="PlaceHolder 21"/>
          <p:cNvSpPr/>
          <p:nvPr/>
        </p:nvSpPr>
        <p:spPr>
          <a:xfrm>
            <a:off x="4165200" y="2763360"/>
            <a:ext cx="465264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chemeClr val="accent1"/>
                </a:solidFill>
                <a:latin typeface="Vidaloka"/>
                <a:ea typeface="Vidaloka"/>
              </a:rPr>
              <a:t>E i repository?</a:t>
            </a:r>
            <a:endParaRPr b="0" lang="it-IT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PlaceHolder 25"/>
          <p:cNvSpPr/>
          <p:nvPr/>
        </p:nvSpPr>
        <p:spPr>
          <a:xfrm>
            <a:off x="4345200" y="3540240"/>
            <a:ext cx="3933000" cy="37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228600" algn="ctr" defTabSz="914400">
              <a:lnSpc>
                <a:spcPct val="115000"/>
              </a:lnSpc>
              <a:spcBef>
                <a:spcPts val="100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300" spc="-1" strike="noStrike">
                <a:solidFill>
                  <a:schemeClr val="dk2"/>
                </a:solidFill>
                <a:latin typeface="Montserrat"/>
                <a:ea typeface="Montserrat"/>
              </a:rPr>
              <a:t>Luoghi di archiviazione e gestione del codice sorgente di un progetto.  </a:t>
            </a:r>
            <a:br>
              <a:rPr sz="1300"/>
            </a:br>
            <a:r>
              <a:rPr b="0" lang="en" sz="1300" spc="-1" strike="noStrike">
                <a:solidFill>
                  <a:schemeClr val="dk2"/>
                </a:solidFill>
                <a:latin typeface="Montserrat"/>
                <a:ea typeface="Montserrat"/>
              </a:rPr>
              <a:t>Possono essere pubblici o privati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4" name="Immagine 2132" descr=""/>
          <p:cNvPicPr/>
          <p:nvPr/>
        </p:nvPicPr>
        <p:blipFill>
          <a:blip r:embed="rId1"/>
          <a:stretch/>
        </p:blipFill>
        <p:spPr>
          <a:xfrm>
            <a:off x="4679640" y="630000"/>
            <a:ext cx="3416760" cy="1706400"/>
          </a:xfrm>
          <a:prstGeom prst="rect">
            <a:avLst/>
          </a:prstGeom>
          <a:ln w="0">
            <a:noFill/>
          </a:ln>
        </p:spPr>
      </p:pic>
      <p:pic>
        <p:nvPicPr>
          <p:cNvPr id="785" name="Immagine 2139" descr=""/>
          <p:cNvPicPr/>
          <p:nvPr/>
        </p:nvPicPr>
        <p:blipFill>
          <a:blip r:embed="rId2"/>
          <a:stretch/>
        </p:blipFill>
        <p:spPr>
          <a:xfrm>
            <a:off x="900000" y="2443680"/>
            <a:ext cx="3569040" cy="205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6" name="Immagine 784" descr=""/>
          <p:cNvPicPr/>
          <p:nvPr/>
        </p:nvPicPr>
        <p:blipFill>
          <a:blip r:embed="rId1"/>
          <a:stretch/>
        </p:blipFill>
        <p:spPr>
          <a:xfrm>
            <a:off x="1260000" y="360000"/>
            <a:ext cx="6561360" cy="449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title"/>
          </p:nvPr>
        </p:nvSpPr>
        <p:spPr>
          <a:xfrm>
            <a:off x="1105200" y="444960"/>
            <a:ext cx="7712640" cy="56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500" spc="-1" strike="noStrike">
                <a:solidFill>
                  <a:schemeClr val="dk1"/>
                </a:solidFill>
                <a:latin typeface="Vidaloka"/>
                <a:ea typeface="Vidaloka"/>
              </a:rPr>
              <a:t>Nascita dei Linguaggi di Programmazione</a:t>
            </a:r>
            <a:endParaRPr b="0" lang="it-IT" sz="25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72" name="Google Shape;590;p 1"/>
          <p:cNvSpPr/>
          <p:nvPr/>
        </p:nvSpPr>
        <p:spPr>
          <a:xfrm flipH="1">
            <a:off x="1105200" y="2134080"/>
            <a:ext cx="275328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900" spc="-1" strike="noStrike">
                <a:solidFill>
                  <a:srgbClr val="55308d"/>
                </a:solidFill>
                <a:latin typeface="Vidaloka"/>
                <a:ea typeface="Vidaloka"/>
              </a:rPr>
              <a:t>Storia dei Linguaggi</a:t>
            </a:r>
            <a:endParaRPr b="0" lang="it-IT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Google Shape;591;p 1"/>
          <p:cNvSpPr/>
          <p:nvPr/>
        </p:nvSpPr>
        <p:spPr>
          <a:xfrm flipH="1">
            <a:off x="895320" y="2621880"/>
            <a:ext cx="2573280" cy="61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 anchorCtr="1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chemeClr val="dk2"/>
                </a:solidFill>
                <a:latin typeface="Montserrat"/>
                <a:ea typeface="Montserrat"/>
              </a:rPr>
              <a:t>Necessità di una rappresentazione simbolica del linguaggio macchina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4" name="Immagine 673" descr=""/>
          <p:cNvPicPr/>
          <p:nvPr/>
        </p:nvPicPr>
        <p:blipFill>
          <a:blip r:embed="rId1"/>
          <a:stretch/>
        </p:blipFill>
        <p:spPr>
          <a:xfrm>
            <a:off x="3960000" y="1260000"/>
            <a:ext cx="4713840" cy="337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7" name="Google Shape;1508;p 1"/>
          <p:cNvGrpSpPr/>
          <p:nvPr/>
        </p:nvGrpSpPr>
        <p:grpSpPr>
          <a:xfrm>
            <a:off x="5163120" y="1081440"/>
            <a:ext cx="2935080" cy="3596400"/>
            <a:chOff x="5163120" y="1081440"/>
            <a:chExt cx="2935080" cy="3596400"/>
          </a:xfrm>
        </p:grpSpPr>
        <p:sp>
          <p:nvSpPr>
            <p:cNvPr id="788" name="Google Shape;1509;p 1"/>
            <p:cNvSpPr/>
            <p:nvPr/>
          </p:nvSpPr>
          <p:spPr>
            <a:xfrm>
              <a:off x="5163120" y="1081440"/>
              <a:ext cx="2935080" cy="3596400"/>
            </a:xfrm>
            <a:custGeom>
              <a:avLst/>
              <a:gdLst>
                <a:gd name="textAreaLeft" fmla="*/ 0 w 2935080"/>
                <a:gd name="textAreaRight" fmla="*/ 2940480 w 2935080"/>
                <a:gd name="textAreaTop" fmla="*/ 0 h 3596400"/>
                <a:gd name="textAreaBottom" fmla="*/ 3601440 h 3596400"/>
              </a:gdLst>
              <a:ahLst/>
              <a:rect l="textAreaLeft" t="textAreaTop" r="textAreaRight" b="textAreaBottom"/>
              <a:pathLst>
                <a:path w="122294" h="207958">
                  <a:moveTo>
                    <a:pt x="9670" y="0"/>
                  </a:moveTo>
                  <a:cubicBezTo>
                    <a:pt x="4323" y="0"/>
                    <a:pt x="0" y="4323"/>
                    <a:pt x="0" y="9670"/>
                  </a:cubicBezTo>
                  <a:lnTo>
                    <a:pt x="0" y="198288"/>
                  </a:lnTo>
                  <a:cubicBezTo>
                    <a:pt x="0" y="203634"/>
                    <a:pt x="4323" y="207957"/>
                    <a:pt x="9670" y="207957"/>
                  </a:cubicBezTo>
                  <a:lnTo>
                    <a:pt x="112624" y="207957"/>
                  </a:lnTo>
                  <a:cubicBezTo>
                    <a:pt x="117971" y="207957"/>
                    <a:pt x="122294" y="203634"/>
                    <a:pt x="122294" y="198288"/>
                  </a:cubicBezTo>
                  <a:lnTo>
                    <a:pt x="122294" y="9670"/>
                  </a:lnTo>
                  <a:cubicBezTo>
                    <a:pt x="122294" y="4323"/>
                    <a:pt x="117971" y="0"/>
                    <a:pt x="112624" y="0"/>
                  </a:cubicBezTo>
                  <a:close/>
                </a:path>
              </a:pathLst>
            </a:custGeom>
            <a:noFill/>
            <a:ln cap="rnd" w="28575">
              <a:solidFill>
                <a:srgbClr val="3f35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9" name="Google Shape;1510;p 1"/>
            <p:cNvSpPr/>
            <p:nvPr/>
          </p:nvSpPr>
          <p:spPr>
            <a:xfrm>
              <a:off x="5163120" y="1390320"/>
              <a:ext cx="2935080" cy="3120120"/>
            </a:xfrm>
            <a:custGeom>
              <a:avLst/>
              <a:gdLst>
                <a:gd name="textAreaLeft" fmla="*/ 0 w 2935080"/>
                <a:gd name="textAreaRight" fmla="*/ 2940480 w 2935080"/>
                <a:gd name="textAreaTop" fmla="*/ 0 h 3120120"/>
                <a:gd name="textAreaBottom" fmla="*/ 3125160 h 3120120"/>
              </a:gdLst>
              <a:ahLst/>
              <a:rect l="textAreaLeft" t="textAreaTop" r="textAreaRight" b="textAreaBottom"/>
              <a:pathLst>
                <a:path w="122294" h="180428">
                  <a:moveTo>
                    <a:pt x="0" y="1"/>
                  </a:moveTo>
                  <a:lnTo>
                    <a:pt x="0" y="180428"/>
                  </a:lnTo>
                  <a:lnTo>
                    <a:pt x="122294" y="180428"/>
                  </a:lnTo>
                  <a:lnTo>
                    <a:pt x="122294" y="1"/>
                  </a:lnTo>
                  <a:close/>
                </a:path>
              </a:pathLst>
            </a:custGeom>
            <a:noFill/>
            <a:ln cap="rnd" w="28575">
              <a:solidFill>
                <a:srgbClr val="3f35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0" name="Google Shape;1511;p 1"/>
            <p:cNvSpPr/>
            <p:nvPr/>
          </p:nvSpPr>
          <p:spPr>
            <a:xfrm>
              <a:off x="6982920" y="1204920"/>
              <a:ext cx="116280" cy="83520"/>
            </a:xfrm>
            <a:custGeom>
              <a:avLst/>
              <a:gdLst>
                <a:gd name="textAreaLeft" fmla="*/ 0 w 116280"/>
                <a:gd name="textAreaRight" fmla="*/ 121680 w 116280"/>
                <a:gd name="textAreaTop" fmla="*/ 0 h 83520"/>
                <a:gd name="textAreaBottom" fmla="*/ 88560 h 83520"/>
              </a:gdLst>
              <a:ahLst/>
              <a:rect l="textAreaLeft" t="textAreaTop" r="textAreaRight" b="textAreaBottom"/>
              <a:pathLst>
                <a:path w="5120" h="5120">
                  <a:moveTo>
                    <a:pt x="2617" y="0"/>
                  </a:moveTo>
                  <a:cubicBezTo>
                    <a:pt x="1138" y="0"/>
                    <a:pt x="0" y="1138"/>
                    <a:pt x="0" y="2503"/>
                  </a:cubicBezTo>
                  <a:cubicBezTo>
                    <a:pt x="0" y="3982"/>
                    <a:pt x="1138" y="5119"/>
                    <a:pt x="2617" y="5119"/>
                  </a:cubicBezTo>
                  <a:cubicBezTo>
                    <a:pt x="3982" y="5119"/>
                    <a:pt x="5120" y="3982"/>
                    <a:pt x="5120" y="2503"/>
                  </a:cubicBezTo>
                  <a:cubicBezTo>
                    <a:pt x="5120" y="1138"/>
                    <a:pt x="3982" y="0"/>
                    <a:pt x="261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91" name="Google Shape;1512;p 1"/>
            <p:cNvSpPr/>
            <p:nvPr/>
          </p:nvSpPr>
          <p:spPr>
            <a:xfrm>
              <a:off x="6162120" y="1204920"/>
              <a:ext cx="718920" cy="83520"/>
            </a:xfrm>
            <a:custGeom>
              <a:avLst/>
              <a:gdLst>
                <a:gd name="textAreaLeft" fmla="*/ 0 w 718920"/>
                <a:gd name="textAreaRight" fmla="*/ 724320 w 718920"/>
                <a:gd name="textAreaTop" fmla="*/ 0 h 83520"/>
                <a:gd name="textAreaBottom" fmla="*/ 88560 h 83520"/>
              </a:gdLst>
              <a:ahLst/>
              <a:rect l="textAreaLeft" t="textAreaTop" r="textAreaRight" b="textAreaBottom"/>
              <a:pathLst>
                <a:path w="30148" h="5120">
                  <a:moveTo>
                    <a:pt x="2617" y="0"/>
                  </a:moveTo>
                  <a:cubicBezTo>
                    <a:pt x="1139" y="0"/>
                    <a:pt x="1" y="1138"/>
                    <a:pt x="1" y="2503"/>
                  </a:cubicBezTo>
                  <a:cubicBezTo>
                    <a:pt x="1" y="3982"/>
                    <a:pt x="1139" y="5119"/>
                    <a:pt x="2617" y="5119"/>
                  </a:cubicBezTo>
                  <a:lnTo>
                    <a:pt x="27645" y="5119"/>
                  </a:lnTo>
                  <a:cubicBezTo>
                    <a:pt x="29010" y="5119"/>
                    <a:pt x="30148" y="3982"/>
                    <a:pt x="30148" y="2503"/>
                  </a:cubicBezTo>
                  <a:cubicBezTo>
                    <a:pt x="30148" y="1138"/>
                    <a:pt x="29010" y="0"/>
                    <a:pt x="2764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792" name="Google Shape;1508;p 2"/>
          <p:cNvGrpSpPr/>
          <p:nvPr/>
        </p:nvGrpSpPr>
        <p:grpSpPr>
          <a:xfrm>
            <a:off x="1440000" y="1081440"/>
            <a:ext cx="2878200" cy="3596400"/>
            <a:chOff x="1440000" y="1081440"/>
            <a:chExt cx="2878200" cy="3596400"/>
          </a:xfrm>
        </p:grpSpPr>
        <p:sp>
          <p:nvSpPr>
            <p:cNvPr id="793" name="Google Shape;1509;p 2"/>
            <p:cNvSpPr/>
            <p:nvPr/>
          </p:nvSpPr>
          <p:spPr>
            <a:xfrm>
              <a:off x="1440000" y="1081440"/>
              <a:ext cx="2878200" cy="3596400"/>
            </a:xfrm>
            <a:custGeom>
              <a:avLst/>
              <a:gdLst>
                <a:gd name="textAreaLeft" fmla="*/ 0 w 2878200"/>
                <a:gd name="textAreaRight" fmla="*/ 2883600 w 2878200"/>
                <a:gd name="textAreaTop" fmla="*/ 0 h 3596400"/>
                <a:gd name="textAreaBottom" fmla="*/ 3601440 h 3596400"/>
              </a:gdLst>
              <a:ahLst/>
              <a:rect l="textAreaLeft" t="textAreaTop" r="textAreaRight" b="textAreaBottom"/>
              <a:pathLst>
                <a:path w="122294" h="207958">
                  <a:moveTo>
                    <a:pt x="9670" y="0"/>
                  </a:moveTo>
                  <a:cubicBezTo>
                    <a:pt x="4323" y="0"/>
                    <a:pt x="0" y="4323"/>
                    <a:pt x="0" y="9670"/>
                  </a:cubicBezTo>
                  <a:lnTo>
                    <a:pt x="0" y="198288"/>
                  </a:lnTo>
                  <a:cubicBezTo>
                    <a:pt x="0" y="203634"/>
                    <a:pt x="4323" y="207957"/>
                    <a:pt x="9670" y="207957"/>
                  </a:cubicBezTo>
                  <a:lnTo>
                    <a:pt x="112624" y="207957"/>
                  </a:lnTo>
                  <a:cubicBezTo>
                    <a:pt x="117971" y="207957"/>
                    <a:pt x="122294" y="203634"/>
                    <a:pt x="122294" y="198288"/>
                  </a:cubicBezTo>
                  <a:lnTo>
                    <a:pt x="122294" y="9670"/>
                  </a:lnTo>
                  <a:cubicBezTo>
                    <a:pt x="122294" y="4323"/>
                    <a:pt x="117971" y="0"/>
                    <a:pt x="112624" y="0"/>
                  </a:cubicBezTo>
                  <a:close/>
                </a:path>
              </a:pathLst>
            </a:custGeom>
            <a:noFill/>
            <a:ln cap="rnd" w="28575">
              <a:solidFill>
                <a:srgbClr val="3f35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4" name="Google Shape;1510;p 2"/>
            <p:cNvSpPr/>
            <p:nvPr/>
          </p:nvSpPr>
          <p:spPr>
            <a:xfrm>
              <a:off x="1440000" y="1390320"/>
              <a:ext cx="2878200" cy="3120120"/>
            </a:xfrm>
            <a:custGeom>
              <a:avLst/>
              <a:gdLst>
                <a:gd name="textAreaLeft" fmla="*/ 0 w 2878200"/>
                <a:gd name="textAreaRight" fmla="*/ 2883600 w 2878200"/>
                <a:gd name="textAreaTop" fmla="*/ 0 h 3120120"/>
                <a:gd name="textAreaBottom" fmla="*/ 3125160 h 3120120"/>
              </a:gdLst>
              <a:ahLst/>
              <a:rect l="textAreaLeft" t="textAreaTop" r="textAreaRight" b="textAreaBottom"/>
              <a:pathLst>
                <a:path w="122294" h="180428">
                  <a:moveTo>
                    <a:pt x="0" y="1"/>
                  </a:moveTo>
                  <a:lnTo>
                    <a:pt x="0" y="180428"/>
                  </a:lnTo>
                  <a:lnTo>
                    <a:pt x="122294" y="180428"/>
                  </a:lnTo>
                  <a:lnTo>
                    <a:pt x="122294" y="1"/>
                  </a:lnTo>
                  <a:close/>
                </a:path>
              </a:pathLst>
            </a:custGeom>
            <a:noFill/>
            <a:ln cap="rnd" w="28575">
              <a:solidFill>
                <a:srgbClr val="3f35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5" name="Google Shape;1511;p 2"/>
            <p:cNvSpPr/>
            <p:nvPr/>
          </p:nvSpPr>
          <p:spPr>
            <a:xfrm>
              <a:off x="3224160" y="1204920"/>
              <a:ext cx="114480" cy="83520"/>
            </a:xfrm>
            <a:custGeom>
              <a:avLst/>
              <a:gdLst>
                <a:gd name="textAreaLeft" fmla="*/ 0 w 114480"/>
                <a:gd name="textAreaRight" fmla="*/ 119880 w 114480"/>
                <a:gd name="textAreaTop" fmla="*/ 0 h 83520"/>
                <a:gd name="textAreaBottom" fmla="*/ 88560 h 83520"/>
              </a:gdLst>
              <a:ahLst/>
              <a:rect l="textAreaLeft" t="textAreaTop" r="textAreaRight" b="textAreaBottom"/>
              <a:pathLst>
                <a:path w="5120" h="5120">
                  <a:moveTo>
                    <a:pt x="2617" y="0"/>
                  </a:moveTo>
                  <a:cubicBezTo>
                    <a:pt x="1138" y="0"/>
                    <a:pt x="0" y="1138"/>
                    <a:pt x="0" y="2503"/>
                  </a:cubicBezTo>
                  <a:cubicBezTo>
                    <a:pt x="0" y="3982"/>
                    <a:pt x="1138" y="5119"/>
                    <a:pt x="2617" y="5119"/>
                  </a:cubicBezTo>
                  <a:cubicBezTo>
                    <a:pt x="3982" y="5119"/>
                    <a:pt x="5120" y="3982"/>
                    <a:pt x="5120" y="2503"/>
                  </a:cubicBezTo>
                  <a:cubicBezTo>
                    <a:pt x="5120" y="1138"/>
                    <a:pt x="3982" y="0"/>
                    <a:pt x="261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96" name="Google Shape;1512;p 2"/>
            <p:cNvSpPr/>
            <p:nvPr/>
          </p:nvSpPr>
          <p:spPr>
            <a:xfrm>
              <a:off x="2419560" y="1204920"/>
              <a:ext cx="704520" cy="83520"/>
            </a:xfrm>
            <a:custGeom>
              <a:avLst/>
              <a:gdLst>
                <a:gd name="textAreaLeft" fmla="*/ 0 w 704520"/>
                <a:gd name="textAreaRight" fmla="*/ 709920 w 704520"/>
                <a:gd name="textAreaTop" fmla="*/ 0 h 83520"/>
                <a:gd name="textAreaBottom" fmla="*/ 88560 h 83520"/>
              </a:gdLst>
              <a:ahLst/>
              <a:rect l="textAreaLeft" t="textAreaTop" r="textAreaRight" b="textAreaBottom"/>
              <a:pathLst>
                <a:path w="30148" h="5120">
                  <a:moveTo>
                    <a:pt x="2617" y="0"/>
                  </a:moveTo>
                  <a:cubicBezTo>
                    <a:pt x="1139" y="0"/>
                    <a:pt x="1" y="1138"/>
                    <a:pt x="1" y="2503"/>
                  </a:cubicBezTo>
                  <a:cubicBezTo>
                    <a:pt x="1" y="3982"/>
                    <a:pt x="1139" y="5119"/>
                    <a:pt x="2617" y="5119"/>
                  </a:cubicBezTo>
                  <a:lnTo>
                    <a:pt x="27645" y="5119"/>
                  </a:lnTo>
                  <a:cubicBezTo>
                    <a:pt x="29010" y="5119"/>
                    <a:pt x="30148" y="3982"/>
                    <a:pt x="30148" y="2503"/>
                  </a:cubicBezTo>
                  <a:cubicBezTo>
                    <a:pt x="30148" y="1138"/>
                    <a:pt x="29010" y="0"/>
                    <a:pt x="2764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97" name="Rettangolo 2146"/>
          <p:cNvSpPr/>
          <p:nvPr/>
        </p:nvSpPr>
        <p:spPr>
          <a:xfrm>
            <a:off x="1800000" y="361440"/>
            <a:ext cx="6297840" cy="39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</a:rPr>
              <a:t>Linguaggi Nei Progetti Più Popolari su GitHub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8" name="Immagine 2152" descr=""/>
          <p:cNvPicPr/>
          <p:nvPr/>
        </p:nvPicPr>
        <p:blipFill>
          <a:blip r:embed="rId1"/>
          <a:stretch/>
        </p:blipFill>
        <p:spPr>
          <a:xfrm>
            <a:off x="5163120" y="1390320"/>
            <a:ext cx="2935080" cy="3121560"/>
          </a:xfrm>
          <a:prstGeom prst="rect">
            <a:avLst/>
          </a:prstGeom>
          <a:ln w="0">
            <a:noFill/>
          </a:ln>
        </p:spPr>
      </p:pic>
      <p:pic>
        <p:nvPicPr>
          <p:cNvPr id="799" name="Immagine 797" descr=""/>
          <p:cNvPicPr/>
          <p:nvPr/>
        </p:nvPicPr>
        <p:blipFill>
          <a:blip r:embed="rId2"/>
          <a:stretch/>
        </p:blipFill>
        <p:spPr>
          <a:xfrm>
            <a:off x="1440000" y="1391760"/>
            <a:ext cx="2878200" cy="310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720000" y="900000"/>
            <a:ext cx="4317120" cy="110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pc="-1" strike="noStrike">
                <a:solidFill>
                  <a:schemeClr val="dk1"/>
                </a:solidFill>
                <a:latin typeface="Vidaloka"/>
                <a:ea typeface="Vidaloka"/>
              </a:rPr>
              <a:t>Particolarità</a:t>
            </a:r>
            <a:endParaRPr b="0" lang="it-IT" sz="50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801" name="Immagine 2149" descr=""/>
          <p:cNvPicPr/>
          <p:nvPr/>
        </p:nvPicPr>
        <p:blipFill>
          <a:blip r:embed="rId1"/>
          <a:stretch/>
        </p:blipFill>
        <p:spPr>
          <a:xfrm>
            <a:off x="5040000" y="1440000"/>
            <a:ext cx="3548520" cy="336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12640" cy="56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chemeClr val="dk1"/>
                </a:solidFill>
                <a:latin typeface="Vidaloka"/>
                <a:ea typeface="Vidaloka"/>
              </a:rPr>
              <a:t>Commenti</a:t>
            </a:r>
            <a:endParaRPr b="0" lang="it-IT" sz="3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03" name="Google Shape;588;p 1"/>
          <p:cNvSpPr/>
          <p:nvPr/>
        </p:nvSpPr>
        <p:spPr>
          <a:xfrm>
            <a:off x="1260000" y="2111760"/>
            <a:ext cx="3057840" cy="61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dk2"/>
                </a:solidFill>
                <a:latin typeface="Montserrat"/>
                <a:ea typeface="Montserrat"/>
              </a:rPr>
              <a:t>Parti di codice ignorate da interpreti/compilatori che non influenzano l’esecuzione del programma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4" name="Google Shape;589;p 1"/>
          <p:cNvSpPr/>
          <p:nvPr/>
        </p:nvSpPr>
        <p:spPr>
          <a:xfrm>
            <a:off x="1260000" y="1620000"/>
            <a:ext cx="185328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chemeClr val="dk1"/>
                </a:solidFill>
                <a:latin typeface="Vidaloka"/>
                <a:ea typeface="Vidaloka"/>
              </a:rPr>
              <a:t>Cosa sono?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" name="Google Shape;588;p 2"/>
          <p:cNvSpPr/>
          <p:nvPr/>
        </p:nvSpPr>
        <p:spPr>
          <a:xfrm>
            <a:off x="1260000" y="3343680"/>
            <a:ext cx="2877840" cy="61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dk2"/>
                </a:solidFill>
                <a:latin typeface="Montserrat"/>
                <a:ea typeface="Montserrat"/>
              </a:rPr>
              <a:t>Per un codice ben documentato e comprensibile</a:t>
            </a:r>
            <a:br>
              <a:rPr sz="1000"/>
            </a:br>
            <a:r>
              <a:rPr b="0" lang="en" sz="1000" spc="-1" strike="noStrike">
                <a:solidFill>
                  <a:schemeClr val="dk2"/>
                </a:solidFill>
                <a:latin typeface="Montserrat"/>
                <a:ea typeface="Montserrat"/>
              </a:rPr>
              <a:t>Devono essere sempre aggiornati e coerenti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6" name="Google Shape;589;p 2"/>
          <p:cNvSpPr/>
          <p:nvPr/>
        </p:nvSpPr>
        <p:spPr>
          <a:xfrm>
            <a:off x="1260000" y="2851920"/>
            <a:ext cx="185328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chemeClr val="dk1"/>
                </a:solidFill>
                <a:latin typeface="Vidaloka"/>
                <a:ea typeface="Vidaloka"/>
              </a:rPr>
              <a:t>Importanza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7" name="Connettore diritto 2156"/>
          <p:cNvSpPr/>
          <p:nvPr/>
        </p:nvSpPr>
        <p:spPr>
          <a:xfrm>
            <a:off x="1260000" y="1800000"/>
            <a:ext cx="360" cy="2340000"/>
          </a:xfrm>
          <a:prstGeom prst="line">
            <a:avLst/>
          </a:prstGeom>
          <a:ln cap="rnd" w="18000">
            <a:solidFill>
              <a:srgbClr val="3f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8" name="Immagine 2162" descr=""/>
          <p:cNvPicPr/>
          <p:nvPr/>
        </p:nvPicPr>
        <p:blipFill>
          <a:blip r:embed="rId1"/>
          <a:stretch/>
        </p:blipFill>
        <p:spPr>
          <a:xfrm>
            <a:off x="4680000" y="1092960"/>
            <a:ext cx="3958200" cy="3585240"/>
          </a:xfrm>
          <a:prstGeom prst="rect">
            <a:avLst/>
          </a:prstGeom>
          <a:ln w="0">
            <a:noFill/>
          </a:ln>
        </p:spPr>
      </p:pic>
      <p:sp>
        <p:nvSpPr>
          <p:cNvPr id="809" name="Rettangolo 2163"/>
          <p:cNvSpPr/>
          <p:nvPr/>
        </p:nvSpPr>
        <p:spPr>
          <a:xfrm>
            <a:off x="6120000" y="1093680"/>
            <a:ext cx="1078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In riga?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title"/>
          </p:nvPr>
        </p:nvSpPr>
        <p:spPr>
          <a:xfrm>
            <a:off x="1440000" y="273240"/>
            <a:ext cx="6059160" cy="62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chemeClr val="dk1"/>
                </a:solidFill>
                <a:latin typeface="Vidaloka"/>
                <a:ea typeface="Vidaloka"/>
              </a:rPr>
              <a:t>Token di commento della riga</a:t>
            </a:r>
            <a:endParaRPr b="0" lang="it-IT" sz="30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811" name="Google Shape;1520;p 1"/>
          <p:cNvGrpSpPr/>
          <p:nvPr/>
        </p:nvGrpSpPr>
        <p:grpSpPr>
          <a:xfrm>
            <a:off x="1620000" y="900000"/>
            <a:ext cx="5937120" cy="3887280"/>
            <a:chOff x="1620000" y="900000"/>
            <a:chExt cx="5937120" cy="3887280"/>
          </a:xfrm>
        </p:grpSpPr>
        <p:sp>
          <p:nvSpPr>
            <p:cNvPr id="812" name="Google Shape;1521;p 1"/>
            <p:cNvSpPr/>
            <p:nvPr/>
          </p:nvSpPr>
          <p:spPr>
            <a:xfrm>
              <a:off x="1906560" y="900000"/>
              <a:ext cx="5364000" cy="3516120"/>
            </a:xfrm>
            <a:custGeom>
              <a:avLst/>
              <a:gdLst>
                <a:gd name="textAreaLeft" fmla="*/ 0 w 5364000"/>
                <a:gd name="textAreaRight" fmla="*/ 5370120 w 5364000"/>
                <a:gd name="textAreaTop" fmla="*/ 0 h 3516120"/>
                <a:gd name="textAreaBottom" fmla="*/ 3522240 h 3516120"/>
              </a:gdLst>
              <a:ahLst/>
              <a:rect l="textAreaLeft" t="textAreaTop" r="textAreaRight" b="textAreaBottom"/>
              <a:pathLst>
                <a:path w="12892" h="9447">
                  <a:moveTo>
                    <a:pt x="460" y="1"/>
                  </a:moveTo>
                  <a:cubicBezTo>
                    <a:pt x="211" y="1"/>
                    <a:pt x="0" y="212"/>
                    <a:pt x="0" y="460"/>
                  </a:cubicBezTo>
                  <a:lnTo>
                    <a:pt x="0" y="9447"/>
                  </a:lnTo>
                  <a:lnTo>
                    <a:pt x="12891" y="9447"/>
                  </a:lnTo>
                  <a:lnTo>
                    <a:pt x="12891" y="460"/>
                  </a:lnTo>
                  <a:cubicBezTo>
                    <a:pt x="12891" y="212"/>
                    <a:pt x="12690" y="11"/>
                    <a:pt x="12442" y="1"/>
                  </a:cubicBezTo>
                  <a:close/>
                </a:path>
              </a:pathLst>
            </a:custGeom>
            <a:noFill/>
            <a:ln cap="rnd"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3" name="Google Shape;1522;p 1"/>
            <p:cNvSpPr/>
            <p:nvPr/>
          </p:nvSpPr>
          <p:spPr>
            <a:xfrm>
              <a:off x="1620000" y="4329360"/>
              <a:ext cx="5937120" cy="457920"/>
            </a:xfrm>
            <a:custGeom>
              <a:avLst/>
              <a:gdLst>
                <a:gd name="textAreaLeft" fmla="*/ 0 w 5937120"/>
                <a:gd name="textAreaRight" fmla="*/ 5943240 w 5937120"/>
                <a:gd name="textAreaTop" fmla="*/ 0 h 457920"/>
                <a:gd name="textAreaBottom" fmla="*/ 464040 h 457920"/>
              </a:gdLst>
              <a:ahLst/>
              <a:rect l="textAreaLeft" t="textAreaTop" r="textAreaRight" b="textAreaBottom"/>
              <a:pathLst>
                <a:path w="14270" h="1149">
                  <a:moveTo>
                    <a:pt x="230" y="0"/>
                  </a:moveTo>
                  <a:cubicBezTo>
                    <a:pt x="105" y="0"/>
                    <a:pt x="0" y="96"/>
                    <a:pt x="0" y="230"/>
                  </a:cubicBezTo>
                  <a:lnTo>
                    <a:pt x="0" y="689"/>
                  </a:lnTo>
                  <a:cubicBezTo>
                    <a:pt x="0" y="938"/>
                    <a:pt x="201" y="1149"/>
                    <a:pt x="460" y="1149"/>
                  </a:cubicBezTo>
                  <a:lnTo>
                    <a:pt x="13810" y="1149"/>
                  </a:lnTo>
                  <a:cubicBezTo>
                    <a:pt x="14068" y="1149"/>
                    <a:pt x="14269" y="938"/>
                    <a:pt x="14269" y="689"/>
                  </a:cubicBezTo>
                  <a:lnTo>
                    <a:pt x="14269" y="230"/>
                  </a:lnTo>
                  <a:cubicBezTo>
                    <a:pt x="14269" y="96"/>
                    <a:pt x="14174" y="0"/>
                    <a:pt x="14040" y="0"/>
                  </a:cubicBezTo>
                  <a:close/>
                </a:path>
              </a:pathLst>
            </a:custGeom>
            <a:noFill/>
            <a:ln cap="rnd"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4" name="Google Shape;1523;p 1"/>
            <p:cNvSpPr/>
            <p:nvPr/>
          </p:nvSpPr>
          <p:spPr>
            <a:xfrm>
              <a:off x="1620000" y="4329360"/>
              <a:ext cx="5937120" cy="179280"/>
            </a:xfrm>
            <a:custGeom>
              <a:avLst/>
              <a:gdLst>
                <a:gd name="textAreaLeft" fmla="*/ 0 w 5937120"/>
                <a:gd name="textAreaRight" fmla="*/ 5943240 w 5937120"/>
                <a:gd name="textAreaTop" fmla="*/ 0 h 179280"/>
                <a:gd name="textAreaBottom" fmla="*/ 185400 h 179280"/>
              </a:gdLst>
              <a:ahLst/>
              <a:rect l="textAreaLeft" t="textAreaTop" r="textAreaRight" b="textAreaBottom"/>
              <a:pathLst>
                <a:path w="14270" h="460">
                  <a:moveTo>
                    <a:pt x="230" y="0"/>
                  </a:moveTo>
                  <a:cubicBezTo>
                    <a:pt x="105" y="0"/>
                    <a:pt x="0" y="96"/>
                    <a:pt x="0" y="230"/>
                  </a:cubicBezTo>
                  <a:lnTo>
                    <a:pt x="0" y="460"/>
                  </a:lnTo>
                  <a:lnTo>
                    <a:pt x="14269" y="460"/>
                  </a:lnTo>
                  <a:lnTo>
                    <a:pt x="14269" y="230"/>
                  </a:lnTo>
                  <a:cubicBezTo>
                    <a:pt x="14269" y="96"/>
                    <a:pt x="14174" y="0"/>
                    <a:pt x="14040" y="0"/>
                  </a:cubicBezTo>
                  <a:close/>
                </a:path>
              </a:pathLst>
            </a:custGeom>
            <a:solidFill>
              <a:schemeClr val="accent3"/>
            </a:solidFill>
            <a:ln cap="rnd"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4360" bIns="543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5" name="Google Shape;1524;p 1"/>
            <p:cNvSpPr/>
            <p:nvPr/>
          </p:nvSpPr>
          <p:spPr>
            <a:xfrm>
              <a:off x="4014720" y="4329360"/>
              <a:ext cx="1146240" cy="272160"/>
            </a:xfrm>
            <a:custGeom>
              <a:avLst/>
              <a:gdLst>
                <a:gd name="textAreaLeft" fmla="*/ 0 w 1146240"/>
                <a:gd name="textAreaRight" fmla="*/ 1152360 w 1146240"/>
                <a:gd name="textAreaTop" fmla="*/ 0 h 272160"/>
                <a:gd name="textAreaBottom" fmla="*/ 278280 h 272160"/>
              </a:gdLst>
              <a:ahLst/>
              <a:rect l="textAreaLeft" t="textAreaTop" r="textAreaRight" b="textAreaBottom"/>
              <a:pathLst>
                <a:path w="2767" h="690">
                  <a:moveTo>
                    <a:pt x="1" y="0"/>
                  </a:moveTo>
                  <a:lnTo>
                    <a:pt x="326" y="479"/>
                  </a:lnTo>
                  <a:cubicBezTo>
                    <a:pt x="412" y="613"/>
                    <a:pt x="556" y="689"/>
                    <a:pt x="709" y="689"/>
                  </a:cubicBezTo>
                  <a:lnTo>
                    <a:pt x="2059" y="689"/>
                  </a:lnTo>
                  <a:cubicBezTo>
                    <a:pt x="2212" y="689"/>
                    <a:pt x="2355" y="613"/>
                    <a:pt x="2441" y="479"/>
                  </a:cubicBezTo>
                  <a:lnTo>
                    <a:pt x="2767" y="0"/>
                  </a:lnTo>
                  <a:close/>
                </a:path>
              </a:pathLst>
            </a:custGeom>
            <a:solidFill>
              <a:schemeClr val="lt1"/>
            </a:solidFill>
            <a:ln cap="rnd"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1360" bIns="813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16" name="Rettangolo 2163"/>
          <p:cNvSpPr/>
          <p:nvPr/>
        </p:nvSpPr>
        <p:spPr>
          <a:xfrm>
            <a:off x="2086560" y="1080000"/>
            <a:ext cx="4979520" cy="3057120"/>
          </a:xfrm>
          <a:prstGeom prst="rect">
            <a:avLst/>
          </a:prstGeom>
          <a:solidFill>
            <a:schemeClr val="accent1">
              <a:lumOff val="0"/>
            </a:schemeClr>
          </a:solidFill>
          <a:ln cap="rnd" w="18000">
            <a:solidFill>
              <a:srgbClr val="3f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17" name="Immagine 815" descr=""/>
          <p:cNvPicPr/>
          <p:nvPr/>
        </p:nvPicPr>
        <p:blipFill>
          <a:blip r:embed="rId1"/>
          <a:stretch/>
        </p:blipFill>
        <p:spPr>
          <a:xfrm>
            <a:off x="2160000" y="1140840"/>
            <a:ext cx="4857120" cy="288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title"/>
          </p:nvPr>
        </p:nvSpPr>
        <p:spPr>
          <a:xfrm>
            <a:off x="180000" y="330120"/>
            <a:ext cx="5037840" cy="56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chemeClr val="dk1"/>
                </a:solidFill>
                <a:latin typeface="Vidaloka"/>
                <a:ea typeface="Vidaloka"/>
              </a:rPr>
              <a:t>Indentazione</a:t>
            </a:r>
            <a:endParaRPr b="0" lang="it-IT" sz="3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19" name="Rettangolo 4"/>
          <p:cNvSpPr/>
          <p:nvPr/>
        </p:nvSpPr>
        <p:spPr>
          <a:xfrm>
            <a:off x="3420000" y="1080000"/>
            <a:ext cx="5238360" cy="3057120"/>
          </a:xfrm>
          <a:prstGeom prst="rect">
            <a:avLst/>
          </a:prstGeom>
          <a:solidFill>
            <a:schemeClr val="accent1">
              <a:lumOff val="0"/>
            </a:schemeClr>
          </a:solidFill>
          <a:ln cap="rnd" w="18000">
            <a:solidFill>
              <a:srgbClr val="3f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0" name="CasellaDiTesto 1"/>
          <p:cNvSpPr/>
          <p:nvPr/>
        </p:nvSpPr>
        <p:spPr>
          <a:xfrm>
            <a:off x="540000" y="1800000"/>
            <a:ext cx="2517840" cy="19191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it-IT" sz="1500" spc="-1" strike="noStrike">
                <a:solidFill>
                  <a:srgbClr val="000000"/>
                </a:solidFill>
                <a:latin typeface="Arial"/>
              </a:rPr>
              <a:t>Formattazione del codice sorgente per avere strutture di controllo (blocchi di istruzioni o definizioni di funzioni) ben visibili attraverso l’allineamento di spazi o tabulazioni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1" name="Immagine 3" descr=""/>
          <p:cNvPicPr/>
          <p:nvPr/>
        </p:nvPicPr>
        <p:blipFill>
          <a:blip r:embed="rId1"/>
          <a:stretch/>
        </p:blipFill>
        <p:spPr>
          <a:xfrm>
            <a:off x="3240000" y="1260000"/>
            <a:ext cx="5207040" cy="30369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09;p 1"/>
          <p:cNvSpPr/>
          <p:nvPr/>
        </p:nvSpPr>
        <p:spPr>
          <a:xfrm>
            <a:off x="4599360" y="2478600"/>
            <a:ext cx="1081440" cy="46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chemeClr val="dk2"/>
                </a:solidFill>
                <a:latin typeface="Vidaloka"/>
                <a:ea typeface="Vidaloka"/>
              </a:rPr>
              <a:t>88.8%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3" name="Google Shape;825;p 1"/>
          <p:cNvSpPr/>
          <p:nvPr/>
        </p:nvSpPr>
        <p:spPr>
          <a:xfrm>
            <a:off x="4584960" y="3482640"/>
            <a:ext cx="1091520" cy="46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chemeClr val="dk2"/>
                </a:solidFill>
                <a:latin typeface="Vidaloka"/>
                <a:ea typeface="Vidaloka"/>
              </a:rPr>
              <a:t>11.2%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4" name="Google Shape;826;p 1"/>
          <p:cNvSpPr/>
          <p:nvPr/>
        </p:nvSpPr>
        <p:spPr>
          <a:xfrm flipH="1">
            <a:off x="5844960" y="3460680"/>
            <a:ext cx="1934640" cy="297360"/>
          </a:xfrm>
          <a:prstGeom prst="rect">
            <a:avLst/>
          </a:prstGeom>
          <a:noFill/>
          <a:ln cap="rnd" w="28575">
            <a:solidFill>
              <a:srgbClr val="3f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Google Shape;827;p 1"/>
          <p:cNvSpPr/>
          <p:nvPr/>
        </p:nvSpPr>
        <p:spPr>
          <a:xfrm flipH="1">
            <a:off x="5845320" y="3459240"/>
            <a:ext cx="134280" cy="298800"/>
          </a:xfrm>
          <a:prstGeom prst="rect">
            <a:avLst/>
          </a:prstGeom>
          <a:solidFill>
            <a:srgbClr val="ffffe0"/>
          </a:solidFill>
          <a:ln cap="rnd"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6" name="Google Shape;828;p 1"/>
          <p:cNvSpPr/>
          <p:nvPr/>
        </p:nvSpPr>
        <p:spPr>
          <a:xfrm flipH="1">
            <a:off x="5845320" y="2528640"/>
            <a:ext cx="1934640" cy="297360"/>
          </a:xfrm>
          <a:prstGeom prst="rect">
            <a:avLst/>
          </a:prstGeom>
          <a:noFill/>
          <a:ln cap="rnd" w="28575">
            <a:solidFill>
              <a:srgbClr val="3f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Google Shape;829;p 1"/>
          <p:cNvSpPr/>
          <p:nvPr/>
        </p:nvSpPr>
        <p:spPr>
          <a:xfrm flipH="1">
            <a:off x="5845320" y="2527200"/>
            <a:ext cx="1754640" cy="298800"/>
          </a:xfrm>
          <a:prstGeom prst="rect">
            <a:avLst/>
          </a:prstGeom>
          <a:solidFill>
            <a:srgbClr val="96b98b"/>
          </a:solidFill>
          <a:ln cap="rnd" w="25400">
            <a:solidFill>
              <a:srgbClr val="3f35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8" name="Google Shape;855;p 1"/>
          <p:cNvSpPr/>
          <p:nvPr/>
        </p:nvSpPr>
        <p:spPr>
          <a:xfrm>
            <a:off x="4500000" y="1440000"/>
            <a:ext cx="3642840" cy="38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chemeClr val="accent1"/>
                </a:solidFill>
                <a:latin typeface="Vidaloka"/>
                <a:ea typeface="Vidaloka"/>
              </a:rPr>
              <a:t>Ha valore semantico?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" name="PlaceHolder 20"/>
          <p:cNvSpPr/>
          <p:nvPr/>
        </p:nvSpPr>
        <p:spPr>
          <a:xfrm>
            <a:off x="-720000" y="360000"/>
            <a:ext cx="607572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chemeClr val="dk1"/>
                </a:solidFill>
                <a:latin typeface="Vidaloka"/>
                <a:ea typeface="Vidaloka"/>
              </a:rPr>
              <a:t>Indentazione</a:t>
            </a:r>
            <a:endParaRPr b="0" lang="it-IT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0" name="Immagine 828" descr=""/>
          <p:cNvPicPr/>
          <p:nvPr/>
        </p:nvPicPr>
        <p:blipFill>
          <a:blip r:embed="rId1"/>
          <a:stretch/>
        </p:blipFill>
        <p:spPr>
          <a:xfrm>
            <a:off x="360000" y="1080000"/>
            <a:ext cx="3958200" cy="374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1" name="Immagine 829" descr=""/>
          <p:cNvPicPr/>
          <p:nvPr/>
        </p:nvPicPr>
        <p:blipFill>
          <a:blip r:embed="rId1"/>
          <a:stretch/>
        </p:blipFill>
        <p:spPr>
          <a:xfrm>
            <a:off x="0" y="1080"/>
            <a:ext cx="9141840" cy="514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title"/>
          </p:nvPr>
        </p:nvSpPr>
        <p:spPr>
          <a:xfrm>
            <a:off x="788040" y="408960"/>
            <a:ext cx="7231320" cy="72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400" spc="-1" strike="noStrike">
                <a:solidFill>
                  <a:schemeClr val="accent1"/>
                </a:solidFill>
                <a:latin typeface="Vidaloka"/>
                <a:ea typeface="Vidaloka"/>
              </a:rPr>
              <a:t>GRAZIE PER L’ATTENZIONE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33" name="CasellaDiTesto 3"/>
          <p:cNvSpPr/>
          <p:nvPr/>
        </p:nvSpPr>
        <p:spPr>
          <a:xfrm>
            <a:off x="1679040" y="1848240"/>
            <a:ext cx="4472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Kaggle </a:t>
            </a: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it-IT" sz="1800" spc="-1" strike="noStrike" u="sng">
                <a:solidFill>
                  <a:schemeClr val="dk1"/>
                </a:solidFill>
                <a:uFillTx/>
                <a:latin typeface="Arial"/>
                <a:hlinkClick r:id="rId1"/>
              </a:rPr>
              <a:t>https://www.kaggle.com/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4" name="Immagine 2127" descr=""/>
          <p:cNvPicPr/>
          <p:nvPr/>
        </p:nvPicPr>
        <p:blipFill>
          <a:blip r:embed="rId2"/>
          <a:stretch/>
        </p:blipFill>
        <p:spPr>
          <a:xfrm>
            <a:off x="750600" y="2351160"/>
            <a:ext cx="563400" cy="555120"/>
          </a:xfrm>
          <a:prstGeom prst="rect">
            <a:avLst/>
          </a:prstGeom>
          <a:ln w="0">
            <a:noFill/>
          </a:ln>
        </p:spPr>
      </p:pic>
      <p:sp>
        <p:nvSpPr>
          <p:cNvPr id="835" name="CasellaDiTesto 5"/>
          <p:cNvSpPr/>
          <p:nvPr/>
        </p:nvSpPr>
        <p:spPr>
          <a:xfrm>
            <a:off x="1675440" y="2409480"/>
            <a:ext cx="3876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GitHub</a:t>
            </a: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it-IT" sz="1800" spc="-1" strike="noStrike" u="sng">
                <a:solidFill>
                  <a:schemeClr val="dk1"/>
                </a:solidFill>
                <a:uFillTx/>
                <a:latin typeface="Arial"/>
                <a:hlinkClick r:id="rId3"/>
              </a:rPr>
              <a:t>https://github.com/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6" name="CasellaDiTesto 8"/>
          <p:cNvSpPr/>
          <p:nvPr/>
        </p:nvSpPr>
        <p:spPr>
          <a:xfrm flipH="1">
            <a:off x="1704600" y="3163320"/>
            <a:ext cx="6363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Stack Overflow    </a:t>
            </a:r>
            <a:r>
              <a:rPr b="0" lang="it-IT" sz="1800" spc="-1" strike="noStrike" u="sng">
                <a:solidFill>
                  <a:schemeClr val="dk1"/>
                </a:solidFill>
                <a:uFillTx/>
                <a:latin typeface="Arial"/>
                <a:hlinkClick r:id="rId4"/>
              </a:rPr>
              <a:t>https://survey.stackoverflow.co/2023/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CasellaDiTesto 11"/>
          <p:cNvSpPr/>
          <p:nvPr/>
        </p:nvSpPr>
        <p:spPr>
          <a:xfrm>
            <a:off x="1678320" y="3917160"/>
            <a:ext cx="4384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Python</a:t>
            </a: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it-IT" sz="1800" spc="-1" strike="noStrike" u="sng">
                <a:solidFill>
                  <a:schemeClr val="dk1"/>
                </a:solidFill>
                <a:uFillTx/>
                <a:latin typeface="Arial"/>
                <a:hlinkClick r:id="rId5"/>
              </a:rPr>
              <a:t>https://www.python.org/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8" name="Immagine 13" descr=""/>
          <p:cNvPicPr/>
          <p:nvPr/>
        </p:nvPicPr>
        <p:blipFill>
          <a:blip r:embed="rId6"/>
          <a:stretch/>
        </p:blipFill>
        <p:spPr>
          <a:xfrm>
            <a:off x="847800" y="1825200"/>
            <a:ext cx="369000" cy="369000"/>
          </a:xfrm>
          <a:prstGeom prst="rect">
            <a:avLst/>
          </a:prstGeom>
          <a:ln w="0">
            <a:noFill/>
          </a:ln>
        </p:spPr>
      </p:pic>
      <p:pic>
        <p:nvPicPr>
          <p:cNvPr id="839" name="Immagine 15" descr=""/>
          <p:cNvPicPr/>
          <p:nvPr/>
        </p:nvPicPr>
        <p:blipFill>
          <a:blip r:embed="rId7"/>
          <a:stretch/>
        </p:blipFill>
        <p:spPr>
          <a:xfrm>
            <a:off x="770400" y="3062520"/>
            <a:ext cx="609120" cy="609120"/>
          </a:xfrm>
          <a:prstGeom prst="rect">
            <a:avLst/>
          </a:prstGeom>
          <a:ln w="0">
            <a:noFill/>
          </a:ln>
        </p:spPr>
      </p:pic>
      <p:pic>
        <p:nvPicPr>
          <p:cNvPr id="840" name="Immagine 17" descr=""/>
          <p:cNvPicPr/>
          <p:nvPr/>
        </p:nvPicPr>
        <p:blipFill>
          <a:blip r:embed="rId8"/>
          <a:stretch/>
        </p:blipFill>
        <p:spPr>
          <a:xfrm>
            <a:off x="877680" y="3698640"/>
            <a:ext cx="609120" cy="60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title"/>
          </p:nvPr>
        </p:nvSpPr>
        <p:spPr>
          <a:xfrm>
            <a:off x="2832840" y="791280"/>
            <a:ext cx="3473280" cy="91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7000" spc="-1" strike="noStrike">
                <a:solidFill>
                  <a:schemeClr val="dk1"/>
                </a:solidFill>
                <a:latin typeface="Vidaloka"/>
                <a:ea typeface="Vidaloka"/>
              </a:rPr>
              <a:t>Thanks</a:t>
            </a:r>
            <a:endParaRPr b="0" lang="it-IT" sz="7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42" name="PlaceHolder 2"/>
          <p:cNvSpPr>
            <a:spLocks noGrp="1"/>
          </p:cNvSpPr>
          <p:nvPr>
            <p:ph type="subTitle"/>
          </p:nvPr>
        </p:nvSpPr>
        <p:spPr>
          <a:xfrm>
            <a:off x="2983320" y="1749600"/>
            <a:ext cx="3172320" cy="91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28600"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Montserrat"/>
                <a:ea typeface="Montserrat"/>
              </a:rPr>
              <a:t>Do you have any questions?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Montserrat"/>
                <a:ea typeface="Montserrat"/>
              </a:rPr>
              <a:t>your email@freepik.com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2"/>
                </a:solidFill>
                <a:latin typeface="Montserrat"/>
                <a:ea typeface="Montserrat"/>
              </a:rPr>
              <a:t>+91 620 421 838 yourcompany.com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43" name="Google Shape;1570;p 1"/>
          <p:cNvGrpSpPr/>
          <p:nvPr/>
        </p:nvGrpSpPr>
        <p:grpSpPr>
          <a:xfrm>
            <a:off x="4961880" y="2876760"/>
            <a:ext cx="453600" cy="453600"/>
            <a:chOff x="4961880" y="2876760"/>
            <a:chExt cx="453600" cy="453600"/>
          </a:xfrm>
        </p:grpSpPr>
        <p:sp>
          <p:nvSpPr>
            <p:cNvPr id="844" name="Google Shape;1571;p 1"/>
            <p:cNvSpPr/>
            <p:nvPr/>
          </p:nvSpPr>
          <p:spPr>
            <a:xfrm>
              <a:off x="5056920" y="2958480"/>
              <a:ext cx="21960" cy="21960"/>
            </a:xfrm>
            <a:custGeom>
              <a:avLst/>
              <a:gdLst>
                <a:gd name="textAreaLeft" fmla="*/ 0 w 21960"/>
                <a:gd name="textAreaRight" fmla="*/ 27000 w 21960"/>
                <a:gd name="textAreaTop" fmla="*/ 0 h 21960"/>
                <a:gd name="textAreaBottom" fmla="*/ 27000 h 21960"/>
              </a:gdLst>
              <a:ahLst/>
              <a:rect l="textAreaLeft" t="textAreaTop" r="textAreaRight" b="textAreaBottom"/>
              <a:pathLst>
                <a:path w="1119" h="1117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3320" bIns="1332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5" name="Google Shape;1572;p 1"/>
            <p:cNvSpPr/>
            <p:nvPr/>
          </p:nvSpPr>
          <p:spPr>
            <a:xfrm>
              <a:off x="4961880" y="2876760"/>
              <a:ext cx="453600" cy="453600"/>
            </a:xfrm>
            <a:custGeom>
              <a:avLst/>
              <a:gdLst>
                <a:gd name="textAreaLeft" fmla="*/ 0 w 453600"/>
                <a:gd name="textAreaRight" fmla="*/ 458640 w 453600"/>
                <a:gd name="textAreaTop" fmla="*/ 0 h 453600"/>
                <a:gd name="textAreaBottom" fmla="*/ 458640 h 453600"/>
              </a:gdLst>
              <a:ahLst/>
              <a:rect l="textAreaLeft" t="textAreaTop" r="textAreaRight" b="textAreaBottom"/>
              <a:pathLst>
                <a:path w="19065" h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6" name="Google Shape;1573;p 1"/>
            <p:cNvSpPr/>
            <p:nvPr/>
          </p:nvSpPr>
          <p:spPr>
            <a:xfrm>
              <a:off x="5164200" y="3065400"/>
              <a:ext cx="156240" cy="183600"/>
            </a:xfrm>
            <a:custGeom>
              <a:avLst/>
              <a:gdLst>
                <a:gd name="textAreaLeft" fmla="*/ 0 w 156240"/>
                <a:gd name="textAreaRight" fmla="*/ 161280 w 156240"/>
                <a:gd name="textAreaTop" fmla="*/ 0 h 183600"/>
                <a:gd name="textAreaBottom" fmla="*/ 188640 h 183600"/>
              </a:gdLst>
              <a:ahLst/>
              <a:rect l="textAreaLeft" t="textAreaTop" r="textAreaRight" b="textAreaBottom"/>
              <a:pathLst>
                <a:path w="6704" h="7837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7" name="Google Shape;1574;p 1"/>
            <p:cNvSpPr/>
            <p:nvPr/>
          </p:nvSpPr>
          <p:spPr>
            <a:xfrm>
              <a:off x="5056920" y="3065760"/>
              <a:ext cx="21960" cy="183240"/>
            </a:xfrm>
            <a:custGeom>
              <a:avLst/>
              <a:gdLst>
                <a:gd name="textAreaLeft" fmla="*/ 0 w 21960"/>
                <a:gd name="textAreaRight" fmla="*/ 27000 w 21960"/>
                <a:gd name="textAreaTop" fmla="*/ 0 h 183240"/>
                <a:gd name="textAreaBottom" fmla="*/ 188280 h 183240"/>
              </a:gdLst>
              <a:ahLst/>
              <a:rect l="textAreaLeft" t="textAreaTop" r="textAreaRight" b="textAreaBottom"/>
              <a:pathLst>
                <a:path w="1119" h="782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848" name="Google Shape;1575;p 1"/>
          <p:cNvGrpSpPr/>
          <p:nvPr/>
        </p:nvGrpSpPr>
        <p:grpSpPr>
          <a:xfrm>
            <a:off x="3721680" y="2876760"/>
            <a:ext cx="453600" cy="453600"/>
            <a:chOff x="3721680" y="2876760"/>
            <a:chExt cx="453600" cy="453600"/>
          </a:xfrm>
        </p:grpSpPr>
        <p:sp>
          <p:nvSpPr>
            <p:cNvPr id="849" name="Google Shape;1576;p 1"/>
            <p:cNvSpPr/>
            <p:nvPr/>
          </p:nvSpPr>
          <p:spPr>
            <a:xfrm>
              <a:off x="3938400" y="2957040"/>
              <a:ext cx="151920" cy="373320"/>
            </a:xfrm>
            <a:custGeom>
              <a:avLst/>
              <a:gdLst>
                <a:gd name="textAreaLeft" fmla="*/ 0 w 151920"/>
                <a:gd name="textAreaRight" fmla="*/ 156960 w 151920"/>
                <a:gd name="textAreaTop" fmla="*/ 0 h 373320"/>
                <a:gd name="textAreaBottom" fmla="*/ 378360 h 373320"/>
              </a:gdLst>
              <a:ahLst/>
              <a:rect l="textAreaLeft" t="textAreaTop" r="textAreaRight" b="textAreaBottom"/>
              <a:pathLst>
                <a:path w="6527" h="157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0" name="Google Shape;1577;p 1"/>
            <p:cNvSpPr/>
            <p:nvPr/>
          </p:nvSpPr>
          <p:spPr>
            <a:xfrm>
              <a:off x="3721680" y="2876760"/>
              <a:ext cx="453600" cy="453600"/>
            </a:xfrm>
            <a:custGeom>
              <a:avLst/>
              <a:gdLst>
                <a:gd name="textAreaLeft" fmla="*/ 0 w 453600"/>
                <a:gd name="textAreaRight" fmla="*/ 458640 w 453600"/>
                <a:gd name="textAreaTop" fmla="*/ 0 h 453600"/>
                <a:gd name="textAreaBottom" fmla="*/ 458640 h 453600"/>
              </a:gdLst>
              <a:ahLst/>
              <a:rect l="textAreaLeft" t="textAreaTop" r="textAreaRight" b="textAreaBottom"/>
              <a:pathLst>
                <a:path w="19066" h="19065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851" name="Google Shape;1578;p 1"/>
          <p:cNvGrpSpPr/>
          <p:nvPr/>
        </p:nvGrpSpPr>
        <p:grpSpPr>
          <a:xfrm>
            <a:off x="4350240" y="2876760"/>
            <a:ext cx="453600" cy="453600"/>
            <a:chOff x="4350240" y="2876760"/>
            <a:chExt cx="453600" cy="453600"/>
          </a:xfrm>
        </p:grpSpPr>
        <p:sp>
          <p:nvSpPr>
            <p:cNvPr id="852" name="Google Shape;1579;p 1"/>
            <p:cNvSpPr/>
            <p:nvPr/>
          </p:nvSpPr>
          <p:spPr>
            <a:xfrm>
              <a:off x="4431600" y="2958480"/>
              <a:ext cx="290520" cy="290520"/>
            </a:xfrm>
            <a:custGeom>
              <a:avLst/>
              <a:gdLst>
                <a:gd name="textAreaLeft" fmla="*/ 0 w 290520"/>
                <a:gd name="textAreaRight" fmla="*/ 295560 w 290520"/>
                <a:gd name="textAreaTop" fmla="*/ 0 h 290520"/>
                <a:gd name="textAreaBottom" fmla="*/ 295560 h 290520"/>
              </a:gdLst>
              <a:ahLst/>
              <a:rect l="textAreaLeft" t="textAreaTop" r="textAreaRight" b="textAreaBottom"/>
              <a:pathLst>
                <a:path w="12288" h="12287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3" name="Google Shape;1580;p 1"/>
            <p:cNvSpPr/>
            <p:nvPr/>
          </p:nvSpPr>
          <p:spPr>
            <a:xfrm>
              <a:off x="4512240" y="3039120"/>
              <a:ext cx="129240" cy="129240"/>
            </a:xfrm>
            <a:custGeom>
              <a:avLst/>
              <a:gdLst>
                <a:gd name="textAreaLeft" fmla="*/ 0 w 129240"/>
                <a:gd name="textAreaRight" fmla="*/ 134280 w 129240"/>
                <a:gd name="textAreaTop" fmla="*/ 0 h 129240"/>
                <a:gd name="textAreaBottom" fmla="*/ 134280 h 129240"/>
              </a:gdLst>
              <a:ahLst/>
              <a:rect l="textAreaLeft" t="textAreaTop" r="textAreaRight" b="textAreaBottom"/>
              <a:pathLst>
                <a:path w="5588" h="5585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6960" bIns="6696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4" name="Google Shape;1581;p 1"/>
            <p:cNvSpPr/>
            <p:nvPr/>
          </p:nvSpPr>
          <p:spPr>
            <a:xfrm>
              <a:off x="4350240" y="2876760"/>
              <a:ext cx="453600" cy="453600"/>
            </a:xfrm>
            <a:custGeom>
              <a:avLst/>
              <a:gdLst>
                <a:gd name="textAreaLeft" fmla="*/ 0 w 453600"/>
                <a:gd name="textAreaRight" fmla="*/ 458640 w 453600"/>
                <a:gd name="textAreaTop" fmla="*/ 0 h 453600"/>
                <a:gd name="textAreaBottom" fmla="*/ 458640 h 453600"/>
              </a:gdLst>
              <a:ahLst/>
              <a:rect l="textAreaLeft" t="textAreaTop" r="textAreaRight" b="textAreaBottom"/>
              <a:pathLst>
                <a:path w="19064" h="19065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55" name="PlaceHolder 3"/>
          <p:cNvSpPr>
            <a:spLocks noGrp="1"/>
          </p:cNvSpPr>
          <p:nvPr>
            <p:ph type="subTitle"/>
          </p:nvPr>
        </p:nvSpPr>
        <p:spPr>
          <a:xfrm>
            <a:off x="2684520" y="4088520"/>
            <a:ext cx="3785040" cy="27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28600" indent="-228600" algn="ctr" defTabSz="914400">
              <a:lnSpc>
                <a:spcPct val="100000"/>
              </a:lnSpc>
              <a:spcBef>
                <a:spcPts val="10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100" spc="-1" strike="noStrike">
                <a:solidFill>
                  <a:schemeClr val="dk2"/>
                </a:solidFill>
                <a:latin typeface="Montserrat"/>
                <a:ea typeface="Montserrat"/>
              </a:rPr>
              <a:t>Please keep this slide for attribution</a:t>
            </a:r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3780000" y="806760"/>
            <a:ext cx="5935320" cy="81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 anchorCtr="1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5000" spc="-1" strike="noStrike">
                <a:solidFill>
                  <a:srgbClr val="000000"/>
                </a:solidFill>
                <a:latin typeface="Arial"/>
              </a:rPr>
              <a:t>Popolarità</a:t>
            </a:r>
            <a:endParaRPr b="0" lang="it-IT" sz="50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676" name="" descr=""/>
          <p:cNvPicPr/>
          <p:nvPr/>
        </p:nvPicPr>
        <p:blipFill>
          <a:blip r:embed="rId1"/>
          <a:stretch/>
        </p:blipFill>
        <p:spPr>
          <a:xfrm>
            <a:off x="540000" y="1800000"/>
            <a:ext cx="4680000" cy="285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1495;p 1"/>
          <p:cNvGrpSpPr/>
          <p:nvPr/>
        </p:nvGrpSpPr>
        <p:grpSpPr>
          <a:xfrm>
            <a:off x="360000" y="720000"/>
            <a:ext cx="3955320" cy="3955320"/>
            <a:chOff x="360000" y="720000"/>
            <a:chExt cx="3955320" cy="3955320"/>
          </a:xfrm>
        </p:grpSpPr>
        <p:sp>
          <p:nvSpPr>
            <p:cNvPr id="678" name="Google Shape;1496;p 1"/>
            <p:cNvSpPr/>
            <p:nvPr/>
          </p:nvSpPr>
          <p:spPr>
            <a:xfrm>
              <a:off x="4253040" y="1242000"/>
              <a:ext cx="62280" cy="119520"/>
            </a:xfrm>
            <a:custGeom>
              <a:avLst/>
              <a:gdLst>
                <a:gd name="textAreaLeft" fmla="*/ 0 w 62280"/>
                <a:gd name="textAreaRight" fmla="*/ 67320 w 62280"/>
                <a:gd name="textAreaTop" fmla="*/ 0 h 119520"/>
                <a:gd name="textAreaBottom" fmla="*/ 124560 h 119520"/>
              </a:gdLst>
              <a:ahLst/>
              <a:rect l="textAreaLeft" t="textAreaTop" r="textAreaRight" b="textAreaBottom"/>
              <a:pathLst>
                <a:path w="1551" h="4139">
                  <a:moveTo>
                    <a:pt x="659" y="0"/>
                  </a:moveTo>
                  <a:cubicBezTo>
                    <a:pt x="298" y="0"/>
                    <a:pt x="1" y="297"/>
                    <a:pt x="1" y="658"/>
                  </a:cubicBezTo>
                  <a:lnTo>
                    <a:pt x="1" y="3481"/>
                  </a:lnTo>
                  <a:cubicBezTo>
                    <a:pt x="1" y="3842"/>
                    <a:pt x="298" y="4139"/>
                    <a:pt x="659" y="4139"/>
                  </a:cubicBezTo>
                  <a:lnTo>
                    <a:pt x="892" y="4139"/>
                  </a:lnTo>
                  <a:cubicBezTo>
                    <a:pt x="1253" y="4139"/>
                    <a:pt x="1550" y="3842"/>
                    <a:pt x="1550" y="3481"/>
                  </a:cubicBezTo>
                  <a:lnTo>
                    <a:pt x="1550" y="658"/>
                  </a:lnTo>
                  <a:cubicBezTo>
                    <a:pt x="1550" y="297"/>
                    <a:pt x="1253" y="0"/>
                    <a:pt x="892" y="0"/>
                  </a:cubicBezTo>
                  <a:close/>
                </a:path>
              </a:pathLst>
            </a:custGeom>
            <a:solidFill>
              <a:schemeClr val="accent1"/>
            </a:solidFill>
            <a:ln cap="rnd"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880" bIns="478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9" name="Google Shape;1497;p 1"/>
            <p:cNvSpPr/>
            <p:nvPr/>
          </p:nvSpPr>
          <p:spPr>
            <a:xfrm>
              <a:off x="4253040" y="1420200"/>
              <a:ext cx="62280" cy="118440"/>
            </a:xfrm>
            <a:custGeom>
              <a:avLst/>
              <a:gdLst>
                <a:gd name="textAreaLeft" fmla="*/ 0 w 62280"/>
                <a:gd name="textAreaRight" fmla="*/ 67320 w 62280"/>
                <a:gd name="textAreaTop" fmla="*/ 0 h 118440"/>
                <a:gd name="textAreaBottom" fmla="*/ 123480 h 118440"/>
              </a:gdLst>
              <a:ahLst/>
              <a:rect l="textAreaLeft" t="textAreaTop" r="textAreaRight" b="textAreaBottom"/>
              <a:pathLst>
                <a:path w="1551" h="4119">
                  <a:moveTo>
                    <a:pt x="659" y="1"/>
                  </a:moveTo>
                  <a:cubicBezTo>
                    <a:pt x="298" y="1"/>
                    <a:pt x="1" y="298"/>
                    <a:pt x="1" y="659"/>
                  </a:cubicBezTo>
                  <a:lnTo>
                    <a:pt x="1" y="3481"/>
                  </a:lnTo>
                  <a:cubicBezTo>
                    <a:pt x="1" y="3842"/>
                    <a:pt x="298" y="4118"/>
                    <a:pt x="659" y="4118"/>
                  </a:cubicBezTo>
                  <a:lnTo>
                    <a:pt x="892" y="4118"/>
                  </a:lnTo>
                  <a:cubicBezTo>
                    <a:pt x="1253" y="4118"/>
                    <a:pt x="1550" y="3842"/>
                    <a:pt x="1550" y="3481"/>
                  </a:cubicBezTo>
                  <a:lnTo>
                    <a:pt x="1550" y="659"/>
                  </a:lnTo>
                  <a:cubicBezTo>
                    <a:pt x="1550" y="298"/>
                    <a:pt x="1253" y="1"/>
                    <a:pt x="892" y="1"/>
                  </a:cubicBezTo>
                  <a:close/>
                </a:path>
              </a:pathLst>
            </a:custGeom>
            <a:solidFill>
              <a:schemeClr val="accent1"/>
            </a:solidFill>
            <a:ln cap="rnd"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520" bIns="475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0" name="Google Shape;1498;p 1"/>
            <p:cNvSpPr/>
            <p:nvPr/>
          </p:nvSpPr>
          <p:spPr>
            <a:xfrm>
              <a:off x="360000" y="720000"/>
              <a:ext cx="3921480" cy="3955320"/>
            </a:xfrm>
            <a:custGeom>
              <a:avLst/>
              <a:gdLst>
                <a:gd name="textAreaLeft" fmla="*/ 0 w 3921480"/>
                <a:gd name="textAreaRight" fmla="*/ 3926520 w 3921480"/>
                <a:gd name="textAreaTop" fmla="*/ 0 h 3955320"/>
                <a:gd name="textAreaBottom" fmla="*/ 3960360 h 3955320"/>
              </a:gdLst>
              <a:ahLst/>
              <a:rect l="textAreaLeft" t="textAreaTop" r="textAreaRight" b="textAreaBottom"/>
              <a:pathLst>
                <a:path w="89568" h="131720">
                  <a:moveTo>
                    <a:pt x="6262" y="0"/>
                  </a:moveTo>
                  <a:cubicBezTo>
                    <a:pt x="2802" y="0"/>
                    <a:pt x="0" y="2823"/>
                    <a:pt x="0" y="6283"/>
                  </a:cubicBezTo>
                  <a:lnTo>
                    <a:pt x="0" y="125459"/>
                  </a:lnTo>
                  <a:cubicBezTo>
                    <a:pt x="0" y="128897"/>
                    <a:pt x="2802" y="131720"/>
                    <a:pt x="6262" y="131720"/>
                  </a:cubicBezTo>
                  <a:lnTo>
                    <a:pt x="83307" y="131720"/>
                  </a:lnTo>
                  <a:cubicBezTo>
                    <a:pt x="86766" y="131720"/>
                    <a:pt x="89568" y="128897"/>
                    <a:pt x="89568" y="125459"/>
                  </a:cubicBezTo>
                  <a:lnTo>
                    <a:pt x="89568" y="6283"/>
                  </a:lnTo>
                  <a:cubicBezTo>
                    <a:pt x="89568" y="2823"/>
                    <a:pt x="86766" y="0"/>
                    <a:pt x="83307" y="0"/>
                  </a:cubicBezTo>
                  <a:close/>
                </a:path>
              </a:pathLst>
            </a:custGeom>
            <a:noFill/>
            <a:ln cap="rnd"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1" name="Google Shape;1499;p 1"/>
            <p:cNvSpPr/>
            <p:nvPr/>
          </p:nvSpPr>
          <p:spPr>
            <a:xfrm>
              <a:off x="592200" y="970920"/>
              <a:ext cx="3457080" cy="3263040"/>
            </a:xfrm>
            <a:custGeom>
              <a:avLst/>
              <a:gdLst>
                <a:gd name="textAreaLeft" fmla="*/ 0 w 3457080"/>
                <a:gd name="textAreaRight" fmla="*/ 3462120 w 3457080"/>
                <a:gd name="textAreaTop" fmla="*/ 0 h 3263040"/>
                <a:gd name="textAreaBottom" fmla="*/ 3268080 h 3263040"/>
              </a:gdLst>
              <a:ahLst/>
              <a:rect l="textAreaLeft" t="textAreaTop" r="textAreaRight" b="textAreaBottom"/>
              <a:pathLst>
                <a:path w="78978" h="108692">
                  <a:moveTo>
                    <a:pt x="1" y="1"/>
                  </a:moveTo>
                  <a:lnTo>
                    <a:pt x="1" y="108692"/>
                  </a:lnTo>
                  <a:lnTo>
                    <a:pt x="78977" y="108692"/>
                  </a:lnTo>
                  <a:lnTo>
                    <a:pt x="78977" y="1"/>
                  </a:lnTo>
                  <a:close/>
                </a:path>
              </a:pathLst>
            </a:custGeom>
            <a:solidFill>
              <a:schemeClr val="accent1"/>
            </a:solidFill>
            <a:ln cap="rnd"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2" name="Google Shape;1500;p 1"/>
            <p:cNvSpPr/>
            <p:nvPr/>
          </p:nvSpPr>
          <p:spPr>
            <a:xfrm>
              <a:off x="2175480" y="4362120"/>
              <a:ext cx="290880" cy="198000"/>
            </a:xfrm>
            <a:custGeom>
              <a:avLst/>
              <a:gdLst>
                <a:gd name="textAreaLeft" fmla="*/ 0 w 290880"/>
                <a:gd name="textAreaRight" fmla="*/ 295920 w 290880"/>
                <a:gd name="textAreaTop" fmla="*/ 0 h 198000"/>
                <a:gd name="textAreaBottom" fmla="*/ 203040 h 198000"/>
              </a:gdLst>
              <a:ahLst/>
              <a:rect l="textAreaLeft" t="textAreaTop" r="textAreaRight" b="textAreaBottom"/>
              <a:pathLst>
                <a:path w="6750" h="6751">
                  <a:moveTo>
                    <a:pt x="3375" y="1"/>
                  </a:moveTo>
                  <a:cubicBezTo>
                    <a:pt x="1507" y="1"/>
                    <a:pt x="1" y="1508"/>
                    <a:pt x="1" y="3375"/>
                  </a:cubicBezTo>
                  <a:cubicBezTo>
                    <a:pt x="1" y="5243"/>
                    <a:pt x="1507" y="6750"/>
                    <a:pt x="3375" y="6750"/>
                  </a:cubicBezTo>
                  <a:cubicBezTo>
                    <a:pt x="5243" y="6750"/>
                    <a:pt x="6750" y="5243"/>
                    <a:pt x="6750" y="3375"/>
                  </a:cubicBezTo>
                  <a:cubicBezTo>
                    <a:pt x="6750" y="1508"/>
                    <a:pt x="5243" y="1"/>
                    <a:pt x="3375" y="1"/>
                  </a:cubicBezTo>
                  <a:close/>
                </a:path>
              </a:pathLst>
            </a:custGeom>
            <a:solidFill>
              <a:schemeClr val="dk2"/>
            </a:solidFill>
            <a:ln cap="rnd"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83" name="CasellaDiTesto 2082"/>
          <p:cNvSpPr/>
          <p:nvPr/>
        </p:nvSpPr>
        <p:spPr>
          <a:xfrm>
            <a:off x="1198800" y="315720"/>
            <a:ext cx="2398320" cy="35532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Popolarità per utenti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CasellaDiTesto 2083"/>
          <p:cNvSpPr/>
          <p:nvPr/>
        </p:nvSpPr>
        <p:spPr>
          <a:xfrm>
            <a:off x="5712480" y="310320"/>
            <a:ext cx="2384640" cy="35532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Popolarità per lavori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85" name="Google Shape;1495;p 2"/>
          <p:cNvGrpSpPr/>
          <p:nvPr/>
        </p:nvGrpSpPr>
        <p:grpSpPr>
          <a:xfrm>
            <a:off x="4860000" y="722880"/>
            <a:ext cx="3955320" cy="3955320"/>
            <a:chOff x="4860000" y="722880"/>
            <a:chExt cx="3955320" cy="3955320"/>
          </a:xfrm>
        </p:grpSpPr>
        <p:sp>
          <p:nvSpPr>
            <p:cNvPr id="686" name="Google Shape;1496;p 2"/>
            <p:cNvSpPr/>
            <p:nvPr/>
          </p:nvSpPr>
          <p:spPr>
            <a:xfrm>
              <a:off x="8753040" y="1244880"/>
              <a:ext cx="62280" cy="119520"/>
            </a:xfrm>
            <a:custGeom>
              <a:avLst/>
              <a:gdLst>
                <a:gd name="textAreaLeft" fmla="*/ 0 w 62280"/>
                <a:gd name="textAreaRight" fmla="*/ 67320 w 62280"/>
                <a:gd name="textAreaTop" fmla="*/ 0 h 119520"/>
                <a:gd name="textAreaBottom" fmla="*/ 124560 h 119520"/>
              </a:gdLst>
              <a:ahLst/>
              <a:rect l="textAreaLeft" t="textAreaTop" r="textAreaRight" b="textAreaBottom"/>
              <a:pathLst>
                <a:path w="1551" h="4139">
                  <a:moveTo>
                    <a:pt x="659" y="0"/>
                  </a:moveTo>
                  <a:cubicBezTo>
                    <a:pt x="298" y="0"/>
                    <a:pt x="1" y="297"/>
                    <a:pt x="1" y="658"/>
                  </a:cubicBezTo>
                  <a:lnTo>
                    <a:pt x="1" y="3481"/>
                  </a:lnTo>
                  <a:cubicBezTo>
                    <a:pt x="1" y="3842"/>
                    <a:pt x="298" y="4139"/>
                    <a:pt x="659" y="4139"/>
                  </a:cubicBezTo>
                  <a:lnTo>
                    <a:pt x="892" y="4139"/>
                  </a:lnTo>
                  <a:cubicBezTo>
                    <a:pt x="1253" y="4139"/>
                    <a:pt x="1550" y="3842"/>
                    <a:pt x="1550" y="3481"/>
                  </a:cubicBezTo>
                  <a:lnTo>
                    <a:pt x="1550" y="658"/>
                  </a:lnTo>
                  <a:cubicBezTo>
                    <a:pt x="1550" y="297"/>
                    <a:pt x="1253" y="0"/>
                    <a:pt x="892" y="0"/>
                  </a:cubicBezTo>
                  <a:close/>
                </a:path>
              </a:pathLst>
            </a:custGeom>
            <a:solidFill>
              <a:schemeClr val="accent1"/>
            </a:solidFill>
            <a:ln cap="rnd"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880" bIns="478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7" name="Google Shape;1497;p 2"/>
            <p:cNvSpPr/>
            <p:nvPr/>
          </p:nvSpPr>
          <p:spPr>
            <a:xfrm>
              <a:off x="8753040" y="1423080"/>
              <a:ext cx="62280" cy="118440"/>
            </a:xfrm>
            <a:custGeom>
              <a:avLst/>
              <a:gdLst>
                <a:gd name="textAreaLeft" fmla="*/ 0 w 62280"/>
                <a:gd name="textAreaRight" fmla="*/ 67320 w 62280"/>
                <a:gd name="textAreaTop" fmla="*/ 0 h 118440"/>
                <a:gd name="textAreaBottom" fmla="*/ 123480 h 118440"/>
              </a:gdLst>
              <a:ahLst/>
              <a:rect l="textAreaLeft" t="textAreaTop" r="textAreaRight" b="textAreaBottom"/>
              <a:pathLst>
                <a:path w="1551" h="4119">
                  <a:moveTo>
                    <a:pt x="659" y="1"/>
                  </a:moveTo>
                  <a:cubicBezTo>
                    <a:pt x="298" y="1"/>
                    <a:pt x="1" y="298"/>
                    <a:pt x="1" y="659"/>
                  </a:cubicBezTo>
                  <a:lnTo>
                    <a:pt x="1" y="3481"/>
                  </a:lnTo>
                  <a:cubicBezTo>
                    <a:pt x="1" y="3842"/>
                    <a:pt x="298" y="4118"/>
                    <a:pt x="659" y="4118"/>
                  </a:cubicBezTo>
                  <a:lnTo>
                    <a:pt x="892" y="4118"/>
                  </a:lnTo>
                  <a:cubicBezTo>
                    <a:pt x="1253" y="4118"/>
                    <a:pt x="1550" y="3842"/>
                    <a:pt x="1550" y="3481"/>
                  </a:cubicBezTo>
                  <a:lnTo>
                    <a:pt x="1550" y="659"/>
                  </a:lnTo>
                  <a:cubicBezTo>
                    <a:pt x="1550" y="298"/>
                    <a:pt x="1253" y="1"/>
                    <a:pt x="892" y="1"/>
                  </a:cubicBezTo>
                  <a:close/>
                </a:path>
              </a:pathLst>
            </a:custGeom>
            <a:solidFill>
              <a:schemeClr val="accent1"/>
            </a:solidFill>
            <a:ln cap="rnd"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520" bIns="475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8" name="Google Shape;1498;p 2"/>
            <p:cNvSpPr/>
            <p:nvPr/>
          </p:nvSpPr>
          <p:spPr>
            <a:xfrm>
              <a:off x="4860000" y="722880"/>
              <a:ext cx="3921480" cy="3955320"/>
            </a:xfrm>
            <a:custGeom>
              <a:avLst/>
              <a:gdLst>
                <a:gd name="textAreaLeft" fmla="*/ 0 w 3921480"/>
                <a:gd name="textAreaRight" fmla="*/ 3926520 w 3921480"/>
                <a:gd name="textAreaTop" fmla="*/ 0 h 3955320"/>
                <a:gd name="textAreaBottom" fmla="*/ 3960360 h 3955320"/>
              </a:gdLst>
              <a:ahLst/>
              <a:rect l="textAreaLeft" t="textAreaTop" r="textAreaRight" b="textAreaBottom"/>
              <a:pathLst>
                <a:path w="89568" h="131720">
                  <a:moveTo>
                    <a:pt x="6262" y="0"/>
                  </a:moveTo>
                  <a:cubicBezTo>
                    <a:pt x="2802" y="0"/>
                    <a:pt x="0" y="2823"/>
                    <a:pt x="0" y="6283"/>
                  </a:cubicBezTo>
                  <a:lnTo>
                    <a:pt x="0" y="125459"/>
                  </a:lnTo>
                  <a:cubicBezTo>
                    <a:pt x="0" y="128897"/>
                    <a:pt x="2802" y="131720"/>
                    <a:pt x="6262" y="131720"/>
                  </a:cubicBezTo>
                  <a:lnTo>
                    <a:pt x="83307" y="131720"/>
                  </a:lnTo>
                  <a:cubicBezTo>
                    <a:pt x="86766" y="131720"/>
                    <a:pt x="89568" y="128897"/>
                    <a:pt x="89568" y="125459"/>
                  </a:cubicBezTo>
                  <a:lnTo>
                    <a:pt x="89568" y="6283"/>
                  </a:lnTo>
                  <a:cubicBezTo>
                    <a:pt x="89568" y="2823"/>
                    <a:pt x="86766" y="0"/>
                    <a:pt x="83307" y="0"/>
                  </a:cubicBezTo>
                  <a:close/>
                </a:path>
              </a:pathLst>
            </a:custGeom>
            <a:noFill/>
            <a:ln cap="rnd"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9" name="Google Shape;1499;p 2"/>
            <p:cNvSpPr/>
            <p:nvPr/>
          </p:nvSpPr>
          <p:spPr>
            <a:xfrm>
              <a:off x="5092200" y="973800"/>
              <a:ext cx="3457080" cy="3263040"/>
            </a:xfrm>
            <a:custGeom>
              <a:avLst/>
              <a:gdLst>
                <a:gd name="textAreaLeft" fmla="*/ 0 w 3457080"/>
                <a:gd name="textAreaRight" fmla="*/ 3462120 w 3457080"/>
                <a:gd name="textAreaTop" fmla="*/ 0 h 3263040"/>
                <a:gd name="textAreaBottom" fmla="*/ 3268080 h 3263040"/>
              </a:gdLst>
              <a:ahLst/>
              <a:rect l="textAreaLeft" t="textAreaTop" r="textAreaRight" b="textAreaBottom"/>
              <a:pathLst>
                <a:path w="78978" h="108692">
                  <a:moveTo>
                    <a:pt x="1" y="1"/>
                  </a:moveTo>
                  <a:lnTo>
                    <a:pt x="1" y="108692"/>
                  </a:lnTo>
                  <a:lnTo>
                    <a:pt x="78977" y="108692"/>
                  </a:lnTo>
                  <a:lnTo>
                    <a:pt x="78977" y="1"/>
                  </a:lnTo>
                  <a:close/>
                </a:path>
              </a:pathLst>
            </a:custGeom>
            <a:solidFill>
              <a:schemeClr val="accent1"/>
            </a:solidFill>
            <a:ln cap="rnd"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0" name="Google Shape;1500;p 2"/>
            <p:cNvSpPr/>
            <p:nvPr/>
          </p:nvSpPr>
          <p:spPr>
            <a:xfrm>
              <a:off x="6675480" y="4365000"/>
              <a:ext cx="290880" cy="198000"/>
            </a:xfrm>
            <a:custGeom>
              <a:avLst/>
              <a:gdLst>
                <a:gd name="textAreaLeft" fmla="*/ 0 w 290880"/>
                <a:gd name="textAreaRight" fmla="*/ 295920 w 290880"/>
                <a:gd name="textAreaTop" fmla="*/ 0 h 198000"/>
                <a:gd name="textAreaBottom" fmla="*/ 203040 h 198000"/>
              </a:gdLst>
              <a:ahLst/>
              <a:rect l="textAreaLeft" t="textAreaTop" r="textAreaRight" b="textAreaBottom"/>
              <a:pathLst>
                <a:path w="6750" h="6751">
                  <a:moveTo>
                    <a:pt x="3375" y="1"/>
                  </a:moveTo>
                  <a:cubicBezTo>
                    <a:pt x="1507" y="1"/>
                    <a:pt x="1" y="1508"/>
                    <a:pt x="1" y="3375"/>
                  </a:cubicBezTo>
                  <a:cubicBezTo>
                    <a:pt x="1" y="5243"/>
                    <a:pt x="1507" y="6750"/>
                    <a:pt x="3375" y="6750"/>
                  </a:cubicBezTo>
                  <a:cubicBezTo>
                    <a:pt x="5243" y="6750"/>
                    <a:pt x="6750" y="5243"/>
                    <a:pt x="6750" y="3375"/>
                  </a:cubicBezTo>
                  <a:cubicBezTo>
                    <a:pt x="6750" y="1508"/>
                    <a:pt x="5243" y="1"/>
                    <a:pt x="3375" y="1"/>
                  </a:cubicBezTo>
                  <a:close/>
                </a:path>
              </a:pathLst>
            </a:custGeom>
            <a:solidFill>
              <a:schemeClr val="dk2"/>
            </a:solidFill>
            <a:ln cap="rnd"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pic>
        <p:nvPicPr>
          <p:cNvPr id="691" name="Immagine 689" descr=""/>
          <p:cNvPicPr/>
          <p:nvPr/>
        </p:nvPicPr>
        <p:blipFill>
          <a:blip r:embed="rId1"/>
          <a:stretch/>
        </p:blipFill>
        <p:spPr>
          <a:xfrm>
            <a:off x="592200" y="970920"/>
            <a:ext cx="3457080" cy="3268440"/>
          </a:xfrm>
          <a:prstGeom prst="rect">
            <a:avLst/>
          </a:prstGeom>
          <a:ln w="0">
            <a:noFill/>
          </a:ln>
        </p:spPr>
      </p:pic>
      <p:pic>
        <p:nvPicPr>
          <p:cNvPr id="692" name="Immagine 690" descr=""/>
          <p:cNvPicPr/>
          <p:nvPr/>
        </p:nvPicPr>
        <p:blipFill>
          <a:blip r:embed="rId2"/>
          <a:stretch/>
        </p:blipFill>
        <p:spPr>
          <a:xfrm>
            <a:off x="5092200" y="973800"/>
            <a:ext cx="3457080" cy="326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1483;p 2"/>
          <p:cNvGrpSpPr/>
          <p:nvPr/>
        </p:nvGrpSpPr>
        <p:grpSpPr>
          <a:xfrm>
            <a:off x="1620000" y="360000"/>
            <a:ext cx="5395320" cy="4495320"/>
            <a:chOff x="1620000" y="360000"/>
            <a:chExt cx="5395320" cy="4495320"/>
          </a:xfrm>
        </p:grpSpPr>
        <p:sp>
          <p:nvSpPr>
            <p:cNvPr id="694" name="Google Shape;1484;p 2"/>
            <p:cNvSpPr/>
            <p:nvPr/>
          </p:nvSpPr>
          <p:spPr>
            <a:xfrm>
              <a:off x="3522240" y="4032000"/>
              <a:ext cx="1592640" cy="690120"/>
            </a:xfrm>
            <a:custGeom>
              <a:avLst/>
              <a:gdLst>
                <a:gd name="textAreaLeft" fmla="*/ 0 w 1592640"/>
                <a:gd name="textAreaRight" fmla="*/ 1597680 w 1592640"/>
                <a:gd name="textAreaTop" fmla="*/ 0 h 690120"/>
                <a:gd name="textAreaBottom" fmla="*/ 695160 h 690120"/>
              </a:gdLst>
              <a:ahLst/>
              <a:rect l="textAreaLeft" t="textAreaTop" r="textAreaRight" b="textAreaBottom"/>
              <a:pathLst>
                <a:path w="73960" h="32402">
                  <a:moveTo>
                    <a:pt x="7960" y="1"/>
                  </a:moveTo>
                  <a:cubicBezTo>
                    <a:pt x="5284" y="10848"/>
                    <a:pt x="2607" y="21625"/>
                    <a:pt x="1" y="32402"/>
                  </a:cubicBezTo>
                  <a:lnTo>
                    <a:pt x="73960" y="32402"/>
                  </a:lnTo>
                  <a:lnTo>
                    <a:pt x="66071" y="1"/>
                  </a:lnTo>
                  <a:close/>
                </a:path>
              </a:pathLst>
            </a:custGeom>
            <a:noFill/>
            <a:ln cap="rnd" w="28575">
              <a:solidFill>
                <a:srgbClr val="3f35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5" name="Google Shape;1485;p 2"/>
            <p:cNvSpPr/>
            <p:nvPr/>
          </p:nvSpPr>
          <p:spPr>
            <a:xfrm>
              <a:off x="3339360" y="4727520"/>
              <a:ext cx="1956600" cy="127800"/>
            </a:xfrm>
            <a:custGeom>
              <a:avLst/>
              <a:gdLst>
                <a:gd name="textAreaLeft" fmla="*/ 0 w 1956600"/>
                <a:gd name="textAreaRight" fmla="*/ 1961640 w 1956600"/>
                <a:gd name="textAreaTop" fmla="*/ 0 h 127800"/>
                <a:gd name="textAreaBottom" fmla="*/ 132840 h 127800"/>
              </a:gdLst>
              <a:ahLst/>
              <a:rect l="textAreaLeft" t="textAreaTop" r="textAreaRight" b="textAreaBottom"/>
              <a:pathLst>
                <a:path w="90794" h="6199">
                  <a:moveTo>
                    <a:pt x="3875" y="0"/>
                  </a:moveTo>
                  <a:cubicBezTo>
                    <a:pt x="1761" y="0"/>
                    <a:pt x="1" y="2043"/>
                    <a:pt x="1" y="4508"/>
                  </a:cubicBezTo>
                  <a:lnTo>
                    <a:pt x="1" y="6199"/>
                  </a:lnTo>
                  <a:lnTo>
                    <a:pt x="90794" y="6199"/>
                  </a:lnTo>
                  <a:lnTo>
                    <a:pt x="90794" y="4508"/>
                  </a:lnTo>
                  <a:cubicBezTo>
                    <a:pt x="90794" y="2043"/>
                    <a:pt x="89103" y="0"/>
                    <a:pt x="86990" y="0"/>
                  </a:cubicBezTo>
                  <a:close/>
                </a:path>
              </a:pathLst>
            </a:custGeom>
            <a:noFill/>
            <a:ln cap="rnd" w="28575">
              <a:solidFill>
                <a:srgbClr val="3f35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440" bIns="37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6" name="Google Shape;1486;p 2"/>
            <p:cNvSpPr/>
            <p:nvPr/>
          </p:nvSpPr>
          <p:spPr>
            <a:xfrm>
              <a:off x="1620000" y="360000"/>
              <a:ext cx="5395320" cy="3644280"/>
            </a:xfrm>
            <a:custGeom>
              <a:avLst/>
              <a:gdLst>
                <a:gd name="textAreaLeft" fmla="*/ 0 w 5395320"/>
                <a:gd name="textAreaRight" fmla="*/ 5400360 w 5395320"/>
                <a:gd name="textAreaTop" fmla="*/ 0 h 3644280"/>
                <a:gd name="textAreaBottom" fmla="*/ 3649320 h 3644280"/>
              </a:gdLst>
              <a:ahLst/>
              <a:rect l="textAreaLeft" t="textAreaTop" r="textAreaRight" b="textAreaBottom"/>
              <a:pathLst>
                <a:path w="249981" h="157427">
                  <a:moveTo>
                    <a:pt x="6198" y="0"/>
                  </a:moveTo>
                  <a:cubicBezTo>
                    <a:pt x="2817" y="0"/>
                    <a:pt x="0" y="2817"/>
                    <a:pt x="0" y="6198"/>
                  </a:cubicBezTo>
                  <a:lnTo>
                    <a:pt x="0" y="157427"/>
                  </a:lnTo>
                  <a:lnTo>
                    <a:pt x="249980" y="157427"/>
                  </a:lnTo>
                  <a:lnTo>
                    <a:pt x="249980" y="6198"/>
                  </a:lnTo>
                  <a:cubicBezTo>
                    <a:pt x="249980" y="2817"/>
                    <a:pt x="247233" y="0"/>
                    <a:pt x="243782" y="0"/>
                  </a:cubicBezTo>
                  <a:close/>
                </a:path>
              </a:pathLst>
            </a:custGeom>
            <a:noFill/>
            <a:ln cap="rnd" w="28575">
              <a:solidFill>
                <a:srgbClr val="3f35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7" name="Google Shape;1487;p 2"/>
            <p:cNvSpPr/>
            <p:nvPr/>
          </p:nvSpPr>
          <p:spPr>
            <a:xfrm>
              <a:off x="1841040" y="568440"/>
              <a:ext cx="4954320" cy="2944080"/>
            </a:xfrm>
            <a:custGeom>
              <a:avLst/>
              <a:gdLst>
                <a:gd name="textAreaLeft" fmla="*/ 0 w 4954320"/>
                <a:gd name="textAreaRight" fmla="*/ 4959360 w 4954320"/>
                <a:gd name="textAreaTop" fmla="*/ 0 h 2944080"/>
                <a:gd name="textAreaBottom" fmla="*/ 2949120 h 2944080"/>
              </a:gdLst>
              <a:ahLst/>
              <a:rect l="textAreaLeft" t="textAreaTop" r="textAreaRight" b="textAreaBottom"/>
              <a:pathLst>
                <a:path w="229554" h="137423">
                  <a:moveTo>
                    <a:pt x="0" y="0"/>
                  </a:moveTo>
                  <a:lnTo>
                    <a:pt x="0" y="137423"/>
                  </a:lnTo>
                  <a:lnTo>
                    <a:pt x="229554" y="137423"/>
                  </a:lnTo>
                  <a:lnTo>
                    <a:pt x="229554" y="0"/>
                  </a:lnTo>
                  <a:close/>
                </a:path>
              </a:pathLst>
            </a:custGeom>
            <a:solidFill>
              <a:schemeClr val="accent1"/>
            </a:solidFill>
            <a:ln cap="rnd" w="28575">
              <a:solidFill>
                <a:srgbClr val="3f35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it-IT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98" name="CasellaDiTesto 2089"/>
          <p:cNvSpPr/>
          <p:nvPr/>
        </p:nvSpPr>
        <p:spPr>
          <a:xfrm>
            <a:off x="3580920" y="4032000"/>
            <a:ext cx="1454400" cy="6850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defTabSz="914400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Utenti vs Lavori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9" name="Immagine 697" descr=""/>
          <p:cNvPicPr/>
          <p:nvPr/>
        </p:nvPicPr>
        <p:blipFill>
          <a:blip r:embed="rId1"/>
          <a:stretch/>
        </p:blipFill>
        <p:spPr>
          <a:xfrm>
            <a:off x="1844640" y="568440"/>
            <a:ext cx="4950720" cy="294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725040" y="1904760"/>
            <a:ext cx="2331360" cy="3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Vidaloka"/>
                <a:ea typeface="Vidaloka"/>
              </a:rPr>
              <a:t>JavaScript</a:t>
            </a:r>
            <a:endParaRPr b="0" lang="it-IT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 type="subTitle"/>
          </p:nvPr>
        </p:nvSpPr>
        <p:spPr>
          <a:xfrm>
            <a:off x="545040" y="2308680"/>
            <a:ext cx="2331360" cy="56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28600"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2"/>
                </a:solidFill>
                <a:latin typeface="Montserrat"/>
                <a:ea typeface="Montserrat"/>
              </a:rPr>
              <a:t>(Realizzazione di pagine web dinamiche)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 type="subTitle"/>
          </p:nvPr>
        </p:nvSpPr>
        <p:spPr>
          <a:xfrm>
            <a:off x="6087600" y="2307600"/>
            <a:ext cx="2331360" cy="56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28600"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2"/>
                </a:solidFill>
                <a:latin typeface="Montserrat"/>
                <a:ea typeface="Montserrat"/>
              </a:rPr>
              <a:t>(Programmazione a livello di sistema, Creazione di applicazioni per Windows e Unix, ...) 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PlaceHolder 4"/>
          <p:cNvSpPr>
            <a:spLocks noGrp="1"/>
          </p:cNvSpPr>
          <p:nvPr>
            <p:ph type="title"/>
          </p:nvPr>
        </p:nvSpPr>
        <p:spPr>
          <a:xfrm>
            <a:off x="3420000" y="1902960"/>
            <a:ext cx="2331360" cy="3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Vidaloka"/>
                <a:ea typeface="Vidaloka"/>
              </a:rPr>
              <a:t>Java</a:t>
            </a:r>
            <a:endParaRPr b="0" lang="it-IT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04" name="PlaceHolder 5"/>
          <p:cNvSpPr>
            <a:spLocks noGrp="1"/>
          </p:cNvSpPr>
          <p:nvPr>
            <p:ph type="subTitle"/>
          </p:nvPr>
        </p:nvSpPr>
        <p:spPr>
          <a:xfrm>
            <a:off x="3403800" y="2307600"/>
            <a:ext cx="2331360" cy="56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28600"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2"/>
                </a:solidFill>
                <a:latin typeface="Montserrat"/>
                <a:ea typeface="Montserrat"/>
              </a:rPr>
              <a:t>(Applicazioni desktop, Giochi, sviluppo Android,...)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6"/>
          <p:cNvSpPr>
            <a:spLocks noGrp="1"/>
          </p:cNvSpPr>
          <p:nvPr>
            <p:ph type="title"/>
          </p:nvPr>
        </p:nvSpPr>
        <p:spPr>
          <a:xfrm>
            <a:off x="6087600" y="1903680"/>
            <a:ext cx="2331360" cy="3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Vidaloka"/>
                <a:ea typeface="Vidaloka"/>
              </a:rPr>
              <a:t>C++</a:t>
            </a:r>
            <a:endParaRPr b="0" lang="it-IT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06" name="PlaceHolder 7"/>
          <p:cNvSpPr>
            <a:spLocks noGrp="1"/>
          </p:cNvSpPr>
          <p:nvPr>
            <p:ph type="title"/>
          </p:nvPr>
        </p:nvSpPr>
        <p:spPr>
          <a:xfrm>
            <a:off x="1980000" y="3355200"/>
            <a:ext cx="2331360" cy="3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Vidaloka"/>
                <a:ea typeface="Vidaloka"/>
              </a:rPr>
              <a:t>C</a:t>
            </a:r>
            <a:endParaRPr b="0" lang="it-IT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07" name="PlaceHolder 8"/>
          <p:cNvSpPr>
            <a:spLocks noGrp="1"/>
          </p:cNvSpPr>
          <p:nvPr>
            <p:ph type="subTitle"/>
          </p:nvPr>
        </p:nvSpPr>
        <p:spPr>
          <a:xfrm>
            <a:off x="1980000" y="3747600"/>
            <a:ext cx="2331360" cy="56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28600"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2"/>
                </a:solidFill>
                <a:latin typeface="Montserrat"/>
                <a:ea typeface="Montserrat"/>
              </a:rPr>
              <a:t>(Sviluppo di sistemi operativi, Software di sistema, Compilatori,...)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9"/>
          <p:cNvSpPr>
            <a:spLocks noGrp="1"/>
          </p:cNvSpPr>
          <p:nvPr>
            <p:ph type="title"/>
          </p:nvPr>
        </p:nvSpPr>
        <p:spPr>
          <a:xfrm>
            <a:off x="4865040" y="3376440"/>
            <a:ext cx="2331360" cy="3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Vidaloka"/>
                <a:ea typeface="Vidaloka"/>
              </a:rPr>
              <a:t>Python</a:t>
            </a:r>
            <a:endParaRPr b="0" lang="it-IT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09" name="PlaceHolder 10"/>
          <p:cNvSpPr>
            <a:spLocks noGrp="1"/>
          </p:cNvSpPr>
          <p:nvPr>
            <p:ph type="subTitle"/>
          </p:nvPr>
        </p:nvSpPr>
        <p:spPr>
          <a:xfrm>
            <a:off x="4860000" y="3747600"/>
            <a:ext cx="2331360" cy="56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28600"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2"/>
                </a:solidFill>
                <a:latin typeface="Montserrat"/>
                <a:ea typeface="Montserrat"/>
              </a:rPr>
              <a:t>(Applicazioni web, Software, Data science, Machine learning,...)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PlaceHolder 11"/>
          <p:cNvSpPr>
            <a:spLocks noGrp="1"/>
          </p:cNvSpPr>
          <p:nvPr>
            <p:ph type="title"/>
          </p:nvPr>
        </p:nvSpPr>
        <p:spPr>
          <a:xfrm>
            <a:off x="1080000" y="444960"/>
            <a:ext cx="6835320" cy="56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chemeClr val="dk1"/>
                </a:solidFill>
                <a:latin typeface="Vidaloka"/>
                <a:ea typeface="Vidaloka"/>
              </a:rPr>
              <a:t>Top 5 linguaggi per popolarità</a:t>
            </a:r>
            <a:endParaRPr b="0" lang="it-IT" sz="30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711" name="Immagine 2102" descr=""/>
          <p:cNvPicPr/>
          <p:nvPr/>
        </p:nvPicPr>
        <p:blipFill>
          <a:blip r:embed="rId1"/>
          <a:stretch/>
        </p:blipFill>
        <p:spPr>
          <a:xfrm>
            <a:off x="1625040" y="1441080"/>
            <a:ext cx="535320" cy="535320"/>
          </a:xfrm>
          <a:prstGeom prst="rect">
            <a:avLst/>
          </a:prstGeom>
          <a:ln w="36000">
            <a:noFill/>
          </a:ln>
        </p:spPr>
      </p:pic>
      <p:pic>
        <p:nvPicPr>
          <p:cNvPr id="712" name="Immagine 2103" descr=""/>
          <p:cNvPicPr/>
          <p:nvPr/>
        </p:nvPicPr>
        <p:blipFill>
          <a:blip r:embed="rId2"/>
          <a:stretch/>
        </p:blipFill>
        <p:spPr>
          <a:xfrm>
            <a:off x="4320000" y="1337040"/>
            <a:ext cx="638280" cy="638280"/>
          </a:xfrm>
          <a:prstGeom prst="rect">
            <a:avLst/>
          </a:prstGeom>
          <a:ln w="36000">
            <a:noFill/>
          </a:ln>
        </p:spPr>
      </p:pic>
      <p:pic>
        <p:nvPicPr>
          <p:cNvPr id="713" name="Immagine 2104" descr=""/>
          <p:cNvPicPr/>
          <p:nvPr/>
        </p:nvPicPr>
        <p:blipFill>
          <a:blip r:embed="rId3"/>
          <a:stretch/>
        </p:blipFill>
        <p:spPr>
          <a:xfrm>
            <a:off x="2880000" y="2950200"/>
            <a:ext cx="535320" cy="535320"/>
          </a:xfrm>
          <a:prstGeom prst="rect">
            <a:avLst/>
          </a:prstGeom>
          <a:ln w="36000">
            <a:noFill/>
          </a:ln>
        </p:spPr>
      </p:pic>
      <p:pic>
        <p:nvPicPr>
          <p:cNvPr id="714" name="Immagine 2105" descr=""/>
          <p:cNvPicPr/>
          <p:nvPr/>
        </p:nvPicPr>
        <p:blipFill>
          <a:blip r:embed="rId4"/>
          <a:stretch/>
        </p:blipFill>
        <p:spPr>
          <a:xfrm>
            <a:off x="7020000" y="1440000"/>
            <a:ext cx="535320" cy="535320"/>
          </a:xfrm>
          <a:prstGeom prst="rect">
            <a:avLst/>
          </a:prstGeom>
          <a:ln w="36000">
            <a:noFill/>
          </a:ln>
        </p:spPr>
      </p:pic>
      <p:pic>
        <p:nvPicPr>
          <p:cNvPr id="715" name="Immagine 2106" descr=""/>
          <p:cNvPicPr/>
          <p:nvPr/>
        </p:nvPicPr>
        <p:blipFill>
          <a:blip r:embed="rId5"/>
          <a:stretch/>
        </p:blipFill>
        <p:spPr>
          <a:xfrm>
            <a:off x="5676480" y="2880000"/>
            <a:ext cx="619920" cy="619920"/>
          </a:xfrm>
          <a:prstGeom prst="rect">
            <a:avLst/>
          </a:prstGeom>
          <a:ln w="36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Rettangolo 7"/>
          <p:cNvSpPr/>
          <p:nvPr/>
        </p:nvSpPr>
        <p:spPr>
          <a:xfrm>
            <a:off x="723600" y="377280"/>
            <a:ext cx="8097840" cy="71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Mondo della Programmazione attraverso i Libri 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17" name="Tabella 1"/>
          <p:cNvGraphicFramePr/>
          <p:nvPr/>
        </p:nvGraphicFramePr>
        <p:xfrm>
          <a:off x="5752440" y="1458000"/>
          <a:ext cx="3168000" cy="2990880"/>
        </p:xfrm>
        <a:graphic>
          <a:graphicData uri="http://schemas.openxmlformats.org/drawingml/2006/table">
            <a:tbl>
              <a:tblPr/>
              <a:tblGrid>
                <a:gridCol w="940680"/>
                <a:gridCol w="940680"/>
                <a:gridCol w="1287000"/>
              </a:tblGrid>
              <a:tr h="26244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0" lang="it-IT" sz="1200" spc="-1" strike="noStrike">
                          <a:solidFill>
                            <a:srgbClr val="320048"/>
                          </a:solidFill>
                          <a:latin typeface="Arial"/>
                        </a:rPr>
                        <a:t>Linguaggio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0" lang="it-IT" sz="1200" spc="-1" strike="noStrike">
                          <a:solidFill>
                            <a:srgbClr val="320048"/>
                          </a:solidFill>
                          <a:latin typeface="Arial"/>
                        </a:rPr>
                        <a:t>Libro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200" spc="-1" strike="noStrike">
                          <a:solidFill>
                            <a:srgbClr val="320048"/>
                          </a:solidFill>
                          <a:latin typeface="Arial"/>
                        </a:rPr>
                        <a:t>Argomenti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7548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200" spc="-1" strike="noStrike">
                          <a:solidFill>
                            <a:srgbClr val="e42217"/>
                          </a:solidFill>
                          <a:latin typeface="Arial"/>
                        </a:rPr>
                        <a:t>JavaScript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Eloquent JavaScript</a:t>
                      </a:r>
                      <a:endParaRPr b="0" lang="it-IT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Progetti variegati: </a:t>
                      </a:r>
                      <a:br>
                        <a:rPr sz="1000"/>
                      </a:br>
                      <a:r>
                        <a:rPr b="0" lang="it-IT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Giochi, NodeJS, ...</a:t>
                      </a:r>
                      <a:endParaRPr b="0" lang="it-IT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591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br>
                        <a:rPr sz="1200"/>
                      </a:br>
                      <a:r>
                        <a:rPr b="0" lang="it-IT" sz="1200" spc="-1" strike="noStrike">
                          <a:solidFill>
                            <a:srgbClr val="e42217"/>
                          </a:solidFill>
                          <a:latin typeface="Arial"/>
                        </a:rPr>
                        <a:t>Java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Java: The Complete Reference</a:t>
                      </a:r>
                      <a:endParaRPr b="0" lang="it-IT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Argomenti avanzati:</a:t>
                      </a:r>
                      <a:br>
                        <a:rPr sz="1000"/>
                      </a:br>
                      <a:r>
                        <a:rPr b="0" lang="it-IT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multithreading, programmazione di rete, ...</a:t>
                      </a:r>
                      <a:endParaRPr b="0" lang="it-IT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5916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br>
                        <a:rPr sz="1200"/>
                      </a:br>
                      <a:r>
                        <a:rPr b="0" lang="it-IT" sz="1200" spc="-1" strike="noStrike">
                          <a:solidFill>
                            <a:srgbClr val="6495ed"/>
                          </a:solidFill>
                          <a:latin typeface="Arial"/>
                        </a:rPr>
                        <a:t>C++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Programming: Principles and Practice Using </a:t>
                      </a:r>
                      <a:br>
                        <a:rPr sz="1000"/>
                      </a:br>
                      <a:r>
                        <a:rPr b="0" lang="it-IT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C++</a:t>
                      </a:r>
                      <a:endParaRPr b="0" lang="it-IT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Teoria della programmazione, progetti, ...</a:t>
                      </a:r>
                      <a:endParaRPr b="0" lang="it-IT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1732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200" spc="-1" strike="noStrike">
                          <a:solidFill>
                            <a:srgbClr val="6495ed"/>
                          </a:solidFill>
                          <a:latin typeface="Arial"/>
                        </a:rPr>
                        <a:t>C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The C Programming Language</a:t>
                      </a:r>
                      <a:endParaRPr b="0" lang="it-IT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Progetti, Gestione della memoria, ...</a:t>
                      </a:r>
                      <a:endParaRPr b="0" lang="it-IT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4440"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200" spc="-1" strike="noStrike">
                          <a:solidFill>
                            <a:srgbClr val="6495ed"/>
                          </a:solidFill>
                          <a:latin typeface="Arial"/>
                        </a:rPr>
                        <a:t>Python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it-IT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Python Crash Course</a:t>
                      </a:r>
                      <a:endParaRPr b="0" lang="it-IT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Progetti:</a:t>
                      </a:r>
                      <a:br>
                        <a:rPr sz="1000"/>
                      </a:br>
                      <a:r>
                        <a:rPr b="0" lang="it-IT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Giochi, Analisi dei dati, ...</a:t>
                      </a:r>
                      <a:endParaRPr b="0" lang="it-IT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18" name="Rettangolo 6"/>
          <p:cNvSpPr/>
          <p:nvPr/>
        </p:nvSpPr>
        <p:spPr>
          <a:xfrm>
            <a:off x="180000" y="1080000"/>
            <a:ext cx="5398920" cy="178920"/>
          </a:xfrm>
          <a:prstGeom prst="rect">
            <a:avLst/>
          </a:prstGeom>
          <a:solidFill>
            <a:srgbClr val="3f35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719" name="" descr=""/>
          <p:cNvPicPr/>
          <p:nvPr/>
        </p:nvPicPr>
        <p:blipFill>
          <a:blip r:embed="rId1"/>
          <a:stretch/>
        </p:blipFill>
        <p:spPr>
          <a:xfrm>
            <a:off x="180000" y="1150560"/>
            <a:ext cx="5400000" cy="352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Rettangolo 2087"/>
          <p:cNvSpPr/>
          <p:nvPr/>
        </p:nvSpPr>
        <p:spPr>
          <a:xfrm>
            <a:off x="2520000" y="384480"/>
            <a:ext cx="197784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it-IT" sz="3000" spc="-1" strike="noStrike">
                <a:solidFill>
                  <a:srgbClr val="000000"/>
                </a:solidFill>
                <a:latin typeface="Arial"/>
              </a:rPr>
              <a:t>Stati Uniti</a:t>
            </a:r>
            <a:endParaRPr b="0" lang="it-I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Rettangolo 5"/>
          <p:cNvSpPr/>
          <p:nvPr/>
        </p:nvSpPr>
        <p:spPr>
          <a:xfrm>
            <a:off x="6480000" y="1270080"/>
            <a:ext cx="1552680" cy="927720"/>
          </a:xfrm>
          <a:prstGeom prst="rect">
            <a:avLst/>
          </a:prstGeom>
          <a:solidFill>
            <a:srgbClr val="3f35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722" name="Rettangolo 1"/>
          <p:cNvSpPr/>
          <p:nvPr/>
        </p:nvSpPr>
        <p:spPr>
          <a:xfrm>
            <a:off x="6593400" y="1415160"/>
            <a:ext cx="447480" cy="142560"/>
          </a:xfrm>
          <a:prstGeom prst="rect">
            <a:avLst/>
          </a:prstGeom>
          <a:solidFill>
            <a:srgbClr val="cddf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723" name="CasellaDiTesto 2"/>
          <p:cNvSpPr/>
          <p:nvPr/>
        </p:nvSpPr>
        <p:spPr>
          <a:xfrm>
            <a:off x="7043760" y="1323360"/>
            <a:ext cx="8265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it-IT" sz="1400" spc="-1" strike="noStrike">
                <a:solidFill>
                  <a:schemeClr val="lt2"/>
                </a:solidFill>
                <a:latin typeface="Arial"/>
              </a:rPr>
              <a:t>Python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Rettangolo 3"/>
          <p:cNvSpPr/>
          <p:nvPr/>
        </p:nvSpPr>
        <p:spPr>
          <a:xfrm>
            <a:off x="6593400" y="1685160"/>
            <a:ext cx="447480" cy="142560"/>
          </a:xfrm>
          <a:prstGeom prst="rect">
            <a:avLst/>
          </a:prstGeom>
          <a:solidFill>
            <a:srgbClr val="dfd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725" name="CasellaDiTesto 4"/>
          <p:cNvSpPr/>
          <p:nvPr/>
        </p:nvSpPr>
        <p:spPr>
          <a:xfrm>
            <a:off x="7043400" y="1573560"/>
            <a:ext cx="10152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it-IT" sz="1400" spc="-1" strike="noStrike">
                <a:solidFill>
                  <a:schemeClr val="lt2"/>
                </a:solidFill>
                <a:latin typeface="Arial"/>
              </a:rPr>
              <a:t>JavaScrip</a:t>
            </a:r>
            <a:r>
              <a:rPr b="0" lang="it-IT" sz="1400" spc="-1" strike="noStrike">
                <a:solidFill>
                  <a:schemeClr val="lt1"/>
                </a:solidFill>
                <a:latin typeface="Arial"/>
              </a:rPr>
              <a:t>t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Rettangolo 5"/>
          <p:cNvSpPr/>
          <p:nvPr/>
        </p:nvSpPr>
        <p:spPr>
          <a:xfrm>
            <a:off x="6593400" y="1948680"/>
            <a:ext cx="447480" cy="142560"/>
          </a:xfrm>
          <a:prstGeom prst="rect">
            <a:avLst/>
          </a:prstGeom>
          <a:solidFill>
            <a:srgbClr val="e9e8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727" name="CasellaDiTesto 6"/>
          <p:cNvSpPr/>
          <p:nvPr/>
        </p:nvSpPr>
        <p:spPr>
          <a:xfrm>
            <a:off x="7043040" y="1850040"/>
            <a:ext cx="5580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it-IT" sz="1400" spc="-1" strike="noStrike">
                <a:solidFill>
                  <a:schemeClr val="lt2"/>
                </a:solidFill>
                <a:latin typeface="Arial"/>
              </a:rPr>
              <a:t>Java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8" name="Immagine 2" descr="Immagine che contiene diagramma, mappa, testo&#10;&#10;Descrizione generata automaticamente"/>
          <p:cNvPicPr/>
          <p:nvPr/>
        </p:nvPicPr>
        <p:blipFill>
          <a:blip r:embed="rId1"/>
          <a:stretch/>
        </p:blipFill>
        <p:spPr>
          <a:xfrm>
            <a:off x="79920" y="898200"/>
            <a:ext cx="6350760" cy="334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1620000" y="180720"/>
            <a:ext cx="5912640" cy="56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chemeClr val="dk1"/>
                </a:solidFill>
                <a:latin typeface="Vidaloka"/>
                <a:ea typeface="Vidaloka"/>
              </a:rPr>
              <a:t>Google Trends: Data science </a:t>
            </a:r>
            <a:endParaRPr b="0" lang="it-IT" sz="30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730" name="Immagine 728" descr=""/>
          <p:cNvPicPr/>
          <p:nvPr/>
        </p:nvPicPr>
        <p:blipFill>
          <a:blip r:embed="rId1"/>
          <a:stretch/>
        </p:blipFill>
        <p:spPr>
          <a:xfrm>
            <a:off x="1272240" y="749880"/>
            <a:ext cx="6597720" cy="410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1336</TotalTime>
  <Application>LibreOffice/7.6.2.1$Windows_X86_64 LibreOffice_project/56f7684011345957bbf33a7ee678afaf4d2ba333</Application>
  <AppVersion>15.0000</AppVersion>
  <Words>439</Words>
  <Paragraphs>95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Alessandro Cresta</dc:creator>
  <dc:description/>
  <dc:language>it-IT</dc:language>
  <cp:lastModifiedBy/>
  <dcterms:modified xsi:type="dcterms:W3CDTF">2023-12-10T11:48:02Z</dcterms:modified>
  <cp:revision>105</cp:revision>
  <dc:subject/>
  <dc:title>Linguaggi  di Programmazione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PresentationFormat">
    <vt:lpwstr>Presentazione su schermo (16:9)</vt:lpwstr>
  </property>
  <property fmtid="{D5CDD505-2E9C-101B-9397-08002B2CF9AE}" pid="4" name="Slides">
    <vt:i4>28</vt:i4>
  </property>
</Properties>
</file>