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9708" autoAdjust="0"/>
  </p:normalViewPr>
  <p:slideViewPr>
    <p:cSldViewPr snapToGrid="0" snapToObjects="1">
      <p:cViewPr>
        <p:scale>
          <a:sx n="156" d="100"/>
          <a:sy n="156" d="100"/>
        </p:scale>
        <p:origin x="-376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B36B4E-66FE-BF49-A888-E523E4E2C881}" type="datetimeFigureOut">
              <a:rPr lang="fr-FR" smtClean="0"/>
              <a:t>22/11/18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C68478-4011-2945-8087-6999F9D786D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89804"/>
            <a:ext cx="8013700" cy="183197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Times New Roman"/>
                <a:cs typeface="Times New Roman"/>
              </a:rPr>
              <a:t>Projet </a:t>
            </a:r>
            <a:r>
              <a:rPr lang="fr-FR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Coding</a:t>
            </a:r>
            <a:r>
              <a:rPr lang="fr-FR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Weeks</a:t>
            </a:r>
            <a:r>
              <a:rPr lang="fr-FR" dirty="0" smtClean="0">
                <a:solidFill>
                  <a:schemeClr val="tx2"/>
                </a:solidFill>
                <a:latin typeface="Times New Roman"/>
                <a:cs typeface="Times New Roman"/>
              </a:rPr>
              <a:t> : </a:t>
            </a:r>
            <a:br>
              <a:rPr lang="fr-FR" dirty="0" smtClean="0">
                <a:solidFill>
                  <a:schemeClr val="tx2"/>
                </a:solidFill>
                <a:latin typeface="Times New Roman"/>
                <a:cs typeface="Times New Roman"/>
              </a:rPr>
            </a:br>
            <a:r>
              <a:rPr lang="fr-FR" dirty="0" smtClean="0">
                <a:solidFill>
                  <a:schemeClr val="tx2"/>
                </a:solidFill>
                <a:latin typeface="Times New Roman"/>
                <a:cs typeface="Times New Roman"/>
              </a:rPr>
              <a:t>Accorder une guitare à l’aide du kit vocal AIY</a:t>
            </a:r>
            <a:endParaRPr lang="fr-FR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2421779"/>
            <a:ext cx="91440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CE9C6"/>
                </a:solidFill>
                <a:latin typeface="Times New Roman"/>
                <a:cs typeface="Times New Roman"/>
              </a:rPr>
              <a:t>Membres du projet : </a:t>
            </a:r>
            <a:r>
              <a:rPr lang="fr-FR" sz="2400" dirty="0" err="1" smtClean="0">
                <a:solidFill>
                  <a:srgbClr val="ECE9C6"/>
                </a:solidFill>
                <a:latin typeface="Times New Roman"/>
                <a:cs typeface="Times New Roman"/>
              </a:rPr>
              <a:t>A.Monfret</a:t>
            </a:r>
            <a:r>
              <a:rPr lang="fr-FR" sz="2400" dirty="0" smtClean="0">
                <a:solidFill>
                  <a:srgbClr val="ECE9C6"/>
                </a:solidFill>
                <a:latin typeface="Times New Roman"/>
                <a:cs typeface="Times New Roman"/>
              </a:rPr>
              <a:t>, </a:t>
            </a:r>
            <a:r>
              <a:rPr lang="fr-FR" sz="2400" dirty="0" err="1" smtClean="0">
                <a:solidFill>
                  <a:srgbClr val="ECE9C6"/>
                </a:solidFill>
                <a:latin typeface="Times New Roman"/>
                <a:cs typeface="Times New Roman"/>
              </a:rPr>
              <a:t>T</a:t>
            </a:r>
            <a:r>
              <a:rPr lang="fr-FR" sz="2400" dirty="0" smtClean="0">
                <a:solidFill>
                  <a:srgbClr val="ECE9C6"/>
                </a:solidFill>
                <a:latin typeface="Times New Roman"/>
                <a:cs typeface="Times New Roman"/>
              </a:rPr>
              <a:t>. </a:t>
            </a:r>
            <a:r>
              <a:rPr lang="fr-FR" sz="2400" dirty="0" err="1" smtClean="0">
                <a:solidFill>
                  <a:srgbClr val="ECE9C6"/>
                </a:solidFill>
                <a:latin typeface="Times New Roman"/>
                <a:cs typeface="Times New Roman"/>
              </a:rPr>
              <a:t>Havyarimana</a:t>
            </a:r>
            <a:r>
              <a:rPr lang="fr-FR" sz="2400" dirty="0" smtClean="0">
                <a:solidFill>
                  <a:srgbClr val="ECE9C6"/>
                </a:solidFill>
                <a:latin typeface="Times New Roman"/>
                <a:cs typeface="Times New Roman"/>
              </a:rPr>
              <a:t>, </a:t>
            </a:r>
            <a:r>
              <a:rPr lang="fr-FR" sz="2400" dirty="0" err="1" smtClean="0">
                <a:solidFill>
                  <a:srgbClr val="ECE9C6"/>
                </a:solidFill>
                <a:latin typeface="Times New Roman"/>
                <a:cs typeface="Times New Roman"/>
              </a:rPr>
              <a:t>D.Cotier,A.Ducros</a:t>
            </a:r>
            <a:r>
              <a:rPr lang="fr-FR" sz="2400" dirty="0" smtClean="0">
                <a:solidFill>
                  <a:srgbClr val="ECE9C6"/>
                </a:solidFill>
                <a:latin typeface="Times New Roman"/>
                <a:cs typeface="Times New Roman"/>
              </a:rPr>
              <a:t>  ,</a:t>
            </a:r>
            <a:r>
              <a:rPr lang="fr-FR" sz="2400" dirty="0" err="1" smtClean="0">
                <a:solidFill>
                  <a:srgbClr val="ECE9C6"/>
                </a:solidFill>
                <a:latin typeface="Times New Roman"/>
                <a:cs typeface="Times New Roman"/>
              </a:rPr>
              <a:t>A.Ruimy</a:t>
            </a:r>
            <a:endParaRPr lang="fr-FR" sz="2400" dirty="0">
              <a:solidFill>
                <a:srgbClr val="ECE9C6"/>
              </a:solidFill>
              <a:latin typeface="Times New Roman"/>
              <a:cs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95700" y="44704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[insérer images]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3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47" y="2450353"/>
            <a:ext cx="7745505" cy="3675809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fr-FR" dirty="0" smtClean="0">
                <a:latin typeface="Times New Roman"/>
                <a:cs typeface="Times New Roman"/>
              </a:rPr>
              <a:t>Description du projet et objectifs</a:t>
            </a:r>
          </a:p>
          <a:p>
            <a:pPr marL="571500" indent="-571500">
              <a:buAutoNum type="romanUcPeriod"/>
            </a:pPr>
            <a:endParaRPr lang="fr-FR" dirty="0" smtClean="0">
              <a:latin typeface="Times New Roman"/>
              <a:cs typeface="Times New Roman"/>
            </a:endParaRPr>
          </a:p>
          <a:p>
            <a:pPr marL="571500" indent="-571500">
              <a:buAutoNum type="romanUcPeriod"/>
            </a:pPr>
            <a:r>
              <a:rPr lang="fr-FR" dirty="0" smtClean="0">
                <a:latin typeface="Times New Roman"/>
                <a:cs typeface="Times New Roman"/>
              </a:rPr>
              <a:t>Réalisation des </a:t>
            </a:r>
            <a:r>
              <a:rPr lang="fr-FR" dirty="0" err="1" smtClean="0">
                <a:latin typeface="Times New Roman"/>
                <a:cs typeface="Times New Roman"/>
              </a:rPr>
              <a:t>MVP’s</a:t>
            </a:r>
            <a:endParaRPr lang="fr-FR" dirty="0" smtClean="0">
              <a:latin typeface="Times New Roman"/>
              <a:cs typeface="Times New Roman"/>
            </a:endParaRPr>
          </a:p>
          <a:p>
            <a:pPr marL="571500" indent="-571500">
              <a:buAutoNum type="romanUcPeriod"/>
            </a:pPr>
            <a:endParaRPr lang="fr-FR" dirty="0">
              <a:latin typeface="Times New Roman"/>
              <a:cs typeface="Times New Roman"/>
            </a:endParaRPr>
          </a:p>
          <a:p>
            <a:pPr marL="571500" indent="-571500">
              <a:buAutoNum type="romanUcPeriod"/>
            </a:pPr>
            <a:r>
              <a:rPr lang="fr-FR" dirty="0">
                <a:latin typeface="Times New Roman"/>
                <a:cs typeface="Times New Roman"/>
              </a:rPr>
              <a:t> </a:t>
            </a:r>
            <a:r>
              <a:rPr lang="fr-FR" dirty="0" smtClean="0">
                <a:latin typeface="Times New Roman"/>
                <a:cs typeface="Times New Roman"/>
              </a:rPr>
              <a:t>Conclusion </a:t>
            </a:r>
          </a:p>
          <a:p>
            <a:pPr marL="0" indent="0">
              <a:buNone/>
            </a:pP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/>
                <a:cs typeface="Times New Roman"/>
              </a:rPr>
              <a:t>Sommaire</a:t>
            </a:r>
            <a:endParaRPr lang="fr-F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687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5529"/>
            <a:ext cx="4609352" cy="576804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>
                <a:latin typeface="Times New Roman"/>
                <a:cs typeface="Times New Roman"/>
              </a:rPr>
              <a:t>Accorder une guitare dans les grandes lignes </a:t>
            </a:r>
          </a:p>
          <a:p>
            <a:pPr marL="0" indent="0" algn="ctr">
              <a:buNone/>
            </a:pPr>
            <a:endParaRPr lang="fr-FR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I. Description du projet </a:t>
            </a:r>
            <a:endParaRPr lang="fr-FR" sz="4000" dirty="0">
              <a:latin typeface="Times New Roman"/>
              <a:cs typeface="Times New Roman"/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4609352" y="2243098"/>
            <a:ext cx="0" cy="40767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62500" y="1873766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/>
                <a:cs typeface="Times New Roman"/>
              </a:rPr>
              <a:t>  </a:t>
            </a: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09352" y="1501899"/>
            <a:ext cx="428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/>
                <a:cs typeface="Times New Roman"/>
              </a:rPr>
              <a:t>Retranscription envisagée </a:t>
            </a:r>
          </a:p>
        </p:txBody>
      </p:sp>
    </p:spTree>
    <p:extLst>
      <p:ext uri="{BB962C8B-B14F-4D97-AF65-F5344CB8AC3E}">
        <p14:creationId xmlns:p14="http://schemas.microsoft.com/office/powerpoint/2010/main" val="1225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6276"/>
            <a:ext cx="9144000" cy="572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/>
                <a:cs typeface="Times New Roman"/>
              </a:rPr>
              <a:t>	Objectifs fixés </a:t>
            </a:r>
          </a:p>
          <a:p>
            <a:pPr>
              <a:buFont typeface="Wingdings" charset="2"/>
              <a:buChar char="q"/>
            </a:pPr>
            <a:endParaRPr lang="fr-FR" sz="28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Maitriser</a:t>
            </a:r>
            <a:r>
              <a:rPr lang="fr-FR" sz="2000" dirty="0" smtClean="0">
                <a:latin typeface="Times New Roman"/>
                <a:cs typeface="Times New Roman"/>
              </a:rPr>
              <a:t> </a:t>
            </a:r>
            <a:r>
              <a:rPr lang="fr-FR" sz="2400" dirty="0" smtClean="0">
                <a:latin typeface="Times New Roman"/>
                <a:cs typeface="Times New Roman"/>
              </a:rPr>
              <a:t>le kit vocal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fr-FR" sz="2000" dirty="0" smtClean="0">
                <a:latin typeface="Times New Roman"/>
                <a:cs typeface="Times New Roman"/>
              </a:rPr>
              <a:t>	 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I. Description </a:t>
            </a:r>
            <a:r>
              <a:rPr lang="fr-FR" sz="4000" dirty="0" smtClean="0">
                <a:latin typeface="Times New Roman"/>
                <a:cs typeface="Times New Roman"/>
              </a:rPr>
              <a:t>des objectifs </a:t>
            </a:r>
            <a:endParaRPr lang="fr-FR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21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6276"/>
            <a:ext cx="9144000" cy="572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/>
                <a:cs typeface="Times New Roman"/>
              </a:rPr>
              <a:t>	Objectifs fixés </a:t>
            </a:r>
          </a:p>
          <a:p>
            <a:pPr>
              <a:buFont typeface="Wingdings" charset="2"/>
              <a:buChar char="q"/>
            </a:pPr>
            <a:endParaRPr lang="fr-FR" sz="28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Maitriser</a:t>
            </a:r>
            <a:r>
              <a:rPr lang="fr-FR" sz="2000" dirty="0" smtClean="0">
                <a:latin typeface="Times New Roman"/>
                <a:cs typeface="Times New Roman"/>
              </a:rPr>
              <a:t> </a:t>
            </a:r>
            <a:r>
              <a:rPr lang="fr-FR" sz="2400" dirty="0" smtClean="0">
                <a:latin typeface="Times New Roman"/>
                <a:cs typeface="Times New Roman"/>
              </a:rPr>
              <a:t>le kit vocal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Reconnaître une note </a:t>
            </a:r>
          </a:p>
          <a:p>
            <a:pPr marL="0" indent="0">
              <a:buNone/>
            </a:pPr>
            <a:r>
              <a:rPr lang="fr-FR" sz="2400" dirty="0" smtClean="0">
                <a:latin typeface="Times New Roman"/>
                <a:cs typeface="Times New Roman"/>
              </a:rPr>
              <a:t> </a:t>
            </a:r>
            <a:endParaRPr lang="fr-FR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fr-FR" sz="2000" dirty="0" smtClean="0">
                <a:latin typeface="Times New Roman"/>
                <a:cs typeface="Times New Roman"/>
              </a:rPr>
              <a:t>	 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I. Description </a:t>
            </a:r>
            <a:r>
              <a:rPr lang="fr-FR" sz="4000" dirty="0" smtClean="0">
                <a:latin typeface="Times New Roman"/>
                <a:cs typeface="Times New Roman"/>
              </a:rPr>
              <a:t>des objectifs </a:t>
            </a:r>
            <a:endParaRPr lang="fr-FR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84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6276"/>
            <a:ext cx="9144000" cy="572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/>
                <a:cs typeface="Times New Roman"/>
              </a:rPr>
              <a:t>	Objectifs fixés </a:t>
            </a:r>
          </a:p>
          <a:p>
            <a:pPr>
              <a:buFont typeface="Wingdings" charset="2"/>
              <a:buChar char="q"/>
            </a:pPr>
            <a:endParaRPr lang="fr-FR" sz="28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Maitriser</a:t>
            </a:r>
            <a:r>
              <a:rPr lang="fr-FR" sz="2000" dirty="0" smtClean="0">
                <a:latin typeface="Times New Roman"/>
                <a:cs typeface="Times New Roman"/>
              </a:rPr>
              <a:t> </a:t>
            </a:r>
            <a:r>
              <a:rPr lang="fr-FR" sz="2400" dirty="0" smtClean="0">
                <a:latin typeface="Times New Roman"/>
                <a:cs typeface="Times New Roman"/>
              </a:rPr>
              <a:t>le kit vocal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Reconnaître une note 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Accord d’une guitare puis d’un instrument quelconque</a:t>
            </a:r>
          </a:p>
          <a:p>
            <a:pPr marL="0" indent="0">
              <a:buNone/>
            </a:pPr>
            <a:r>
              <a:rPr lang="fr-FR" sz="2400" dirty="0" smtClean="0">
                <a:latin typeface="Times New Roman"/>
                <a:cs typeface="Times New Roman"/>
              </a:rPr>
              <a:t> </a:t>
            </a:r>
            <a:endParaRPr lang="fr-FR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fr-FR" sz="2000" dirty="0" smtClean="0">
                <a:latin typeface="Times New Roman"/>
                <a:cs typeface="Times New Roman"/>
              </a:rPr>
              <a:t>	 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I. Description </a:t>
            </a:r>
            <a:r>
              <a:rPr lang="fr-FR" sz="4000" dirty="0" smtClean="0">
                <a:latin typeface="Times New Roman"/>
                <a:cs typeface="Times New Roman"/>
              </a:rPr>
              <a:t>des objectifs </a:t>
            </a:r>
            <a:endParaRPr lang="fr-FR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26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6276"/>
            <a:ext cx="9144000" cy="572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/>
                <a:cs typeface="Times New Roman"/>
              </a:rPr>
              <a:t>	Objectifs fixés </a:t>
            </a:r>
          </a:p>
          <a:p>
            <a:pPr>
              <a:buFont typeface="Wingdings" charset="2"/>
              <a:buChar char="q"/>
            </a:pPr>
            <a:endParaRPr lang="fr-FR" sz="28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Maitriser</a:t>
            </a:r>
            <a:r>
              <a:rPr lang="fr-FR" sz="2000" dirty="0" smtClean="0">
                <a:latin typeface="Times New Roman"/>
                <a:cs typeface="Times New Roman"/>
              </a:rPr>
              <a:t> </a:t>
            </a:r>
            <a:r>
              <a:rPr lang="fr-FR" sz="2400" dirty="0" smtClean="0">
                <a:latin typeface="Times New Roman"/>
                <a:cs typeface="Times New Roman"/>
              </a:rPr>
              <a:t>le kit vocal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Reconnaître une note 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Accord d’une guitare puis d’un instrument quelconque</a:t>
            </a:r>
          </a:p>
          <a:p>
            <a:pPr marL="0" indent="0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fr-FR" sz="2400" dirty="0" smtClean="0">
                <a:latin typeface="Times New Roman"/>
                <a:cs typeface="Times New Roman"/>
              </a:rPr>
              <a:t>Retranscrire une partition à l’aide d’un enregistrement 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/>
                <a:cs typeface="Times New Roman"/>
              </a:rPr>
              <a:t>	 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I. Description </a:t>
            </a:r>
            <a:r>
              <a:rPr lang="fr-FR" sz="4000" dirty="0" smtClean="0">
                <a:latin typeface="Times New Roman"/>
                <a:cs typeface="Times New Roman"/>
              </a:rPr>
              <a:t>des objectifs </a:t>
            </a:r>
            <a:endParaRPr lang="fr-FR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31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06826"/>
            <a:ext cx="4609352" cy="513242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>
                <a:latin typeface="Times New Roman"/>
                <a:cs typeface="Times New Roman"/>
              </a:rPr>
              <a:t>Réalisation de la fonction FFT</a:t>
            </a:r>
          </a:p>
          <a:p>
            <a:pPr marL="0" indent="0">
              <a:buNone/>
            </a:pPr>
            <a:endParaRPr lang="fr-FR" dirty="0" smtClean="0">
              <a:latin typeface="Times New Roman"/>
              <a:cs typeface="Times New Roman"/>
            </a:endParaRPr>
          </a:p>
          <a:p>
            <a:r>
              <a:rPr lang="fr-FR" dirty="0" smtClean="0">
                <a:latin typeface="Times New Roman"/>
                <a:cs typeface="Times New Roman"/>
              </a:rPr>
              <a:t>Découverte </a:t>
            </a:r>
            <a:r>
              <a:rPr lang="fr-FR" sz="2400" dirty="0" smtClean="0">
                <a:latin typeface="Times New Roman"/>
                <a:cs typeface="Times New Roman"/>
              </a:rPr>
              <a:t>des bibliothèques </a:t>
            </a:r>
            <a:r>
              <a:rPr lang="fr-FR" sz="2400" dirty="0" err="1" smtClean="0">
                <a:latin typeface="Times New Roman"/>
                <a:cs typeface="Times New Roman"/>
              </a:rPr>
              <a:t>scip</a:t>
            </a:r>
            <a:r>
              <a:rPr lang="fr-FR" dirty="0" err="1" smtClean="0">
                <a:latin typeface="Times New Roman"/>
                <a:cs typeface="Times New Roman"/>
              </a:rPr>
              <a:t>y.io.wave</a:t>
            </a:r>
            <a:r>
              <a:rPr lang="fr-FR" dirty="0" smtClean="0">
                <a:latin typeface="Times New Roman"/>
                <a:cs typeface="Times New Roman"/>
              </a:rPr>
              <a:t>, </a:t>
            </a:r>
            <a:r>
              <a:rPr lang="fr-FR" dirty="0" err="1" smtClean="0">
                <a:latin typeface="Times New Roman"/>
                <a:cs typeface="Times New Roman"/>
              </a:rPr>
              <a:t>numpy</a:t>
            </a:r>
            <a:r>
              <a:rPr lang="fr-FR" dirty="0" smtClean="0">
                <a:latin typeface="Times New Roman"/>
                <a:cs typeface="Times New Roman"/>
              </a:rPr>
              <a:t>, </a:t>
            </a:r>
            <a:r>
              <a:rPr lang="fr-FR" dirty="0" err="1" smtClean="0">
                <a:latin typeface="Times New Roman"/>
                <a:cs typeface="Times New Roman"/>
              </a:rPr>
              <a:t>argparse</a:t>
            </a:r>
            <a:endParaRPr lang="fr-FR" dirty="0" smtClean="0">
              <a:latin typeface="Times New Roman"/>
              <a:cs typeface="Times New Roman"/>
            </a:endParaRPr>
          </a:p>
          <a:p>
            <a:endParaRPr lang="fr-FR" sz="2400" dirty="0">
              <a:latin typeface="Times New Roman"/>
              <a:cs typeface="Times New Roman"/>
            </a:endParaRPr>
          </a:p>
          <a:p>
            <a:endParaRPr lang="fr-FR" dirty="0" smtClean="0">
              <a:latin typeface="Times New Roman"/>
              <a:cs typeface="Times New Roman"/>
            </a:endParaRPr>
          </a:p>
          <a:p>
            <a:r>
              <a:rPr lang="fr-FR" sz="2400" dirty="0" smtClean="0">
                <a:latin typeface="Times New Roman"/>
                <a:cs typeface="Times New Roman"/>
              </a:rPr>
              <a:t>De nombreux tests</a:t>
            </a:r>
            <a:endParaRPr lang="fr-FR" sz="2400" dirty="0" smtClean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fr-FR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fr-FR" sz="2400" dirty="0" smtClean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6300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latin typeface="Times New Roman"/>
                <a:cs typeface="Times New Roman"/>
              </a:rPr>
              <a:t>II. Réalisation des </a:t>
            </a:r>
            <a:r>
              <a:rPr lang="fr-FR" sz="4000" dirty="0" err="1" smtClean="0">
                <a:latin typeface="Times New Roman"/>
                <a:cs typeface="Times New Roman"/>
              </a:rPr>
              <a:t>MVP’s</a:t>
            </a:r>
            <a:endParaRPr lang="fr-FR" sz="4000" dirty="0">
              <a:latin typeface="Times New Roman"/>
              <a:cs typeface="Times New Roman"/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4609352" y="2243098"/>
            <a:ext cx="0" cy="40767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62500" y="1873766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/>
                <a:cs typeface="Times New Roman"/>
              </a:rPr>
              <a:t>  </a:t>
            </a: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62500" y="1506827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/>
                <a:cs typeface="Times New Roman"/>
              </a:rPr>
              <a:t>Retranscription </a:t>
            </a:r>
            <a:r>
              <a:rPr lang="fr-FR" sz="2400" dirty="0" smtClean="0">
                <a:latin typeface="Times New Roman"/>
                <a:cs typeface="Times New Roman"/>
              </a:rPr>
              <a:t>effectuée </a:t>
            </a:r>
            <a:endParaRPr lang="fr-FR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874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Livre relié.thmx</Template>
  <TotalTime>537</TotalTime>
  <Words>93</Words>
  <Application>Microsoft Macintosh PowerPoint</Application>
  <PresentationFormat>Présentation à l'écran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Livre relié</vt:lpstr>
      <vt:lpstr>Projet Coding Weeks :  Accorder une guitare à l’aide du kit vocal AIY</vt:lpstr>
      <vt:lpstr>Sommaire</vt:lpstr>
      <vt:lpstr>I. Description du projet </vt:lpstr>
      <vt:lpstr>I. Description des objectifs </vt:lpstr>
      <vt:lpstr>I. Description des objectifs </vt:lpstr>
      <vt:lpstr>I. Description des objectifs </vt:lpstr>
      <vt:lpstr>I. Description des objectifs </vt:lpstr>
      <vt:lpstr>II. Réalisation des MVP’s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Coding Weeks :  Accordeur de guitare</dc:title>
  <dc:creator>esther</dc:creator>
  <cp:lastModifiedBy>esther</cp:lastModifiedBy>
  <cp:revision>17</cp:revision>
  <dcterms:created xsi:type="dcterms:W3CDTF">2018-11-22T08:35:42Z</dcterms:created>
  <dcterms:modified xsi:type="dcterms:W3CDTF">2018-11-22T17:39:50Z</dcterms:modified>
</cp:coreProperties>
</file>