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72" r:id="rId2"/>
    <p:sldId id="266" r:id="rId3"/>
    <p:sldId id="271" r:id="rId4"/>
    <p:sldId id="267" r:id="rId5"/>
    <p:sldId id="265" r:id="rId6"/>
    <p:sldId id="262" r:id="rId7"/>
    <p:sldId id="257" r:id="rId8"/>
    <p:sldId id="258" r:id="rId9"/>
    <p:sldId id="259" r:id="rId10"/>
    <p:sldId id="260" r:id="rId11"/>
    <p:sldId id="261" r:id="rId12"/>
    <p:sldId id="270"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85" d="100"/>
          <a:sy n="85" d="100"/>
        </p:scale>
        <p:origin x="1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73232288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40976707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5079941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112399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2924556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730A7-4FC9-4972-8FE2-B4534A78041E}"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500428238"/>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730A7-4FC9-4972-8FE2-B4534A78041E}"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829491358"/>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1308386545"/>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73780064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04215802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730A7-4FC9-4972-8FE2-B4534A78041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403830998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83018074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730A7-4FC9-4972-8FE2-B4534A78041E}"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96000205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730A7-4FC9-4972-8FE2-B4534A78041E}"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461722151"/>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730A7-4FC9-4972-8FE2-B4534A78041E}"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157271516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79383540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76887022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B730A7-4FC9-4972-8FE2-B4534A78041E}" type="datetimeFigureOut">
              <a:rPr lang="en-US" smtClean="0"/>
              <a:t>1/29/2024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B934FA-8FA0-4772-9DE4-14C29BCC6FC6}" type="slidenum">
              <a:rPr lang="en-US" smtClean="0"/>
              <a:t>‹#›</a:t>
            </a:fld>
            <a:endParaRPr lang="en-US"/>
          </a:p>
        </p:txBody>
      </p:sp>
    </p:spTree>
    <p:extLst>
      <p:ext uri="{BB962C8B-B14F-4D97-AF65-F5344CB8AC3E}">
        <p14:creationId xmlns:p14="http://schemas.microsoft.com/office/powerpoint/2010/main" val="1988802963"/>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Lst>
  <p:transition>
    <p:blinds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3D53-F3CF-D25E-2402-83DE55874E19}"/>
              </a:ext>
            </a:extLst>
          </p:cNvPr>
          <p:cNvSpPr>
            <a:spLocks noGrp="1"/>
          </p:cNvSpPr>
          <p:nvPr>
            <p:ph type="title"/>
          </p:nvPr>
        </p:nvSpPr>
        <p:spPr/>
        <p:txBody>
          <a:bodyPr>
            <a:normAutofit fontScale="90000"/>
          </a:bodyPr>
          <a:lstStyle/>
          <a:p>
            <a:br>
              <a:rPr lang="en-US" b="0" dirty="0"/>
            </a:br>
            <a:br>
              <a:rPr lang="en-US" dirty="0"/>
            </a:br>
            <a:endParaRPr lang="en-US" dirty="0"/>
          </a:p>
        </p:txBody>
      </p:sp>
      <p:sp>
        <p:nvSpPr>
          <p:cNvPr id="3" name="Content Placeholder 2">
            <a:extLst>
              <a:ext uri="{FF2B5EF4-FFF2-40B4-BE49-F238E27FC236}">
                <a16:creationId xmlns:a16="http://schemas.microsoft.com/office/drawing/2014/main" id="{19ADF50D-1F3A-193C-8E03-09ABBDF17CFF}"/>
              </a:ext>
            </a:extLst>
          </p:cNvPr>
          <p:cNvSpPr>
            <a:spLocks noGrp="1"/>
          </p:cNvSpPr>
          <p:nvPr>
            <p:ph idx="1"/>
          </p:nvPr>
        </p:nvSpPr>
        <p:spPr>
          <a:xfrm>
            <a:off x="-62753" y="62753"/>
            <a:ext cx="13634239" cy="6669741"/>
          </a:xfrm>
        </p:spPr>
        <p:txBody>
          <a:bodyPr/>
          <a:lstStyle/>
          <a:p>
            <a:pPr marL="0" indent="0">
              <a:buNone/>
            </a:pPr>
            <a:r>
              <a:rPr lang="en-US" dirty="0"/>
              <a:t>                                                                            Presentation on</a:t>
            </a:r>
          </a:p>
          <a:p>
            <a:pPr marL="0" indent="0">
              <a:buNone/>
            </a:pPr>
            <a:r>
              <a:rPr lang="en-US" sz="2800" dirty="0"/>
              <a:t>                                          Task Management System</a:t>
            </a:r>
          </a:p>
          <a:p>
            <a:pPr marL="0" indent="0">
              <a:buNone/>
            </a:pPr>
            <a:r>
              <a:rPr lang="en-US" sz="1800" dirty="0"/>
              <a:t>                                                         Course Title : System Analysis and Design Sessional</a:t>
            </a:r>
          </a:p>
          <a:p>
            <a:pPr marL="0" indent="0">
              <a:buNone/>
            </a:pPr>
            <a:r>
              <a:rPr lang="en-US" sz="1800" dirty="0"/>
              <a:t>                                                                               Course Code: CSE 420</a:t>
            </a:r>
          </a:p>
          <a:p>
            <a:pPr marL="0" indent="0">
              <a:buNone/>
            </a:pPr>
            <a:r>
              <a:rPr lang="en-US" sz="1800" dirty="0"/>
              <a:t>                                                                                        </a:t>
            </a:r>
            <a:r>
              <a:rPr lang="en-US" sz="1800" dirty="0">
                <a:latin typeface="Times New Roman" panose="02020603050405020304" pitchFamily="18" charset="0"/>
                <a:cs typeface="Times New Roman" panose="02020603050405020304" pitchFamily="18" charset="0"/>
              </a:rPr>
              <a:t>Presented  By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Ahla Mong Marma                    Mehedi Hasan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Md . </a:t>
            </a:r>
            <a:r>
              <a:rPr lang="en-US" sz="1800" dirty="0" err="1">
                <a:latin typeface="Times New Roman" panose="02020603050405020304" pitchFamily="18" charset="0"/>
                <a:cs typeface="Times New Roman" panose="02020603050405020304" pitchFamily="18" charset="0"/>
              </a:rPr>
              <a:t>Moshiur</a:t>
            </a:r>
            <a:r>
              <a:rPr lang="en-US" sz="1800" dirty="0">
                <a:latin typeface="Times New Roman" panose="02020603050405020304" pitchFamily="18" charset="0"/>
                <a:cs typeface="Times New Roman" panose="02020603050405020304" pitchFamily="18" charset="0"/>
              </a:rPr>
              <a:t> Rahman               Abubakar </a:t>
            </a:r>
            <a:r>
              <a:rPr lang="en-US" sz="1800" dirty="0" err="1">
                <a:latin typeface="Times New Roman" panose="02020603050405020304" pitchFamily="18" charset="0"/>
                <a:cs typeface="Times New Roman" panose="02020603050405020304" pitchFamily="18" charset="0"/>
              </a:rPr>
              <a:t>Saidu</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a:t> </a:t>
            </a:r>
            <a:r>
              <a:rPr lang="en-US" dirty="0" err="1">
                <a:latin typeface="Times New Roman" panose="02020603050405020304" pitchFamily="18" charset="0"/>
                <a:cs typeface="Times New Roman" panose="02020603050405020304" pitchFamily="18" charset="0"/>
              </a:rPr>
              <a:t>Hajee</a:t>
            </a:r>
            <a:r>
              <a:rPr lang="en-US" dirty="0">
                <a:latin typeface="Times New Roman" panose="02020603050405020304" pitchFamily="18" charset="0"/>
                <a:cs typeface="Times New Roman" panose="02020603050405020304" pitchFamily="18" charset="0"/>
              </a:rPr>
              <a:t> Mohammad </a:t>
            </a:r>
            <a:r>
              <a:rPr lang="en-US" dirty="0" err="1">
                <a:latin typeface="Times New Roman" panose="02020603050405020304" pitchFamily="18" charset="0"/>
                <a:cs typeface="Times New Roman" panose="02020603050405020304" pitchFamily="18" charset="0"/>
              </a:rPr>
              <a:t>Danesh</a:t>
            </a:r>
            <a:r>
              <a:rPr lang="en-US" dirty="0">
                <a:latin typeface="Times New Roman" panose="02020603050405020304" pitchFamily="18" charset="0"/>
                <a:cs typeface="Times New Roman" panose="02020603050405020304" pitchFamily="18" charset="0"/>
              </a:rPr>
              <a:t> Science and Technology University, Dinajpur-5200                                                  </a:t>
            </a:r>
          </a:p>
          <a:p>
            <a:pPr marL="0" indent="0">
              <a:buNone/>
            </a:pPr>
            <a:endParaRPr lang="en-US" sz="1600" dirty="0"/>
          </a:p>
        </p:txBody>
      </p:sp>
      <p:pic>
        <p:nvPicPr>
          <p:cNvPr id="5" name="Picture 4">
            <a:extLst>
              <a:ext uri="{FF2B5EF4-FFF2-40B4-BE49-F238E27FC236}">
                <a16:creationId xmlns:a16="http://schemas.microsoft.com/office/drawing/2014/main" id="{54B980E2-CA48-55EF-9579-F5615ACDED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259" y="4413129"/>
            <a:ext cx="2528047" cy="2854012"/>
          </a:xfrm>
          <a:prstGeom prst="rect">
            <a:avLst/>
          </a:prstGeom>
        </p:spPr>
      </p:pic>
      <p:pic>
        <p:nvPicPr>
          <p:cNvPr id="7" name="Picture 6">
            <a:extLst>
              <a:ext uri="{FF2B5EF4-FFF2-40B4-BE49-F238E27FC236}">
                <a16:creationId xmlns:a16="http://schemas.microsoft.com/office/drawing/2014/main" id="{B88F8045-4528-1D0B-3BA4-549BB5642B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801168" y="4214660"/>
            <a:ext cx="2528048" cy="2854012"/>
          </a:xfrm>
          <a:prstGeom prst="rect">
            <a:avLst/>
          </a:prstGeom>
        </p:spPr>
      </p:pic>
    </p:spTree>
    <p:extLst>
      <p:ext uri="{BB962C8B-B14F-4D97-AF65-F5344CB8AC3E}">
        <p14:creationId xmlns:p14="http://schemas.microsoft.com/office/powerpoint/2010/main" val="1427555900"/>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185531"/>
            <a:ext cx="10353761" cy="1326321"/>
          </a:xfrm>
        </p:spPr>
        <p:txBody>
          <a:bodyPr>
            <a:normAutofit/>
          </a:bodyPr>
          <a:lstStyle/>
          <a:p>
            <a:r>
              <a:rPr lang="en-US" sz="4800" dirty="0">
                <a:solidFill>
                  <a:srgbClr val="FFFF00"/>
                </a:solidFill>
              </a:rPr>
              <a:t>Task list</a:t>
            </a:r>
          </a:p>
        </p:txBody>
      </p:sp>
      <p:pic>
        <p:nvPicPr>
          <p:cNvPr id="7" name="Content Placeholder 6">
            <a:extLst>
              <a:ext uri="{FF2B5EF4-FFF2-40B4-BE49-F238E27FC236}">
                <a16:creationId xmlns:a16="http://schemas.microsoft.com/office/drawing/2014/main" id="{47CC188D-565C-0A47-69CE-D64A07E9B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626" y="1264336"/>
            <a:ext cx="9441998" cy="4015876"/>
          </a:xfrm>
        </p:spPr>
      </p:pic>
    </p:spTree>
    <p:extLst>
      <p:ext uri="{BB962C8B-B14F-4D97-AF65-F5344CB8AC3E}">
        <p14:creationId xmlns:p14="http://schemas.microsoft.com/office/powerpoint/2010/main" val="418456808"/>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0"/>
            <a:ext cx="10353761" cy="1326321"/>
          </a:xfrm>
        </p:spPr>
        <p:txBody>
          <a:bodyPr>
            <a:normAutofit/>
          </a:bodyPr>
          <a:lstStyle/>
          <a:p>
            <a:r>
              <a:rPr lang="en-US" sz="4800" dirty="0">
                <a:solidFill>
                  <a:srgbClr val="FFFF00"/>
                </a:solidFill>
              </a:rPr>
              <a:t>Completed task</a:t>
            </a:r>
          </a:p>
        </p:txBody>
      </p:sp>
      <p:pic>
        <p:nvPicPr>
          <p:cNvPr id="7" name="Content Placeholder 6">
            <a:extLst>
              <a:ext uri="{FF2B5EF4-FFF2-40B4-BE49-F238E27FC236}">
                <a16:creationId xmlns:a16="http://schemas.microsoft.com/office/drawing/2014/main" id="{01C13120-F615-91AE-28EA-584C9FF18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458" y="1570693"/>
            <a:ext cx="8740589" cy="3431612"/>
          </a:xfrm>
        </p:spPr>
      </p:pic>
    </p:spTree>
    <p:extLst>
      <p:ext uri="{BB962C8B-B14F-4D97-AF65-F5344CB8AC3E}">
        <p14:creationId xmlns:p14="http://schemas.microsoft.com/office/powerpoint/2010/main" val="3055493948"/>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0EF1-88C0-4362-5769-E1DEA1CC1853}"/>
              </a:ext>
            </a:extLst>
          </p:cNvPr>
          <p:cNvSpPr>
            <a:spLocks noGrp="1"/>
          </p:cNvSpPr>
          <p:nvPr>
            <p:ph type="title"/>
          </p:nvPr>
        </p:nvSpPr>
        <p:spPr>
          <a:xfrm>
            <a:off x="519348" y="152400"/>
            <a:ext cx="10353761" cy="1048415"/>
          </a:xfrm>
        </p:spPr>
        <p:txBody>
          <a:bodyPr>
            <a:normAutofit/>
          </a:bodyPr>
          <a:lstStyle/>
          <a:p>
            <a:r>
              <a:rPr lang="en-US" sz="2800" dirty="0">
                <a:solidFill>
                  <a:srgbClr val="FFFF00"/>
                </a:solidFill>
              </a:rPr>
              <a:t>Limitations</a:t>
            </a:r>
          </a:p>
        </p:txBody>
      </p:sp>
      <p:sp>
        <p:nvSpPr>
          <p:cNvPr id="3" name="Content Placeholder 2">
            <a:extLst>
              <a:ext uri="{FF2B5EF4-FFF2-40B4-BE49-F238E27FC236}">
                <a16:creationId xmlns:a16="http://schemas.microsoft.com/office/drawing/2014/main" id="{6879F86D-8DA1-CAEB-E90C-48CD83378DF4}"/>
              </a:ext>
            </a:extLst>
          </p:cNvPr>
          <p:cNvSpPr>
            <a:spLocks noGrp="1"/>
          </p:cNvSpPr>
          <p:nvPr>
            <p:ph idx="1"/>
          </p:nvPr>
        </p:nvSpPr>
        <p:spPr>
          <a:xfrm>
            <a:off x="519347" y="1083052"/>
            <a:ext cx="10353762" cy="3695136"/>
          </a:xfrm>
        </p:spPr>
        <p:txBody>
          <a:bodyPr/>
          <a:lstStyle/>
          <a:p>
            <a:pPr marL="0" marR="0" indent="0" algn="just">
              <a:lnSpc>
                <a:spcPct val="107000"/>
              </a:lnSpc>
              <a:spcBef>
                <a:spcPts val="0"/>
              </a:spcBef>
              <a:spcAft>
                <a:spcPts val="800"/>
              </a:spcAft>
              <a:buNone/>
            </a:pPr>
            <a:r>
              <a:rPr lang="en-US" sz="2800" kern="100" dirty="0">
                <a:effectLst/>
                <a:ea typeface="Calibri" panose="020F0502020204030204" pitchFamily="34" charset="0"/>
                <a:cs typeface="Times New Roman" panose="02020603050405020304" pitchFamily="18" charset="0"/>
              </a:rPr>
              <a:t>Since the software is still in beta, there are still a few limitations and room for improvements.</a:t>
            </a:r>
          </a:p>
          <a:p>
            <a:pPr marL="342900" marR="0" lvl="0" indent="-342900" algn="just">
              <a:lnSpc>
                <a:spcPct val="107000"/>
              </a:lnSpc>
              <a:spcBef>
                <a:spcPts val="0"/>
              </a:spcBef>
              <a:spcAft>
                <a:spcPts val="0"/>
              </a:spcAft>
              <a:buFont typeface="+mj-lt"/>
              <a:buAutoNum type="arabicPeriod"/>
            </a:pPr>
            <a:r>
              <a:rPr lang="en-US" sz="2800" kern="100" dirty="0">
                <a:effectLst/>
                <a:ea typeface="Calibri" panose="020F0502020204030204" pitchFamily="34" charset="0"/>
                <a:cs typeface="Times New Roman" panose="02020603050405020304" pitchFamily="18" charset="0"/>
              </a:rPr>
              <a:t>The software is not platform independent; it can’t run on all devices.</a:t>
            </a:r>
          </a:p>
          <a:p>
            <a:pPr marL="342900" marR="0" lvl="0" indent="-342900" algn="just">
              <a:lnSpc>
                <a:spcPct val="107000"/>
              </a:lnSpc>
              <a:spcBef>
                <a:spcPts val="0"/>
              </a:spcBef>
              <a:spcAft>
                <a:spcPts val="0"/>
              </a:spcAft>
              <a:buFont typeface="+mj-lt"/>
              <a:buAutoNum type="arabicPeriod"/>
            </a:pPr>
            <a:r>
              <a:rPr lang="en-US" sz="2800" kern="100" dirty="0">
                <a:effectLst/>
                <a:ea typeface="Calibri" panose="020F0502020204030204" pitchFamily="34" charset="0"/>
                <a:cs typeface="Times New Roman" panose="02020603050405020304" pitchFamily="18" charset="0"/>
              </a:rPr>
              <a:t>Minor bugs exist.</a:t>
            </a:r>
          </a:p>
          <a:p>
            <a:pPr marL="342900" marR="0" lvl="0" indent="-342900" algn="just">
              <a:lnSpc>
                <a:spcPct val="107000"/>
              </a:lnSpc>
              <a:spcBef>
                <a:spcPts val="0"/>
              </a:spcBef>
              <a:spcAft>
                <a:spcPts val="0"/>
              </a:spcAft>
              <a:buFont typeface="+mj-lt"/>
              <a:buAutoNum type="arabicPeriod"/>
            </a:pPr>
            <a:r>
              <a:rPr lang="en-US" sz="2800" kern="100" dirty="0">
                <a:effectLst/>
                <a:ea typeface="Calibri" panose="020F0502020204030204" pitchFamily="34" charset="0"/>
                <a:cs typeface="Times New Roman" panose="02020603050405020304" pitchFamily="18" charset="0"/>
              </a:rPr>
              <a:t>Need to install in the computer before using</a:t>
            </a:r>
          </a:p>
          <a:p>
            <a:pPr marL="342900" marR="0" lvl="0" indent="-342900" algn="just">
              <a:lnSpc>
                <a:spcPct val="107000"/>
              </a:lnSpc>
              <a:spcBef>
                <a:spcPts val="0"/>
              </a:spcBef>
              <a:spcAft>
                <a:spcPts val="800"/>
              </a:spcAft>
              <a:buFont typeface="+mj-lt"/>
              <a:buAutoNum type="arabicPeriod"/>
            </a:pPr>
            <a:r>
              <a:rPr lang="en-US" sz="2800" kern="100" dirty="0">
                <a:effectLst/>
                <a:ea typeface="Calibri" panose="020F0502020204030204" pitchFamily="34" charset="0"/>
                <a:cs typeface="Times New Roman" panose="02020603050405020304" pitchFamily="18" charset="0"/>
              </a:rPr>
              <a:t>Features are still limited since it’s in it’s early stage</a:t>
            </a:r>
          </a:p>
          <a:p>
            <a:endParaRPr lang="en-US" dirty="0"/>
          </a:p>
        </p:txBody>
      </p:sp>
    </p:spTree>
    <p:extLst>
      <p:ext uri="{BB962C8B-B14F-4D97-AF65-F5344CB8AC3E}">
        <p14:creationId xmlns:p14="http://schemas.microsoft.com/office/powerpoint/2010/main" val="949562214"/>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03412"/>
            <a:ext cx="8320138" cy="663387"/>
          </a:xfrm>
        </p:spPr>
        <p:txBody>
          <a:bodyPr>
            <a:normAutofit/>
          </a:bodyPr>
          <a:lstStyle/>
          <a:p>
            <a:r>
              <a:rPr lang="en-US" sz="2800" dirty="0">
                <a:solidFill>
                  <a:srgbClr val="FFFF00"/>
                </a:solidFill>
              </a:rPr>
              <a:t>Future goals</a:t>
            </a:r>
          </a:p>
        </p:txBody>
      </p:sp>
      <p:sp>
        <p:nvSpPr>
          <p:cNvPr id="3" name="Subtitle 2"/>
          <p:cNvSpPr>
            <a:spLocks noGrp="1"/>
          </p:cNvSpPr>
          <p:nvPr>
            <p:ph type="subTitle" idx="1"/>
          </p:nvPr>
        </p:nvSpPr>
        <p:spPr>
          <a:xfrm>
            <a:off x="358589" y="1228165"/>
            <a:ext cx="10879256" cy="4563036"/>
          </a:xfrm>
        </p:spPr>
        <p:txBody>
          <a:bodyPr>
            <a:normAutofit/>
          </a:bodyPr>
          <a:lstStyle/>
          <a:p>
            <a:pPr algn="just"/>
            <a:r>
              <a:rPr lang="en-US" sz="2800" dirty="0"/>
              <a:t>We intend to update the software and add some new features in the future. One of them is barcode reader. We intend to fix the bugs in the upcoming updates. We intend to add additional features according to the users’ feedback. Also, we intend to make the software cross-platform in the future updates.</a:t>
            </a:r>
          </a:p>
          <a:p>
            <a:pPr algn="just"/>
            <a:r>
              <a:rPr lang="en-US" sz="2800" dirty="0"/>
              <a:t>   </a:t>
            </a:r>
          </a:p>
        </p:txBody>
      </p:sp>
    </p:spTree>
    <p:extLst>
      <p:ext uri="{BB962C8B-B14F-4D97-AF65-F5344CB8AC3E}">
        <p14:creationId xmlns:p14="http://schemas.microsoft.com/office/powerpoint/2010/main" val="2810241893"/>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816" y="793480"/>
            <a:ext cx="9905998" cy="2996521"/>
          </a:xfrm>
        </p:spPr>
        <p:txBody>
          <a:bodyPr>
            <a:normAutofit/>
          </a:bodyPr>
          <a:lstStyle/>
          <a:p>
            <a:r>
              <a:rPr lang="en-US" sz="9600" dirty="0">
                <a:solidFill>
                  <a:srgbClr val="00B050"/>
                </a:solidFill>
              </a:rPr>
              <a:t>Thank you!</a:t>
            </a:r>
          </a:p>
        </p:txBody>
      </p:sp>
      <p:pic>
        <p:nvPicPr>
          <p:cNvPr id="6" name="Picture 5">
            <a:extLst>
              <a:ext uri="{FF2B5EF4-FFF2-40B4-BE49-F238E27FC236}">
                <a16:creationId xmlns:a16="http://schemas.microsoft.com/office/drawing/2014/main" id="{445B98CF-F01B-55F1-1880-93C78BDAF9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3533" y="3671046"/>
            <a:ext cx="3189339" cy="1843434"/>
          </a:xfrm>
          <a:prstGeom prst="rect">
            <a:avLst/>
          </a:prstGeom>
        </p:spPr>
      </p:pic>
    </p:spTree>
    <p:extLst>
      <p:ext uri="{BB962C8B-B14F-4D97-AF65-F5344CB8AC3E}">
        <p14:creationId xmlns:p14="http://schemas.microsoft.com/office/powerpoint/2010/main" val="1542890837"/>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40" y="212436"/>
            <a:ext cx="10353761" cy="1326321"/>
          </a:xfrm>
        </p:spPr>
        <p:txBody>
          <a:bodyPr>
            <a:normAutofit/>
          </a:bodyPr>
          <a:lstStyle/>
          <a:p>
            <a:r>
              <a:rPr lang="en-US" sz="2800" dirty="0">
                <a:solidFill>
                  <a:srgbClr val="FFFF00"/>
                </a:solidFill>
              </a:rPr>
              <a:t>About our project</a:t>
            </a:r>
          </a:p>
        </p:txBody>
      </p:sp>
      <p:sp>
        <p:nvSpPr>
          <p:cNvPr id="3" name="Content Placeholder 2"/>
          <p:cNvSpPr>
            <a:spLocks noGrp="1"/>
          </p:cNvSpPr>
          <p:nvPr>
            <p:ph idx="1"/>
          </p:nvPr>
        </p:nvSpPr>
        <p:spPr>
          <a:xfrm>
            <a:off x="0" y="1228436"/>
            <a:ext cx="12072730" cy="5318137"/>
          </a:xfrm>
        </p:spPr>
        <p:txBody>
          <a:bodyPr>
            <a:noAutofit/>
          </a:bodyPr>
          <a:lstStyle/>
          <a:p>
            <a:pPr marL="0" indent="0" algn="just">
              <a:buNone/>
            </a:pPr>
            <a:r>
              <a:rPr lang="en-US" sz="2800" dirty="0">
                <a:solidFill>
                  <a:schemeClr val="tx1">
                    <a:lumMod val="95000"/>
                  </a:schemeClr>
                </a:solidFill>
              </a:rPr>
              <a:t>The project's core objectives encompass creating an intuitive interface for task creation, assignment, and real-time monitoring. By enabling seamless communication and document sharing, the system aims to enhance team synergy. With the flexibility to adapt to individual preferences and the capacity to generate insightful reports, it strives to elevate task-oriented decision-making.</a:t>
            </a:r>
          </a:p>
          <a:p>
            <a:endParaRPr lang="en-US" sz="3200" dirty="0">
              <a:solidFill>
                <a:schemeClr val="tx1">
                  <a:lumMod val="95000"/>
                </a:schemeClr>
              </a:solidFill>
            </a:endParaRPr>
          </a:p>
        </p:txBody>
      </p:sp>
    </p:spTree>
    <p:extLst>
      <p:ext uri="{BB962C8B-B14F-4D97-AF65-F5344CB8AC3E}">
        <p14:creationId xmlns:p14="http://schemas.microsoft.com/office/powerpoint/2010/main" val="3784448325"/>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8E6B-2C1D-F462-D5FD-6D9764405EF1}"/>
              </a:ext>
            </a:extLst>
          </p:cNvPr>
          <p:cNvSpPr>
            <a:spLocks noGrp="1"/>
          </p:cNvSpPr>
          <p:nvPr>
            <p:ph type="title"/>
          </p:nvPr>
        </p:nvSpPr>
        <p:spPr>
          <a:xfrm>
            <a:off x="645940" y="350982"/>
            <a:ext cx="10353761" cy="1224721"/>
          </a:xfrm>
        </p:spPr>
        <p:txBody>
          <a:bodyPr>
            <a:normAutofit/>
          </a:bodyPr>
          <a:lstStyle/>
          <a:p>
            <a:r>
              <a:rPr lang="en-US" sz="2800" dirty="0">
                <a:solidFill>
                  <a:srgbClr val="FFFF00"/>
                </a:solidFill>
              </a:rPr>
              <a:t>Motivation</a:t>
            </a:r>
          </a:p>
        </p:txBody>
      </p:sp>
      <p:sp>
        <p:nvSpPr>
          <p:cNvPr id="3" name="Content Placeholder 2">
            <a:extLst>
              <a:ext uri="{FF2B5EF4-FFF2-40B4-BE49-F238E27FC236}">
                <a16:creationId xmlns:a16="http://schemas.microsoft.com/office/drawing/2014/main" id="{F4630F3C-0B87-37F6-F65B-F11A171DF164}"/>
              </a:ext>
            </a:extLst>
          </p:cNvPr>
          <p:cNvSpPr>
            <a:spLocks noGrp="1"/>
          </p:cNvSpPr>
          <p:nvPr>
            <p:ph idx="1"/>
          </p:nvPr>
        </p:nvSpPr>
        <p:spPr>
          <a:xfrm>
            <a:off x="645939" y="1449518"/>
            <a:ext cx="10353762" cy="3695136"/>
          </a:xfrm>
        </p:spPr>
        <p:txBody>
          <a:bodyPr>
            <a:normAutofit/>
          </a:bodyPr>
          <a:lstStyle/>
          <a:p>
            <a:pPr marL="0" indent="0" algn="just">
              <a:buNone/>
            </a:pPr>
            <a:r>
              <a:rPr lang="en-US" sz="2800" b="0" i="0" dirty="0">
                <a:effectLst/>
              </a:rPr>
              <a:t>Empower productivity with our Task Management System. Streamline workflows, enhance collaboration, and achieve goals efficiently. Elevate your project management experience with simplicity and success</a:t>
            </a:r>
            <a:endParaRPr lang="en-US" sz="2800" dirty="0"/>
          </a:p>
        </p:txBody>
      </p:sp>
    </p:spTree>
    <p:extLst>
      <p:ext uri="{BB962C8B-B14F-4D97-AF65-F5344CB8AC3E}">
        <p14:creationId xmlns:p14="http://schemas.microsoft.com/office/powerpoint/2010/main" val="2615333847"/>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85" y="332508"/>
            <a:ext cx="10353761" cy="757383"/>
          </a:xfrm>
        </p:spPr>
        <p:txBody>
          <a:bodyPr>
            <a:noAutofit/>
          </a:bodyPr>
          <a:lstStyle/>
          <a:p>
            <a:r>
              <a:rPr lang="en-US" sz="2800" dirty="0">
                <a:solidFill>
                  <a:srgbClr val="FFFF00"/>
                </a:solidFill>
              </a:rPr>
              <a:t>Objectives of our project</a:t>
            </a:r>
          </a:p>
        </p:txBody>
      </p:sp>
      <p:sp>
        <p:nvSpPr>
          <p:cNvPr id="3" name="Content Placeholder 2"/>
          <p:cNvSpPr>
            <a:spLocks noGrp="1"/>
          </p:cNvSpPr>
          <p:nvPr>
            <p:ph idx="1"/>
          </p:nvPr>
        </p:nvSpPr>
        <p:spPr>
          <a:xfrm>
            <a:off x="-76200" y="1089891"/>
            <a:ext cx="11551920" cy="5125380"/>
          </a:xfrm>
        </p:spPr>
        <p:txBody>
          <a:bodyPr>
            <a:normAutofit/>
          </a:bodyPr>
          <a:lstStyle/>
          <a:p>
            <a:pPr marL="0" lvl="0" indent="0" algn="ctr">
              <a:buNone/>
            </a:pPr>
            <a:r>
              <a:rPr lang="en-US" sz="2800" dirty="0"/>
              <a:t>Develop a user-friendly digital platform that facilitates task creation, assignment, and monitoring in real time . Provide customizable task views and filters to cater to individual user preferences and workflows.</a:t>
            </a:r>
          </a:p>
          <a:p>
            <a:pPr marL="0" lvl="0" indent="0" algn="ctr">
              <a:buNone/>
            </a:pPr>
            <a:r>
              <a:rPr lang="en-US" sz="2800" dirty="0"/>
              <a:t>Enable data-driven decision-making by collecting and presenting task performance metrics and analytics.</a:t>
            </a:r>
          </a:p>
          <a:p>
            <a:pPr algn="ctr"/>
            <a:endParaRPr lang="en-US" dirty="0"/>
          </a:p>
        </p:txBody>
      </p:sp>
    </p:spTree>
    <p:extLst>
      <p:ext uri="{BB962C8B-B14F-4D97-AF65-F5344CB8AC3E}">
        <p14:creationId xmlns:p14="http://schemas.microsoft.com/office/powerpoint/2010/main" val="382491240"/>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solidFill>
                  <a:srgbClr val="FFFF00"/>
                </a:solidFill>
              </a:rPr>
              <a:t>Proposed system analysis and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017" y="2083776"/>
            <a:ext cx="6837316" cy="4492869"/>
          </a:xfrm>
        </p:spPr>
      </p:pic>
    </p:spTree>
    <p:extLst>
      <p:ext uri="{BB962C8B-B14F-4D97-AF65-F5344CB8AC3E}">
        <p14:creationId xmlns:p14="http://schemas.microsoft.com/office/powerpoint/2010/main" val="3475605316"/>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370594"/>
            <a:ext cx="10353761" cy="1326321"/>
          </a:xfrm>
        </p:spPr>
        <p:txBody>
          <a:bodyPr>
            <a:noAutofit/>
          </a:bodyPr>
          <a:lstStyle/>
          <a:p>
            <a:r>
              <a:rPr lang="en-US" sz="4800" dirty="0">
                <a:solidFill>
                  <a:srgbClr val="FFFF00"/>
                </a:solidFill>
              </a:rPr>
              <a:t> System Modeling</a:t>
            </a:r>
            <a:br>
              <a:rPr lang="en-US" sz="4800" dirty="0">
                <a:solidFill>
                  <a:srgbClr val="FFFF00"/>
                </a:solidFill>
              </a:rPr>
            </a:br>
            <a:endParaRPr lang="en-US" sz="4800"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974" y="1033754"/>
            <a:ext cx="7936523" cy="5626517"/>
          </a:xfrm>
        </p:spPr>
      </p:pic>
    </p:spTree>
    <p:extLst>
      <p:ext uri="{BB962C8B-B14F-4D97-AF65-F5344CB8AC3E}">
        <p14:creationId xmlns:p14="http://schemas.microsoft.com/office/powerpoint/2010/main" val="443342584"/>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0" y="0"/>
            <a:ext cx="10353761" cy="1326321"/>
          </a:xfrm>
        </p:spPr>
        <p:txBody>
          <a:bodyPr>
            <a:normAutofit/>
          </a:bodyPr>
          <a:lstStyle/>
          <a:p>
            <a:r>
              <a:rPr lang="en-US" sz="4800" dirty="0">
                <a:solidFill>
                  <a:srgbClr val="FFFF00"/>
                </a:solidFill>
              </a:rPr>
              <a:t>Login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426" y="1044968"/>
            <a:ext cx="8733692" cy="5615858"/>
          </a:xfrm>
        </p:spPr>
      </p:pic>
    </p:spTree>
    <p:extLst>
      <p:ext uri="{BB962C8B-B14F-4D97-AF65-F5344CB8AC3E}">
        <p14:creationId xmlns:p14="http://schemas.microsoft.com/office/powerpoint/2010/main" val="2010816009"/>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73" y="132521"/>
            <a:ext cx="10353761" cy="1326321"/>
          </a:xfrm>
        </p:spPr>
        <p:txBody>
          <a:bodyPr>
            <a:normAutofit/>
          </a:bodyPr>
          <a:lstStyle/>
          <a:p>
            <a:r>
              <a:rPr lang="en-US" sz="4800" dirty="0">
                <a:solidFill>
                  <a:srgbClr val="FFFF00"/>
                </a:solidFill>
              </a:rPr>
              <a:t>Adding task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664" y="1153432"/>
            <a:ext cx="9308977" cy="5434938"/>
          </a:xfrm>
        </p:spPr>
      </p:pic>
    </p:spTree>
    <p:extLst>
      <p:ext uri="{BB962C8B-B14F-4D97-AF65-F5344CB8AC3E}">
        <p14:creationId xmlns:p14="http://schemas.microsoft.com/office/powerpoint/2010/main" val="3529238956"/>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132522"/>
            <a:ext cx="10353761" cy="1326321"/>
          </a:xfrm>
        </p:spPr>
        <p:txBody>
          <a:bodyPr>
            <a:normAutofit/>
          </a:bodyPr>
          <a:lstStyle/>
          <a:p>
            <a:r>
              <a:rPr lang="en-US" sz="4800" dirty="0">
                <a:solidFill>
                  <a:srgbClr val="FFFF00"/>
                </a:solidFill>
              </a:rPr>
              <a:t>Pending task</a:t>
            </a:r>
          </a:p>
        </p:txBody>
      </p:sp>
      <p:pic>
        <p:nvPicPr>
          <p:cNvPr id="7" name="Content Placeholder 6">
            <a:extLst>
              <a:ext uri="{FF2B5EF4-FFF2-40B4-BE49-F238E27FC236}">
                <a16:creationId xmlns:a16="http://schemas.microsoft.com/office/drawing/2014/main" id="{7AE86775-5CAA-07CF-3D0A-7C0C58D74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883" y="1113914"/>
            <a:ext cx="9780494" cy="5053804"/>
          </a:xfrm>
        </p:spPr>
      </p:pic>
    </p:spTree>
    <p:extLst>
      <p:ext uri="{BB962C8B-B14F-4D97-AF65-F5344CB8AC3E}">
        <p14:creationId xmlns:p14="http://schemas.microsoft.com/office/powerpoint/2010/main" val="1553228413"/>
      </p:ext>
    </p:extLst>
  </p:cSld>
  <p:clrMapOvr>
    <a:masterClrMapping/>
  </p:clrMapOvr>
  <p:transition>
    <p:blinds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186</TotalTime>
  <Words>333</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Times New Roman</vt:lpstr>
      <vt:lpstr>Damask</vt:lpstr>
      <vt:lpstr>  </vt:lpstr>
      <vt:lpstr>About our project</vt:lpstr>
      <vt:lpstr>Motivation</vt:lpstr>
      <vt:lpstr>Objectives of our project</vt:lpstr>
      <vt:lpstr>Proposed system analysis and design</vt:lpstr>
      <vt:lpstr> System Modeling </vt:lpstr>
      <vt:lpstr>Login page</vt:lpstr>
      <vt:lpstr>Adding task</vt:lpstr>
      <vt:lpstr>Pending task</vt:lpstr>
      <vt:lpstr>Task list</vt:lpstr>
      <vt:lpstr>Completed task</vt:lpstr>
      <vt:lpstr>Limitations</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Ahla Mong Marma</cp:lastModifiedBy>
  <cp:revision>24</cp:revision>
  <dcterms:created xsi:type="dcterms:W3CDTF">2023-08-22T18:01:08Z</dcterms:created>
  <dcterms:modified xsi:type="dcterms:W3CDTF">2024-01-29T05:00:52Z</dcterms:modified>
</cp:coreProperties>
</file>