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5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9FEA-583A-4EE3-9A6D-E20916923299}" type="datetimeFigureOut">
              <a:rPr lang="zh-TW" altLang="en-US" smtClean="0"/>
              <a:pPr/>
              <a:t>2015/6/20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46A0-C496-4DF2-95F1-8C5B81E0FF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267261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9FEA-583A-4EE3-9A6D-E20916923299}" type="datetimeFigureOut">
              <a:rPr lang="zh-TW" altLang="en-US" smtClean="0"/>
              <a:pPr/>
              <a:t>2015/6/20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46A0-C496-4DF2-95F1-8C5B81E0FF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4186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9FEA-583A-4EE3-9A6D-E20916923299}" type="datetimeFigureOut">
              <a:rPr lang="zh-TW" altLang="en-US" smtClean="0"/>
              <a:pPr/>
              <a:t>2015/6/20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46A0-C496-4DF2-95F1-8C5B81E0FF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68693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9FEA-583A-4EE3-9A6D-E20916923299}" type="datetimeFigureOut">
              <a:rPr lang="zh-TW" altLang="en-US" smtClean="0"/>
              <a:pPr/>
              <a:t>2015/6/20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46A0-C496-4DF2-95F1-8C5B81E0FF8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814092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9FEA-583A-4EE3-9A6D-E20916923299}" type="datetimeFigureOut">
              <a:rPr lang="zh-TW" altLang="en-US" smtClean="0"/>
              <a:pPr/>
              <a:t>2015/6/20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46A0-C496-4DF2-95F1-8C5B81E0FF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60088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9FEA-583A-4EE3-9A6D-E20916923299}" type="datetimeFigureOut">
              <a:rPr lang="zh-TW" altLang="en-US" smtClean="0"/>
              <a:pPr/>
              <a:t>2015/6/20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46A0-C496-4DF2-95F1-8C5B81E0FF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895925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9FEA-583A-4EE3-9A6D-E20916923299}" type="datetimeFigureOut">
              <a:rPr lang="zh-TW" altLang="en-US" smtClean="0"/>
              <a:pPr/>
              <a:t>2015/6/20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46A0-C496-4DF2-95F1-8C5B81E0FF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83898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9FEA-583A-4EE3-9A6D-E20916923299}" type="datetimeFigureOut">
              <a:rPr lang="zh-TW" altLang="en-US" smtClean="0"/>
              <a:pPr/>
              <a:t>2015/6/20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46A0-C496-4DF2-95F1-8C5B81E0FF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21102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9FEA-583A-4EE3-9A6D-E20916923299}" type="datetimeFigureOut">
              <a:rPr lang="zh-TW" altLang="en-US" smtClean="0"/>
              <a:pPr/>
              <a:t>2015/6/20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46A0-C496-4DF2-95F1-8C5B81E0FF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84635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9FEA-583A-4EE3-9A6D-E20916923299}" type="datetimeFigureOut">
              <a:rPr lang="zh-TW" altLang="en-US" smtClean="0"/>
              <a:pPr/>
              <a:t>2015/6/20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46A0-C496-4DF2-95F1-8C5B81E0FF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21025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9FEA-583A-4EE3-9A6D-E20916923299}" type="datetimeFigureOut">
              <a:rPr lang="zh-TW" altLang="en-US" smtClean="0"/>
              <a:pPr/>
              <a:t>2015/6/20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46A0-C496-4DF2-95F1-8C5B81E0FF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5374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9FEA-583A-4EE3-9A6D-E20916923299}" type="datetimeFigureOut">
              <a:rPr lang="zh-TW" altLang="en-US" smtClean="0"/>
              <a:pPr/>
              <a:t>2015/6/20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46A0-C496-4DF2-95F1-8C5B81E0FF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91903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9FEA-583A-4EE3-9A6D-E20916923299}" type="datetimeFigureOut">
              <a:rPr lang="zh-TW" altLang="en-US" smtClean="0"/>
              <a:pPr/>
              <a:t>2015/6/20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46A0-C496-4DF2-95F1-8C5B81E0FF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944114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9FEA-583A-4EE3-9A6D-E20916923299}" type="datetimeFigureOut">
              <a:rPr lang="zh-TW" altLang="en-US" smtClean="0"/>
              <a:pPr/>
              <a:t>2015/6/20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46A0-C496-4DF2-95F1-8C5B81E0FF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25945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9FEA-583A-4EE3-9A6D-E20916923299}" type="datetimeFigureOut">
              <a:rPr lang="zh-TW" altLang="en-US" smtClean="0"/>
              <a:pPr/>
              <a:t>2015/6/20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46A0-C496-4DF2-95F1-8C5B81E0FF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685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9FEA-583A-4EE3-9A6D-E20916923299}" type="datetimeFigureOut">
              <a:rPr lang="zh-TW" altLang="en-US" smtClean="0"/>
              <a:pPr/>
              <a:t>2015/6/20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46A0-C496-4DF2-95F1-8C5B81E0FF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71219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9FEA-583A-4EE3-9A6D-E20916923299}" type="datetimeFigureOut">
              <a:rPr lang="zh-TW" altLang="en-US" smtClean="0"/>
              <a:pPr/>
              <a:t>2015/6/20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46A0-C496-4DF2-95F1-8C5B81E0FF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13276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print">
            <a:alphaModFix amt="8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1F19FEA-583A-4EE3-9A6D-E20916923299}" type="datetimeFigureOut">
              <a:rPr lang="zh-TW" altLang="en-US" smtClean="0"/>
              <a:pPr/>
              <a:t>2015/6/20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CEE46A0-C496-4DF2-95F1-8C5B81E0FF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75154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22" r:id="rId14"/>
    <p:sldLayoutId id="2147484023" r:id="rId15"/>
    <p:sldLayoutId id="2147484024" r:id="rId16"/>
    <p:sldLayoutId id="214748402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51012" y="935025"/>
            <a:ext cx="8689976" cy="2509213"/>
          </a:xfrm>
        </p:spPr>
        <p:txBody>
          <a:bodyPr/>
          <a:lstStyle/>
          <a:p>
            <a:r>
              <a:rPr lang="en-US" altLang="zh-TW" sz="7200" dirty="0" err="1" smtClean="0"/>
              <a:t>istick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dsl</a:t>
            </a:r>
            <a:r>
              <a:rPr lang="en-US" altLang="zh-TW" dirty="0" smtClean="0"/>
              <a:t> Final 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51012" y="4227787"/>
            <a:ext cx="9193653" cy="2134772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 smtClean="0"/>
              <a:t>Team Member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B02902027 </a:t>
            </a:r>
            <a:r>
              <a:rPr lang="zh-TW" altLang="en-US" dirty="0" smtClean="0"/>
              <a:t>楊承勳    </a:t>
            </a:r>
            <a:r>
              <a:rPr lang="en-US" altLang="zh-TW" dirty="0" smtClean="0"/>
              <a:t>B02902045 </a:t>
            </a:r>
            <a:r>
              <a:rPr lang="zh-TW" altLang="en-US" dirty="0" smtClean="0"/>
              <a:t>林雅琦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                          </a:t>
            </a:r>
            <a:r>
              <a:rPr lang="zh-TW" altLang="en-US" dirty="0" smtClean="0"/>
              <a:t>        </a:t>
            </a:r>
            <a:r>
              <a:rPr lang="en-US" altLang="zh-TW" dirty="0" smtClean="0"/>
              <a:t>B02902053 </a:t>
            </a:r>
            <a:r>
              <a:rPr lang="zh-TW" altLang="en-US" dirty="0" smtClean="0"/>
              <a:t>黃亦晨   </a:t>
            </a:r>
            <a:r>
              <a:rPr lang="en-US" altLang="zh-TW" dirty="0" smtClean="0"/>
              <a:t>B02902081</a:t>
            </a:r>
            <a:r>
              <a:rPr lang="zh-TW" altLang="en-US" dirty="0" smtClean="0"/>
              <a:t> 李怡璇</a:t>
            </a:r>
            <a:endParaRPr lang="en-US" altLang="zh-TW" dirty="0" smtClean="0"/>
          </a:p>
          <a:p>
            <a:pPr algn="l"/>
            <a:r>
              <a:rPr lang="zh-TW" altLang="en-US" dirty="0"/>
              <a:t> </a:t>
            </a:r>
            <a:r>
              <a:rPr lang="zh-TW" altLang="en-US" dirty="0" smtClean="0"/>
              <a:t>                         </a:t>
            </a:r>
            <a:r>
              <a:rPr lang="zh-TW" altLang="en-US" dirty="0" smtClean="0"/>
              <a:t>        </a:t>
            </a:r>
            <a:r>
              <a:rPr lang="en-US" altLang="zh-TW" dirty="0" smtClean="0"/>
              <a:t>B02902121 </a:t>
            </a:r>
            <a:r>
              <a:rPr lang="zh-TW" altLang="en-US" dirty="0" smtClean="0"/>
              <a:t>黃刻力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6096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 smtClean="0"/>
              <a:t>ideal Look</a:t>
            </a:r>
            <a:endParaRPr lang="zh-TW" altLang="en-US" sz="66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85972" y="2054508"/>
            <a:ext cx="3492341" cy="34923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4633" y="2480853"/>
            <a:ext cx="4300302" cy="27998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8441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 smtClean="0"/>
              <a:t>But …</a:t>
            </a:r>
            <a:endParaRPr lang="zh-TW" altLang="en-US" sz="66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8664"/>
          <a:stretch/>
        </p:blipFill>
        <p:spPr>
          <a:xfrm>
            <a:off x="2562897" y="1877046"/>
            <a:ext cx="6318205" cy="43280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70442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77903" y="785222"/>
            <a:ext cx="3236194" cy="1596177"/>
          </a:xfrm>
        </p:spPr>
        <p:txBody>
          <a:bodyPr>
            <a:normAutofit/>
          </a:bodyPr>
          <a:lstStyle/>
          <a:p>
            <a:r>
              <a:rPr lang="en-US" altLang="zh-TW" sz="6600" dirty="0" err="1" smtClean="0"/>
              <a:t>SErVER</a:t>
            </a:r>
            <a:endParaRPr lang="zh-TW" altLang="en-US" sz="66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35534" y="2531981"/>
            <a:ext cx="2920932" cy="2612817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15078" y="2381399"/>
            <a:ext cx="3404123" cy="265360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0000" b="90000" l="2273" r="97955">
                        <a14:foregroundMark x1="84773" y1="70682" x2="84773" y2="70682"/>
                        <a14:foregroundMark x1="75682" y1="28182" x2="75682" y2="28182"/>
                        <a14:foregroundMark x1="74091" y1="31136" x2="74091" y2="311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3830" y="2531981"/>
            <a:ext cx="2987019" cy="2987019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3488788" y="3838593"/>
            <a:ext cx="886264" cy="0"/>
          </a:xfrm>
          <a:prstGeom prst="straightConnector1">
            <a:avLst/>
          </a:prstGeom>
          <a:ln w="1016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8071946" y="3796626"/>
            <a:ext cx="886264" cy="0"/>
          </a:xfrm>
          <a:prstGeom prst="straightConnector1">
            <a:avLst/>
          </a:prstGeom>
          <a:ln w="1016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9566031" y="1029312"/>
            <a:ext cx="22086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 smtClean="0"/>
              <a:t>APP</a:t>
            </a:r>
            <a:endParaRPr lang="zh-TW" altLang="en-US" sz="66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05870" y="1198589"/>
            <a:ext cx="29803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smtClean="0"/>
              <a:t>GPS DEVICE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196669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7329" y="2314170"/>
            <a:ext cx="10364451" cy="1596177"/>
          </a:xfrm>
        </p:spPr>
        <p:txBody>
          <a:bodyPr>
            <a:normAutofit/>
          </a:bodyPr>
          <a:lstStyle/>
          <a:p>
            <a:r>
              <a:rPr lang="en-US" altLang="zh-TW" sz="6600" dirty="0" smtClean="0"/>
              <a:t>demo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xmlns="" val="256759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 err="1" smtClean="0"/>
              <a:t>pROSPECT</a:t>
            </a:r>
            <a:endParaRPr lang="zh-TW" altLang="en-US" sz="6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1424900" y="2338957"/>
            <a:ext cx="4671100" cy="3424107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4000" dirty="0"/>
              <a:t>Accuracy</a:t>
            </a:r>
          </a:p>
          <a:p>
            <a:r>
              <a:rPr lang="en-US" altLang="zh-TW" sz="4000" dirty="0" smtClean="0"/>
              <a:t>Buzzer</a:t>
            </a:r>
          </a:p>
          <a:p>
            <a:r>
              <a:rPr lang="en-US" altLang="zh-TW" sz="4000" dirty="0" smtClean="0"/>
              <a:t>Size</a:t>
            </a:r>
          </a:p>
          <a:p>
            <a:r>
              <a:rPr lang="en-US" altLang="zh-TW" sz="4000" dirty="0" smtClean="0"/>
              <a:t>Power efficiency</a:t>
            </a:r>
          </a:p>
          <a:p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293743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55978" y="2616129"/>
            <a:ext cx="10364451" cy="1596177"/>
          </a:xfrm>
        </p:spPr>
        <p:txBody>
          <a:bodyPr>
            <a:normAutofit/>
          </a:bodyPr>
          <a:lstStyle/>
          <a:p>
            <a:r>
              <a:rPr lang="en-US" altLang="zh-TW" sz="6600" dirty="0" smtClean="0"/>
              <a:t>Q &amp; A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xmlns="" val="14243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小水滴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131</TotalTime>
  <Words>37</Words>
  <Application>Microsoft Office PowerPoint</Application>
  <PresentationFormat>自訂</PresentationFormat>
  <Paragraphs>16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小水滴</vt:lpstr>
      <vt:lpstr>istick dsl Final project</vt:lpstr>
      <vt:lpstr>ideal Look</vt:lpstr>
      <vt:lpstr>But …</vt:lpstr>
      <vt:lpstr>SErVER</vt:lpstr>
      <vt:lpstr>demo</vt:lpstr>
      <vt:lpstr>pROSPECT</vt:lpstr>
      <vt:lpstr>Q &amp; 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your Things dsl Final project</dc:title>
  <dc:creator>林雅琦</dc:creator>
  <cp:lastModifiedBy>Kavin</cp:lastModifiedBy>
  <cp:revision>9</cp:revision>
  <dcterms:created xsi:type="dcterms:W3CDTF">2015-06-19T09:53:31Z</dcterms:created>
  <dcterms:modified xsi:type="dcterms:W3CDTF">2015-06-20T06:27:25Z</dcterms:modified>
</cp:coreProperties>
</file>