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9067A5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6182" autoAdjust="0"/>
  </p:normalViewPr>
  <p:slideViewPr>
    <p:cSldViewPr snapToGrid="0">
      <p:cViewPr>
        <p:scale>
          <a:sx n="110" d="100"/>
          <a:sy n="110" d="100"/>
        </p:scale>
        <p:origin x="47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9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0576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Hayley </a:t>
                      </a:r>
                      <a:r>
                        <a:rPr lang="en-US" sz="3600" dirty="0" err="1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Orrantia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74404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1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33618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</a:t>
                      </a:r>
                      <a:r>
                        <a:rPr lang="en-US" sz="3600" dirty="0" err="1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Godchaux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315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Rob Covington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42145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1252</Words>
  <Application>Microsoft Office PowerPoint</Application>
  <PresentationFormat>Widescreen</PresentationFormat>
  <Paragraphs>429</Paragraphs>
  <Slides>14</Slides>
  <Notes>14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22</cp:revision>
  <dcterms:created xsi:type="dcterms:W3CDTF">2020-03-20T21:26:33Z</dcterms:created>
  <dcterms:modified xsi:type="dcterms:W3CDTF">2020-05-08T22:34:21Z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