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0" r:id="rId9"/>
    <p:sldId id="263" r:id="rId10"/>
  </p:sldIdLst>
  <p:sldSz cx="9906000" cy="6858000" type="A4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HY신명조" pitchFamily="18" charset="-127"/>
        <a:ea typeface="HY신명조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HY신명조" pitchFamily="18" charset="-127"/>
        <a:ea typeface="HY신명조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HY신명조" pitchFamily="18" charset="-127"/>
        <a:ea typeface="HY신명조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HY신명조" pitchFamily="18" charset="-127"/>
        <a:ea typeface="HY신명조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HY신명조" pitchFamily="18" charset="-127"/>
        <a:ea typeface="HY신명조" pitchFamily="18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HY신명조" pitchFamily="18" charset="-127"/>
        <a:ea typeface="HY신명조" pitchFamily="18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HY신명조" pitchFamily="18" charset="-127"/>
        <a:ea typeface="HY신명조" pitchFamily="18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HY신명조" pitchFamily="18" charset="-127"/>
        <a:ea typeface="HY신명조" pitchFamily="18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HY신명조" pitchFamily="18" charset="-127"/>
        <a:ea typeface="HY신명조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9BCA"/>
    <a:srgbClr val="C61717"/>
    <a:srgbClr val="3366FF"/>
    <a:srgbClr val="FDEFE9"/>
    <a:srgbClr val="FCDDCF"/>
    <a:srgbClr val="F6B352"/>
    <a:srgbClr val="ABD0CE"/>
    <a:srgbClr val="FFCC99"/>
    <a:srgbClr val="0000FF"/>
    <a:srgbClr val="88D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5" autoAdjust="0"/>
    <p:restoredTop sz="78118" autoAdjust="0"/>
  </p:normalViewPr>
  <p:slideViewPr>
    <p:cSldViewPr showGuides="1">
      <p:cViewPr varScale="1">
        <p:scale>
          <a:sx n="89" d="100"/>
          <a:sy n="89" d="100"/>
        </p:scale>
        <p:origin x="1914" y="78"/>
      </p:cViewPr>
      <p:guideLst>
        <p:guide orient="horz" pos="3158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95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25FE0F-3C02-407B-9261-5E24FA34B7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7278C2-2385-4CBB-9AF6-32077A21FA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F4C32-931E-43AA-B3CD-77EA22F5229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F197DE-D095-4363-AA68-83798F0612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CD5BA-431D-44EE-A5E4-687066955C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8860D-B6C1-4024-8394-FDBE18E81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30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638DDDD-AABE-49AA-A690-BEC732B6A9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570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8DDDD-AABE-49AA-A690-BEC732B6A93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48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에 있는 테스트 실행 파일 링크를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8DDDD-AABE-49AA-A690-BEC732B6A9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33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ELECTRA_SA</a:t>
            </a:r>
            <a:r>
              <a:rPr lang="ko-KR" altLang="en-US" dirty="0"/>
              <a:t>인 빨간 네모 부분을 </a:t>
            </a:r>
            <a:r>
              <a:rPr lang="ko-KR" altLang="en-US" dirty="0" err="1"/>
              <a:t>우클릭하여</a:t>
            </a:r>
            <a:r>
              <a:rPr lang="ko-KR" altLang="en-US" dirty="0"/>
              <a:t> 다운로드 받습니다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“</a:t>
            </a:r>
            <a:r>
              <a:rPr lang="ko-KR" altLang="en-US" dirty="0"/>
              <a:t>내 드라이브</a:t>
            </a:r>
            <a:r>
              <a:rPr lang="en-US" altLang="ko-KR" dirty="0"/>
              <a:t>”</a:t>
            </a:r>
            <a:r>
              <a:rPr lang="ko-KR" altLang="en-US" dirty="0"/>
              <a:t>라고 표시되어 있지만 외부 접속자는 다르게 표시되므로 </a:t>
            </a:r>
            <a:r>
              <a:rPr lang="en-US" altLang="ko-KR" dirty="0"/>
              <a:t>“</a:t>
            </a:r>
            <a:r>
              <a:rPr lang="ko-KR" altLang="en-US" dirty="0"/>
              <a:t>내 드라이브</a:t>
            </a:r>
            <a:r>
              <a:rPr lang="en-US" altLang="ko-KR" dirty="0"/>
              <a:t>”</a:t>
            </a:r>
            <a:r>
              <a:rPr lang="ko-KR" altLang="en-US" dirty="0"/>
              <a:t>가 아니라고 해서 잘못된 것이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8DDDD-AABE-49AA-A690-BEC732B6A93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73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다운로드가 완료되면</a:t>
            </a:r>
            <a:r>
              <a:rPr lang="en-US" altLang="ko-KR" dirty="0"/>
              <a:t>, </a:t>
            </a:r>
            <a:r>
              <a:rPr lang="ko-KR" altLang="en-US" dirty="0"/>
              <a:t>압축파일을 해제한 후</a:t>
            </a:r>
            <a:r>
              <a:rPr lang="en-US" altLang="ko-KR" dirty="0"/>
              <a:t> </a:t>
            </a:r>
            <a:r>
              <a:rPr lang="ko-KR" altLang="en-US" dirty="0"/>
              <a:t>구글 계정 로그인을 하고</a:t>
            </a:r>
            <a:r>
              <a:rPr lang="en-US" altLang="ko-KR" dirty="0"/>
              <a:t> </a:t>
            </a:r>
            <a:r>
              <a:rPr lang="ko-KR" altLang="en-US" dirty="0"/>
              <a:t>내 드라이브 안에 </a:t>
            </a:r>
            <a:r>
              <a:rPr lang="en-US" altLang="ko-KR" dirty="0"/>
              <a:t>ELECTRA_SA </a:t>
            </a:r>
            <a:r>
              <a:rPr lang="ko-KR" altLang="en-US" dirty="0"/>
              <a:t>폴더를 업로드합니다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같이 내 드라이브 </a:t>
            </a:r>
            <a:r>
              <a:rPr lang="en-US" altLang="ko-KR" dirty="0"/>
              <a:t>-&gt; ELECTRA_SA</a:t>
            </a:r>
            <a:r>
              <a:rPr lang="ko-KR" altLang="en-US" dirty="0"/>
              <a:t> 폴더에 </a:t>
            </a:r>
            <a:r>
              <a:rPr lang="en-US" altLang="ko-KR" dirty="0"/>
              <a:t>3</a:t>
            </a:r>
            <a:r>
              <a:rPr lang="ko-KR" altLang="en-US" dirty="0"/>
              <a:t>개의 폴더와 </a:t>
            </a:r>
            <a:r>
              <a:rPr lang="en-US" altLang="ko-KR" dirty="0"/>
              <a:t>1</a:t>
            </a:r>
            <a:r>
              <a:rPr lang="ko-KR" altLang="en-US" dirty="0"/>
              <a:t>개의 코드 파일</a:t>
            </a:r>
            <a:r>
              <a:rPr lang="en-US" altLang="ko-KR" dirty="0"/>
              <a:t>, 1</a:t>
            </a:r>
            <a:r>
              <a:rPr lang="ko-KR" altLang="en-US" dirty="0"/>
              <a:t>개의 </a:t>
            </a:r>
            <a:r>
              <a:rPr lang="en-US" altLang="ko-KR" dirty="0"/>
              <a:t>txt</a:t>
            </a:r>
            <a:r>
              <a:rPr lang="ko-KR" altLang="en-US" dirty="0"/>
              <a:t> 파일이 있어야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“sampling_data_5.txt”</a:t>
            </a:r>
            <a:r>
              <a:rPr lang="ko-KR" altLang="en-US" dirty="0"/>
              <a:t>는 임의 테스트 데이터입니다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평가 데이터를 위와 같은 위치에 업로드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8DDDD-AABE-49AA-A690-BEC732B6A93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3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SA_model</a:t>
            </a:r>
            <a:r>
              <a:rPr lang="ko-KR" altLang="en-US" dirty="0"/>
              <a:t>을 클릭하여 </a:t>
            </a:r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ko-KR" altLang="en-US" dirty="0"/>
              <a:t>으로 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8DDDD-AABE-49AA-A690-BEC732B6A93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94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네모 박스의 런타임을 클릭 후 </a:t>
            </a:r>
            <a:r>
              <a:rPr lang="en-US" altLang="ko-KR" dirty="0"/>
              <a:t>“</a:t>
            </a:r>
            <a:r>
              <a:rPr lang="ko-KR" altLang="en-US" dirty="0"/>
              <a:t>런타임 유형 변경</a:t>
            </a:r>
            <a:r>
              <a:rPr lang="en-US" altLang="ko-KR" dirty="0"/>
              <a:t>”</a:t>
            </a:r>
            <a:r>
              <a:rPr lang="ko-KR" altLang="en-US" dirty="0"/>
              <a:t>을 클릭합니다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하드웨어 가속기 설정을 아래 그림과 같이 </a:t>
            </a:r>
            <a:r>
              <a:rPr lang="en-US" altLang="ko-KR" dirty="0"/>
              <a:t>GPU</a:t>
            </a:r>
            <a:r>
              <a:rPr lang="ko-KR" altLang="en-US" dirty="0"/>
              <a:t>로 변경합니다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8DDDD-AABE-49AA-A690-BEC732B6A93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834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셀과 두번째 셀을 차례대로 실행합니다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셀을 실행하면 링크가 나오는데</a:t>
            </a:r>
            <a:r>
              <a:rPr lang="en-US" altLang="ko-KR" dirty="0"/>
              <a:t>, </a:t>
            </a:r>
            <a:r>
              <a:rPr lang="ko-KR" altLang="en-US" dirty="0"/>
              <a:t>링크를 클릭하고 허용해주면 인증 </a:t>
            </a:r>
            <a:r>
              <a:rPr lang="en-US" altLang="ko-KR" dirty="0"/>
              <a:t>key</a:t>
            </a:r>
            <a:r>
              <a:rPr lang="ko-KR" altLang="en-US" dirty="0"/>
              <a:t>가 나오고</a:t>
            </a:r>
            <a:r>
              <a:rPr lang="en-US" altLang="ko-KR" dirty="0"/>
              <a:t>, </a:t>
            </a:r>
            <a:r>
              <a:rPr lang="ko-KR" altLang="en-US" dirty="0"/>
              <a:t>그것을 아래 빈칸에 붙여 넣으면 연동이 완료됩니다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셀은 그냥 실행하기만 하면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셀 아래에 있는 메시지는 이미 한번 실행했을 때의 메시지이니 무시하고 차례대로 실행시켜 주시면 됩니다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8DDDD-AABE-49AA-A690-BEC732B6A93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205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후 셀을 차례대로 실행하고 에러없이 돌아가면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사진은 마지막 셀인데</a:t>
            </a:r>
            <a:r>
              <a:rPr lang="en-US" altLang="ko-KR" dirty="0"/>
              <a:t>, </a:t>
            </a:r>
            <a:r>
              <a:rPr lang="ko-KR" altLang="en-US" dirty="0"/>
              <a:t>빨간 네모 박스에 평가 데이터 파일 이름을 넣어 주시면 됩니다</a:t>
            </a:r>
            <a:r>
              <a:rPr lang="en-US" altLang="ko-KR" dirty="0"/>
              <a:t>. txt </a:t>
            </a:r>
            <a:r>
              <a:rPr lang="ko-KR" altLang="en-US" dirty="0"/>
              <a:t>파일 형식이여야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8DDDD-AABE-49AA-A690-BEC732B6A93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767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셀 실행 후 결과 화면이 다음과 같다면 실행을 정상적으로 완료하셨습니다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빨간 네모 박스의 </a:t>
            </a:r>
            <a:r>
              <a:rPr lang="en-US" altLang="ko-KR" dirty="0" err="1"/>
              <a:t>test_accuracy</a:t>
            </a:r>
            <a:r>
              <a:rPr lang="ko-KR" altLang="en-US" dirty="0"/>
              <a:t>가 데이터에 대한 성능입니다</a:t>
            </a:r>
            <a:r>
              <a:rPr lang="en-US" altLang="ko-KR" dirty="0"/>
              <a:t>. </a:t>
            </a:r>
            <a:r>
              <a:rPr lang="ko-KR" altLang="en-US" dirty="0"/>
              <a:t>그 다음으로 데이터 </a:t>
            </a:r>
            <a:r>
              <a:rPr lang="en-US" altLang="ko-KR" dirty="0"/>
              <a:t>10</a:t>
            </a:r>
            <a:r>
              <a:rPr lang="ko-KR" altLang="en-US" dirty="0"/>
              <a:t>개의 예시가 출력됩니다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사진은 예제 데이터를 이용한 결과이며 반드시 이전 슬라이드에서 평가데이터로 바꾸고 </a:t>
            </a:r>
            <a:r>
              <a:rPr lang="ko-KR" altLang="en-US" dirty="0" err="1"/>
              <a:t>실행해야합니다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8DDDD-AABE-49AA-A690-BEC732B6A93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32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9504" y="1371600"/>
            <a:ext cx="9178528" cy="14478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 defTabSz="914400" rtl="0" eaLnBrk="1" latinLnBrk="1" hangingPunct="1">
              <a:lnSpc>
                <a:spcPct val="12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83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2030079"/>
            <a:ext cx="7654636" cy="1336386"/>
          </a:xfrm>
        </p:spPr>
        <p:txBody>
          <a:bodyPr/>
          <a:lstStyle>
            <a:lvl1pPr>
              <a:defRPr sz="3900" b="1" spc="-1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74392" y="3711040"/>
            <a:ext cx="6557216" cy="1446152"/>
          </a:xfrm>
        </p:spPr>
        <p:txBody>
          <a:bodyPr>
            <a:normAutofit/>
          </a:bodyPr>
          <a:lstStyle>
            <a:lvl1pPr marL="0" indent="0" algn="ctr">
              <a:buNone/>
              <a:defRPr sz="2400" b="0" spc="-100" baseline="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830D5552-0E05-461C-B6F0-06C773E2EEEE}"/>
              </a:ext>
            </a:extLst>
          </p:cNvPr>
          <p:cNvSpPr/>
          <p:nvPr userDrawn="1"/>
        </p:nvSpPr>
        <p:spPr>
          <a:xfrm rot="5400000">
            <a:off x="-445256" y="445256"/>
            <a:ext cx="2564904" cy="1674392"/>
          </a:xfrm>
          <a:prstGeom prst="rtTriangl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09AA2513-FEB5-43C3-A0BC-1A031C6AE5A8}"/>
              </a:ext>
            </a:extLst>
          </p:cNvPr>
          <p:cNvSpPr/>
          <p:nvPr userDrawn="1"/>
        </p:nvSpPr>
        <p:spPr>
          <a:xfrm rot="16200000">
            <a:off x="7786352" y="4736579"/>
            <a:ext cx="2564904" cy="1674392"/>
          </a:xfrm>
          <a:prstGeom prst="rtTriangl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5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520" y="116632"/>
            <a:ext cx="8855394" cy="850900"/>
          </a:xfrm>
        </p:spPr>
        <p:txBody>
          <a:bodyPr/>
          <a:lstStyle>
            <a:lvl1pPr algn="l">
              <a:defRPr sz="3500" b="1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2517" y="1199134"/>
            <a:ext cx="8855394" cy="5001864"/>
          </a:xfrm>
        </p:spPr>
        <p:txBody>
          <a:bodyPr/>
          <a:lstStyle>
            <a:lvl1pPr>
              <a:lnSpc>
                <a:spcPct val="120000"/>
              </a:lnSpc>
              <a:defRPr sz="2800" spc="-100" baseline="0"/>
            </a:lvl1pPr>
            <a:lvl2pPr>
              <a:lnSpc>
                <a:spcPct val="120000"/>
              </a:lnSpc>
              <a:defRPr sz="2400" spc="-100" baseline="0"/>
            </a:lvl2pPr>
            <a:lvl3pPr>
              <a:lnSpc>
                <a:spcPct val="120000"/>
              </a:lnSpc>
              <a:defRPr sz="2000" spc="-100" baseline="0"/>
            </a:lvl3pPr>
            <a:lvl4pPr>
              <a:lnSpc>
                <a:spcPct val="120000"/>
              </a:lnSpc>
              <a:defRPr sz="1800" spc="-100" baseline="0"/>
            </a:lvl4pPr>
            <a:lvl5pPr marL="2290692" indent="-309553">
              <a:lnSpc>
                <a:spcPct val="120000"/>
              </a:lnSpc>
              <a:buFont typeface="Arial" panose="020B0604020202020204" pitchFamily="34" charset="0"/>
              <a:buChar char="•"/>
              <a:defRPr sz="1600" spc="-1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322120" y="6453336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fld id="{E96B7854-F0B5-42AC-9911-72072E717A0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308114" y="5"/>
            <a:ext cx="144000" cy="980723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212159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412875"/>
            <a:ext cx="89154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50112" y="6448251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E96B7854-F0B5-42AC-9911-72072E717A0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맑은 고딕" pitchFamily="50" charset="-127"/>
        </a:defRPr>
      </a:lvl5pPr>
      <a:lvl6pPr marL="495285" algn="ctr" rtl="0" eaLnBrk="1" fontAlgn="base" latinLnBrk="1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맑은 고딕" pitchFamily="50" charset="-127"/>
        </a:defRPr>
      </a:lvl6pPr>
      <a:lvl7pPr marL="990570" algn="ctr" rtl="0" eaLnBrk="1" fontAlgn="base" latinLnBrk="1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맑은 고딕" pitchFamily="50" charset="-127"/>
        </a:defRPr>
      </a:lvl7pPr>
      <a:lvl8pPr marL="1485854" algn="ctr" rtl="0" eaLnBrk="1" fontAlgn="base" latinLnBrk="1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맑은 고딕" pitchFamily="50" charset="-127"/>
        </a:defRPr>
      </a:lvl8pPr>
      <a:lvl9pPr marL="1981139" algn="ctr" rtl="0" eaLnBrk="1" fontAlgn="base" latinLnBrk="1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맑은 고딕" pitchFamily="50" charset="-127"/>
        </a:defRPr>
      </a:lvl9pPr>
    </p:titleStyle>
    <p:bodyStyle>
      <a:lvl1pPr marL="371464" indent="-371464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FA2D2-22A3-42EF-87AB-55A09FD1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160" y="2030079"/>
            <a:ext cx="10188321" cy="13363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4000" dirty="0"/>
              <a:t>KUSAT </a:t>
            </a:r>
            <a:br>
              <a:rPr lang="en-US" altLang="ko-KR" sz="4000" dirty="0"/>
            </a:br>
            <a:r>
              <a:rPr lang="en-US" altLang="ko-KR" sz="2400" dirty="0"/>
              <a:t>Google </a:t>
            </a:r>
            <a:r>
              <a:rPr lang="en-US" altLang="ko-KR" sz="2400" dirty="0" err="1"/>
              <a:t>Colab</a:t>
            </a:r>
            <a:r>
              <a:rPr lang="en-US" altLang="ko-KR" sz="2400" dirty="0"/>
              <a:t> </a:t>
            </a:r>
            <a:r>
              <a:rPr lang="ko-KR" altLang="en-US" sz="2400" dirty="0"/>
              <a:t>환경에서 실행 방법</a:t>
            </a:r>
            <a:endParaRPr lang="ko-KR" altLang="en-US" sz="4000" b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DEDFE-CFBF-42CF-8823-8DFCD1C17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392" y="3999072"/>
            <a:ext cx="6557216" cy="1446152"/>
          </a:xfrm>
        </p:spPr>
        <p:txBody>
          <a:bodyPr>
            <a:normAutofit/>
          </a:bodyPr>
          <a:lstStyle/>
          <a:p>
            <a:r>
              <a:rPr lang="en-US" altLang="ko-KR" dirty="0"/>
              <a:t>2020 </a:t>
            </a:r>
            <a:r>
              <a:rPr lang="ko-KR" altLang="en-US" dirty="0"/>
              <a:t>국어 정보 처리 시스템 경진대회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지정분야 </a:t>
            </a:r>
            <a:r>
              <a:rPr lang="en-US" altLang="ko-KR" dirty="0"/>
              <a:t>(</a:t>
            </a:r>
            <a:r>
              <a:rPr lang="ko-KR" altLang="en-US" dirty="0"/>
              <a:t>감성분석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58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2"/>
    </mc:Choice>
    <mc:Fallback xmlns="">
      <p:transition spd="slow" advTm="85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5C5456C-7094-43FC-8F68-8DCC7EDD9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0"/>
            <a:ext cx="7374656" cy="65746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5944D2-ADBC-461B-9198-E9F1DB987E9A}"/>
              </a:ext>
            </a:extLst>
          </p:cNvPr>
          <p:cNvSpPr/>
          <p:nvPr/>
        </p:nvSpPr>
        <p:spPr>
          <a:xfrm>
            <a:off x="2360712" y="3573016"/>
            <a:ext cx="51845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DA2CF-6375-4562-A7E2-3CD9AA914F36}"/>
              </a:ext>
            </a:extLst>
          </p:cNvPr>
          <p:cNvSpPr txBox="1"/>
          <p:nvPr/>
        </p:nvSpPr>
        <p:spPr>
          <a:xfrm>
            <a:off x="5457056" y="31212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lt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8499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2"/>
    </mc:Choice>
    <mc:Fallback xmlns="">
      <p:transition spd="slow" advTm="85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C214FA4-EA8F-42AB-A2D3-70FCD6C5E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9" y="1196751"/>
            <a:ext cx="9906000" cy="527329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5944D2-ADBC-461B-9198-E9F1DB987E9A}"/>
              </a:ext>
            </a:extLst>
          </p:cNvPr>
          <p:cNvSpPr/>
          <p:nvPr/>
        </p:nvSpPr>
        <p:spPr>
          <a:xfrm>
            <a:off x="3584848" y="1772816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2"/>
    </mc:Choice>
    <mc:Fallback xmlns="">
      <p:transition spd="slow" advTm="85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D7A95B-5E46-4BAB-900C-C2FA6E4D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098"/>
            <a:ext cx="9906000" cy="55858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5944D2-ADBC-461B-9198-E9F1DB987E9A}"/>
              </a:ext>
            </a:extLst>
          </p:cNvPr>
          <p:cNvSpPr/>
          <p:nvPr/>
        </p:nvSpPr>
        <p:spPr>
          <a:xfrm>
            <a:off x="200472" y="2924944"/>
            <a:ext cx="16201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2"/>
    </mc:Choice>
    <mc:Fallback xmlns="">
      <p:transition spd="slow" advTm="859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D7A95B-5E46-4BAB-900C-C2FA6E4D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098"/>
            <a:ext cx="9906000" cy="55858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5944D2-ADBC-461B-9198-E9F1DB987E9A}"/>
              </a:ext>
            </a:extLst>
          </p:cNvPr>
          <p:cNvSpPr/>
          <p:nvPr/>
        </p:nvSpPr>
        <p:spPr>
          <a:xfrm>
            <a:off x="2360712" y="3284984"/>
            <a:ext cx="2376264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0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2"/>
    </mc:Choice>
    <mc:Fallback xmlns="">
      <p:transition spd="slow" advTm="85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887D209-9178-4819-8BDF-87355907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90" y="116632"/>
            <a:ext cx="8210550" cy="3619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8B7664-5D5C-4132-A6A8-21B37D5922B3}"/>
              </a:ext>
            </a:extLst>
          </p:cNvPr>
          <p:cNvSpPr/>
          <p:nvPr/>
        </p:nvSpPr>
        <p:spPr>
          <a:xfrm>
            <a:off x="2936776" y="40466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35AF67-E48B-44F3-987E-E12361AE3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76" y="3868310"/>
            <a:ext cx="29908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2"/>
    </mc:Choice>
    <mc:Fallback xmlns="">
      <p:transition spd="slow" advTm="85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328E75-23C4-427D-AC63-9A37534A6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109787"/>
            <a:ext cx="8096250" cy="26384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5944D2-ADBC-461B-9198-E9F1DB987E9A}"/>
              </a:ext>
            </a:extLst>
          </p:cNvPr>
          <p:cNvSpPr/>
          <p:nvPr/>
        </p:nvSpPr>
        <p:spPr>
          <a:xfrm>
            <a:off x="1064568" y="2852936"/>
            <a:ext cx="36004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8B7664-5D5C-4132-A6A8-21B37D5922B3}"/>
              </a:ext>
            </a:extLst>
          </p:cNvPr>
          <p:cNvSpPr/>
          <p:nvPr/>
        </p:nvSpPr>
        <p:spPr>
          <a:xfrm>
            <a:off x="1064568" y="3933055"/>
            <a:ext cx="3600400" cy="417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2"/>
    </mc:Choice>
    <mc:Fallback xmlns="">
      <p:transition spd="slow" advTm="85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7D2125-D9D1-4AB4-B11E-0A7730215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0975"/>
            <a:ext cx="8686800" cy="64960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5944D2-ADBC-461B-9198-E9F1DB987E9A}"/>
              </a:ext>
            </a:extLst>
          </p:cNvPr>
          <p:cNvSpPr/>
          <p:nvPr/>
        </p:nvSpPr>
        <p:spPr>
          <a:xfrm>
            <a:off x="4736976" y="2564904"/>
            <a:ext cx="16201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2"/>
    </mc:Choice>
    <mc:Fallback xmlns="">
      <p:transition spd="slow" advTm="859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66C14C-01B2-4421-8305-5798F99E2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196752"/>
            <a:ext cx="9201472" cy="50424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E1331B-2496-4ED4-911B-0B536112F5CD}"/>
              </a:ext>
            </a:extLst>
          </p:cNvPr>
          <p:cNvSpPr/>
          <p:nvPr/>
        </p:nvSpPr>
        <p:spPr>
          <a:xfrm>
            <a:off x="560512" y="4293096"/>
            <a:ext cx="16201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2"/>
    </mc:Choice>
    <mc:Fallback xmlns="">
      <p:transition spd="slow" advTm="8592"/>
    </mc:Fallback>
  </mc:AlternateContent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22360</TotalTime>
  <Words>297</Words>
  <Application>Microsoft Office PowerPoint</Application>
  <PresentationFormat>A4 용지(210x297mm)</PresentationFormat>
  <Paragraphs>37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HY신명조</vt:lpstr>
      <vt:lpstr>굴림</vt:lpstr>
      <vt:lpstr>맑은 고딕</vt:lpstr>
      <vt:lpstr>Arial</vt:lpstr>
      <vt:lpstr>Default Theme</vt:lpstr>
      <vt:lpstr>KUSAT  Google Colab 환경에서 실행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강원대학교 IT특성화학부 컴퓨터학과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자연어처리와 기계학습</dc:title>
  <dc:creator>김학수</dc:creator>
  <cp:lastModifiedBy>Kim Hongjin</cp:lastModifiedBy>
  <cp:revision>470</cp:revision>
  <dcterms:created xsi:type="dcterms:W3CDTF">2007-06-11T05:07:36Z</dcterms:created>
  <dcterms:modified xsi:type="dcterms:W3CDTF">2020-09-15T14:38:44Z</dcterms:modified>
</cp:coreProperties>
</file>