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63" r:id="rId4"/>
    <p:sldId id="262" r:id="rId5"/>
    <p:sldId id="264" r:id="rId6"/>
    <p:sldId id="258" r:id="rId7"/>
    <p:sldId id="260"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1A5392E-FA13-46D3-A1C0-E1C3095992C8}">
          <p14:sldIdLst>
            <p14:sldId id="256"/>
          </p14:sldIdLst>
        </p14:section>
        <p14:section name="イベント基本情報" id="{238B6077-4A11-4428-8D2B-DFFBEDB4AF1B}">
          <p14:sldIdLst>
            <p14:sldId id="257"/>
            <p14:sldId id="263"/>
          </p14:sldIdLst>
        </p14:section>
        <p14:section name="出展基本情報" id="{847A26FA-C091-41ED-971B-7BD680FF797C}">
          <p14:sldIdLst>
            <p14:sldId id="262"/>
            <p14:sldId id="264"/>
          </p14:sldIdLst>
        </p14:section>
        <p14:section name="ブース" id="{A0AF89A9-613B-4E88-A8E9-6F07DC5307AE}">
          <p14:sldIdLst>
            <p14:sldId id="258"/>
            <p14:sldId id="260"/>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6666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24" autoAdjust="0"/>
  </p:normalViewPr>
  <p:slideViewPr>
    <p:cSldViewPr snapToGrid="0">
      <p:cViewPr>
        <p:scale>
          <a:sx n="68" d="100"/>
          <a:sy n="68" d="100"/>
        </p:scale>
        <p:origin x="48" y="1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ja-JP"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162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309511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76794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8846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6910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ja-JP"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1662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5456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849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Meiryo UI" panose="020B0604030504040204" pitchFamily="50" charset="-128"/>
                <a:ea typeface="Meiryo UI" panose="020B0604030504040204" pitchFamily="50" charset="-128"/>
              </a:defRPr>
            </a:lvl1pPr>
          </a:lstStyle>
          <a:p>
            <a:r>
              <a:rPr lang="en-US" altLang="ja-JP" smtClean="0"/>
              <a:t>Click to edit Master title style</a:t>
            </a:r>
            <a:endParaRPr lang="en-US" dirty="0"/>
          </a:p>
        </p:txBody>
      </p:sp>
      <p:sp>
        <p:nvSpPr>
          <p:cNvPr id="3" name="Content Placeholder 2"/>
          <p:cNvSpPr>
            <a:spLocks noGrp="1"/>
          </p:cNvSpPr>
          <p:nvPr>
            <p:ph idx="1"/>
          </p:nvPr>
        </p:nvSpPr>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Date Placeholder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528FC5F6-F338-4AE4-BB23-26385BCFC423}" type="datetimeFigureOut">
              <a:rPr lang="en-US" smtClean="0"/>
              <a:pPr/>
              <a:t>7/7/2013</a:t>
            </a:fld>
            <a:endParaRPr lang="en-US" dirty="0"/>
          </a:p>
        </p:txBody>
      </p:sp>
      <p:sp>
        <p:nvSpPr>
          <p:cNvPr id="5" name="Footer Placeholder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en-US" dirty="0"/>
          </a:p>
        </p:txBody>
      </p:sp>
      <p:sp>
        <p:nvSpPr>
          <p:cNvPr id="6" name="Slide Number Placeholder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397699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dirty="0"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031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72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732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lvl1pPr>
              <a:defRPr>
                <a:latin typeface="Meiryo UI" panose="020B0604030504040204" pitchFamily="50" charset="-128"/>
                <a:ea typeface="Meiryo UI" panose="020B0604030504040204" pitchFamily="50" charset="-128"/>
              </a:defRPr>
            </a:lvl1p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711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950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ja-JP"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191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ja-JP"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06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7/7/2013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85501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sldNum="0"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ongoDB-JP/2013-summer-festival/blob/master/doc/2013_summer_festival_plan.pdf" TargetMode="External"/><Relationship Id="rId2" Type="http://schemas.openxmlformats.org/officeDocument/2006/relationships/hyperlink" Target="http://www.mongodb.jp/mongo/noryo201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ongoDB-JP/2013-summer-festival/blob/master/hot/&#32013;&#28092;&#12418;&#12435;&#12372;&#31085;&#12426;%20&#36039;&#26009;(&#20986;&#23637;&#29992;).pptx" TargetMode="External"/><Relationship Id="rId2" Type="http://schemas.openxmlformats.org/officeDocument/2006/relationships/hyperlink" Target="http://www.mongodb.jp/mongo/noryo2013/exhibi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mongodb.jp/mongo/noryo2013/exhibition" TargetMode="Externa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2404534"/>
            <a:ext cx="7902403" cy="1646302"/>
          </a:xfrm>
        </p:spPr>
        <p:txBody>
          <a:bodyPr/>
          <a:lstStyle/>
          <a:p>
            <a:r>
              <a:rPr kumimoji="1" lang="ja-JP" altLang="en-US" dirty="0" smtClean="0"/>
              <a:t>納涼もんご祭り</a:t>
            </a:r>
            <a:r>
              <a:rPr lang="en-US" altLang="ja-JP" dirty="0"/>
              <a:t> </a:t>
            </a:r>
            <a:r>
              <a:rPr lang="ja-JP" altLang="en-US" dirty="0" smtClean="0"/>
              <a:t>資料</a:t>
            </a:r>
            <a:endParaRPr kumimoji="1" lang="ja-JP" altLang="en-US" dirty="0"/>
          </a:p>
        </p:txBody>
      </p:sp>
      <p:sp>
        <p:nvSpPr>
          <p:cNvPr id="3" name="Subtitle 2"/>
          <p:cNvSpPr>
            <a:spLocks noGrp="1"/>
          </p:cNvSpPr>
          <p:nvPr>
            <p:ph type="subTitle" idx="1"/>
          </p:nvPr>
        </p:nvSpPr>
        <p:spPr/>
        <p:txBody>
          <a:bodyPr/>
          <a:lstStyle/>
          <a:p>
            <a:r>
              <a:rPr kumimoji="1" lang="en-US" altLang="ja-JP" dirty="0" err="1" smtClean="0"/>
              <a:t>MongoDB</a:t>
            </a:r>
            <a:r>
              <a:rPr kumimoji="1" lang="en-US" altLang="ja-JP" dirty="0" smtClean="0"/>
              <a:t>-JP</a:t>
            </a:r>
          </a:p>
          <a:p>
            <a:r>
              <a:rPr lang="ja-JP" altLang="en-US" dirty="0"/>
              <a:t> </a:t>
            </a:r>
            <a:r>
              <a:rPr lang="en-US" altLang="ja-JP" dirty="0"/>
              <a:t>(</a:t>
            </a:r>
            <a:r>
              <a:rPr lang="ja-JP" altLang="en-US" dirty="0"/>
              <a:t>展示向け</a:t>
            </a:r>
            <a:r>
              <a:rPr lang="en-US" altLang="ja-JP" dirty="0"/>
              <a:t>)</a:t>
            </a:r>
            <a:endParaRPr kumimoji="1" lang="ja-JP" altLang="en-US" dirty="0"/>
          </a:p>
        </p:txBody>
      </p:sp>
    </p:spTree>
    <p:extLst>
      <p:ext uri="{BB962C8B-B14F-4D97-AF65-F5344CB8AC3E}">
        <p14:creationId xmlns:p14="http://schemas.microsoft.com/office/powerpoint/2010/main" val="385480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イベント開催</a:t>
            </a:r>
            <a:r>
              <a:rPr kumimoji="1" lang="ja-JP" altLang="en-US" dirty="0" smtClean="0"/>
              <a:t>概要</a:t>
            </a:r>
            <a:endParaRPr kumimoji="1" lang="ja-JP" altLang="en-US" dirty="0"/>
          </a:p>
        </p:txBody>
      </p:sp>
      <p:sp>
        <p:nvSpPr>
          <p:cNvPr id="3" name="Content Placeholder 2"/>
          <p:cNvSpPr>
            <a:spLocks noGrp="1"/>
          </p:cNvSpPr>
          <p:nvPr>
            <p:ph idx="1"/>
          </p:nvPr>
        </p:nvSpPr>
        <p:spPr/>
        <p:txBody>
          <a:bodyPr/>
          <a:lstStyle/>
          <a:p>
            <a:r>
              <a:rPr lang="zh-TW" altLang="en-US" dirty="0" smtClean="0"/>
              <a:t>日時</a:t>
            </a:r>
            <a:endParaRPr lang="en-US" altLang="zh-TW" dirty="0" smtClean="0"/>
          </a:p>
          <a:p>
            <a:pPr lvl="1"/>
            <a:r>
              <a:rPr lang="en-US" altLang="zh-TW" dirty="0" smtClean="0"/>
              <a:t>2013</a:t>
            </a:r>
            <a:r>
              <a:rPr lang="zh-TW" altLang="en-US" dirty="0"/>
              <a:t>年</a:t>
            </a:r>
            <a:r>
              <a:rPr lang="en-US" altLang="zh-TW" dirty="0"/>
              <a:t>7</a:t>
            </a:r>
            <a:r>
              <a:rPr lang="zh-TW" altLang="en-US" dirty="0"/>
              <a:t>月</a:t>
            </a:r>
            <a:r>
              <a:rPr lang="en-US" altLang="zh-TW" dirty="0"/>
              <a:t>28</a:t>
            </a:r>
            <a:r>
              <a:rPr lang="zh-TW" altLang="en-US" dirty="0"/>
              <a:t>日（日</a:t>
            </a:r>
            <a:r>
              <a:rPr lang="zh-TW" altLang="en-US" dirty="0" smtClean="0"/>
              <a:t>）</a:t>
            </a:r>
            <a:r>
              <a:rPr lang="en-US" altLang="zh-TW" dirty="0"/>
              <a:t> 12</a:t>
            </a:r>
            <a:r>
              <a:rPr lang="zh-TW" altLang="en-US" dirty="0"/>
              <a:t>時</a:t>
            </a:r>
            <a:r>
              <a:rPr lang="en-US" altLang="zh-TW" dirty="0"/>
              <a:t>〜</a:t>
            </a:r>
            <a:r>
              <a:rPr lang="en-US" altLang="zh-TW" dirty="0" smtClean="0"/>
              <a:t>18</a:t>
            </a:r>
            <a:r>
              <a:rPr lang="zh-TW" altLang="en-US" dirty="0" smtClean="0"/>
              <a:t>時</a:t>
            </a:r>
            <a:endParaRPr lang="zh-TW" altLang="en-US" dirty="0"/>
          </a:p>
          <a:p>
            <a:r>
              <a:rPr lang="zh-TW" altLang="en-US" dirty="0" smtClean="0"/>
              <a:t>場所</a:t>
            </a:r>
            <a:endParaRPr lang="en-US" altLang="zh-TW" dirty="0" smtClean="0"/>
          </a:p>
          <a:p>
            <a:pPr lvl="1"/>
            <a:r>
              <a:rPr lang="zh-TW" altLang="en-US" dirty="0" smtClean="0"/>
              <a:t>東工</a:t>
            </a:r>
            <a:r>
              <a:rPr lang="zh-TW" altLang="en-US" dirty="0"/>
              <a:t>大蔵前会館 </a:t>
            </a:r>
            <a:r>
              <a:rPr lang="en-US" altLang="zh-TW" dirty="0"/>
              <a:t>1F</a:t>
            </a:r>
          </a:p>
          <a:p>
            <a:r>
              <a:rPr lang="ja-JP" altLang="en-US" dirty="0"/>
              <a:t>参加</a:t>
            </a:r>
            <a:r>
              <a:rPr lang="zh-TW" altLang="en-US" dirty="0" smtClean="0"/>
              <a:t>費</a:t>
            </a:r>
            <a:endParaRPr lang="en-US" altLang="zh-TW" dirty="0" smtClean="0"/>
          </a:p>
          <a:p>
            <a:pPr lvl="1"/>
            <a:r>
              <a:rPr lang="zh-TW" altLang="en-US" dirty="0" smtClean="0"/>
              <a:t>無料</a:t>
            </a:r>
            <a:endParaRPr lang="en-US" altLang="zh-TW" dirty="0" smtClean="0"/>
          </a:p>
          <a:p>
            <a:r>
              <a:rPr lang="ja-JP" altLang="en-US" dirty="0"/>
              <a:t>イベントの</a:t>
            </a:r>
            <a:r>
              <a:rPr lang="ja-JP" altLang="en-US" dirty="0" smtClean="0"/>
              <a:t>形式</a:t>
            </a:r>
            <a:endParaRPr lang="en-US" altLang="ja-JP" dirty="0" smtClean="0"/>
          </a:p>
          <a:p>
            <a:pPr lvl="1"/>
            <a:r>
              <a:rPr lang="ja-JP" altLang="en-US" dirty="0" smtClean="0"/>
              <a:t>夜</a:t>
            </a:r>
            <a:r>
              <a:rPr lang="ja-JP" altLang="en-US" dirty="0"/>
              <a:t>祭りをフィーチャーした展示場と講演形式による発表の場、および広報に関わる掲示などを織り交ぜた、入退場の自由な一般向けイベントです。</a:t>
            </a:r>
          </a:p>
          <a:p>
            <a:endParaRPr kumimoji="1" lang="ja-JP" altLang="en-US" dirty="0"/>
          </a:p>
        </p:txBody>
      </p:sp>
    </p:spTree>
    <p:extLst>
      <p:ext uri="{BB962C8B-B14F-4D97-AF65-F5344CB8AC3E}">
        <p14:creationId xmlns:p14="http://schemas.microsoft.com/office/powerpoint/2010/main" val="3572554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a:t>
            </a:r>
            <a:r>
              <a:rPr kumimoji="1" lang="ja-JP" altLang="en-US" dirty="0" smtClean="0"/>
              <a:t>資料</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イベントサイト</a:t>
            </a:r>
            <a:endParaRPr kumimoji="1" lang="en-US" altLang="ja-JP" dirty="0" smtClean="0"/>
          </a:p>
          <a:p>
            <a:pPr lvl="1"/>
            <a:r>
              <a:rPr lang="en-US" altLang="ja-JP" dirty="0" smtClean="0">
                <a:hlinkClick r:id="rId2"/>
              </a:rPr>
              <a:t>http</a:t>
            </a:r>
            <a:r>
              <a:rPr lang="en-US" altLang="ja-JP" dirty="0">
                <a:hlinkClick r:id="rId2"/>
              </a:rPr>
              <a:t>://</a:t>
            </a:r>
            <a:r>
              <a:rPr lang="en-US" altLang="ja-JP" dirty="0" smtClean="0">
                <a:hlinkClick r:id="rId2"/>
              </a:rPr>
              <a:t>www.mongodb.jp/mongo/noryo2013/</a:t>
            </a:r>
            <a:endParaRPr kumimoji="1" lang="en-US" altLang="ja-JP" dirty="0" smtClean="0"/>
          </a:p>
          <a:p>
            <a:r>
              <a:rPr kumimoji="1" lang="ja-JP" altLang="en-US" dirty="0" smtClean="0"/>
              <a:t>企画書</a:t>
            </a:r>
            <a:endParaRPr kumimoji="1" lang="en-US" altLang="ja-JP" dirty="0" smtClean="0"/>
          </a:p>
          <a:p>
            <a:pPr lvl="1"/>
            <a:r>
              <a:rPr lang="en-US" altLang="ja-JP" dirty="0">
                <a:hlinkClick r:id="rId3"/>
              </a:rPr>
              <a:t>https://</a:t>
            </a:r>
            <a:r>
              <a:rPr lang="en-US" altLang="ja-JP" dirty="0" smtClean="0">
                <a:hlinkClick r:id="rId3"/>
              </a:rPr>
              <a:t>github.com/MongoDB-JP/2013-summer-festival/blob/master/doc/2013_summer_festival_plan.pdf</a:t>
            </a:r>
            <a:endParaRPr lang="en-US" altLang="ja-JP" dirty="0" smtClean="0"/>
          </a:p>
          <a:p>
            <a:pPr lvl="1"/>
            <a:r>
              <a:rPr lang="ja-JP" altLang="en-US" dirty="0" smtClean="0"/>
              <a:t>イベント開催にあたり、趣旨やターゲットなど記載がございますので、ご確認をお願い致します</a:t>
            </a:r>
            <a:r>
              <a:rPr lang="ja-JP" altLang="en-US" dirty="0"/>
              <a:t>。</a:t>
            </a:r>
            <a:endParaRPr lang="en-US" altLang="ja-JP" dirty="0" smtClean="0"/>
          </a:p>
          <a:p>
            <a:pPr marL="457200" lvl="1" indent="0">
              <a:buNone/>
            </a:pPr>
            <a:endParaRPr lang="en-US" altLang="ja-JP" dirty="0" smtClean="0"/>
          </a:p>
        </p:txBody>
      </p:sp>
    </p:spTree>
    <p:extLst>
      <p:ext uri="{BB962C8B-B14F-4D97-AF65-F5344CB8AC3E}">
        <p14:creationId xmlns:p14="http://schemas.microsoft.com/office/powerpoint/2010/main" val="351551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出展</a:t>
            </a:r>
            <a:r>
              <a:rPr kumimoji="1" lang="ja-JP" altLang="en-US" dirty="0" smtClean="0"/>
              <a:t>概要</a:t>
            </a:r>
            <a:endParaRPr kumimoji="1" lang="ja-JP" altLang="en-US" dirty="0"/>
          </a:p>
        </p:txBody>
      </p:sp>
      <p:sp>
        <p:nvSpPr>
          <p:cNvPr id="3" name="Content Placeholder 2"/>
          <p:cNvSpPr>
            <a:spLocks noGrp="1"/>
          </p:cNvSpPr>
          <p:nvPr>
            <p:ph idx="1"/>
          </p:nvPr>
        </p:nvSpPr>
        <p:spPr/>
        <p:txBody>
          <a:bodyPr>
            <a:normAutofit/>
          </a:bodyPr>
          <a:lstStyle/>
          <a:p>
            <a:r>
              <a:rPr lang="ja-JP" altLang="en-US" dirty="0"/>
              <a:t>出展</a:t>
            </a:r>
            <a:r>
              <a:rPr lang="zh-TW" altLang="en-US" dirty="0"/>
              <a:t>費</a:t>
            </a:r>
            <a:endParaRPr lang="en-US" altLang="zh-TW" dirty="0"/>
          </a:p>
          <a:p>
            <a:pPr lvl="1"/>
            <a:r>
              <a:rPr lang="zh-TW" altLang="en-US" dirty="0" smtClean="0"/>
              <a:t>無料</a:t>
            </a:r>
            <a:endParaRPr lang="en-US" altLang="zh-TW" dirty="0" smtClean="0"/>
          </a:p>
          <a:p>
            <a:r>
              <a:rPr lang="ja-JP" altLang="en-US" dirty="0"/>
              <a:t>出展参加について</a:t>
            </a:r>
          </a:p>
          <a:p>
            <a:pPr lvl="1"/>
            <a:r>
              <a:rPr lang="ja-JP" altLang="en-US" dirty="0" smtClean="0"/>
              <a:t>本イベント</a:t>
            </a:r>
            <a:r>
              <a:rPr lang="ja-JP" altLang="en-US" dirty="0"/>
              <a:t>の趣旨に基づくものであれば、出展の内容は基本的に自由となります</a:t>
            </a:r>
            <a:r>
              <a:rPr lang="ja-JP" altLang="en-US" dirty="0" smtClean="0"/>
              <a:t>。</a:t>
            </a:r>
            <a:endParaRPr lang="en-US" altLang="ja-JP" dirty="0" smtClean="0"/>
          </a:p>
          <a:p>
            <a:pPr lvl="1"/>
            <a:r>
              <a:rPr lang="ja-JP" altLang="en-US" dirty="0" smtClean="0"/>
              <a:t>一般</a:t>
            </a:r>
            <a:r>
              <a:rPr lang="ja-JP" altLang="en-US" dirty="0"/>
              <a:t>参加者やオンライン参加者に有意義な情報や体験の提供をする企画が</a:t>
            </a:r>
            <a:r>
              <a:rPr lang="ja-JP" altLang="en-US" dirty="0" smtClean="0"/>
              <a:t>望まれます。</a:t>
            </a:r>
            <a:endParaRPr lang="en-US" altLang="ja-JP" dirty="0" smtClean="0"/>
          </a:p>
          <a:p>
            <a:pPr lvl="1"/>
            <a:r>
              <a:rPr lang="ja-JP" altLang="en-US" dirty="0" smtClean="0"/>
              <a:t>事情</a:t>
            </a:r>
            <a:r>
              <a:rPr lang="ja-JP" altLang="en-US" dirty="0"/>
              <a:t>の許す限り出展枠は無償で提供いたします</a:t>
            </a:r>
            <a:r>
              <a:rPr lang="ja-JP" altLang="en-US" dirty="0" smtClean="0"/>
              <a:t>。</a:t>
            </a:r>
            <a:endParaRPr lang="en-US" altLang="ja-JP" dirty="0" smtClean="0"/>
          </a:p>
          <a:p>
            <a:pPr lvl="1"/>
            <a:r>
              <a:rPr lang="ja-JP" altLang="en-US" dirty="0" smtClean="0"/>
              <a:t>もし</a:t>
            </a:r>
            <a:r>
              <a:rPr lang="ja-JP" altLang="en-US" dirty="0"/>
              <a:t>、応募者・希望者が多数に成った場合はスペースブース</a:t>
            </a:r>
            <a:r>
              <a:rPr lang="ja-JP" altLang="en-US" dirty="0" smtClean="0"/>
              <a:t>概要</a:t>
            </a:r>
            <a:r>
              <a:rPr lang="ja-JP" altLang="en-US" dirty="0"/>
              <a:t>や展示方法について調整をお願いいたします。</a:t>
            </a:r>
            <a:endParaRPr lang="en-US" altLang="ja-JP" dirty="0" smtClean="0"/>
          </a:p>
          <a:p>
            <a:pPr lvl="1"/>
            <a:endParaRPr lang="ja-JP" altLang="en-US" dirty="0"/>
          </a:p>
        </p:txBody>
      </p:sp>
    </p:spTree>
    <p:extLst>
      <p:ext uri="{BB962C8B-B14F-4D97-AF65-F5344CB8AC3E}">
        <p14:creationId xmlns:p14="http://schemas.microsoft.com/office/powerpoint/2010/main" val="1378354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a:t>
            </a:r>
            <a:r>
              <a:rPr kumimoji="1" lang="ja-JP" altLang="en-US" dirty="0" smtClean="0"/>
              <a:t>資料</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イベントサイト（展示案内）</a:t>
            </a:r>
            <a:endParaRPr kumimoji="1" lang="en-US" altLang="ja-JP" dirty="0" smtClean="0"/>
          </a:p>
          <a:p>
            <a:pPr lvl="1"/>
            <a:r>
              <a:rPr lang="en-US" altLang="ja-JP" dirty="0">
                <a:hlinkClick r:id="rId2"/>
              </a:rPr>
              <a:t>http://www.mongodb.jp/mongo/noryo2013/exhibition</a:t>
            </a:r>
            <a:endParaRPr lang="en-US" altLang="ja-JP" dirty="0" smtClean="0"/>
          </a:p>
          <a:p>
            <a:r>
              <a:rPr kumimoji="1" lang="ja-JP" altLang="en-US" dirty="0" smtClean="0"/>
              <a:t>出展用資料（本資料）</a:t>
            </a:r>
            <a:endParaRPr kumimoji="1" lang="en-US" altLang="ja-JP" dirty="0" smtClean="0"/>
          </a:p>
          <a:p>
            <a:pPr lvl="1"/>
            <a:r>
              <a:rPr lang="en-US" altLang="ja-JP" dirty="0">
                <a:hlinkClick r:id="rId3"/>
              </a:rPr>
              <a:t>https://github.com/MongoDB-JP/2013-summer-festival/blob/master/hot</a:t>
            </a:r>
            <a:r>
              <a:rPr lang="en-US" altLang="ja-JP" dirty="0" smtClean="0">
                <a:hlinkClick r:id="rId3"/>
              </a:rPr>
              <a:t>/</a:t>
            </a:r>
            <a:r>
              <a:rPr lang="ja-JP" altLang="en-US" dirty="0">
                <a:hlinkClick r:id="rId3"/>
              </a:rPr>
              <a:t>納涼</a:t>
            </a:r>
            <a:r>
              <a:rPr lang="ja-JP" altLang="en-US" dirty="0" smtClean="0">
                <a:hlinkClick r:id="rId3"/>
              </a:rPr>
              <a:t>もん</a:t>
            </a:r>
            <a:r>
              <a:rPr lang="ja-JP" altLang="en-US" dirty="0">
                <a:hlinkClick r:id="rId3"/>
              </a:rPr>
              <a:t>ご祭り 資料</a:t>
            </a:r>
            <a:r>
              <a:rPr lang="en-US" altLang="ja-JP" dirty="0">
                <a:hlinkClick r:id="rId3"/>
              </a:rPr>
              <a:t>(</a:t>
            </a:r>
            <a:r>
              <a:rPr lang="ja-JP" altLang="en-US" dirty="0">
                <a:hlinkClick r:id="rId3"/>
              </a:rPr>
              <a:t>出展用</a:t>
            </a:r>
            <a:r>
              <a:rPr lang="en-US" altLang="ja-JP" dirty="0">
                <a:hlinkClick r:id="rId3"/>
              </a:rPr>
              <a:t>).</a:t>
            </a:r>
            <a:r>
              <a:rPr lang="en-US" altLang="ja-JP" dirty="0" err="1" smtClean="0">
                <a:hlinkClick r:id="rId3"/>
              </a:rPr>
              <a:t>pptx</a:t>
            </a:r>
            <a:endParaRPr lang="en-US" altLang="ja-JP" dirty="0" smtClean="0"/>
          </a:p>
          <a:p>
            <a:r>
              <a:rPr kumimoji="1" lang="ja-JP" altLang="en-US" dirty="0" smtClean="0"/>
              <a:t>申込書</a:t>
            </a:r>
            <a:endParaRPr kumimoji="1" lang="en-US" altLang="ja-JP" dirty="0" smtClean="0"/>
          </a:p>
          <a:p>
            <a:pPr lvl="1"/>
            <a:r>
              <a:rPr lang="ja-JP" altLang="en-US" dirty="0" smtClean="0"/>
              <a:t>（作成中）</a:t>
            </a:r>
            <a:endParaRPr kumimoji="1" lang="ja-JP" altLang="en-US" dirty="0"/>
          </a:p>
        </p:txBody>
      </p:sp>
    </p:spTree>
    <p:extLst>
      <p:ext uri="{BB962C8B-B14F-4D97-AF65-F5344CB8AC3E}">
        <p14:creationId xmlns:p14="http://schemas.microsoft.com/office/powerpoint/2010/main" val="228835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Group 43"/>
          <p:cNvGrpSpPr/>
          <p:nvPr/>
        </p:nvGrpSpPr>
        <p:grpSpPr>
          <a:xfrm>
            <a:off x="959721" y="2078317"/>
            <a:ext cx="7759597" cy="4466297"/>
            <a:chOff x="959721" y="2078317"/>
            <a:chExt cx="7759597" cy="446629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06371" y="431667"/>
              <a:ext cx="4466297" cy="7759597"/>
            </a:xfrm>
            <a:prstGeom prst="rect">
              <a:avLst/>
            </a:prstGeom>
          </p:spPr>
        </p:pic>
        <p:sp>
          <p:nvSpPr>
            <p:cNvPr id="5" name="Rectangle 4"/>
            <p:cNvSpPr/>
            <p:nvPr/>
          </p:nvSpPr>
          <p:spPr>
            <a:xfrm>
              <a:off x="3198788"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A8</a:t>
              </a:r>
              <a:endParaRPr kumimoji="1" lang="ja-JP" altLang="en-US" dirty="0"/>
            </a:p>
          </p:txBody>
        </p:sp>
        <p:sp>
          <p:nvSpPr>
            <p:cNvPr id="13" name="Rectangle 12"/>
            <p:cNvSpPr/>
            <p:nvPr/>
          </p:nvSpPr>
          <p:spPr>
            <a:xfrm>
              <a:off x="3755726"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A7</a:t>
              </a:r>
              <a:endParaRPr kumimoji="1" lang="ja-JP" altLang="en-US" dirty="0"/>
            </a:p>
          </p:txBody>
        </p:sp>
        <p:sp>
          <p:nvSpPr>
            <p:cNvPr id="14" name="Rectangle 13"/>
            <p:cNvSpPr/>
            <p:nvPr/>
          </p:nvSpPr>
          <p:spPr>
            <a:xfrm>
              <a:off x="4306071"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A6</a:t>
              </a:r>
              <a:endParaRPr kumimoji="1" lang="ja-JP" altLang="en-US" dirty="0"/>
            </a:p>
          </p:txBody>
        </p:sp>
        <p:sp>
          <p:nvSpPr>
            <p:cNvPr id="15" name="Rectangle 14"/>
            <p:cNvSpPr/>
            <p:nvPr/>
          </p:nvSpPr>
          <p:spPr>
            <a:xfrm>
              <a:off x="4863009"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A5</a:t>
              </a:r>
              <a:endParaRPr kumimoji="1" lang="ja-JP" altLang="en-US" dirty="0"/>
            </a:p>
          </p:txBody>
        </p:sp>
        <p:sp>
          <p:nvSpPr>
            <p:cNvPr id="16" name="Rectangle 15"/>
            <p:cNvSpPr/>
            <p:nvPr/>
          </p:nvSpPr>
          <p:spPr>
            <a:xfrm>
              <a:off x="5417901"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A4</a:t>
              </a:r>
              <a:endParaRPr kumimoji="1" lang="ja-JP" altLang="en-US" dirty="0"/>
            </a:p>
          </p:txBody>
        </p:sp>
        <p:sp>
          <p:nvSpPr>
            <p:cNvPr id="17" name="Rectangle 16"/>
            <p:cNvSpPr/>
            <p:nvPr/>
          </p:nvSpPr>
          <p:spPr>
            <a:xfrm>
              <a:off x="5969816"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A3</a:t>
              </a:r>
              <a:endParaRPr kumimoji="1" lang="ja-JP" altLang="en-US" dirty="0"/>
            </a:p>
          </p:txBody>
        </p:sp>
        <p:sp>
          <p:nvSpPr>
            <p:cNvPr id="18" name="Rectangle 17"/>
            <p:cNvSpPr/>
            <p:nvPr/>
          </p:nvSpPr>
          <p:spPr>
            <a:xfrm>
              <a:off x="6521732"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A2</a:t>
              </a:r>
              <a:endParaRPr kumimoji="1" lang="ja-JP" altLang="en-US" dirty="0"/>
            </a:p>
          </p:txBody>
        </p:sp>
        <p:sp>
          <p:nvSpPr>
            <p:cNvPr id="19" name="Rectangle 18"/>
            <p:cNvSpPr/>
            <p:nvPr/>
          </p:nvSpPr>
          <p:spPr>
            <a:xfrm>
              <a:off x="7073648"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A1</a:t>
              </a:r>
              <a:endParaRPr kumimoji="1" lang="ja-JP" altLang="en-US" dirty="0"/>
            </a:p>
          </p:txBody>
        </p:sp>
        <p:sp>
          <p:nvSpPr>
            <p:cNvPr id="20" name="Rectangle 19"/>
            <p:cNvSpPr/>
            <p:nvPr/>
          </p:nvSpPr>
          <p:spPr>
            <a:xfrm>
              <a:off x="7625564"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A0</a:t>
              </a:r>
              <a:endParaRPr kumimoji="1" lang="ja-JP" altLang="en-US" dirty="0"/>
            </a:p>
          </p:txBody>
        </p:sp>
        <p:sp>
          <p:nvSpPr>
            <p:cNvPr id="21" name="Rectangle 20"/>
            <p:cNvSpPr/>
            <p:nvPr/>
          </p:nvSpPr>
          <p:spPr>
            <a:xfrm>
              <a:off x="2637132"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A9</a:t>
              </a:r>
              <a:endParaRPr kumimoji="1" lang="ja-JP" altLang="en-US" dirty="0"/>
            </a:p>
          </p:txBody>
        </p:sp>
        <p:sp>
          <p:nvSpPr>
            <p:cNvPr id="22" name="Rectangle 21"/>
            <p:cNvSpPr/>
            <p:nvPr/>
          </p:nvSpPr>
          <p:spPr>
            <a:xfrm>
              <a:off x="3194175"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8</a:t>
              </a:r>
              <a:endParaRPr kumimoji="1" lang="ja-JP" altLang="en-US" dirty="0"/>
            </a:p>
          </p:txBody>
        </p:sp>
        <p:sp>
          <p:nvSpPr>
            <p:cNvPr id="23" name="Rectangle 22"/>
            <p:cNvSpPr/>
            <p:nvPr/>
          </p:nvSpPr>
          <p:spPr>
            <a:xfrm>
              <a:off x="3737394"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7</a:t>
              </a:r>
              <a:endParaRPr kumimoji="1" lang="ja-JP" altLang="en-US" dirty="0"/>
            </a:p>
          </p:txBody>
        </p:sp>
        <p:sp>
          <p:nvSpPr>
            <p:cNvPr id="24" name="Rectangle 23"/>
            <p:cNvSpPr/>
            <p:nvPr/>
          </p:nvSpPr>
          <p:spPr>
            <a:xfrm>
              <a:off x="4287739"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6</a:t>
              </a:r>
              <a:endParaRPr kumimoji="1" lang="ja-JP" altLang="en-US" dirty="0"/>
            </a:p>
          </p:txBody>
        </p:sp>
        <p:sp>
          <p:nvSpPr>
            <p:cNvPr id="25" name="Rectangle 24"/>
            <p:cNvSpPr/>
            <p:nvPr/>
          </p:nvSpPr>
          <p:spPr>
            <a:xfrm>
              <a:off x="4844677"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5</a:t>
              </a:r>
              <a:endParaRPr kumimoji="1" lang="ja-JP" altLang="en-US" dirty="0"/>
            </a:p>
          </p:txBody>
        </p:sp>
        <p:sp>
          <p:nvSpPr>
            <p:cNvPr id="26" name="Rectangle 25"/>
            <p:cNvSpPr/>
            <p:nvPr/>
          </p:nvSpPr>
          <p:spPr>
            <a:xfrm>
              <a:off x="5399569"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4</a:t>
              </a:r>
              <a:endParaRPr kumimoji="1" lang="ja-JP" altLang="en-US" dirty="0"/>
            </a:p>
          </p:txBody>
        </p:sp>
        <p:sp>
          <p:nvSpPr>
            <p:cNvPr id="27" name="Rectangle 26"/>
            <p:cNvSpPr/>
            <p:nvPr/>
          </p:nvSpPr>
          <p:spPr>
            <a:xfrm>
              <a:off x="5951484"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3</a:t>
              </a:r>
              <a:endParaRPr kumimoji="1" lang="ja-JP" altLang="en-US" dirty="0"/>
            </a:p>
          </p:txBody>
        </p:sp>
        <p:sp>
          <p:nvSpPr>
            <p:cNvPr id="28" name="Rectangle 27"/>
            <p:cNvSpPr/>
            <p:nvPr/>
          </p:nvSpPr>
          <p:spPr>
            <a:xfrm>
              <a:off x="6503400"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2</a:t>
              </a:r>
              <a:endParaRPr kumimoji="1" lang="ja-JP" altLang="en-US" dirty="0"/>
            </a:p>
          </p:txBody>
        </p:sp>
        <p:sp>
          <p:nvSpPr>
            <p:cNvPr id="29" name="Rectangle 28"/>
            <p:cNvSpPr/>
            <p:nvPr/>
          </p:nvSpPr>
          <p:spPr>
            <a:xfrm>
              <a:off x="7055316"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1</a:t>
              </a:r>
              <a:endParaRPr kumimoji="1" lang="ja-JP" altLang="en-US" dirty="0"/>
            </a:p>
          </p:txBody>
        </p:sp>
        <p:sp>
          <p:nvSpPr>
            <p:cNvPr id="30" name="Rectangle 29"/>
            <p:cNvSpPr/>
            <p:nvPr/>
          </p:nvSpPr>
          <p:spPr>
            <a:xfrm>
              <a:off x="7607232"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0</a:t>
              </a:r>
              <a:endParaRPr kumimoji="1" lang="ja-JP" altLang="en-US" dirty="0"/>
            </a:p>
          </p:txBody>
        </p:sp>
        <p:sp>
          <p:nvSpPr>
            <p:cNvPr id="31" name="Rectangle 30"/>
            <p:cNvSpPr/>
            <p:nvPr/>
          </p:nvSpPr>
          <p:spPr>
            <a:xfrm>
              <a:off x="2632519"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9</a:t>
              </a:r>
              <a:endParaRPr kumimoji="1" lang="ja-JP" altLang="en-US" dirty="0"/>
            </a:p>
          </p:txBody>
        </p:sp>
        <p:sp>
          <p:nvSpPr>
            <p:cNvPr id="32" name="Rectangle 31"/>
            <p:cNvSpPr/>
            <p:nvPr/>
          </p:nvSpPr>
          <p:spPr>
            <a:xfrm>
              <a:off x="4285511" y="4315135"/>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B8</a:t>
              </a:r>
              <a:endParaRPr kumimoji="1" lang="ja-JP" altLang="en-US" dirty="0"/>
            </a:p>
          </p:txBody>
        </p:sp>
        <p:sp>
          <p:nvSpPr>
            <p:cNvPr id="33" name="Rectangle 32"/>
            <p:cNvSpPr/>
            <p:nvPr/>
          </p:nvSpPr>
          <p:spPr>
            <a:xfrm>
              <a:off x="4856541" y="4315135"/>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B7</a:t>
              </a:r>
              <a:endParaRPr kumimoji="1" lang="ja-JP" altLang="en-US" dirty="0"/>
            </a:p>
          </p:txBody>
        </p:sp>
        <p:sp>
          <p:nvSpPr>
            <p:cNvPr id="34" name="Rectangle 33"/>
            <p:cNvSpPr/>
            <p:nvPr/>
          </p:nvSpPr>
          <p:spPr>
            <a:xfrm>
              <a:off x="5422197" y="4315135"/>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B6</a:t>
              </a:r>
              <a:endParaRPr kumimoji="1" lang="ja-JP" altLang="en-US" dirty="0"/>
            </a:p>
          </p:txBody>
        </p:sp>
        <p:sp>
          <p:nvSpPr>
            <p:cNvPr id="35" name="Rectangle 34"/>
            <p:cNvSpPr/>
            <p:nvPr/>
          </p:nvSpPr>
          <p:spPr>
            <a:xfrm>
              <a:off x="5979135" y="4315135"/>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B5</a:t>
              </a:r>
              <a:endParaRPr kumimoji="1" lang="ja-JP" altLang="en-US" dirty="0"/>
            </a:p>
          </p:txBody>
        </p:sp>
        <p:sp>
          <p:nvSpPr>
            <p:cNvPr id="36" name="Rectangle 35"/>
            <p:cNvSpPr/>
            <p:nvPr/>
          </p:nvSpPr>
          <p:spPr>
            <a:xfrm>
              <a:off x="3720093" y="4315135"/>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B9</a:t>
              </a:r>
              <a:endParaRPr kumimoji="1" lang="ja-JP" altLang="en-US" dirty="0"/>
            </a:p>
          </p:txBody>
        </p:sp>
        <p:sp>
          <p:nvSpPr>
            <p:cNvPr id="37" name="Rectangle 36"/>
            <p:cNvSpPr/>
            <p:nvPr/>
          </p:nvSpPr>
          <p:spPr>
            <a:xfrm>
              <a:off x="4284925" y="3737056"/>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B3</a:t>
              </a:r>
              <a:endParaRPr kumimoji="1" lang="ja-JP" altLang="en-US" dirty="0"/>
            </a:p>
          </p:txBody>
        </p:sp>
        <p:sp>
          <p:nvSpPr>
            <p:cNvPr id="38" name="Rectangle 37"/>
            <p:cNvSpPr/>
            <p:nvPr/>
          </p:nvSpPr>
          <p:spPr>
            <a:xfrm>
              <a:off x="4855955" y="3737056"/>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B2</a:t>
              </a:r>
              <a:endParaRPr kumimoji="1" lang="ja-JP" altLang="en-US" dirty="0"/>
            </a:p>
          </p:txBody>
        </p:sp>
        <p:sp>
          <p:nvSpPr>
            <p:cNvPr id="39" name="Rectangle 38"/>
            <p:cNvSpPr/>
            <p:nvPr/>
          </p:nvSpPr>
          <p:spPr>
            <a:xfrm>
              <a:off x="5419396" y="3737056"/>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B1</a:t>
              </a:r>
              <a:endParaRPr kumimoji="1" lang="ja-JP" altLang="en-US" dirty="0"/>
            </a:p>
          </p:txBody>
        </p:sp>
        <p:sp>
          <p:nvSpPr>
            <p:cNvPr id="40" name="Rectangle 39"/>
            <p:cNvSpPr/>
            <p:nvPr/>
          </p:nvSpPr>
          <p:spPr>
            <a:xfrm>
              <a:off x="5976334" y="3737056"/>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B0</a:t>
              </a:r>
              <a:endParaRPr kumimoji="1" lang="ja-JP" altLang="en-US" dirty="0"/>
            </a:p>
          </p:txBody>
        </p:sp>
        <p:sp>
          <p:nvSpPr>
            <p:cNvPr id="41" name="Rectangle 40"/>
            <p:cNvSpPr/>
            <p:nvPr/>
          </p:nvSpPr>
          <p:spPr>
            <a:xfrm>
              <a:off x="3729969" y="3737056"/>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B4</a:t>
              </a:r>
              <a:endParaRPr kumimoji="1" lang="ja-JP" altLang="en-US" dirty="0"/>
            </a:p>
          </p:txBody>
        </p:sp>
      </p:grpSp>
      <p:sp>
        <p:nvSpPr>
          <p:cNvPr id="42" name="Title 41"/>
          <p:cNvSpPr>
            <a:spLocks noGrp="1"/>
          </p:cNvSpPr>
          <p:nvPr>
            <p:ph type="title"/>
          </p:nvPr>
        </p:nvSpPr>
        <p:spPr/>
        <p:txBody>
          <a:bodyPr/>
          <a:lstStyle/>
          <a:p>
            <a:r>
              <a:rPr kumimoji="1" lang="ja-JP" altLang="en-US" dirty="0" smtClean="0"/>
              <a:t>ブース区分け</a:t>
            </a:r>
            <a:endParaRPr kumimoji="1" lang="ja-JP" altLang="en-US" dirty="0"/>
          </a:p>
        </p:txBody>
      </p:sp>
    </p:spTree>
    <p:extLst>
      <p:ext uri="{BB962C8B-B14F-4D97-AF65-F5344CB8AC3E}">
        <p14:creationId xmlns:p14="http://schemas.microsoft.com/office/powerpoint/2010/main" val="2685538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 ブース 割当て状況</a:t>
            </a:r>
            <a:endParaRPr kumimoji="1" lang="ja-JP" altLang="en-US" dirty="0"/>
          </a:p>
        </p:txBody>
      </p:sp>
      <p:sp>
        <p:nvSpPr>
          <p:cNvPr id="3" name="コンテンツ プレースホルダー 2"/>
          <p:cNvSpPr>
            <a:spLocks noGrp="1"/>
          </p:cNvSpPr>
          <p:nvPr>
            <p:ph idx="1"/>
          </p:nvPr>
        </p:nvSpPr>
        <p:spPr>
          <a:xfrm>
            <a:off x="677334" y="2160589"/>
            <a:ext cx="8596668" cy="3880773"/>
          </a:xfrm>
        </p:spPr>
        <p:txBody>
          <a:bodyPr/>
          <a:lstStyle/>
          <a:p>
            <a:r>
              <a:rPr lang="ja-JP" altLang="en-US" dirty="0" smtClean="0">
                <a:hlinkClick r:id="rId2" action="ppaction://hlinksldjump"/>
              </a:rPr>
              <a:t>次スライド</a:t>
            </a:r>
            <a:r>
              <a:rPr lang="ja-JP" altLang="en-US" dirty="0" smtClean="0"/>
              <a:t>の</a:t>
            </a:r>
            <a:r>
              <a:rPr lang="ja-JP" altLang="en-US" dirty="0" smtClean="0"/>
              <a:t>会場図の、白い枠内が開いています。</a:t>
            </a:r>
            <a:r>
              <a:rPr lang="en-US" altLang="ja-JP" dirty="0" smtClean="0"/>
              <a:t/>
            </a:r>
            <a:br>
              <a:rPr lang="en-US" altLang="ja-JP" dirty="0" smtClean="0"/>
            </a:br>
            <a:r>
              <a:rPr lang="en-US" altLang="ja-JP" dirty="0" smtClean="0"/>
              <a:t>2</a:t>
            </a:r>
            <a:r>
              <a:rPr lang="ja-JP" altLang="en-US" dirty="0" smtClean="0"/>
              <a:t>コマ使用も可能です</a:t>
            </a:r>
            <a:r>
              <a:rPr lang="ja-JP" altLang="en-US" dirty="0" smtClean="0"/>
              <a:t>。</a:t>
            </a:r>
            <a:endParaRPr lang="en-US" altLang="ja-JP" dirty="0" smtClean="0"/>
          </a:p>
          <a:p>
            <a:r>
              <a:rPr lang="ja-JP" altLang="en-US" dirty="0" smtClean="0"/>
              <a:t>随時更新</a:t>
            </a:r>
            <a:r>
              <a:rPr lang="ja-JP" altLang="en-US" dirty="0"/>
              <a:t>致</a:t>
            </a:r>
            <a:r>
              <a:rPr lang="ja-JP" altLang="en-US" dirty="0" smtClean="0"/>
              <a:t>しますので、ご連絡お願い致します。</a:t>
            </a:r>
            <a:endParaRPr lang="en-US" altLang="ja-JP" dirty="0" smtClean="0"/>
          </a:p>
          <a:p>
            <a:r>
              <a:rPr kumimoji="1" lang="en-US" altLang="ja-JP" dirty="0" smtClean="0"/>
              <a:t>Web</a:t>
            </a:r>
            <a:r>
              <a:rPr kumimoji="1" lang="ja-JP" altLang="en-US" dirty="0" smtClean="0"/>
              <a:t>では、以下のページでブース状況を公開しています。</a:t>
            </a:r>
            <a:endParaRPr kumimoji="1" lang="en-US" altLang="ja-JP" dirty="0" smtClean="0"/>
          </a:p>
          <a:p>
            <a:pPr lvl="1"/>
            <a:r>
              <a:rPr lang="en-US" altLang="ja-JP" dirty="0">
                <a:hlinkClick r:id="rId3"/>
              </a:rPr>
              <a:t>http://www.mongodb.jp/mongo/noryo2013/exhibition</a:t>
            </a:r>
            <a:endParaRPr kumimoji="1" lang="ja-JP" altLang="en-US" dirty="0"/>
          </a:p>
        </p:txBody>
      </p:sp>
    </p:spTree>
    <p:extLst>
      <p:ext uri="{BB962C8B-B14F-4D97-AF65-F5344CB8AC3E}">
        <p14:creationId xmlns:p14="http://schemas.microsoft.com/office/powerpoint/2010/main" val="233191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959721" y="2078317"/>
            <a:ext cx="7759597" cy="4466297"/>
            <a:chOff x="959721" y="2078317"/>
            <a:chExt cx="7759597" cy="446629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06371" y="431667"/>
              <a:ext cx="4466297" cy="7759597"/>
            </a:xfrm>
            <a:prstGeom prst="rect">
              <a:avLst/>
            </a:prstGeom>
          </p:spPr>
        </p:pic>
        <p:sp>
          <p:nvSpPr>
            <p:cNvPr id="5" name="Rectangle 4"/>
            <p:cNvSpPr/>
            <p:nvPr/>
          </p:nvSpPr>
          <p:spPr>
            <a:xfrm>
              <a:off x="3198788" y="2107459"/>
              <a:ext cx="525367" cy="5752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tx1"/>
                  </a:solidFill>
                  <a:effectLst>
                    <a:outerShdw blurRad="38100" dist="19050" dir="2700000" algn="tl" rotWithShape="0">
                      <a:schemeClr val="dk1">
                        <a:alpha val="40000"/>
                      </a:schemeClr>
                    </a:outerShdw>
                  </a:effectLst>
                </a:rPr>
                <a:t>A8</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3755726" y="2107459"/>
              <a:ext cx="525367" cy="5752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tx1"/>
                  </a:solidFill>
                  <a:effectLst>
                    <a:outerShdw blurRad="38100" dist="19050" dir="2700000" algn="tl" rotWithShape="0">
                      <a:schemeClr val="dk1">
                        <a:alpha val="40000"/>
                      </a:schemeClr>
                    </a:outerShdw>
                  </a:effectLst>
                </a:rPr>
                <a:t>A7</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4306071" y="2107459"/>
              <a:ext cx="525367" cy="57526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tx1"/>
                  </a:solidFill>
                  <a:effectLst>
                    <a:outerShdw blurRad="38100" dist="19050" dir="2700000" algn="tl" rotWithShape="0">
                      <a:schemeClr val="dk1">
                        <a:alpha val="40000"/>
                      </a:schemeClr>
                    </a:outerShdw>
                  </a:effectLst>
                </a:rPr>
                <a:t>A6</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863009"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A5</a:t>
              </a:r>
              <a:endParaRPr kumimoji="1" lang="ja-JP" altLang="en-US" dirty="0"/>
            </a:p>
          </p:txBody>
        </p:sp>
        <p:sp>
          <p:nvSpPr>
            <p:cNvPr id="16" name="Rectangle 15"/>
            <p:cNvSpPr/>
            <p:nvPr/>
          </p:nvSpPr>
          <p:spPr>
            <a:xfrm>
              <a:off x="5417901"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A4</a:t>
              </a:r>
              <a:endParaRPr kumimoji="1" lang="ja-JP" altLang="en-US" dirty="0"/>
            </a:p>
          </p:txBody>
        </p:sp>
        <p:sp>
          <p:nvSpPr>
            <p:cNvPr id="17" name="Rectangle 16"/>
            <p:cNvSpPr/>
            <p:nvPr/>
          </p:nvSpPr>
          <p:spPr>
            <a:xfrm>
              <a:off x="5969816"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A3</a:t>
              </a:r>
              <a:endParaRPr kumimoji="1" lang="ja-JP" altLang="en-US" dirty="0"/>
            </a:p>
          </p:txBody>
        </p:sp>
        <p:sp>
          <p:nvSpPr>
            <p:cNvPr id="18" name="Rectangle 17"/>
            <p:cNvSpPr/>
            <p:nvPr/>
          </p:nvSpPr>
          <p:spPr>
            <a:xfrm>
              <a:off x="6521732"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A2</a:t>
              </a:r>
              <a:endParaRPr kumimoji="1" lang="ja-JP" altLang="en-US" dirty="0"/>
            </a:p>
          </p:txBody>
        </p:sp>
        <p:sp>
          <p:nvSpPr>
            <p:cNvPr id="19" name="Rectangle 18"/>
            <p:cNvSpPr/>
            <p:nvPr/>
          </p:nvSpPr>
          <p:spPr>
            <a:xfrm>
              <a:off x="7073648"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A1</a:t>
              </a:r>
              <a:endParaRPr kumimoji="1" lang="ja-JP" altLang="en-US" dirty="0"/>
            </a:p>
          </p:txBody>
        </p:sp>
        <p:sp>
          <p:nvSpPr>
            <p:cNvPr id="20" name="Rectangle 19"/>
            <p:cNvSpPr/>
            <p:nvPr/>
          </p:nvSpPr>
          <p:spPr>
            <a:xfrm>
              <a:off x="7625564"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A0</a:t>
              </a:r>
              <a:endParaRPr kumimoji="1" lang="ja-JP" altLang="en-US" dirty="0"/>
            </a:p>
          </p:txBody>
        </p:sp>
        <p:sp>
          <p:nvSpPr>
            <p:cNvPr id="21" name="Rectangle 20"/>
            <p:cNvSpPr/>
            <p:nvPr/>
          </p:nvSpPr>
          <p:spPr>
            <a:xfrm>
              <a:off x="2637132" y="2107459"/>
              <a:ext cx="525367" cy="575265"/>
            </a:xfrm>
            <a:prstGeom prst="rect">
              <a:avLst/>
            </a:prstGeom>
            <a:solidFill>
              <a:srgbClr val="6666FF">
                <a:alpha val="52941"/>
              </a:srgb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bg1"/>
                  </a:solidFill>
                  <a:effectLst>
                    <a:outerShdw blurRad="38100" dist="19050" dir="2700000" algn="tl" rotWithShape="0">
                      <a:schemeClr val="dk1">
                        <a:alpha val="40000"/>
                      </a:schemeClr>
                    </a:outerShdw>
                  </a:effectLst>
                </a:rPr>
                <a:t>A9</a:t>
              </a:r>
              <a:endParaRPr kumimoji="1" lang="ja-JP" altLang="en-US" dirty="0">
                <a:ln w="0"/>
                <a:solidFill>
                  <a:schemeClr val="bg1"/>
                </a:solidFill>
                <a:effectLst>
                  <a:outerShdw blurRad="38100" dist="19050" dir="2700000" algn="tl" rotWithShape="0">
                    <a:schemeClr val="dk1">
                      <a:alpha val="40000"/>
                    </a:schemeClr>
                  </a:outerShdw>
                </a:effectLst>
              </a:endParaRPr>
            </a:p>
          </p:txBody>
        </p:sp>
        <p:sp>
          <p:nvSpPr>
            <p:cNvPr id="22" name="Rectangle 21"/>
            <p:cNvSpPr/>
            <p:nvPr/>
          </p:nvSpPr>
          <p:spPr>
            <a:xfrm>
              <a:off x="3194175" y="5942774"/>
              <a:ext cx="525367" cy="57526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w="0"/>
                  <a:solidFill>
                    <a:schemeClr val="tx1"/>
                  </a:solidFill>
                  <a:effectLst>
                    <a:outerShdw blurRad="38100" dist="19050" dir="2700000" algn="tl" rotWithShape="0">
                      <a:schemeClr val="dk1">
                        <a:alpha val="40000"/>
                      </a:schemeClr>
                    </a:outerShdw>
                  </a:effectLst>
                </a:rPr>
                <a:t>C</a:t>
              </a:r>
              <a:r>
                <a:rPr kumimoji="1" lang="en-US" altLang="ja-JP" dirty="0" smtClean="0">
                  <a:ln w="0"/>
                  <a:solidFill>
                    <a:schemeClr val="tx1"/>
                  </a:solidFill>
                  <a:effectLst>
                    <a:outerShdw blurRad="38100" dist="19050" dir="2700000" algn="tl" rotWithShape="0">
                      <a:schemeClr val="dk1">
                        <a:alpha val="40000"/>
                      </a:schemeClr>
                    </a:outerShdw>
                  </a:effectLst>
                </a:rPr>
                <a:t>8</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3737394" y="5942774"/>
              <a:ext cx="525367" cy="57526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w="0"/>
                  <a:solidFill>
                    <a:schemeClr val="tx1"/>
                  </a:solidFill>
                  <a:effectLst>
                    <a:outerShdw blurRad="38100" dist="19050" dir="2700000" algn="tl" rotWithShape="0">
                      <a:schemeClr val="dk1">
                        <a:alpha val="40000"/>
                      </a:schemeClr>
                    </a:outerShdw>
                  </a:effectLst>
                </a:rPr>
                <a:t>C</a:t>
              </a:r>
              <a:r>
                <a:rPr kumimoji="1" lang="en-US" altLang="ja-JP" dirty="0" smtClean="0">
                  <a:ln w="0"/>
                  <a:solidFill>
                    <a:schemeClr val="tx1"/>
                  </a:solidFill>
                  <a:effectLst>
                    <a:outerShdw blurRad="38100" dist="19050" dir="2700000" algn="tl" rotWithShape="0">
                      <a:schemeClr val="dk1">
                        <a:alpha val="40000"/>
                      </a:schemeClr>
                    </a:outerShdw>
                  </a:effectLst>
                </a:rPr>
                <a:t>7</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4287739" y="5942774"/>
              <a:ext cx="525367" cy="57526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w="0"/>
                  <a:solidFill>
                    <a:schemeClr val="tx1"/>
                  </a:solidFill>
                  <a:effectLst>
                    <a:outerShdw blurRad="38100" dist="19050" dir="2700000" algn="tl" rotWithShape="0">
                      <a:schemeClr val="dk1">
                        <a:alpha val="40000"/>
                      </a:schemeClr>
                    </a:outerShdw>
                  </a:effectLst>
                </a:rPr>
                <a:t>C</a:t>
              </a:r>
              <a:r>
                <a:rPr kumimoji="1" lang="en-US" altLang="ja-JP" dirty="0" smtClean="0">
                  <a:ln w="0"/>
                  <a:solidFill>
                    <a:schemeClr val="tx1"/>
                  </a:solidFill>
                  <a:effectLst>
                    <a:outerShdw blurRad="38100" dist="19050" dir="2700000" algn="tl" rotWithShape="0">
                      <a:schemeClr val="dk1">
                        <a:alpha val="40000"/>
                      </a:schemeClr>
                    </a:outerShdw>
                  </a:effectLst>
                </a:rPr>
                <a:t>6</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4844677" y="5942774"/>
              <a:ext cx="525367" cy="57526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w="0"/>
                  <a:solidFill>
                    <a:schemeClr val="tx1"/>
                  </a:solidFill>
                  <a:effectLst>
                    <a:outerShdw blurRad="38100" dist="19050" dir="2700000" algn="tl" rotWithShape="0">
                      <a:schemeClr val="dk1">
                        <a:alpha val="40000"/>
                      </a:schemeClr>
                    </a:outerShdw>
                  </a:effectLst>
                </a:rPr>
                <a:t>C</a:t>
              </a:r>
              <a:r>
                <a:rPr kumimoji="1" lang="en-US" altLang="ja-JP" dirty="0" smtClean="0">
                  <a:ln w="0"/>
                  <a:solidFill>
                    <a:schemeClr val="tx1"/>
                  </a:solidFill>
                  <a:effectLst>
                    <a:outerShdw blurRad="38100" dist="19050" dir="2700000" algn="tl" rotWithShape="0">
                      <a:schemeClr val="dk1">
                        <a:alpha val="40000"/>
                      </a:schemeClr>
                    </a:outerShdw>
                  </a:effectLst>
                </a:rPr>
                <a:t>5</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5399569" y="5942774"/>
              <a:ext cx="525367" cy="57526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w="0"/>
                  <a:solidFill>
                    <a:schemeClr val="tx1"/>
                  </a:solidFill>
                  <a:effectLst>
                    <a:outerShdw blurRad="38100" dist="19050" dir="2700000" algn="tl" rotWithShape="0">
                      <a:schemeClr val="dk1">
                        <a:alpha val="40000"/>
                      </a:schemeClr>
                    </a:outerShdw>
                  </a:effectLst>
                </a:rPr>
                <a:t>C</a:t>
              </a:r>
              <a:r>
                <a:rPr kumimoji="1" lang="en-US" altLang="ja-JP" dirty="0" smtClean="0">
                  <a:ln w="0"/>
                  <a:solidFill>
                    <a:schemeClr val="tx1"/>
                  </a:solidFill>
                  <a:effectLst>
                    <a:outerShdw blurRad="38100" dist="19050" dir="2700000" algn="tl" rotWithShape="0">
                      <a:schemeClr val="dk1">
                        <a:alpha val="40000"/>
                      </a:schemeClr>
                    </a:outerShdw>
                  </a:effectLst>
                </a:rPr>
                <a:t>4</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5951484"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3</a:t>
              </a:r>
              <a:endParaRPr kumimoji="1" lang="ja-JP" altLang="en-US" dirty="0"/>
            </a:p>
          </p:txBody>
        </p:sp>
        <p:sp>
          <p:nvSpPr>
            <p:cNvPr id="28" name="Rectangle 27"/>
            <p:cNvSpPr/>
            <p:nvPr/>
          </p:nvSpPr>
          <p:spPr>
            <a:xfrm>
              <a:off x="6503400"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2</a:t>
              </a:r>
              <a:endParaRPr kumimoji="1" lang="ja-JP" altLang="en-US" dirty="0"/>
            </a:p>
          </p:txBody>
        </p:sp>
        <p:sp>
          <p:nvSpPr>
            <p:cNvPr id="29" name="Rectangle 28"/>
            <p:cNvSpPr/>
            <p:nvPr/>
          </p:nvSpPr>
          <p:spPr>
            <a:xfrm>
              <a:off x="7055316"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1</a:t>
              </a:r>
              <a:endParaRPr kumimoji="1" lang="ja-JP" altLang="en-US" dirty="0"/>
            </a:p>
          </p:txBody>
        </p:sp>
        <p:sp>
          <p:nvSpPr>
            <p:cNvPr id="30" name="Rectangle 29"/>
            <p:cNvSpPr/>
            <p:nvPr/>
          </p:nvSpPr>
          <p:spPr>
            <a:xfrm>
              <a:off x="7607232"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en-US" altLang="ja-JP" dirty="0" smtClean="0"/>
                <a:t>0</a:t>
              </a:r>
              <a:endParaRPr kumimoji="1" lang="ja-JP" altLang="en-US" dirty="0"/>
            </a:p>
          </p:txBody>
        </p:sp>
        <p:sp>
          <p:nvSpPr>
            <p:cNvPr id="31" name="Rectangle 30"/>
            <p:cNvSpPr/>
            <p:nvPr/>
          </p:nvSpPr>
          <p:spPr>
            <a:xfrm>
              <a:off x="2632519" y="5942774"/>
              <a:ext cx="525367" cy="575265"/>
            </a:xfrm>
            <a:prstGeom prst="rect">
              <a:avLst/>
            </a:prstGeom>
            <a:solidFill>
              <a:schemeClr val="accent2">
                <a:lumMod val="75000"/>
                <a:alpha val="52941"/>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n w="0"/>
                  <a:solidFill>
                    <a:schemeClr val="bg1"/>
                  </a:solidFill>
                  <a:effectLst>
                    <a:outerShdw blurRad="38100" dist="19050" dir="2700000" algn="tl" rotWithShape="0">
                      <a:schemeClr val="dk1">
                        <a:alpha val="40000"/>
                      </a:schemeClr>
                    </a:outerShdw>
                  </a:effectLst>
                </a:rPr>
                <a:t>C</a:t>
              </a:r>
              <a:r>
                <a:rPr kumimoji="1" lang="en-US" altLang="ja-JP" dirty="0" smtClean="0">
                  <a:ln w="0"/>
                  <a:solidFill>
                    <a:schemeClr val="bg1"/>
                  </a:solidFill>
                  <a:effectLst>
                    <a:outerShdw blurRad="38100" dist="19050" dir="2700000" algn="tl" rotWithShape="0">
                      <a:schemeClr val="dk1">
                        <a:alpha val="40000"/>
                      </a:schemeClr>
                    </a:outerShdw>
                  </a:effectLst>
                </a:rPr>
                <a:t>9</a:t>
              </a:r>
              <a:endParaRPr kumimoji="1" lang="ja-JP" altLang="en-US" dirty="0">
                <a:ln w="0"/>
                <a:solidFill>
                  <a:schemeClr val="bg1"/>
                </a:solidFill>
                <a:effectLst>
                  <a:outerShdw blurRad="38100" dist="19050" dir="2700000" algn="tl" rotWithShape="0">
                    <a:schemeClr val="dk1">
                      <a:alpha val="40000"/>
                    </a:schemeClr>
                  </a:outerShdw>
                </a:effectLst>
              </a:endParaRPr>
            </a:p>
          </p:txBody>
        </p:sp>
        <p:sp>
          <p:nvSpPr>
            <p:cNvPr id="32" name="Rectangle 31"/>
            <p:cNvSpPr/>
            <p:nvPr/>
          </p:nvSpPr>
          <p:spPr>
            <a:xfrm>
              <a:off x="4285511" y="4315135"/>
              <a:ext cx="525367" cy="575265"/>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tx1"/>
                  </a:solidFill>
                  <a:effectLst>
                    <a:outerShdw blurRad="38100" dist="19050" dir="2700000" algn="tl" rotWithShape="0">
                      <a:schemeClr val="dk1">
                        <a:alpha val="40000"/>
                      </a:schemeClr>
                    </a:outerShdw>
                  </a:effectLst>
                </a:rPr>
                <a:t>B8</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4856541" y="4315135"/>
              <a:ext cx="525367" cy="575265"/>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tx1"/>
                  </a:solidFill>
                  <a:effectLst>
                    <a:outerShdw blurRad="38100" dist="19050" dir="2700000" algn="tl" rotWithShape="0">
                      <a:schemeClr val="dk1">
                        <a:alpha val="40000"/>
                      </a:schemeClr>
                    </a:outerShdw>
                  </a:effectLst>
                </a:rPr>
                <a:t>B7</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5422197" y="4315135"/>
              <a:ext cx="525367" cy="575265"/>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tx1"/>
                  </a:solidFill>
                  <a:effectLst>
                    <a:outerShdw blurRad="38100" dist="19050" dir="2700000" algn="tl" rotWithShape="0">
                      <a:schemeClr val="dk1">
                        <a:alpha val="40000"/>
                      </a:schemeClr>
                    </a:outerShdw>
                  </a:effectLst>
                </a:rPr>
                <a:t>B6</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5979135" y="4315135"/>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B5</a:t>
              </a:r>
              <a:endParaRPr kumimoji="1" lang="ja-JP" altLang="en-US" dirty="0"/>
            </a:p>
          </p:txBody>
        </p:sp>
        <p:sp>
          <p:nvSpPr>
            <p:cNvPr id="36" name="Rectangle 35"/>
            <p:cNvSpPr/>
            <p:nvPr/>
          </p:nvSpPr>
          <p:spPr>
            <a:xfrm>
              <a:off x="3720093" y="4315135"/>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B9</a:t>
              </a:r>
              <a:endParaRPr kumimoji="1" lang="ja-JP" altLang="en-US" dirty="0"/>
            </a:p>
          </p:txBody>
        </p:sp>
        <p:sp>
          <p:nvSpPr>
            <p:cNvPr id="37" name="Rectangle 36"/>
            <p:cNvSpPr/>
            <p:nvPr/>
          </p:nvSpPr>
          <p:spPr>
            <a:xfrm>
              <a:off x="4284925" y="3737056"/>
              <a:ext cx="525367" cy="575265"/>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tx1"/>
                  </a:solidFill>
                  <a:effectLst>
                    <a:outerShdw blurRad="38100" dist="19050" dir="2700000" algn="tl" rotWithShape="0">
                      <a:schemeClr val="dk1">
                        <a:alpha val="40000"/>
                      </a:schemeClr>
                    </a:outerShdw>
                  </a:effectLst>
                </a:rPr>
                <a:t>B3</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4855955" y="3737056"/>
              <a:ext cx="525367" cy="575265"/>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tx1"/>
                  </a:solidFill>
                  <a:effectLst>
                    <a:outerShdw blurRad="38100" dist="19050" dir="2700000" algn="tl" rotWithShape="0">
                      <a:schemeClr val="dk1">
                        <a:alpha val="40000"/>
                      </a:schemeClr>
                    </a:outerShdw>
                  </a:effectLst>
                </a:rPr>
                <a:t>B2</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39" name="Rectangle 38"/>
            <p:cNvSpPr/>
            <p:nvPr/>
          </p:nvSpPr>
          <p:spPr>
            <a:xfrm>
              <a:off x="5419396" y="3737056"/>
              <a:ext cx="525367" cy="575265"/>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n w="0"/>
                  <a:solidFill>
                    <a:schemeClr val="tx1"/>
                  </a:solidFill>
                  <a:effectLst>
                    <a:outerShdw blurRad="38100" dist="19050" dir="2700000" algn="tl" rotWithShape="0">
                      <a:schemeClr val="dk1">
                        <a:alpha val="40000"/>
                      </a:schemeClr>
                    </a:outerShdw>
                  </a:effectLst>
                </a:rPr>
                <a:t>B1</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40" name="Rectangle 39"/>
            <p:cNvSpPr/>
            <p:nvPr/>
          </p:nvSpPr>
          <p:spPr>
            <a:xfrm>
              <a:off x="5976334" y="3737056"/>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B0</a:t>
              </a:r>
              <a:endParaRPr kumimoji="1" lang="ja-JP" altLang="en-US" dirty="0"/>
            </a:p>
          </p:txBody>
        </p:sp>
        <p:sp>
          <p:nvSpPr>
            <p:cNvPr id="41" name="Rectangle 40"/>
            <p:cNvSpPr/>
            <p:nvPr/>
          </p:nvSpPr>
          <p:spPr>
            <a:xfrm>
              <a:off x="3729969" y="3737056"/>
              <a:ext cx="525367" cy="575265"/>
            </a:xfrm>
            <a:prstGeom prst="rect">
              <a:avLst/>
            </a:prstGeom>
            <a:solidFill>
              <a:schemeClr val="accent5">
                <a:lumMod val="40000"/>
                <a:lumOff val="60000"/>
                <a:alpha val="52941"/>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B4</a:t>
              </a:r>
              <a:endParaRPr kumimoji="1" lang="ja-JP" altLang="en-US" dirty="0"/>
            </a:p>
          </p:txBody>
        </p:sp>
      </p:grpSp>
      <p:sp>
        <p:nvSpPr>
          <p:cNvPr id="42" name="Title 41"/>
          <p:cNvSpPr>
            <a:spLocks noGrp="1"/>
          </p:cNvSpPr>
          <p:nvPr>
            <p:ph type="title"/>
          </p:nvPr>
        </p:nvSpPr>
        <p:spPr/>
        <p:txBody>
          <a:bodyPr/>
          <a:lstStyle/>
          <a:p>
            <a:r>
              <a:rPr lang="ja-JP" altLang="en-US" dirty="0" smtClean="0"/>
              <a:t> ブース 割当て</a:t>
            </a:r>
            <a:r>
              <a:rPr lang="ja-JP" altLang="en-US" dirty="0" smtClean="0"/>
              <a:t>状況（会場図</a:t>
            </a:r>
            <a:r>
              <a:rPr lang="ja-JP" altLang="en-US" dirty="0"/>
              <a:t>）</a:t>
            </a:r>
            <a:endParaRPr lang="ja-JP" altLang="en-US" dirty="0"/>
          </a:p>
        </p:txBody>
      </p:sp>
    </p:spTree>
    <p:extLst>
      <p:ext uri="{BB962C8B-B14F-4D97-AF65-F5344CB8AC3E}">
        <p14:creationId xmlns:p14="http://schemas.microsoft.com/office/powerpoint/2010/main" val="39371234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812</TotalTime>
  <Words>295</Words>
  <Application>Microsoft Office PowerPoint</Application>
  <PresentationFormat>ワイド画面</PresentationFormat>
  <Paragraphs>100</Paragraphs>
  <Slides>8</Slides>
  <Notes>0</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Meiryo UI</vt:lpstr>
      <vt:lpstr>メイリオ</vt:lpstr>
      <vt:lpstr>Arial</vt:lpstr>
      <vt:lpstr>Trebuchet MS</vt:lpstr>
      <vt:lpstr>Wingdings 3</vt:lpstr>
      <vt:lpstr>Facet</vt:lpstr>
      <vt:lpstr>納涼もんご祭り 資料</vt:lpstr>
      <vt:lpstr>イベント開催概要</vt:lpstr>
      <vt:lpstr>各種資料</vt:lpstr>
      <vt:lpstr>出展概要</vt:lpstr>
      <vt:lpstr>各種資料</vt:lpstr>
      <vt:lpstr>ブース区分け</vt:lpstr>
      <vt:lpstr> ブース 割当て状況</vt:lpstr>
      <vt:lpstr> ブース 割当て状況（会場図）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出展ブースについて</dc:title>
  <dc:creator>Kadumi Oohira</dc:creator>
  <cp:lastModifiedBy>Kadumi Oohira</cp:lastModifiedBy>
  <cp:revision>26</cp:revision>
  <dcterms:created xsi:type="dcterms:W3CDTF">2013-06-28T10:02:02Z</dcterms:created>
  <dcterms:modified xsi:type="dcterms:W3CDTF">2013-07-07T03:34:17Z</dcterms:modified>
</cp:coreProperties>
</file>