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6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511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67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6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910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2404534"/>
            <a:ext cx="7902403" cy="1646302"/>
          </a:xfrm>
        </p:spPr>
        <p:txBody>
          <a:bodyPr/>
          <a:lstStyle/>
          <a:p>
            <a:r>
              <a:rPr kumimoji="1" lang="ja-JP" altLang="en-US" dirty="0" smtClean="0"/>
              <a:t>納涼もんご祭り</a:t>
            </a:r>
            <a:r>
              <a:rPr lang="en-US" altLang="ja-JP" dirty="0"/>
              <a:t> </a:t>
            </a:r>
            <a:r>
              <a:rPr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MongoDB</a:t>
            </a:r>
            <a:r>
              <a:rPr kumimoji="1" lang="en-US" altLang="ja-JP" dirty="0" smtClean="0"/>
              <a:t>-JP</a:t>
            </a:r>
          </a:p>
          <a:p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展示向け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80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5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59721" y="2078317"/>
            <a:ext cx="7759597" cy="4466297"/>
            <a:chOff x="959721" y="2078317"/>
            <a:chExt cx="7759597" cy="44662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606371" y="431667"/>
              <a:ext cx="4466297" cy="775959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198788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A8</a:t>
              </a:r>
              <a:endParaRPr kumimoji="1" lang="ja-JP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5726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A7</a:t>
              </a:r>
              <a:endParaRPr kumimoji="1" lang="ja-JP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6071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A6</a:t>
              </a:r>
              <a:endParaRPr kumimoji="1" lang="ja-JP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3009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A5</a:t>
              </a:r>
              <a:endParaRPr kumimoji="1" lang="ja-JP" alt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7901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A4</a:t>
              </a:r>
              <a:endParaRPr kumimoji="1" lang="ja-JP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69816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A3</a:t>
              </a:r>
              <a:endParaRPr kumimoji="1" lang="ja-JP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21732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A2</a:t>
              </a:r>
              <a:endParaRPr kumimoji="1" lang="ja-JP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73648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A1</a:t>
              </a:r>
              <a:endParaRPr kumimoji="1" lang="ja-JP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5564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A0</a:t>
              </a:r>
              <a:endParaRPr kumimoji="1" lang="ja-JP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37132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A9</a:t>
              </a:r>
              <a:endParaRPr kumimoji="1" lang="ja-JP" alt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94175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8</a:t>
              </a:r>
              <a:endParaRPr kumimoji="1" lang="ja-JP" alt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7394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7</a:t>
              </a:r>
              <a:endParaRPr kumimoji="1" lang="ja-JP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7739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6</a:t>
              </a:r>
              <a:endParaRPr kumimoji="1" lang="ja-JP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44677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5</a:t>
              </a:r>
              <a:endParaRPr kumimoji="1" lang="ja-JP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99569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51484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3</a:t>
              </a:r>
              <a:endParaRPr kumimoji="1" lang="ja-JP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3400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5316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7232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32519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9</a:t>
              </a:r>
              <a:endParaRPr kumimoji="1" lang="ja-JP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5511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B8</a:t>
              </a:r>
              <a:endParaRPr kumimoji="1" lang="ja-JP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6541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B7</a:t>
              </a:r>
              <a:endParaRPr kumimoji="1" lang="ja-JP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22197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B6</a:t>
              </a:r>
              <a:endParaRPr kumimoji="1" lang="ja-JP" alt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79135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B5</a:t>
              </a:r>
              <a:endParaRPr kumimoji="1" lang="ja-JP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0093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B9</a:t>
              </a:r>
              <a:endParaRPr kumimoji="1" lang="ja-JP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4925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B3</a:t>
              </a:r>
              <a:endParaRPr kumimoji="1" lang="ja-JP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55955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B2</a:t>
              </a:r>
              <a:endParaRPr kumimoji="1" lang="ja-JP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19396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B1</a:t>
              </a:r>
              <a:endParaRPr kumimoji="1" lang="ja-JP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334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B0</a:t>
              </a:r>
              <a:endParaRPr kumimoji="1" lang="ja-JP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29969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B4</a:t>
              </a:r>
              <a:endParaRPr kumimoji="1" lang="ja-JP" altLang="en-US" dirty="0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ブース区分け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53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ブース 割当て状況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</a:t>
            </a:r>
            <a:r>
              <a:rPr lang="ja-JP" altLang="en-US" dirty="0" smtClean="0"/>
              <a:t>の会場図の、白い枠内が開いています。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</a:t>
            </a:r>
            <a:r>
              <a:rPr lang="ja-JP" altLang="en-US" dirty="0" smtClean="0"/>
              <a:t>コマ使用も可能です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9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59721" y="2078317"/>
            <a:ext cx="7759597" cy="4466297"/>
            <a:chOff x="959721" y="2078317"/>
            <a:chExt cx="7759597" cy="44662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606371" y="431667"/>
              <a:ext cx="4466297" cy="775959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198788" y="2107459"/>
              <a:ext cx="525367" cy="57526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A8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5726" y="2107459"/>
              <a:ext cx="525367" cy="57526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A7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6071" y="2107459"/>
              <a:ext cx="525367" cy="57526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3009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A5</a:t>
              </a:r>
              <a:endParaRPr kumimoji="1" lang="ja-JP" alt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7901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A4</a:t>
              </a:r>
              <a:endParaRPr kumimoji="1" lang="ja-JP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69816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A3</a:t>
              </a:r>
              <a:endParaRPr kumimoji="1" lang="ja-JP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21732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A2</a:t>
              </a:r>
              <a:endParaRPr kumimoji="1" lang="ja-JP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73648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A1</a:t>
              </a:r>
              <a:endParaRPr kumimoji="1" lang="ja-JP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5564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A0</a:t>
              </a:r>
              <a:endParaRPr kumimoji="1" lang="ja-JP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37132" y="2107459"/>
              <a:ext cx="525367" cy="575265"/>
            </a:xfrm>
            <a:prstGeom prst="rect">
              <a:avLst/>
            </a:prstGeom>
            <a:solidFill>
              <a:srgbClr val="6666FF">
                <a:alpha val="52941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A9</a:t>
              </a:r>
              <a:endParaRPr kumimoji="1" lang="ja-JP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94175" y="5942774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7394" y="5942774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7739" y="5942774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44677" y="5942774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99569" y="5942774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51484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3</a:t>
              </a:r>
              <a:endParaRPr kumimoji="1" lang="ja-JP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3400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5316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7232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32519" y="5942774"/>
              <a:ext cx="525367" cy="575265"/>
            </a:xfrm>
            <a:prstGeom prst="rect">
              <a:avLst/>
            </a:prstGeom>
            <a:solidFill>
              <a:schemeClr val="accent2">
                <a:lumMod val="75000"/>
                <a:alpha val="52941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kumimoji="1" lang="en-US" altLang="ja-JP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kumimoji="1" lang="ja-JP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5511" y="4315135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B8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6541" y="4315135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B7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22197" y="4315135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B6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79135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B5</a:t>
              </a:r>
              <a:endParaRPr kumimoji="1" lang="ja-JP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0093" y="4315135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B9</a:t>
              </a:r>
              <a:endParaRPr kumimoji="1" lang="ja-JP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4925" y="3737056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B3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55955" y="3737056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B2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19396" y="3737056"/>
              <a:ext cx="525367" cy="57526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B1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334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B0</a:t>
              </a:r>
              <a:endParaRPr kumimoji="1" lang="ja-JP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29969" y="3737056"/>
              <a:ext cx="525367" cy="575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941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B4</a:t>
              </a:r>
              <a:endParaRPr kumimoji="1" lang="ja-JP" altLang="en-US" dirty="0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 ブース 割当て状況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123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91</Words>
  <Application>Microsoft Office PowerPoint</Application>
  <PresentationFormat>ワイド画面</PresentationFormat>
  <Paragraphs>68</Paragraphs>
  <Slides>5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Facet</vt:lpstr>
      <vt:lpstr>納涼もんご祭り 資料</vt:lpstr>
      <vt:lpstr>概要</vt:lpstr>
      <vt:lpstr>ブース区分け</vt:lpstr>
      <vt:lpstr> ブース 割当て状況</vt:lpstr>
      <vt:lpstr> ブース 割当て状況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出展ブースについて</dc:title>
  <dc:creator>Kadumi Oohira</dc:creator>
  <cp:lastModifiedBy>Kadumi Oohira</cp:lastModifiedBy>
  <cp:revision>19</cp:revision>
  <dcterms:created xsi:type="dcterms:W3CDTF">2013-06-28T10:02:02Z</dcterms:created>
  <dcterms:modified xsi:type="dcterms:W3CDTF">2013-07-07T01:07:21Z</dcterms:modified>
</cp:coreProperties>
</file>