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200400" y="914400"/>
            <a:ext cx="5486400" cy="0"/>
          </a:xfrm>
          <a:prstGeom prst="line">
            <a:avLst/>
          </a:prstGeom>
          <a:noFill/>
          <a:ln w="63500">
            <a:solidFill>
              <a:srgbClr val="0088CC"/>
            </a:solidFill>
            <a:prstDash val="solid"/>
          </a:ln>
        </p:spPr>
      </p:sp>
      <p:sp>
        <p:nvSpPr>
          <p:cNvPr id="3" name="Object 2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4" name="Object 3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dirty="0" smtClean="0">
                <a:solidFill>
                  <a:srgbClr val="000000"/>
                </a:solidFill>
              </a:rPr>
              <a:t>Proof Point</a:t>
            </a:r>
            <a:endParaRPr lang="en-US" dirty="0"/>
          </a:p>
        </p:txBody>
      </p:sp>
      <p:pic>
        <p:nvPicPr>
          <p:cNvPr id="5" name="Object 4" descr="images/logo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332720" y="5852160"/>
            <a:ext cx="1527048" cy="6858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7200" y="64008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dirty="0" smtClean="0">
                <a:solidFill>
                  <a:srgbClr val="000000"/>
                </a:solidFill>
              </a:rPr>
              <a:t>How To Create PowerPoint Presentations with JavaScript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22860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dirty="0" smtClean="0">
                <a:solidFill>
                  <a:srgbClr val="0088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Comcast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57200" y="182880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dirty="0" smtClean="0">
                <a:solidFill>
                  <a:srgbClr val="0088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Comcast Saves $10M in Legacy Modernization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57200" y="1828800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dirty="0" smtClean="0">
                <a:solidFill>
                  <a:srgbClr val="0088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Comcast Saves $10M in Legacy Modernization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2018-02-21T10:18:56.616Z</dcterms:created>
  <dcterms:modified xsi:type="dcterms:W3CDTF">2018-02-21T10:18:56.616Z</dcterms:modified>
</cp:coreProperties>
</file>