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KStart</a:t>
            </a:r>
            <a:r>
              <a:rPr lang="en-US" altLang="zh-CN" dirty="0" smtClean="0"/>
              <a:t> 1.1</a:t>
            </a:r>
            <a:r>
              <a:rPr lang="zh-CN" altLang="en-US" dirty="0" smtClean="0"/>
              <a:t>版本设计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主页无边框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685800"/>
            <a:ext cx="2895600" cy="5150307"/>
          </a:xfrm>
          <a:prstGeom prst="rect">
            <a:avLst/>
          </a:prstGeom>
        </p:spPr>
      </p:pic>
      <p:sp>
        <p:nvSpPr>
          <p:cNvPr id="5" name="流程图: 联系 4"/>
          <p:cNvSpPr/>
          <p:nvPr/>
        </p:nvSpPr>
        <p:spPr>
          <a:xfrm>
            <a:off x="5791200" y="914400"/>
            <a:ext cx="228600" cy="2286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线形标注 1 5"/>
          <p:cNvSpPr/>
          <p:nvPr/>
        </p:nvSpPr>
        <p:spPr>
          <a:xfrm>
            <a:off x="6629400" y="228600"/>
            <a:ext cx="1447800" cy="685800"/>
          </a:xfrm>
          <a:prstGeom prst="borderCallout1">
            <a:avLst>
              <a:gd name="adj1" fmla="val 18750"/>
              <a:gd name="adj2" fmla="val -8333"/>
              <a:gd name="adj3" fmla="val 107327"/>
              <a:gd name="adj4" fmla="val -414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2060"/>
                </a:solidFill>
              </a:rPr>
              <a:t>创业者、投资人、园区、孵化器、领军企业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419600" y="4876800"/>
            <a:ext cx="457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流程图: 过程 7"/>
          <p:cNvSpPr/>
          <p:nvPr/>
        </p:nvSpPr>
        <p:spPr>
          <a:xfrm>
            <a:off x="4038600" y="5791200"/>
            <a:ext cx="1219200" cy="533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2060"/>
                </a:solidFill>
              </a:rPr>
              <a:t>下滑手势，收藏名片</a:t>
            </a:r>
            <a:endParaRPr lang="en-GB" altLang="en-US" sz="1200" dirty="0" smtClean="0">
              <a:solidFill>
                <a:srgbClr val="00206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6096000" y="4495800"/>
            <a:ext cx="1447800" cy="685800"/>
          </a:xfrm>
          <a:prstGeom prst="borderCallout1">
            <a:avLst>
              <a:gd name="adj1" fmla="val 18750"/>
              <a:gd name="adj2" fmla="val -8333"/>
              <a:gd name="adj3" fmla="val 107327"/>
              <a:gd name="adj4" fmla="val -414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2060"/>
                </a:solidFill>
              </a:rPr>
              <a:t>分享该名片给好友</a:t>
            </a:r>
            <a:endParaRPr lang="en-GB" sz="1200" dirty="0">
              <a:solidFill>
                <a:srgbClr val="002060"/>
              </a:solidFill>
            </a:endParaRPr>
          </a:p>
        </p:txBody>
      </p:sp>
      <p:pic>
        <p:nvPicPr>
          <p:cNvPr id="10" name="图片 9" descr="主页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85800"/>
            <a:ext cx="2895600" cy="5150308"/>
          </a:xfrm>
          <a:prstGeom prst="rect">
            <a:avLst/>
          </a:prstGeom>
        </p:spPr>
      </p:pic>
      <p:sp>
        <p:nvSpPr>
          <p:cNvPr id="11" name="流程图: 过程 10"/>
          <p:cNvSpPr/>
          <p:nvPr/>
        </p:nvSpPr>
        <p:spPr>
          <a:xfrm>
            <a:off x="6629400" y="2133600"/>
            <a:ext cx="2057400" cy="121920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第一层级页面</a:t>
            </a:r>
            <a:endParaRPr lang="en-GB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6705600" y="304800"/>
            <a:ext cx="2057400" cy="121920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第二层级页面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12" name="图片 11" descr="二级页进入第一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842166" cy="3276600"/>
          </a:xfrm>
          <a:prstGeom prst="rect">
            <a:avLst/>
          </a:prstGeom>
        </p:spPr>
      </p:pic>
      <p:pic>
        <p:nvPicPr>
          <p:cNvPr id="13" name="图片 12" descr="二级页点分享后效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6830" y="304800"/>
            <a:ext cx="1842167" cy="3276600"/>
          </a:xfrm>
          <a:prstGeom prst="rect">
            <a:avLst/>
          </a:prstGeom>
        </p:spPr>
      </p:pic>
      <p:pic>
        <p:nvPicPr>
          <p:cNvPr id="14" name="图片 13" descr="分享选好友界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304800"/>
            <a:ext cx="1927848" cy="3429000"/>
          </a:xfrm>
          <a:prstGeom prst="rect">
            <a:avLst/>
          </a:prstGeom>
        </p:spPr>
      </p:pic>
      <p:sp>
        <p:nvSpPr>
          <p:cNvPr id="15" name="流程图: 联系 14"/>
          <p:cNvSpPr/>
          <p:nvPr/>
        </p:nvSpPr>
        <p:spPr>
          <a:xfrm>
            <a:off x="1828800" y="381000"/>
            <a:ext cx="228600" cy="2286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右箭头 15"/>
          <p:cNvSpPr/>
          <p:nvPr/>
        </p:nvSpPr>
        <p:spPr>
          <a:xfrm>
            <a:off x="2057400" y="381000"/>
            <a:ext cx="2286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右箭头 16"/>
          <p:cNvSpPr/>
          <p:nvPr/>
        </p:nvSpPr>
        <p:spPr>
          <a:xfrm>
            <a:off x="3657600" y="2819400"/>
            <a:ext cx="6858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图片 17" descr="团队介绍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599" y="3657600"/>
            <a:ext cx="1828801" cy="3200400"/>
          </a:xfrm>
          <a:prstGeom prst="rect">
            <a:avLst/>
          </a:prstGeom>
        </p:spPr>
      </p:pic>
      <p:pic>
        <p:nvPicPr>
          <p:cNvPr id="19" name="图片 18" descr="团队介绍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5999" y="3664509"/>
            <a:ext cx="1795441" cy="3193491"/>
          </a:xfrm>
          <a:prstGeom prst="rect">
            <a:avLst/>
          </a:prstGeom>
        </p:spPr>
      </p:pic>
      <p:pic>
        <p:nvPicPr>
          <p:cNvPr id="20" name="图片 19" descr="团队介绍-3-运营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67200" y="3657600"/>
            <a:ext cx="1799326" cy="3200400"/>
          </a:xfrm>
          <a:prstGeom prst="rect">
            <a:avLst/>
          </a:prstGeom>
        </p:spPr>
      </p:pic>
      <p:pic>
        <p:nvPicPr>
          <p:cNvPr id="21" name="图片 20" descr="团队介绍-以色列-Glori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53201" y="3334108"/>
            <a:ext cx="1981199" cy="3523892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 rot="5400000">
            <a:off x="838200" y="3581400"/>
            <a:ext cx="6858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右箭头 22"/>
          <p:cNvSpPr/>
          <p:nvPr/>
        </p:nvSpPr>
        <p:spPr>
          <a:xfrm>
            <a:off x="1828800" y="5181600"/>
            <a:ext cx="6858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右箭头 23"/>
          <p:cNvSpPr/>
          <p:nvPr/>
        </p:nvSpPr>
        <p:spPr>
          <a:xfrm>
            <a:off x="3810000" y="5257800"/>
            <a:ext cx="6858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右箭头 24"/>
          <p:cNvSpPr/>
          <p:nvPr/>
        </p:nvSpPr>
        <p:spPr>
          <a:xfrm>
            <a:off x="6019800" y="5105400"/>
            <a:ext cx="6858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右箭头 25"/>
          <p:cNvSpPr/>
          <p:nvPr/>
        </p:nvSpPr>
        <p:spPr>
          <a:xfrm rot="16200000">
            <a:off x="7162800" y="3200400"/>
            <a:ext cx="6858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圆角矩形 26"/>
          <p:cNvSpPr/>
          <p:nvPr/>
        </p:nvSpPr>
        <p:spPr>
          <a:xfrm>
            <a:off x="6629400" y="20574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接长版</a:t>
            </a:r>
            <a:r>
              <a:rPr lang="en-US" altLang="zh-CN" dirty="0" smtClean="0"/>
              <a:t>BP</a:t>
            </a:r>
            <a:r>
              <a:rPr lang="zh-CN" altLang="en-US" dirty="0" smtClean="0"/>
              <a:t>图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KStart 1.1版本设计</vt:lpstr>
      <vt:lpstr>幻灯片 2</vt:lpstr>
      <vt:lpstr>幻灯片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KStart 1.1版本设计</dc:title>
  <dc:creator>Zhu, Simon (TJ/MC)</dc:creator>
  <cp:lastModifiedBy>simonzhu</cp:lastModifiedBy>
  <cp:revision>3</cp:revision>
  <dcterms:created xsi:type="dcterms:W3CDTF">2006-08-16T00:00:00Z</dcterms:created>
  <dcterms:modified xsi:type="dcterms:W3CDTF">2015-05-11T14:50:19Z</dcterms:modified>
</cp:coreProperties>
</file>