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  <p:sldMasterId id="2147483674" r:id="rId5"/>
  </p:sldMasterIdLst>
  <p:sldIdLst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2093-5B3F-4239-A3F6-738A4E6C6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47F38-7801-4BEE-851F-C110E37EB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6871-C49D-420B-9D06-AADE3B5A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DBF3-184E-4448-B87A-2FD18BD5F040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CE573-40AB-4036-A494-C2D3E329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3519D-C5A6-4824-8B0B-72092B91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118-8508-434E-9E7F-9CCE4ACC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7ABA-8CC1-4822-951F-0C9C0E7B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58E9-370D-41A8-8B5B-34F1043F2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0CC8E-FB4B-402B-8B58-9786B159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5696-BF79-4BF8-BE56-DD63F8282FD3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CDC73-12D8-446A-9160-41D7341E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A5684-18CF-4BAA-82A7-48742DC0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118-8508-434E-9E7F-9CCE4ACC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6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0567-1509-4897-B654-12650FB7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0A3DD-6F3D-4B37-9F35-FCD0C43C4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13066-C75F-40E0-A89B-D409D4D9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166F-7352-497A-9B71-2DA12433AA11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6DEFE-62EF-4A77-93ED-3D258641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210BE-AF99-4E12-B7FD-FE24FF5A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118-8508-434E-9E7F-9CCE4ACC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3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C752-B25F-453B-9532-34FD3A29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B4B4-6883-4C27-B976-375FE6000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98432-9274-4FC8-B561-17B94CC4A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70D9C-BBAF-4C40-AE00-782A3FC0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AAE4-71AC-4C7F-BA6D-D2468E1D5B36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B0661-720F-45BF-AF84-666E99CF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B8AD2-2245-4154-A16C-0DEDCF78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118-8508-434E-9E7F-9CCE4ACC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F9A6-92B6-4033-AD36-725E696E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B1E1D-8780-4FD9-88A5-95B7E3B9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942D1-E0DD-45BE-9306-E37A9E27E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72AA3-7F4F-4D68-9529-A257F44BD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7CA14-4D3B-495B-A3E7-0826706A1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0E6EF-8F1C-48CB-978A-618A9556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0959-BCAE-439C-8558-1102D09EC560}" type="datetime1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46DD2-3ABC-4C48-9F2D-C6752E14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2FEE6-3FA7-4A44-AC66-1B3DEC0F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118-8508-434E-9E7F-9CCE4ACC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0870-CC9C-4EC6-B1FA-81688E44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A34FB-5F4A-426B-AF22-4AF48350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459B-E365-4AF3-B420-71BAB7C5EA0D}" type="datetime1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2D60F-6F63-4547-AA15-823125B2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A0405-E323-42C2-84D3-5C06D67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118-8508-434E-9E7F-9CCE4ACC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3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766D5-293A-413D-8A0D-09E251E4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951A-7115-4C86-BCA7-470BCE5348AC}" type="datetime1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E789C-C4DD-46C6-BE7C-5A76D98E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3ACD0-7B91-4779-8705-A8BE2AE4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118-8508-434E-9E7F-9CCE4ACC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69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E096-B706-47EA-911C-F3D481BF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1C44-99C5-49E2-A4C4-ED6933FF1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9F419-D939-4859-9C66-E7543ED40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9EDC6-E01A-434D-A441-7A3A6CCD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F0EA-64C4-4050-BAE9-D89F5535018B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58DA9-6148-42C8-95C0-C2041D5B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93FB5-6511-4470-AF63-91862EF6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118-8508-434E-9E7F-9CCE4ACC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9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CBE0-D565-46D3-81D8-99D4D8A8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79348-56DC-4565-B0F2-C1426FEBE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CC58B-D640-4DAF-A25F-985BF931E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295F0-65D0-4E3A-9902-DF8BB4BC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F57-C5EF-4EA2-A252-827536433CD3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92552-DC0A-4C1B-927F-E20AC6D0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0DC9F-4B02-485F-834A-E6B3061A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118-8508-434E-9E7F-9CCE4ACC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10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8BC4-B42C-4C71-99C2-C3335A15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790F7-1F41-4E2C-8DFB-5EF2CECFC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0A057-1093-49A3-A3B1-A01B372C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AAB1-45C8-481E-BBF6-76F87E4C9C85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8DA66-6304-4133-870E-47B45C2F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514C-4A3C-4747-9D35-4CCD5560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118-8508-434E-9E7F-9CCE4ACC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5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7A61D-46B0-4504-80E0-C4E8CC219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AE0AB-8502-4A25-862E-AC7183888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86FA-D641-4F28-8F26-F764C731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DCFF-4AB6-430B-A6E6-01C746F798A9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A145-4683-4C6D-B3CF-D3AB9A3E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466BD-5935-40C0-ABFC-149A36B4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C118-8508-434E-9E7F-9CCE4ACC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1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A5405-A68D-4523-9938-AFD23793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396C9-777E-4E7E-94AF-FDCFB9B29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BD0C-BDC7-446A-8A21-B2C64E059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6316-8E82-4749-B082-8C15E6EC475F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FD981-7073-4AC6-A92D-6FDC9F070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BE659-EE4D-41FA-9914-F984D0727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3C118-8508-434E-9E7F-9CCE4ACC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2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74" y="75314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1385" y="2074769"/>
            <a:ext cx="4859890" cy="135423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Use case diagram of “Online examination platform”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74" y="2851993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82AF2-A07F-417E-9360-797A5A99235F}"/>
              </a:ext>
            </a:extLst>
          </p:cNvPr>
          <p:cNvSpPr txBox="1"/>
          <p:nvPr/>
        </p:nvSpPr>
        <p:spPr>
          <a:xfrm rot="10800000" flipV="1">
            <a:off x="5991384" y="3306649"/>
            <a:ext cx="4920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Israt</a:t>
            </a:r>
            <a:r>
              <a:rPr lang="en-US" dirty="0"/>
              <a:t> </a:t>
            </a:r>
            <a:r>
              <a:rPr lang="en-US" dirty="0" err="1"/>
              <a:t>Binte</a:t>
            </a:r>
            <a:r>
              <a:rPr lang="en-US" dirty="0"/>
              <a:t> Rashid	- 17101102</a:t>
            </a:r>
          </a:p>
          <a:p>
            <a:r>
              <a:rPr lang="en-US" dirty="0"/>
              <a:t>Samina Yasmin 		- 17101113</a:t>
            </a:r>
          </a:p>
          <a:p>
            <a:r>
              <a:rPr lang="en-US" dirty="0"/>
              <a:t>Nahian Ahmed 		- 17101114</a:t>
            </a:r>
          </a:p>
          <a:p>
            <a:r>
              <a:rPr lang="en-US" dirty="0" err="1"/>
              <a:t>Tasnim</a:t>
            </a:r>
            <a:r>
              <a:rPr lang="en-US" dirty="0"/>
              <a:t> Subah 		- 17101115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A73A7C-04C8-49E3-B274-CFE10B079DEC}"/>
              </a:ext>
            </a:extLst>
          </p:cNvPr>
          <p:cNvSpPr/>
          <p:nvPr/>
        </p:nvSpPr>
        <p:spPr>
          <a:xfrm>
            <a:off x="6096001" y="75303"/>
            <a:ext cx="5898776" cy="6675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28D14B-B8BF-4D72-9062-258FC82A1816}"/>
              </a:ext>
            </a:extLst>
          </p:cNvPr>
          <p:cNvSpPr/>
          <p:nvPr/>
        </p:nvSpPr>
        <p:spPr>
          <a:xfrm>
            <a:off x="9375290" y="161365"/>
            <a:ext cx="2485017" cy="1043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Faculty login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5F215F-C130-45AA-810D-3C4F07020F30}"/>
              </a:ext>
            </a:extLst>
          </p:cNvPr>
          <p:cNvSpPr/>
          <p:nvPr/>
        </p:nvSpPr>
        <p:spPr>
          <a:xfrm>
            <a:off x="6176945" y="1508764"/>
            <a:ext cx="2485017" cy="1043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 Bank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8B6DAE-7869-46B1-A2C5-F466D1B31CC8}"/>
              </a:ext>
            </a:extLst>
          </p:cNvPr>
          <p:cNvSpPr/>
          <p:nvPr/>
        </p:nvSpPr>
        <p:spPr>
          <a:xfrm>
            <a:off x="6201392" y="4305744"/>
            <a:ext cx="2485017" cy="1043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 Login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D0B380-CFF3-4EF8-B7E6-1E42812EC8A1}"/>
              </a:ext>
            </a:extLst>
          </p:cNvPr>
          <p:cNvSpPr/>
          <p:nvPr/>
        </p:nvSpPr>
        <p:spPr>
          <a:xfrm>
            <a:off x="9430609" y="3262253"/>
            <a:ext cx="2485017" cy="1043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36E783-49E2-47D1-8602-AAD37478A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80" y="1003039"/>
            <a:ext cx="2053309" cy="199554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7F4F74-9D90-4FC8-A6F1-BD2CA6937B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191236" y="683111"/>
            <a:ext cx="7184054" cy="1317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8A6DFA-23B3-458B-97CA-651EE7B6338B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191236" y="2000811"/>
            <a:ext cx="3985709" cy="29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99A0D9-9FD7-4A45-AA58-153207579FFD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191236" y="2000810"/>
            <a:ext cx="7239373" cy="1783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781858D-385E-44B8-A2F9-0C40984F1A1E}"/>
              </a:ext>
            </a:extLst>
          </p:cNvPr>
          <p:cNvSpPr/>
          <p:nvPr/>
        </p:nvSpPr>
        <p:spPr>
          <a:xfrm>
            <a:off x="9375290" y="5544224"/>
            <a:ext cx="2485017" cy="1043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(Randomly generated ques)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AD17502-0E1C-4EF0-8B89-2A343B980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22" y="3813698"/>
            <a:ext cx="2053309" cy="199554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224D322-EA2C-4320-BC11-6B4EC43B6287}"/>
              </a:ext>
            </a:extLst>
          </p:cNvPr>
          <p:cNvCxnSpPr>
            <a:stCxn id="31" idx="3"/>
          </p:cNvCxnSpPr>
          <p:nvPr/>
        </p:nvCxnSpPr>
        <p:spPr>
          <a:xfrm>
            <a:off x="2932731" y="4811470"/>
            <a:ext cx="3244214" cy="1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F0C88D-4E65-458D-A9DF-3123E3EA0E38}"/>
              </a:ext>
            </a:extLst>
          </p:cNvPr>
          <p:cNvCxnSpPr>
            <a:stCxn id="31" idx="3"/>
            <a:endCxn id="29" idx="2"/>
          </p:cNvCxnSpPr>
          <p:nvPr/>
        </p:nvCxnSpPr>
        <p:spPr>
          <a:xfrm>
            <a:off x="2932731" y="4811470"/>
            <a:ext cx="6442559" cy="1254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DB220C-4D66-4FEA-BDFA-8D054851BDC1}"/>
              </a:ext>
            </a:extLst>
          </p:cNvPr>
          <p:cNvCxnSpPr>
            <a:stCxn id="31" idx="3"/>
            <a:endCxn id="11" idx="2"/>
          </p:cNvCxnSpPr>
          <p:nvPr/>
        </p:nvCxnSpPr>
        <p:spPr>
          <a:xfrm flipV="1">
            <a:off x="2932731" y="3783999"/>
            <a:ext cx="6497878" cy="1027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B108937-1E0B-48B9-8683-40A5440F96CC}"/>
              </a:ext>
            </a:extLst>
          </p:cNvPr>
          <p:cNvSpPr txBox="1"/>
          <p:nvPr/>
        </p:nvSpPr>
        <p:spPr>
          <a:xfrm>
            <a:off x="1366222" y="5654274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54806A-CE16-4CF1-81E2-E2B495EF9E50}"/>
              </a:ext>
            </a:extLst>
          </p:cNvPr>
          <p:cNvSpPr txBox="1"/>
          <p:nvPr/>
        </p:nvSpPr>
        <p:spPr>
          <a:xfrm>
            <a:off x="1481825" y="2736433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Faculty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325C7D-1D7C-4AB7-875F-EEF853E26A91}"/>
              </a:ext>
            </a:extLst>
          </p:cNvPr>
          <p:cNvCxnSpPr>
            <a:stCxn id="5" idx="3"/>
            <a:endCxn id="7" idx="6"/>
          </p:cNvCxnSpPr>
          <p:nvPr/>
        </p:nvCxnSpPr>
        <p:spPr>
          <a:xfrm flipH="1">
            <a:off x="8661962" y="1052041"/>
            <a:ext cx="1077250" cy="97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ED87CC0-70B6-4003-8ABF-DAB900F4B7C5}"/>
              </a:ext>
            </a:extLst>
          </p:cNvPr>
          <p:cNvSpPr txBox="1"/>
          <p:nvPr/>
        </p:nvSpPr>
        <p:spPr>
          <a:xfrm rot="19070385">
            <a:off x="8729961" y="1442246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&lt;&lt;Include&gt;&gt;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25C52BA-197F-48FD-A6C2-6F5BC1827341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8686409" y="3783999"/>
            <a:ext cx="744200" cy="10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881DB54-8026-4F92-B768-EB778F3872DC}"/>
              </a:ext>
            </a:extLst>
          </p:cNvPr>
          <p:cNvSpPr txBox="1"/>
          <p:nvPr/>
        </p:nvSpPr>
        <p:spPr>
          <a:xfrm rot="18406933">
            <a:off x="8504149" y="4296701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&lt;&lt;Include&gt;&gt;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20731A5-00BA-42B0-8868-B9B3CDFACDA8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10617799" y="1204857"/>
            <a:ext cx="55319" cy="205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76D0C06-99E0-4E10-A472-79C0EFF15431}"/>
              </a:ext>
            </a:extLst>
          </p:cNvPr>
          <p:cNvSpPr txBox="1"/>
          <p:nvPr/>
        </p:nvSpPr>
        <p:spPr>
          <a:xfrm rot="15995859">
            <a:off x="10189972" y="202442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&lt;&lt;Include&gt;&gt;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92D5D8-A1C8-462A-82A7-9786802F3936}"/>
              </a:ext>
            </a:extLst>
          </p:cNvPr>
          <p:cNvSpPr txBox="1"/>
          <p:nvPr/>
        </p:nvSpPr>
        <p:spPr>
          <a:xfrm>
            <a:off x="879422" y="32272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9A374A-1022-4155-8796-8E1F6BD43427}"/>
              </a:ext>
            </a:extLst>
          </p:cNvPr>
          <p:cNvSpPr txBox="1"/>
          <p:nvPr/>
        </p:nvSpPr>
        <p:spPr>
          <a:xfrm>
            <a:off x="4357261" y="171360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Associations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E63A320B-A55D-4D75-A262-57FAE1006822}"/>
              </a:ext>
            </a:extLst>
          </p:cNvPr>
          <p:cNvCxnSpPr>
            <a:cxnSpLocks/>
            <a:stCxn id="56" idx="2"/>
          </p:cNvCxnSpPr>
          <p:nvPr/>
        </p:nvCxnSpPr>
        <p:spPr>
          <a:xfrm rot="5400000">
            <a:off x="4007186" y="613230"/>
            <a:ext cx="1093375" cy="9482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855A5090-BEF5-48AE-8470-64F3C7E38BFA}"/>
              </a:ext>
            </a:extLst>
          </p:cNvPr>
          <p:cNvCxnSpPr>
            <a:stCxn id="53" idx="3"/>
            <a:endCxn id="15" idx="0"/>
          </p:cNvCxnSpPr>
          <p:nvPr/>
        </p:nvCxnSpPr>
        <p:spPr>
          <a:xfrm>
            <a:off x="1571599" y="507395"/>
            <a:ext cx="417736" cy="4956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19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{AAD8428F-18C9-4F00-BBDD-1DFEE681F1D2}tf78438558_wac</Template>
  <TotalTime>0</TotalTime>
  <Words>60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Garamond</vt:lpstr>
      <vt:lpstr>SavonVTI</vt:lpstr>
      <vt:lpstr>Office Theme</vt:lpstr>
      <vt:lpstr>Use case diagram of “Online examination platform”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2020-07-22T03:18:02Z</dcterms:created>
  <dcterms:modified xsi:type="dcterms:W3CDTF">2020-07-22T03:24:46Z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